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309" r:id="rId2"/>
    <p:sldId id="311" r:id="rId3"/>
    <p:sldId id="312" r:id="rId4"/>
    <p:sldId id="313" r:id="rId5"/>
    <p:sldId id="317" r:id="rId6"/>
    <p:sldId id="316" r:id="rId7"/>
    <p:sldId id="314" r:id="rId8"/>
    <p:sldId id="318" r:id="rId9"/>
    <p:sldId id="322" r:id="rId10"/>
    <p:sldId id="323" r:id="rId11"/>
    <p:sldId id="324" r:id="rId12"/>
    <p:sldId id="330" r:id="rId13"/>
    <p:sldId id="329" r:id="rId14"/>
    <p:sldId id="332" r:id="rId15"/>
    <p:sldId id="331" r:id="rId16"/>
    <p:sldId id="336" r:id="rId17"/>
    <p:sldId id="337" r:id="rId18"/>
    <p:sldId id="338" r:id="rId19"/>
    <p:sldId id="342" r:id="rId20"/>
    <p:sldId id="343" r:id="rId21"/>
    <p:sldId id="339" r:id="rId22"/>
    <p:sldId id="292" r:id="rId23"/>
    <p:sldId id="293" r:id="rId24"/>
    <p:sldId id="344" r:id="rId25"/>
    <p:sldId id="297" r:id="rId26"/>
  </p:sldIdLst>
  <p:sldSz cx="12192000" cy="6858000"/>
  <p:notesSz cx="6858000" cy="9144000"/>
  <p:embeddedFontLst>
    <p:embeddedFont>
      <p:font typeface="OPPOSans B" panose="00020600040101010101" pitchFamily="18" charset="-122"/>
      <p:regular r:id="rId28"/>
    </p:embeddedFont>
    <p:embeddedFont>
      <p:font typeface="OPPOSans H" panose="00020600040101010101" pitchFamily="18" charset="-122"/>
      <p:regular r:id="rId29"/>
    </p:embeddedFont>
    <p:embeddedFont>
      <p:font typeface="OPPOSans R" panose="00020600040101010101" pitchFamily="18" charset="-122"/>
      <p:regular r:id="rId30"/>
    </p:embeddedFont>
    <p:embeddedFont>
      <p:font typeface="等线" panose="02010600030101010101" pitchFamily="2" charset="-122"/>
      <p:regular r:id="rId31"/>
      <p:bold r:id="rId32"/>
    </p:embeddedFont>
    <p:embeddedFont>
      <p:font typeface="微软雅黑" panose="020B0503020204020204" pitchFamily="34" charset="-122"/>
      <p:regular r:id="rId33"/>
      <p:bold r:id="rId34"/>
    </p:embeddedFont>
    <p:embeddedFont>
      <p:font typeface="Microsoft YaHei Light" panose="020B0502040204020203" pitchFamily="34" charset="-122"/>
      <p:regular r:id="rId35"/>
    </p:embeddedFont>
  </p:embeddedFontLst>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419C69B9-F5F3-421C-9CB9-2594FB55B22F}">
          <p14:sldIdLst>
            <p14:sldId id="309"/>
            <p14:sldId id="311"/>
          </p14:sldIdLst>
        </p14:section>
        <p14:section name="P1" id="{817EA10B-B179-4F58-A7A8-39F4EDF25847}">
          <p14:sldIdLst>
            <p14:sldId id="312"/>
            <p14:sldId id="313"/>
            <p14:sldId id="317"/>
          </p14:sldIdLst>
        </p14:section>
        <p14:section name="p2" id="{562B5FFA-2CF4-4890-ACDD-B2A84870D7F7}">
          <p14:sldIdLst>
            <p14:sldId id="316"/>
            <p14:sldId id="314"/>
            <p14:sldId id="318"/>
            <p14:sldId id="322"/>
            <p14:sldId id="323"/>
          </p14:sldIdLst>
        </p14:section>
        <p14:section name="P3" id="{167C4A7F-2FAA-45F4-83DD-95E287C54A4D}">
          <p14:sldIdLst>
            <p14:sldId id="324"/>
            <p14:sldId id="330"/>
            <p14:sldId id="329"/>
          </p14:sldIdLst>
        </p14:section>
        <p14:section name="P4" id="{BAE514D0-89F1-443F-843B-E45D09FBBCD1}">
          <p14:sldIdLst>
            <p14:sldId id="332"/>
            <p14:sldId id="331"/>
            <p14:sldId id="336"/>
            <p14:sldId id="337"/>
          </p14:sldIdLst>
        </p14:section>
        <p14:section name="P5" id="{1648B1E2-8BA6-4A55-A320-4BB96D599BA1}">
          <p14:sldIdLst>
            <p14:sldId id="338"/>
            <p14:sldId id="342"/>
            <p14:sldId id="343"/>
          </p14:sldIdLst>
        </p14:section>
        <p14:section name="end" id="{1D30EF96-91E3-4457-8EA0-EC7144F94821}">
          <p14:sldIdLst>
            <p14:sldId id="339"/>
            <p14:sldId id="292"/>
            <p14:sldId id="293"/>
            <p14:sldId id="344"/>
            <p14:sldId id="297"/>
          </p14:sldIdLst>
        </p14:section>
      </p14:sectionLst>
    </p:ext>
    <p:ext uri="{EFAFB233-063F-42B5-8137-9DF3F51BA10A}">
      <p15:sldGuideLst xmlns:p15="http://schemas.microsoft.com/office/powerpoint/2012/main">
        <p15:guide id="2" orient="horz" pos="39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E356"/>
    <a:srgbClr val="FD846B"/>
    <a:srgbClr val="31DDDD"/>
    <a:srgbClr val="4467FF"/>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65" autoAdjust="0"/>
    <p:restoredTop sz="94660"/>
  </p:normalViewPr>
  <p:slideViewPr>
    <p:cSldViewPr snapToGrid="0" showGuides="1">
      <p:cViewPr>
        <p:scale>
          <a:sx n="66" d="100"/>
          <a:sy n="66" d="100"/>
        </p:scale>
        <p:origin x="932" y="1244"/>
      </p:cViewPr>
      <p:guideLst>
        <p:guide orient="horz" pos="3974"/>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46F45E-F259-4C01-9E5F-4E71C66DFAFF}" type="datetimeFigureOut">
              <a:rPr lang="zh-CN" altLang="en-US" smtClean="0"/>
              <a:t>2022/4/21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845A0C-127F-423A-AC88-4B8AEDCE1932}" type="slidenum">
              <a:rPr lang="zh-CN" altLang="en-US" smtClean="0"/>
              <a:t>‹#›</a:t>
            </a:fld>
            <a:endParaRPr lang="zh-CN" altLang="en-US"/>
          </a:p>
        </p:txBody>
      </p:sp>
    </p:spTree>
    <p:extLst>
      <p:ext uri="{BB962C8B-B14F-4D97-AF65-F5344CB8AC3E}">
        <p14:creationId xmlns:p14="http://schemas.microsoft.com/office/powerpoint/2010/main" val="2190442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pixabay.com/"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ECA0315B-D09D-51D2-EDFC-83C9DC767B33}"/>
              </a:ext>
            </a:extLst>
          </p:cNvPr>
          <p:cNvSpPr/>
          <p:nvPr userDrawn="1"/>
        </p:nvSpPr>
        <p:spPr>
          <a:xfrm>
            <a:off x="558800" y="546100"/>
            <a:ext cx="11074400" cy="5765800"/>
          </a:xfrm>
          <a:prstGeom prst="rect">
            <a:avLst/>
          </a:prstGeom>
          <a:solidFill>
            <a:schemeClr val="accent2"/>
          </a:solidFill>
          <a:ln w="635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a:extLst>
              <a:ext uri="{FF2B5EF4-FFF2-40B4-BE49-F238E27FC236}">
                <a16:creationId xmlns:a16="http://schemas.microsoft.com/office/drawing/2014/main" id="{65DEF97F-F01F-F4E6-1EA3-D8C7FC52FB62}"/>
              </a:ext>
            </a:extLst>
          </p:cNvPr>
          <p:cNvSpPr/>
          <p:nvPr userDrawn="1"/>
        </p:nvSpPr>
        <p:spPr>
          <a:xfrm>
            <a:off x="-15172" y="-2319688"/>
            <a:ext cx="13158804" cy="9721515"/>
          </a:xfrm>
          <a:prstGeom prst="rtTriangle">
            <a:avLst/>
          </a:prstGeom>
          <a:solidFill>
            <a:schemeClr val="accent1"/>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86634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41746570-517B-FA87-7A39-79AFEDE279B4}"/>
              </a:ext>
            </a:extLst>
          </p:cNvPr>
          <p:cNvSpPr/>
          <p:nvPr userDrawn="1"/>
        </p:nvSpPr>
        <p:spPr>
          <a:xfrm>
            <a:off x="3378200" y="0"/>
            <a:ext cx="7031566"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a:extLst>
              <a:ext uri="{FF2B5EF4-FFF2-40B4-BE49-F238E27FC236}">
                <a16:creationId xmlns:a16="http://schemas.microsoft.com/office/drawing/2014/main" id="{2841F73F-4900-ABD7-BFAA-99490291C98E}"/>
              </a:ext>
            </a:extLst>
          </p:cNvPr>
          <p:cNvSpPr/>
          <p:nvPr userDrawn="1"/>
        </p:nvSpPr>
        <p:spPr>
          <a:xfrm>
            <a:off x="2328333" y="-1185333"/>
            <a:ext cx="8217543" cy="8178799"/>
          </a:xfrm>
          <a:prstGeom prst="rtTriangle">
            <a:avLst/>
          </a:prstGeom>
          <a:solidFill>
            <a:schemeClr val="accent2"/>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EEA72548-E975-83FC-22E0-E3D5B79969E6}"/>
              </a:ext>
            </a:extLst>
          </p:cNvPr>
          <p:cNvSpPr/>
          <p:nvPr userDrawn="1"/>
        </p:nvSpPr>
        <p:spPr>
          <a:xfrm>
            <a:off x="546100" y="-381000"/>
            <a:ext cx="1782233" cy="7620000"/>
          </a:xfrm>
          <a:prstGeom prst="rect">
            <a:avLst/>
          </a:prstGeom>
          <a:solidFill>
            <a:schemeClr val="bg1"/>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9ECB49D8-7976-5439-8C9C-CB29A0081CF1}"/>
              </a:ext>
            </a:extLst>
          </p:cNvPr>
          <p:cNvSpPr/>
          <p:nvPr userDrawn="1"/>
        </p:nvSpPr>
        <p:spPr>
          <a:xfrm>
            <a:off x="10409767" y="2251225"/>
            <a:ext cx="1934633" cy="4742241"/>
          </a:xfrm>
          <a:prstGeom prst="rect">
            <a:avLst/>
          </a:prstGeom>
          <a:solidFill>
            <a:schemeClr val="accent3"/>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B9D36896-B6D4-9687-AF89-AAF97F698BCF}"/>
              </a:ext>
            </a:extLst>
          </p:cNvPr>
          <p:cNvSpPr/>
          <p:nvPr userDrawn="1"/>
        </p:nvSpPr>
        <p:spPr>
          <a:xfrm>
            <a:off x="10409767" y="546099"/>
            <a:ext cx="1934633" cy="1705125"/>
          </a:xfrm>
          <a:prstGeom prst="rect">
            <a:avLst/>
          </a:prstGeom>
          <a:solidFill>
            <a:schemeClr val="bg1"/>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112C22A0-DD26-4815-A1A6-5BFFF513F54A}"/>
              </a:ext>
            </a:extLst>
          </p:cNvPr>
          <p:cNvSpPr/>
          <p:nvPr userDrawn="1"/>
        </p:nvSpPr>
        <p:spPr>
          <a:xfrm>
            <a:off x="10409767" y="-152400"/>
            <a:ext cx="1934633" cy="698498"/>
          </a:xfrm>
          <a:prstGeom prst="rect">
            <a:avLst/>
          </a:prstGeom>
          <a:solidFill>
            <a:schemeClr val="accent4"/>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00538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副标题页">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C4DF1F4B-3C4E-30C2-DA7C-AB21E93B8E00}"/>
              </a:ext>
            </a:extLst>
          </p:cNvPr>
          <p:cNvGrpSpPr/>
          <p:nvPr userDrawn="1"/>
        </p:nvGrpSpPr>
        <p:grpSpPr>
          <a:xfrm rot="16200000" flipH="1">
            <a:off x="1493381" y="-1493382"/>
            <a:ext cx="6858000" cy="9844761"/>
            <a:chOff x="-12973" y="-3625824"/>
            <a:chExt cx="7303180" cy="10483823"/>
          </a:xfrm>
        </p:grpSpPr>
        <p:sp>
          <p:nvSpPr>
            <p:cNvPr id="7" name="直角三角形 6">
              <a:extLst>
                <a:ext uri="{FF2B5EF4-FFF2-40B4-BE49-F238E27FC236}">
                  <a16:creationId xmlns:a16="http://schemas.microsoft.com/office/drawing/2014/main" id="{66F2D65F-32CF-F609-0D64-DE9944A6B396}"/>
                </a:ext>
              </a:extLst>
            </p:cNvPr>
            <p:cNvSpPr/>
            <p:nvPr/>
          </p:nvSpPr>
          <p:spPr>
            <a:xfrm rot="5400000">
              <a:off x="849550" y="1292699"/>
              <a:ext cx="4143983" cy="586902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DC5415F8-18A7-4DDD-3C4A-D8DFF733FC66}"/>
                </a:ext>
              </a:extLst>
            </p:cNvPr>
            <p:cNvSpPr/>
            <p:nvPr/>
          </p:nvSpPr>
          <p:spPr>
            <a:xfrm rot="5400000">
              <a:off x="278443" y="-153765"/>
              <a:ext cx="10483823" cy="3539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CD4441DE-76A2-F859-5353-1ED15074F34C}"/>
                </a:ext>
              </a:extLst>
            </p:cNvPr>
            <p:cNvSpPr/>
            <p:nvPr/>
          </p:nvSpPr>
          <p:spPr>
            <a:xfrm rot="5400000">
              <a:off x="-1332681" y="-2306112"/>
              <a:ext cx="6402890" cy="37634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直角三角形 8">
            <a:extLst>
              <a:ext uri="{FF2B5EF4-FFF2-40B4-BE49-F238E27FC236}">
                <a16:creationId xmlns:a16="http://schemas.microsoft.com/office/drawing/2014/main" id="{9C3B7FE4-3397-2860-CE7A-4F66641AAAB7}"/>
              </a:ext>
            </a:extLst>
          </p:cNvPr>
          <p:cNvSpPr/>
          <p:nvPr/>
        </p:nvSpPr>
        <p:spPr>
          <a:xfrm flipH="1">
            <a:off x="5181600" y="-2919014"/>
            <a:ext cx="7161673" cy="10142899"/>
          </a:xfrm>
          <a:prstGeom prst="rtTriangle">
            <a:avLst/>
          </a:prstGeom>
          <a:solidFill>
            <a:schemeClr val="accent4"/>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1" name="矩形 10">
            <a:extLst>
              <a:ext uri="{FF2B5EF4-FFF2-40B4-BE49-F238E27FC236}">
                <a16:creationId xmlns:a16="http://schemas.microsoft.com/office/drawing/2014/main" id="{6134280F-D293-10B4-367D-180A49ADE795}"/>
              </a:ext>
            </a:extLst>
          </p:cNvPr>
          <p:cNvSpPr/>
          <p:nvPr/>
        </p:nvSpPr>
        <p:spPr>
          <a:xfrm>
            <a:off x="8336343" y="2755633"/>
            <a:ext cx="4006929" cy="4468251"/>
          </a:xfrm>
          <a:prstGeom prst="rect">
            <a:avLst/>
          </a:prstGeom>
          <a:solidFill>
            <a:schemeClr val="accent3"/>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直角三角形 13">
            <a:extLst>
              <a:ext uri="{FF2B5EF4-FFF2-40B4-BE49-F238E27FC236}">
                <a16:creationId xmlns:a16="http://schemas.microsoft.com/office/drawing/2014/main" id="{74F1761C-CEE8-9D68-F92F-3E0E03AF0EC4}"/>
              </a:ext>
            </a:extLst>
          </p:cNvPr>
          <p:cNvSpPr/>
          <p:nvPr userDrawn="1"/>
        </p:nvSpPr>
        <p:spPr>
          <a:xfrm flipH="1">
            <a:off x="8336343" y="-2919013"/>
            <a:ext cx="4006929" cy="5674914"/>
          </a:xfrm>
          <a:prstGeom prst="rtTriangle">
            <a:avLst/>
          </a:prstGeom>
          <a:solidFill>
            <a:schemeClr val="accent2"/>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795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spTree>
    <p:extLst>
      <p:ext uri="{BB962C8B-B14F-4D97-AF65-F5344CB8AC3E}">
        <p14:creationId xmlns:p14="http://schemas.microsoft.com/office/powerpoint/2010/main" val="448603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_2">
    <p:spTree>
      <p:nvGrpSpPr>
        <p:cNvPr id="1" name=""/>
        <p:cNvGrpSpPr/>
        <p:nvPr/>
      </p:nvGrpSpPr>
      <p:grpSpPr>
        <a:xfrm>
          <a:off x="0" y="0"/>
          <a:ext cx="0" cy="0"/>
          <a:chOff x="0" y="0"/>
          <a:chExt cx="0" cy="0"/>
        </a:xfrm>
      </p:grpSpPr>
      <p:sp>
        <p:nvSpPr>
          <p:cNvPr id="6" name="直角三角形 5">
            <a:extLst>
              <a:ext uri="{FF2B5EF4-FFF2-40B4-BE49-F238E27FC236}">
                <a16:creationId xmlns:a16="http://schemas.microsoft.com/office/drawing/2014/main" id="{6553612F-1A2A-BE41-B4F7-0CA8284AA4A4}"/>
              </a:ext>
            </a:extLst>
          </p:cNvPr>
          <p:cNvSpPr/>
          <p:nvPr userDrawn="1"/>
        </p:nvSpPr>
        <p:spPr>
          <a:xfrm rot="16200000">
            <a:off x="9952522" y="4618522"/>
            <a:ext cx="2394808" cy="2394808"/>
          </a:xfrm>
          <a:prstGeom prst="rtTriangle">
            <a:avLst/>
          </a:prstGeom>
          <a:ln w="635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7" name="直角三角形 6">
            <a:extLst>
              <a:ext uri="{FF2B5EF4-FFF2-40B4-BE49-F238E27FC236}">
                <a16:creationId xmlns:a16="http://schemas.microsoft.com/office/drawing/2014/main" id="{F73F38C1-29BC-CB0D-44E3-6CB63C769F4F}"/>
              </a:ext>
            </a:extLst>
          </p:cNvPr>
          <p:cNvSpPr/>
          <p:nvPr userDrawn="1"/>
        </p:nvSpPr>
        <p:spPr>
          <a:xfrm rot="5400000">
            <a:off x="-123234" y="-128434"/>
            <a:ext cx="3814910" cy="3814910"/>
          </a:xfrm>
          <a:prstGeom prst="rtTriangle">
            <a:avLst/>
          </a:prstGeom>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70570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结尾页">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A3B30111-920E-77DA-1382-37C8B1428C1C}"/>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矩形 6">
            <a:extLst>
              <a:ext uri="{FF2B5EF4-FFF2-40B4-BE49-F238E27FC236}">
                <a16:creationId xmlns:a16="http://schemas.microsoft.com/office/drawing/2014/main" id="{CA8DCE4C-17E5-A9C0-EC52-07E190F87EBA}"/>
              </a:ext>
            </a:extLst>
          </p:cNvPr>
          <p:cNvSpPr/>
          <p:nvPr userDrawn="1"/>
        </p:nvSpPr>
        <p:spPr>
          <a:xfrm>
            <a:off x="-135467" y="-125129"/>
            <a:ext cx="12462934" cy="1276596"/>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 name="矩形 7">
            <a:extLst>
              <a:ext uri="{FF2B5EF4-FFF2-40B4-BE49-F238E27FC236}">
                <a16:creationId xmlns:a16="http://schemas.microsoft.com/office/drawing/2014/main" id="{BAB21FA4-814D-A9A6-36A0-BA318148C253}"/>
              </a:ext>
            </a:extLst>
          </p:cNvPr>
          <p:cNvSpPr/>
          <p:nvPr userDrawn="1"/>
        </p:nvSpPr>
        <p:spPr>
          <a:xfrm>
            <a:off x="1761067" y="1794933"/>
            <a:ext cx="8669866" cy="3911599"/>
          </a:xfrm>
          <a:prstGeom prst="rect">
            <a:avLst/>
          </a:prstGeom>
          <a:solidFill>
            <a:schemeClr val="accent2"/>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 name="矩形 8">
            <a:extLst>
              <a:ext uri="{FF2B5EF4-FFF2-40B4-BE49-F238E27FC236}">
                <a16:creationId xmlns:a16="http://schemas.microsoft.com/office/drawing/2014/main" id="{4B28114B-E4D2-A136-0510-9790AB6487A8}"/>
              </a:ext>
            </a:extLst>
          </p:cNvPr>
          <p:cNvSpPr/>
          <p:nvPr userDrawn="1"/>
        </p:nvSpPr>
        <p:spPr>
          <a:xfrm>
            <a:off x="10430933" y="1151468"/>
            <a:ext cx="1896533" cy="643465"/>
          </a:xfrm>
          <a:prstGeom prst="rect">
            <a:avLst/>
          </a:prstGeom>
          <a:solidFill>
            <a:schemeClr val="accent3"/>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 name="任意多边形: 形状 9">
            <a:extLst>
              <a:ext uri="{FF2B5EF4-FFF2-40B4-BE49-F238E27FC236}">
                <a16:creationId xmlns:a16="http://schemas.microsoft.com/office/drawing/2014/main" id="{FB13559D-7CC1-1D05-C02B-75E1C02DF3C5}"/>
              </a:ext>
            </a:extLst>
          </p:cNvPr>
          <p:cNvSpPr/>
          <p:nvPr userDrawn="1"/>
        </p:nvSpPr>
        <p:spPr>
          <a:xfrm>
            <a:off x="5110918" y="514351"/>
            <a:ext cx="1970166" cy="263524"/>
          </a:xfrm>
          <a:custGeom>
            <a:avLst/>
            <a:gdLst>
              <a:gd name="connsiteX0" fmla="*/ 1232440 w 1495425"/>
              <a:gd name="connsiteY0" fmla="*/ 178500 h 200025"/>
              <a:gd name="connsiteX1" fmla="*/ 1239870 w 1495425"/>
              <a:gd name="connsiteY1" fmla="*/ 181354 h 200025"/>
              <a:gd name="connsiteX2" fmla="*/ 1242822 w 1495425"/>
              <a:gd name="connsiteY2" fmla="*/ 188727 h 200025"/>
              <a:gd name="connsiteX3" fmla="*/ 1239870 w 1495425"/>
              <a:gd name="connsiteY3" fmla="*/ 196101 h 200025"/>
              <a:gd name="connsiteX4" fmla="*/ 1232440 w 1495425"/>
              <a:gd name="connsiteY4" fmla="*/ 199073 h 200025"/>
              <a:gd name="connsiteX5" fmla="*/ 1225296 w 1495425"/>
              <a:gd name="connsiteY5" fmla="*/ 196101 h 200025"/>
              <a:gd name="connsiteX6" fmla="*/ 1222438 w 1495425"/>
              <a:gd name="connsiteY6" fmla="*/ 188727 h 200025"/>
              <a:gd name="connsiteX7" fmla="*/ 1225296 w 1495425"/>
              <a:gd name="connsiteY7" fmla="*/ 181354 h 200025"/>
              <a:gd name="connsiteX8" fmla="*/ 1232440 w 1495425"/>
              <a:gd name="connsiteY8" fmla="*/ 178500 h 200025"/>
              <a:gd name="connsiteX9" fmla="*/ 561804 w 1495425"/>
              <a:gd name="connsiteY9" fmla="*/ 72895 h 200025"/>
              <a:gd name="connsiteX10" fmla="*/ 531676 w 1495425"/>
              <a:gd name="connsiteY10" fmla="*/ 85268 h 200025"/>
              <a:gd name="connsiteX11" fmla="*/ 516970 w 1495425"/>
              <a:gd name="connsiteY11" fmla="*/ 120825 h 200025"/>
              <a:gd name="connsiteX12" fmla="*/ 599980 w 1495425"/>
              <a:gd name="connsiteY12" fmla="*/ 120825 h 200025"/>
              <a:gd name="connsiteX13" fmla="*/ 589236 w 1495425"/>
              <a:gd name="connsiteY13" fmla="*/ 85449 h 200025"/>
              <a:gd name="connsiteX14" fmla="*/ 561804 w 1495425"/>
              <a:gd name="connsiteY14" fmla="*/ 72895 h 200025"/>
              <a:gd name="connsiteX15" fmla="*/ 346062 w 1495425"/>
              <a:gd name="connsiteY15" fmla="*/ 65284 h 200025"/>
              <a:gd name="connsiteX16" fmla="*/ 357616 w 1495425"/>
              <a:gd name="connsiteY16" fmla="*/ 65284 h 200025"/>
              <a:gd name="connsiteX17" fmla="*/ 357616 w 1495425"/>
              <a:gd name="connsiteY17" fmla="*/ 196814 h 200025"/>
              <a:gd name="connsiteX18" fmla="*/ 346062 w 1495425"/>
              <a:gd name="connsiteY18" fmla="*/ 196814 h 200025"/>
              <a:gd name="connsiteX19" fmla="*/ 1452372 w 1495425"/>
              <a:gd name="connsiteY19" fmla="*/ 62074 h 200025"/>
              <a:gd name="connsiteX20" fmla="*/ 1484376 w 1495425"/>
              <a:gd name="connsiteY20" fmla="*/ 76286 h 200025"/>
              <a:gd name="connsiteX21" fmla="*/ 1495425 w 1495425"/>
              <a:gd name="connsiteY21" fmla="*/ 116777 h 200025"/>
              <a:gd name="connsiteX22" fmla="*/ 1495425 w 1495425"/>
              <a:gd name="connsiteY22" fmla="*/ 196814 h 200025"/>
              <a:gd name="connsiteX23" fmla="*/ 1483900 w 1495425"/>
              <a:gd name="connsiteY23" fmla="*/ 196814 h 200025"/>
              <a:gd name="connsiteX24" fmla="*/ 1483900 w 1495425"/>
              <a:gd name="connsiteY24" fmla="*/ 120225 h 200025"/>
              <a:gd name="connsiteX25" fmla="*/ 1450372 w 1495425"/>
              <a:gd name="connsiteY25" fmla="*/ 72895 h 200025"/>
              <a:gd name="connsiteX26" fmla="*/ 1419606 w 1495425"/>
              <a:gd name="connsiteY26" fmla="*/ 86811 h 200025"/>
              <a:gd name="connsiteX27" fmla="*/ 1407605 w 1495425"/>
              <a:gd name="connsiteY27" fmla="*/ 121301 h 200025"/>
              <a:gd name="connsiteX28" fmla="*/ 1407605 w 1495425"/>
              <a:gd name="connsiteY28" fmla="*/ 196814 h 200025"/>
              <a:gd name="connsiteX29" fmla="*/ 1396079 w 1495425"/>
              <a:gd name="connsiteY29" fmla="*/ 196814 h 200025"/>
              <a:gd name="connsiteX30" fmla="*/ 1396079 w 1495425"/>
              <a:gd name="connsiteY30" fmla="*/ 65284 h 200025"/>
              <a:gd name="connsiteX31" fmla="*/ 1407605 w 1495425"/>
              <a:gd name="connsiteY31" fmla="*/ 65284 h 200025"/>
              <a:gd name="connsiteX32" fmla="*/ 1407605 w 1495425"/>
              <a:gd name="connsiteY32" fmla="*/ 89192 h 200025"/>
              <a:gd name="connsiteX33" fmla="*/ 1408176 w 1495425"/>
              <a:gd name="connsiteY33" fmla="*/ 89192 h 200025"/>
              <a:gd name="connsiteX34" fmla="*/ 1452372 w 1495425"/>
              <a:gd name="connsiteY34" fmla="*/ 62074 h 200025"/>
              <a:gd name="connsiteX35" fmla="*/ 1337215 w 1495425"/>
              <a:gd name="connsiteY35" fmla="*/ 62074 h 200025"/>
              <a:gd name="connsiteX36" fmla="*/ 1365790 w 1495425"/>
              <a:gd name="connsiteY36" fmla="*/ 68256 h 200025"/>
              <a:gd name="connsiteX37" fmla="*/ 1365790 w 1495425"/>
              <a:gd name="connsiteY37" fmla="*/ 81582 h 200025"/>
              <a:gd name="connsiteX38" fmla="*/ 1335405 w 1495425"/>
              <a:gd name="connsiteY38" fmla="*/ 72895 h 200025"/>
              <a:gd name="connsiteX39" fmla="*/ 1298638 w 1495425"/>
              <a:gd name="connsiteY39" fmla="*/ 89545 h 200025"/>
              <a:gd name="connsiteX40" fmla="*/ 1284541 w 1495425"/>
              <a:gd name="connsiteY40" fmla="*/ 132598 h 200025"/>
              <a:gd name="connsiteX41" fmla="*/ 1297400 w 1495425"/>
              <a:gd name="connsiteY41" fmla="*/ 173684 h 200025"/>
              <a:gd name="connsiteX42" fmla="*/ 1331596 w 1495425"/>
              <a:gd name="connsiteY42" fmla="*/ 189203 h 200025"/>
              <a:gd name="connsiteX43" fmla="*/ 1365313 w 1495425"/>
              <a:gd name="connsiteY43" fmla="*/ 178738 h 200025"/>
              <a:gd name="connsiteX44" fmla="*/ 1365313 w 1495425"/>
              <a:gd name="connsiteY44" fmla="*/ 190987 h 200025"/>
              <a:gd name="connsiteX45" fmla="*/ 1331023 w 1495425"/>
              <a:gd name="connsiteY45" fmla="*/ 200025 h 200025"/>
              <a:gd name="connsiteX46" fmla="*/ 1288542 w 1495425"/>
              <a:gd name="connsiteY46" fmla="*/ 181592 h 200025"/>
              <a:gd name="connsiteX47" fmla="*/ 1272349 w 1495425"/>
              <a:gd name="connsiteY47" fmla="*/ 133312 h 200025"/>
              <a:gd name="connsiteX48" fmla="*/ 1290542 w 1495425"/>
              <a:gd name="connsiteY48" fmla="*/ 82058 h 200025"/>
              <a:gd name="connsiteX49" fmla="*/ 1337215 w 1495425"/>
              <a:gd name="connsiteY49" fmla="*/ 62074 h 200025"/>
              <a:gd name="connsiteX50" fmla="*/ 562270 w 1495425"/>
              <a:gd name="connsiteY50" fmla="*/ 62074 h 200025"/>
              <a:gd name="connsiteX51" fmla="*/ 599218 w 1495425"/>
              <a:gd name="connsiteY51" fmla="*/ 79324 h 200025"/>
              <a:gd name="connsiteX52" fmla="*/ 612124 w 1495425"/>
              <a:gd name="connsiteY52" fmla="*/ 126292 h 200025"/>
              <a:gd name="connsiteX53" fmla="*/ 612124 w 1495425"/>
              <a:gd name="connsiteY53" fmla="*/ 131531 h 200025"/>
              <a:gd name="connsiteX54" fmla="*/ 516503 w 1495425"/>
              <a:gd name="connsiteY54" fmla="*/ 131531 h 200025"/>
              <a:gd name="connsiteX55" fmla="*/ 528761 w 1495425"/>
              <a:gd name="connsiteY55" fmla="*/ 173922 h 200025"/>
              <a:gd name="connsiteX56" fmla="*/ 562499 w 1495425"/>
              <a:gd name="connsiteY56" fmla="*/ 189203 h 200025"/>
              <a:gd name="connsiteX57" fmla="*/ 604885 w 1495425"/>
              <a:gd name="connsiteY57" fmla="*/ 172911 h 200025"/>
              <a:gd name="connsiteX58" fmla="*/ 604885 w 1495425"/>
              <a:gd name="connsiteY58" fmla="*/ 185517 h 200025"/>
              <a:gd name="connsiteX59" fmla="*/ 560165 w 1495425"/>
              <a:gd name="connsiteY59" fmla="*/ 200025 h 200025"/>
              <a:gd name="connsiteX60" fmla="*/ 519769 w 1495425"/>
              <a:gd name="connsiteY60" fmla="*/ 181770 h 200025"/>
              <a:gd name="connsiteX61" fmla="*/ 504358 w 1495425"/>
              <a:gd name="connsiteY61" fmla="*/ 130340 h 200025"/>
              <a:gd name="connsiteX62" fmla="*/ 520475 w 1495425"/>
              <a:gd name="connsiteY62" fmla="*/ 81820 h 200025"/>
              <a:gd name="connsiteX63" fmla="*/ 562270 w 1495425"/>
              <a:gd name="connsiteY63" fmla="*/ 62074 h 200025"/>
              <a:gd name="connsiteX64" fmla="*/ 454800 w 1495425"/>
              <a:gd name="connsiteY64" fmla="*/ 62074 h 200025"/>
              <a:gd name="connsiteX65" fmla="*/ 483403 w 1495425"/>
              <a:gd name="connsiteY65" fmla="*/ 68256 h 200025"/>
              <a:gd name="connsiteX66" fmla="*/ 483403 w 1495425"/>
              <a:gd name="connsiteY66" fmla="*/ 81582 h 200025"/>
              <a:gd name="connsiteX67" fmla="*/ 453047 w 1495425"/>
              <a:gd name="connsiteY67" fmla="*/ 72895 h 200025"/>
              <a:gd name="connsiteX68" fmla="*/ 416271 w 1495425"/>
              <a:gd name="connsiteY68" fmla="*/ 89545 h 200025"/>
              <a:gd name="connsiteX69" fmla="*/ 402145 w 1495425"/>
              <a:gd name="connsiteY69" fmla="*/ 132598 h 200025"/>
              <a:gd name="connsiteX70" fmla="*/ 415042 w 1495425"/>
              <a:gd name="connsiteY70" fmla="*/ 173684 h 200025"/>
              <a:gd name="connsiteX71" fmla="*/ 449199 w 1495425"/>
              <a:gd name="connsiteY71" fmla="*/ 189203 h 200025"/>
              <a:gd name="connsiteX72" fmla="*/ 482937 w 1495425"/>
              <a:gd name="connsiteY72" fmla="*/ 178738 h 200025"/>
              <a:gd name="connsiteX73" fmla="*/ 482937 w 1495425"/>
              <a:gd name="connsiteY73" fmla="*/ 190987 h 200025"/>
              <a:gd name="connsiteX74" fmla="*/ 448609 w 1495425"/>
              <a:gd name="connsiteY74" fmla="*/ 200025 h 200025"/>
              <a:gd name="connsiteX75" fmla="*/ 406175 w 1495425"/>
              <a:gd name="connsiteY75" fmla="*/ 181592 h 200025"/>
              <a:gd name="connsiteX76" fmla="*/ 390001 w 1495425"/>
              <a:gd name="connsiteY76" fmla="*/ 133312 h 200025"/>
              <a:gd name="connsiteX77" fmla="*/ 408156 w 1495425"/>
              <a:gd name="connsiteY77" fmla="*/ 82058 h 200025"/>
              <a:gd name="connsiteX78" fmla="*/ 454800 w 1495425"/>
              <a:gd name="connsiteY78" fmla="*/ 62074 h 200025"/>
              <a:gd name="connsiteX79" fmla="*/ 671313 w 1495425"/>
              <a:gd name="connsiteY79" fmla="*/ 30089 h 200025"/>
              <a:gd name="connsiteX80" fmla="*/ 671313 w 1495425"/>
              <a:gd name="connsiteY80" fmla="*/ 102289 h 200025"/>
              <a:gd name="connsiteX81" fmla="*/ 693163 w 1495425"/>
              <a:gd name="connsiteY81" fmla="*/ 102289 h 200025"/>
              <a:gd name="connsiteX82" fmla="*/ 725986 w 1495425"/>
              <a:gd name="connsiteY82" fmla="*/ 92650 h 200025"/>
              <a:gd name="connsiteX83" fmla="*/ 737206 w 1495425"/>
              <a:gd name="connsiteY83" fmla="*/ 65018 h 200025"/>
              <a:gd name="connsiteX84" fmla="*/ 695401 w 1495425"/>
              <a:gd name="connsiteY84" fmla="*/ 30089 h 200025"/>
              <a:gd name="connsiteX85" fmla="*/ 85115 w 1495425"/>
              <a:gd name="connsiteY85" fmla="*/ 21165 h 200025"/>
              <a:gd name="connsiteX86" fmla="*/ 33214 w 1495425"/>
              <a:gd name="connsiteY86" fmla="*/ 44415 h 200025"/>
              <a:gd name="connsiteX87" fmla="*/ 12840 w 1495425"/>
              <a:gd name="connsiteY87" fmla="*/ 105242 h 200025"/>
              <a:gd name="connsiteX88" fmla="*/ 32109 w 1495425"/>
              <a:gd name="connsiteY88" fmla="*/ 165835 h 200025"/>
              <a:gd name="connsiteX89" fmla="*/ 83591 w 1495425"/>
              <a:gd name="connsiteY89" fmla="*/ 188371 h 200025"/>
              <a:gd name="connsiteX90" fmla="*/ 136655 w 1495425"/>
              <a:gd name="connsiteY90" fmla="*/ 166073 h 200025"/>
              <a:gd name="connsiteX91" fmla="*/ 156220 w 1495425"/>
              <a:gd name="connsiteY91" fmla="*/ 103937 h 200025"/>
              <a:gd name="connsiteX92" fmla="*/ 137122 w 1495425"/>
              <a:gd name="connsiteY92" fmla="*/ 43053 h 200025"/>
              <a:gd name="connsiteX93" fmla="*/ 85115 w 1495425"/>
              <a:gd name="connsiteY93" fmla="*/ 21165 h 200025"/>
              <a:gd name="connsiteX94" fmla="*/ 351777 w 1495425"/>
              <a:gd name="connsiteY94" fmla="*/ 12602 h 200025"/>
              <a:gd name="connsiteX95" fmla="*/ 358616 w 1495425"/>
              <a:gd name="connsiteY95" fmla="*/ 15164 h 200025"/>
              <a:gd name="connsiteX96" fmla="*/ 361588 w 1495425"/>
              <a:gd name="connsiteY96" fmla="*/ 22117 h 200025"/>
              <a:gd name="connsiteX97" fmla="*/ 358673 w 1495425"/>
              <a:gd name="connsiteY97" fmla="*/ 29194 h 200025"/>
              <a:gd name="connsiteX98" fmla="*/ 351777 w 1495425"/>
              <a:gd name="connsiteY98" fmla="*/ 32109 h 200025"/>
              <a:gd name="connsiteX99" fmla="*/ 345072 w 1495425"/>
              <a:gd name="connsiteY99" fmla="*/ 29318 h 200025"/>
              <a:gd name="connsiteX100" fmla="*/ 342205 w 1495425"/>
              <a:gd name="connsiteY100" fmla="*/ 22117 h 200025"/>
              <a:gd name="connsiteX101" fmla="*/ 345129 w 1495425"/>
              <a:gd name="connsiteY101" fmla="*/ 15278 h 200025"/>
              <a:gd name="connsiteX102" fmla="*/ 351777 w 1495425"/>
              <a:gd name="connsiteY102" fmla="*/ 12602 h 200025"/>
              <a:gd name="connsiteX103" fmla="*/ 1142048 w 1495425"/>
              <a:gd name="connsiteY103" fmla="*/ 9525 h 200025"/>
              <a:gd name="connsiteX104" fmla="*/ 1182720 w 1495425"/>
              <a:gd name="connsiteY104" fmla="*/ 16192 h 200025"/>
              <a:gd name="connsiteX105" fmla="*/ 1182720 w 1495425"/>
              <a:gd name="connsiteY105" fmla="*/ 42129 h 200025"/>
              <a:gd name="connsiteX106" fmla="*/ 1140237 w 1495425"/>
              <a:gd name="connsiteY106" fmla="*/ 30585 h 200025"/>
              <a:gd name="connsiteX107" fmla="*/ 1112425 w 1495425"/>
              <a:gd name="connsiteY107" fmla="*/ 37662 h 200025"/>
              <a:gd name="connsiteX108" fmla="*/ 1101662 w 1495425"/>
              <a:gd name="connsiteY108" fmla="*/ 57360 h 200025"/>
              <a:gd name="connsiteX109" fmla="*/ 1109090 w 1495425"/>
              <a:gd name="connsiteY109" fmla="*/ 75562 h 200025"/>
              <a:gd name="connsiteX110" fmla="*/ 1141380 w 1495425"/>
              <a:gd name="connsiteY110" fmla="*/ 94717 h 200025"/>
              <a:gd name="connsiteX111" fmla="*/ 1179671 w 1495425"/>
              <a:gd name="connsiteY111" fmla="*/ 120663 h 200025"/>
              <a:gd name="connsiteX112" fmla="*/ 1190625 w 1495425"/>
              <a:gd name="connsiteY112" fmla="*/ 149812 h 200025"/>
              <a:gd name="connsiteX113" fmla="*/ 1172813 w 1495425"/>
              <a:gd name="connsiteY113" fmla="*/ 187056 h 200025"/>
              <a:gd name="connsiteX114" fmla="*/ 1123473 w 1495425"/>
              <a:gd name="connsiteY114" fmla="*/ 200025 h 200025"/>
              <a:gd name="connsiteX115" fmla="*/ 1097756 w 1495425"/>
              <a:gd name="connsiteY115" fmla="*/ 196990 h 200025"/>
              <a:gd name="connsiteX116" fmla="*/ 1076325 w 1495425"/>
              <a:gd name="connsiteY116" fmla="*/ 189435 h 200025"/>
              <a:gd name="connsiteX117" fmla="*/ 1076325 w 1495425"/>
              <a:gd name="connsiteY117" fmla="*/ 162306 h 200025"/>
              <a:gd name="connsiteX118" fmla="*/ 1099185 w 1495425"/>
              <a:gd name="connsiteY118" fmla="*/ 174443 h 200025"/>
              <a:gd name="connsiteX119" fmla="*/ 1126236 w 1495425"/>
              <a:gd name="connsiteY119" fmla="*/ 179202 h 200025"/>
              <a:gd name="connsiteX120" fmla="*/ 1165384 w 1495425"/>
              <a:gd name="connsiteY120" fmla="*/ 151597 h 200025"/>
              <a:gd name="connsiteX121" fmla="*/ 1161193 w 1495425"/>
              <a:gd name="connsiteY121" fmla="*/ 137674 h 200025"/>
              <a:gd name="connsiteX122" fmla="*/ 1149667 w 1495425"/>
              <a:gd name="connsiteY122" fmla="*/ 126730 h 200025"/>
              <a:gd name="connsiteX123" fmla="*/ 1122235 w 1495425"/>
              <a:gd name="connsiteY123" fmla="*/ 112090 h 200025"/>
              <a:gd name="connsiteX124" fmla="*/ 1085373 w 1495425"/>
              <a:gd name="connsiteY124" fmla="*/ 86449 h 200025"/>
              <a:gd name="connsiteX125" fmla="*/ 1076420 w 1495425"/>
              <a:gd name="connsiteY125" fmla="*/ 59379 h 200025"/>
              <a:gd name="connsiteX126" fmla="*/ 1095089 w 1495425"/>
              <a:gd name="connsiteY126" fmla="*/ 22974 h 200025"/>
              <a:gd name="connsiteX127" fmla="*/ 1142048 w 1495425"/>
              <a:gd name="connsiteY127" fmla="*/ 9525 h 200025"/>
              <a:gd name="connsiteX128" fmla="*/ 904875 w 1495425"/>
              <a:gd name="connsiteY128" fmla="*/ 9525 h 200025"/>
              <a:gd name="connsiteX129" fmla="*/ 929354 w 1495425"/>
              <a:gd name="connsiteY129" fmla="*/ 9525 h 200025"/>
              <a:gd name="connsiteX130" fmla="*/ 929354 w 1495425"/>
              <a:gd name="connsiteY130" fmla="*/ 122253 h 200025"/>
              <a:gd name="connsiteX131" fmla="*/ 977075 w 1495425"/>
              <a:gd name="connsiteY131" fmla="*/ 178496 h 200025"/>
              <a:gd name="connsiteX132" fmla="*/ 1023271 w 1495425"/>
              <a:gd name="connsiteY132" fmla="*/ 124063 h 200025"/>
              <a:gd name="connsiteX133" fmla="*/ 1023271 w 1495425"/>
              <a:gd name="connsiteY133" fmla="*/ 9525 h 200025"/>
              <a:gd name="connsiteX134" fmla="*/ 1047750 w 1495425"/>
              <a:gd name="connsiteY134" fmla="*/ 9525 h 200025"/>
              <a:gd name="connsiteX135" fmla="*/ 1047750 w 1495425"/>
              <a:gd name="connsiteY135" fmla="*/ 120558 h 200025"/>
              <a:gd name="connsiteX136" fmla="*/ 974789 w 1495425"/>
              <a:gd name="connsiteY136" fmla="*/ 200025 h 200025"/>
              <a:gd name="connsiteX137" fmla="*/ 904875 w 1495425"/>
              <a:gd name="connsiteY137" fmla="*/ 123339 h 200025"/>
              <a:gd name="connsiteX138" fmla="*/ 790575 w 1495425"/>
              <a:gd name="connsiteY138" fmla="*/ 9525 h 200025"/>
              <a:gd name="connsiteX139" fmla="*/ 813911 w 1495425"/>
              <a:gd name="connsiteY139" fmla="*/ 9525 h 200025"/>
              <a:gd name="connsiteX140" fmla="*/ 813911 w 1495425"/>
              <a:gd name="connsiteY140" fmla="*/ 169820 h 200025"/>
              <a:gd name="connsiteX141" fmla="*/ 885825 w 1495425"/>
              <a:gd name="connsiteY141" fmla="*/ 169820 h 200025"/>
              <a:gd name="connsiteX142" fmla="*/ 885825 w 1495425"/>
              <a:gd name="connsiteY142" fmla="*/ 190500 h 200025"/>
              <a:gd name="connsiteX143" fmla="*/ 790575 w 1495425"/>
              <a:gd name="connsiteY143" fmla="*/ 190500 h 200025"/>
              <a:gd name="connsiteX144" fmla="*/ 647700 w 1495425"/>
              <a:gd name="connsiteY144" fmla="*/ 9525 h 200025"/>
              <a:gd name="connsiteX145" fmla="*/ 699659 w 1495425"/>
              <a:gd name="connsiteY145" fmla="*/ 9525 h 200025"/>
              <a:gd name="connsiteX146" fmla="*/ 745646 w 1495425"/>
              <a:gd name="connsiteY146" fmla="*/ 23660 h 200025"/>
              <a:gd name="connsiteX147" fmla="*/ 762000 w 1495425"/>
              <a:gd name="connsiteY147" fmla="*/ 64084 h 200025"/>
              <a:gd name="connsiteX148" fmla="*/ 742874 w 1495425"/>
              <a:gd name="connsiteY148" fmla="*/ 107252 h 200025"/>
              <a:gd name="connsiteX149" fmla="*/ 695049 w 1495425"/>
              <a:gd name="connsiteY149" fmla="*/ 122853 h 200025"/>
              <a:gd name="connsiteX150" fmla="*/ 671313 w 1495425"/>
              <a:gd name="connsiteY150" fmla="*/ 122853 h 200025"/>
              <a:gd name="connsiteX151" fmla="*/ 671313 w 1495425"/>
              <a:gd name="connsiteY151" fmla="*/ 190500 h 200025"/>
              <a:gd name="connsiteX152" fmla="*/ 647700 w 1495425"/>
              <a:gd name="connsiteY152" fmla="*/ 190500 h 200025"/>
              <a:gd name="connsiteX153" fmla="*/ 87211 w 1495425"/>
              <a:gd name="connsiteY153" fmla="*/ 9515 h 200025"/>
              <a:gd name="connsiteX154" fmla="*/ 146409 w 1495425"/>
              <a:gd name="connsiteY154" fmla="*/ 35023 h 200025"/>
              <a:gd name="connsiteX155" fmla="*/ 169059 w 1495425"/>
              <a:gd name="connsiteY155" fmla="*/ 101917 h 200025"/>
              <a:gd name="connsiteX156" fmla="*/ 145885 w 1495425"/>
              <a:gd name="connsiteY156" fmla="*/ 173803 h 200025"/>
              <a:gd name="connsiteX157" fmla="*/ 83830 w 1495425"/>
              <a:gd name="connsiteY157" fmla="*/ 200025 h 200025"/>
              <a:gd name="connsiteX158" fmla="*/ 22765 w 1495425"/>
              <a:gd name="connsiteY158" fmla="*/ 174100 h 200025"/>
              <a:gd name="connsiteX159" fmla="*/ 0 w 1495425"/>
              <a:gd name="connsiteY159" fmla="*/ 106670 h 200025"/>
              <a:gd name="connsiteX160" fmla="*/ 23356 w 1495425"/>
              <a:gd name="connsiteY160" fmla="*/ 36033 h 200025"/>
              <a:gd name="connsiteX161" fmla="*/ 87211 w 1495425"/>
              <a:gd name="connsiteY161" fmla="*/ 9515 h 200025"/>
              <a:gd name="connsiteX162" fmla="*/ 317440 w 1495425"/>
              <a:gd name="connsiteY162" fmla="*/ 0 h 200025"/>
              <a:gd name="connsiteX163" fmla="*/ 331098 w 1495425"/>
              <a:gd name="connsiteY163" fmla="*/ 2496 h 200025"/>
              <a:gd name="connsiteX164" fmla="*/ 331098 w 1495425"/>
              <a:gd name="connsiteY164" fmla="*/ 14507 h 200025"/>
              <a:gd name="connsiteX165" fmla="*/ 316973 w 1495425"/>
              <a:gd name="connsiteY165" fmla="*/ 10820 h 200025"/>
              <a:gd name="connsiteX166" fmla="*/ 293151 w 1495425"/>
              <a:gd name="connsiteY166" fmla="*/ 43405 h 200025"/>
              <a:gd name="connsiteX167" fmla="*/ 293151 w 1495425"/>
              <a:gd name="connsiteY167" fmla="*/ 65284 h 200025"/>
              <a:gd name="connsiteX168" fmla="*/ 327365 w 1495425"/>
              <a:gd name="connsiteY168" fmla="*/ 65284 h 200025"/>
              <a:gd name="connsiteX169" fmla="*/ 327365 w 1495425"/>
              <a:gd name="connsiteY169" fmla="*/ 76105 h 200025"/>
              <a:gd name="connsiteX170" fmla="*/ 293151 w 1495425"/>
              <a:gd name="connsiteY170" fmla="*/ 76105 h 200025"/>
              <a:gd name="connsiteX171" fmla="*/ 293151 w 1495425"/>
              <a:gd name="connsiteY171" fmla="*/ 196814 h 200025"/>
              <a:gd name="connsiteX172" fmla="*/ 281597 w 1495425"/>
              <a:gd name="connsiteY172" fmla="*/ 196814 h 200025"/>
              <a:gd name="connsiteX173" fmla="*/ 281597 w 1495425"/>
              <a:gd name="connsiteY173" fmla="*/ 76105 h 200025"/>
              <a:gd name="connsiteX174" fmla="*/ 258356 w 1495425"/>
              <a:gd name="connsiteY174" fmla="*/ 76105 h 200025"/>
              <a:gd name="connsiteX175" fmla="*/ 258356 w 1495425"/>
              <a:gd name="connsiteY175" fmla="*/ 65284 h 200025"/>
              <a:gd name="connsiteX176" fmla="*/ 281597 w 1495425"/>
              <a:gd name="connsiteY176" fmla="*/ 65284 h 200025"/>
              <a:gd name="connsiteX177" fmla="*/ 281597 w 1495425"/>
              <a:gd name="connsiteY177" fmla="*/ 42453 h 200025"/>
              <a:gd name="connsiteX178" fmla="*/ 291865 w 1495425"/>
              <a:gd name="connsiteY178" fmla="*/ 10820 h 200025"/>
              <a:gd name="connsiteX179" fmla="*/ 317440 w 1495425"/>
              <a:gd name="connsiteY179" fmla="*/ 0 h 200025"/>
              <a:gd name="connsiteX180" fmla="*/ 245964 w 1495425"/>
              <a:gd name="connsiteY180" fmla="*/ 0 h 200025"/>
              <a:gd name="connsiteX181" fmla="*/ 259623 w 1495425"/>
              <a:gd name="connsiteY181" fmla="*/ 2496 h 200025"/>
              <a:gd name="connsiteX182" fmla="*/ 259623 w 1495425"/>
              <a:gd name="connsiteY182" fmla="*/ 14507 h 200025"/>
              <a:gd name="connsiteX183" fmla="*/ 245497 w 1495425"/>
              <a:gd name="connsiteY183" fmla="*/ 10820 h 200025"/>
              <a:gd name="connsiteX184" fmla="*/ 221675 w 1495425"/>
              <a:gd name="connsiteY184" fmla="*/ 43405 h 200025"/>
              <a:gd name="connsiteX185" fmla="*/ 221675 w 1495425"/>
              <a:gd name="connsiteY185" fmla="*/ 65284 h 200025"/>
              <a:gd name="connsiteX186" fmla="*/ 255889 w 1495425"/>
              <a:gd name="connsiteY186" fmla="*/ 65284 h 200025"/>
              <a:gd name="connsiteX187" fmla="*/ 255889 w 1495425"/>
              <a:gd name="connsiteY187" fmla="*/ 76105 h 200025"/>
              <a:gd name="connsiteX188" fmla="*/ 221675 w 1495425"/>
              <a:gd name="connsiteY188" fmla="*/ 76105 h 200025"/>
              <a:gd name="connsiteX189" fmla="*/ 221675 w 1495425"/>
              <a:gd name="connsiteY189" fmla="*/ 196814 h 200025"/>
              <a:gd name="connsiteX190" fmla="*/ 210121 w 1495425"/>
              <a:gd name="connsiteY190" fmla="*/ 196814 h 200025"/>
              <a:gd name="connsiteX191" fmla="*/ 210121 w 1495425"/>
              <a:gd name="connsiteY191" fmla="*/ 76105 h 200025"/>
              <a:gd name="connsiteX192" fmla="*/ 186890 w 1495425"/>
              <a:gd name="connsiteY192" fmla="*/ 76105 h 200025"/>
              <a:gd name="connsiteX193" fmla="*/ 186890 w 1495425"/>
              <a:gd name="connsiteY193" fmla="*/ 65284 h 200025"/>
              <a:gd name="connsiteX194" fmla="*/ 210121 w 1495425"/>
              <a:gd name="connsiteY194" fmla="*/ 65284 h 200025"/>
              <a:gd name="connsiteX195" fmla="*/ 210121 w 1495425"/>
              <a:gd name="connsiteY195" fmla="*/ 42453 h 200025"/>
              <a:gd name="connsiteX196" fmla="*/ 220389 w 1495425"/>
              <a:gd name="connsiteY196" fmla="*/ 10820 h 200025"/>
              <a:gd name="connsiteX197" fmla="*/ 245964 w 1495425"/>
              <a:gd name="connsiteY197"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495425" h="200025">
                <a:moveTo>
                  <a:pt x="1232440" y="178500"/>
                </a:moveTo>
                <a:cubicBezTo>
                  <a:pt x="1235392" y="178500"/>
                  <a:pt x="1237773" y="179452"/>
                  <a:pt x="1239870" y="181354"/>
                </a:cubicBezTo>
                <a:cubicBezTo>
                  <a:pt x="1241870" y="183257"/>
                  <a:pt x="1242822" y="185715"/>
                  <a:pt x="1242822" y="188727"/>
                </a:cubicBezTo>
                <a:cubicBezTo>
                  <a:pt x="1242822" y="191661"/>
                  <a:pt x="1241870" y="194119"/>
                  <a:pt x="1239870" y="196101"/>
                </a:cubicBezTo>
                <a:cubicBezTo>
                  <a:pt x="1237773" y="198083"/>
                  <a:pt x="1235392" y="199073"/>
                  <a:pt x="1232440" y="199073"/>
                </a:cubicBezTo>
                <a:cubicBezTo>
                  <a:pt x="1229582" y="199073"/>
                  <a:pt x="1227201" y="198083"/>
                  <a:pt x="1225296" y="196101"/>
                </a:cubicBezTo>
                <a:cubicBezTo>
                  <a:pt x="1223391" y="194119"/>
                  <a:pt x="1222438" y="191661"/>
                  <a:pt x="1222438" y="188727"/>
                </a:cubicBezTo>
                <a:cubicBezTo>
                  <a:pt x="1222438" y="185715"/>
                  <a:pt x="1223391" y="183257"/>
                  <a:pt x="1225296" y="181354"/>
                </a:cubicBezTo>
                <a:cubicBezTo>
                  <a:pt x="1227201" y="179452"/>
                  <a:pt x="1229582" y="178500"/>
                  <a:pt x="1232440" y="178500"/>
                </a:cubicBezTo>
                <a:close/>
                <a:moveTo>
                  <a:pt x="561804" y="72895"/>
                </a:moveTo>
                <a:cubicBezTo>
                  <a:pt x="549659" y="72895"/>
                  <a:pt x="539620" y="77019"/>
                  <a:pt x="531676" y="85268"/>
                </a:cubicBezTo>
                <a:cubicBezTo>
                  <a:pt x="523742" y="93507"/>
                  <a:pt x="518836" y="105366"/>
                  <a:pt x="516970" y="120825"/>
                </a:cubicBezTo>
                <a:lnTo>
                  <a:pt x="599980" y="120825"/>
                </a:lnTo>
                <a:cubicBezTo>
                  <a:pt x="599437" y="105604"/>
                  <a:pt x="595856" y="93812"/>
                  <a:pt x="589236" y="85449"/>
                </a:cubicBezTo>
                <a:cubicBezTo>
                  <a:pt x="582626" y="77076"/>
                  <a:pt x="573471" y="72895"/>
                  <a:pt x="561804" y="72895"/>
                </a:cubicBezTo>
                <a:close/>
                <a:moveTo>
                  <a:pt x="346062" y="65284"/>
                </a:moveTo>
                <a:lnTo>
                  <a:pt x="357616" y="65284"/>
                </a:lnTo>
                <a:lnTo>
                  <a:pt x="357616" y="196814"/>
                </a:lnTo>
                <a:lnTo>
                  <a:pt x="346062" y="196814"/>
                </a:lnTo>
                <a:close/>
                <a:moveTo>
                  <a:pt x="1452372" y="62074"/>
                </a:moveTo>
                <a:cubicBezTo>
                  <a:pt x="1466278" y="62074"/>
                  <a:pt x="1476947" y="66818"/>
                  <a:pt x="1484376" y="76286"/>
                </a:cubicBezTo>
                <a:cubicBezTo>
                  <a:pt x="1491710" y="85763"/>
                  <a:pt x="1495425" y="99260"/>
                  <a:pt x="1495425" y="116777"/>
                </a:cubicBezTo>
                <a:lnTo>
                  <a:pt x="1495425" y="196814"/>
                </a:lnTo>
                <a:lnTo>
                  <a:pt x="1483900" y="196814"/>
                </a:lnTo>
                <a:lnTo>
                  <a:pt x="1483900" y="120225"/>
                </a:lnTo>
                <a:cubicBezTo>
                  <a:pt x="1483900" y="88678"/>
                  <a:pt x="1472660" y="72895"/>
                  <a:pt x="1450372" y="72895"/>
                </a:cubicBezTo>
                <a:cubicBezTo>
                  <a:pt x="1437894" y="72895"/>
                  <a:pt x="1427702" y="77533"/>
                  <a:pt x="1419606" y="86811"/>
                </a:cubicBezTo>
                <a:cubicBezTo>
                  <a:pt x="1411605" y="96088"/>
                  <a:pt x="1407605" y="107585"/>
                  <a:pt x="1407605" y="121301"/>
                </a:cubicBezTo>
                <a:lnTo>
                  <a:pt x="1407605" y="196814"/>
                </a:lnTo>
                <a:lnTo>
                  <a:pt x="1396079" y="196814"/>
                </a:lnTo>
                <a:lnTo>
                  <a:pt x="1396079" y="65284"/>
                </a:lnTo>
                <a:lnTo>
                  <a:pt x="1407605" y="65284"/>
                </a:lnTo>
                <a:lnTo>
                  <a:pt x="1407605" y="89192"/>
                </a:lnTo>
                <a:lnTo>
                  <a:pt x="1408176" y="89192"/>
                </a:lnTo>
                <a:cubicBezTo>
                  <a:pt x="1417605" y="71114"/>
                  <a:pt x="1432370" y="62074"/>
                  <a:pt x="1452372" y="62074"/>
                </a:cubicBezTo>
                <a:close/>
                <a:moveTo>
                  <a:pt x="1337215" y="62074"/>
                </a:moveTo>
                <a:cubicBezTo>
                  <a:pt x="1347026" y="62074"/>
                  <a:pt x="1356551" y="64141"/>
                  <a:pt x="1365790" y="68256"/>
                </a:cubicBezTo>
                <a:lnTo>
                  <a:pt x="1365790" y="81582"/>
                </a:lnTo>
                <a:cubicBezTo>
                  <a:pt x="1356551" y="75790"/>
                  <a:pt x="1346454" y="72895"/>
                  <a:pt x="1335405" y="72895"/>
                </a:cubicBezTo>
                <a:cubicBezTo>
                  <a:pt x="1320356" y="72895"/>
                  <a:pt x="1308068" y="78448"/>
                  <a:pt x="1298638" y="89545"/>
                </a:cubicBezTo>
                <a:cubicBezTo>
                  <a:pt x="1289209" y="100651"/>
                  <a:pt x="1284541" y="114995"/>
                  <a:pt x="1284541" y="132598"/>
                </a:cubicBezTo>
                <a:cubicBezTo>
                  <a:pt x="1284541" y="149642"/>
                  <a:pt x="1288828" y="163338"/>
                  <a:pt x="1297400" y="173684"/>
                </a:cubicBezTo>
                <a:cubicBezTo>
                  <a:pt x="1305973" y="184031"/>
                  <a:pt x="1317403" y="189203"/>
                  <a:pt x="1331596" y="189203"/>
                </a:cubicBezTo>
                <a:cubicBezTo>
                  <a:pt x="1344454" y="189203"/>
                  <a:pt x="1355693" y="185715"/>
                  <a:pt x="1365313" y="178738"/>
                </a:cubicBezTo>
                <a:lnTo>
                  <a:pt x="1365313" y="190987"/>
                </a:lnTo>
                <a:cubicBezTo>
                  <a:pt x="1355693" y="197012"/>
                  <a:pt x="1344263" y="200025"/>
                  <a:pt x="1331023" y="200025"/>
                </a:cubicBezTo>
                <a:cubicBezTo>
                  <a:pt x="1313498" y="200025"/>
                  <a:pt x="1299306" y="193880"/>
                  <a:pt x="1288542" y="181592"/>
                </a:cubicBezTo>
                <a:cubicBezTo>
                  <a:pt x="1277779" y="169304"/>
                  <a:pt x="1272349" y="153210"/>
                  <a:pt x="1272349" y="133312"/>
                </a:cubicBezTo>
                <a:cubicBezTo>
                  <a:pt x="1272349" y="112462"/>
                  <a:pt x="1278445" y="95374"/>
                  <a:pt x="1290542" y="82058"/>
                </a:cubicBezTo>
                <a:cubicBezTo>
                  <a:pt x="1302639" y="68732"/>
                  <a:pt x="1318165" y="62074"/>
                  <a:pt x="1337215" y="62074"/>
                </a:cubicBezTo>
                <a:close/>
                <a:moveTo>
                  <a:pt x="562270" y="62074"/>
                </a:moveTo>
                <a:cubicBezTo>
                  <a:pt x="578301" y="62074"/>
                  <a:pt x="590617" y="67828"/>
                  <a:pt x="599218" y="79324"/>
                </a:cubicBezTo>
                <a:cubicBezTo>
                  <a:pt x="607819" y="90811"/>
                  <a:pt x="612124" y="106470"/>
                  <a:pt x="612124" y="126292"/>
                </a:cubicBezTo>
                <a:lnTo>
                  <a:pt x="612124" y="131531"/>
                </a:lnTo>
                <a:lnTo>
                  <a:pt x="516503" y="131531"/>
                </a:lnTo>
                <a:cubicBezTo>
                  <a:pt x="516503" y="149603"/>
                  <a:pt x="520589" y="163734"/>
                  <a:pt x="528761" y="173922"/>
                </a:cubicBezTo>
                <a:cubicBezTo>
                  <a:pt x="536934" y="184110"/>
                  <a:pt x="548183" y="189203"/>
                  <a:pt x="562499" y="189203"/>
                </a:cubicBezTo>
                <a:cubicBezTo>
                  <a:pt x="576977" y="189203"/>
                  <a:pt x="591102" y="183773"/>
                  <a:pt x="604885" y="172911"/>
                </a:cubicBezTo>
                <a:lnTo>
                  <a:pt x="604885" y="185517"/>
                </a:lnTo>
                <a:cubicBezTo>
                  <a:pt x="591493" y="195189"/>
                  <a:pt x="576586" y="200025"/>
                  <a:pt x="560165" y="200025"/>
                </a:cubicBezTo>
                <a:cubicBezTo>
                  <a:pt x="543506" y="200025"/>
                  <a:pt x="530047" y="193940"/>
                  <a:pt x="519769" y="181770"/>
                </a:cubicBezTo>
                <a:cubicBezTo>
                  <a:pt x="509492" y="169601"/>
                  <a:pt x="504358" y="152456"/>
                  <a:pt x="504358" y="130340"/>
                </a:cubicBezTo>
                <a:cubicBezTo>
                  <a:pt x="504358" y="111147"/>
                  <a:pt x="509731" y="94974"/>
                  <a:pt x="520475" y="81820"/>
                </a:cubicBezTo>
                <a:cubicBezTo>
                  <a:pt x="531209" y="68656"/>
                  <a:pt x="545144" y="62074"/>
                  <a:pt x="562270" y="62074"/>
                </a:cubicBezTo>
                <a:close/>
                <a:moveTo>
                  <a:pt x="454800" y="62074"/>
                </a:moveTo>
                <a:cubicBezTo>
                  <a:pt x="464687" y="62074"/>
                  <a:pt x="474221" y="64141"/>
                  <a:pt x="483403" y="68256"/>
                </a:cubicBezTo>
                <a:lnTo>
                  <a:pt x="483403" y="81582"/>
                </a:lnTo>
                <a:cubicBezTo>
                  <a:pt x="474221" y="75790"/>
                  <a:pt x="464096" y="72895"/>
                  <a:pt x="453047" y="72895"/>
                </a:cubicBezTo>
                <a:cubicBezTo>
                  <a:pt x="437950" y="72895"/>
                  <a:pt x="425691" y="78448"/>
                  <a:pt x="416271" y="89545"/>
                </a:cubicBezTo>
                <a:cubicBezTo>
                  <a:pt x="406851" y="100651"/>
                  <a:pt x="402145" y="114995"/>
                  <a:pt x="402145" y="132598"/>
                </a:cubicBezTo>
                <a:cubicBezTo>
                  <a:pt x="402145" y="149642"/>
                  <a:pt x="406441" y="163338"/>
                  <a:pt x="415042" y="173684"/>
                </a:cubicBezTo>
                <a:cubicBezTo>
                  <a:pt x="423643" y="184031"/>
                  <a:pt x="435026" y="189203"/>
                  <a:pt x="449199" y="189203"/>
                </a:cubicBezTo>
                <a:cubicBezTo>
                  <a:pt x="462115" y="189203"/>
                  <a:pt x="473364" y="185715"/>
                  <a:pt x="482937" y="178738"/>
                </a:cubicBezTo>
                <a:lnTo>
                  <a:pt x="482937" y="190987"/>
                </a:lnTo>
                <a:cubicBezTo>
                  <a:pt x="473364" y="197012"/>
                  <a:pt x="461924" y="200025"/>
                  <a:pt x="448609" y="200025"/>
                </a:cubicBezTo>
                <a:cubicBezTo>
                  <a:pt x="431102" y="200025"/>
                  <a:pt x="416947" y="193880"/>
                  <a:pt x="406175" y="181592"/>
                </a:cubicBezTo>
                <a:cubicBezTo>
                  <a:pt x="395392" y="169304"/>
                  <a:pt x="390001" y="153210"/>
                  <a:pt x="390001" y="133312"/>
                </a:cubicBezTo>
                <a:cubicBezTo>
                  <a:pt x="390001" y="112462"/>
                  <a:pt x="396050" y="95374"/>
                  <a:pt x="408156" y="82058"/>
                </a:cubicBezTo>
                <a:cubicBezTo>
                  <a:pt x="420262" y="68732"/>
                  <a:pt x="435807" y="62074"/>
                  <a:pt x="454800" y="62074"/>
                </a:cubicBezTo>
                <a:close/>
                <a:moveTo>
                  <a:pt x="671313" y="30089"/>
                </a:moveTo>
                <a:lnTo>
                  <a:pt x="671313" y="102289"/>
                </a:lnTo>
                <a:lnTo>
                  <a:pt x="693163" y="102289"/>
                </a:lnTo>
                <a:cubicBezTo>
                  <a:pt x="707564" y="102289"/>
                  <a:pt x="718509" y="99079"/>
                  <a:pt x="725986" y="92650"/>
                </a:cubicBezTo>
                <a:cubicBezTo>
                  <a:pt x="733463" y="86230"/>
                  <a:pt x="737206" y="77019"/>
                  <a:pt x="737206" y="65018"/>
                </a:cubicBezTo>
                <a:cubicBezTo>
                  <a:pt x="737206" y="41729"/>
                  <a:pt x="723272" y="30089"/>
                  <a:pt x="695401" y="30089"/>
                </a:cubicBezTo>
                <a:close/>
                <a:moveTo>
                  <a:pt x="85115" y="21165"/>
                </a:moveTo>
                <a:cubicBezTo>
                  <a:pt x="64094" y="21165"/>
                  <a:pt x="46797" y="28918"/>
                  <a:pt x="33214" y="44415"/>
                </a:cubicBezTo>
                <a:cubicBezTo>
                  <a:pt x="19631" y="59912"/>
                  <a:pt x="12840" y="80191"/>
                  <a:pt x="12840" y="105242"/>
                </a:cubicBezTo>
                <a:cubicBezTo>
                  <a:pt x="12840" y="130616"/>
                  <a:pt x="19269" y="150811"/>
                  <a:pt x="32109" y="165835"/>
                </a:cubicBezTo>
                <a:cubicBezTo>
                  <a:pt x="44948" y="180859"/>
                  <a:pt x="62112" y="188371"/>
                  <a:pt x="83591" y="188371"/>
                </a:cubicBezTo>
                <a:cubicBezTo>
                  <a:pt x="105937" y="188371"/>
                  <a:pt x="123625" y="180938"/>
                  <a:pt x="136655" y="166073"/>
                </a:cubicBezTo>
                <a:cubicBezTo>
                  <a:pt x="149695" y="151207"/>
                  <a:pt x="156220" y="130492"/>
                  <a:pt x="156220" y="103937"/>
                </a:cubicBezTo>
                <a:cubicBezTo>
                  <a:pt x="156220" y="77934"/>
                  <a:pt x="149857" y="57636"/>
                  <a:pt x="137122" y="43053"/>
                </a:cubicBezTo>
                <a:cubicBezTo>
                  <a:pt x="124396" y="28461"/>
                  <a:pt x="107061" y="21165"/>
                  <a:pt x="85115" y="21165"/>
                </a:cubicBezTo>
                <a:close/>
                <a:moveTo>
                  <a:pt x="351777" y="12602"/>
                </a:moveTo>
                <a:cubicBezTo>
                  <a:pt x="354349" y="12602"/>
                  <a:pt x="356625" y="13459"/>
                  <a:pt x="358616" y="15164"/>
                </a:cubicBezTo>
                <a:cubicBezTo>
                  <a:pt x="360597" y="16869"/>
                  <a:pt x="361588" y="19183"/>
                  <a:pt x="361588" y="22117"/>
                </a:cubicBezTo>
                <a:cubicBezTo>
                  <a:pt x="361588" y="24898"/>
                  <a:pt x="360616" y="27251"/>
                  <a:pt x="358673" y="29194"/>
                </a:cubicBezTo>
                <a:cubicBezTo>
                  <a:pt x="356721" y="31137"/>
                  <a:pt x="354425" y="32109"/>
                  <a:pt x="351777" y="32109"/>
                </a:cubicBezTo>
                <a:cubicBezTo>
                  <a:pt x="349215" y="32109"/>
                  <a:pt x="346977" y="31175"/>
                  <a:pt x="345072" y="29318"/>
                </a:cubicBezTo>
                <a:cubicBezTo>
                  <a:pt x="343167" y="27451"/>
                  <a:pt x="342205" y="25051"/>
                  <a:pt x="342205" y="22117"/>
                </a:cubicBezTo>
                <a:cubicBezTo>
                  <a:pt x="342205" y="19345"/>
                  <a:pt x="343186" y="17069"/>
                  <a:pt x="345129" y="15278"/>
                </a:cubicBezTo>
                <a:cubicBezTo>
                  <a:pt x="347072" y="13497"/>
                  <a:pt x="349291" y="12602"/>
                  <a:pt x="351777" y="12602"/>
                </a:cubicBezTo>
                <a:close/>
                <a:moveTo>
                  <a:pt x="1142048" y="9525"/>
                </a:moveTo>
                <a:cubicBezTo>
                  <a:pt x="1160526" y="9525"/>
                  <a:pt x="1174052" y="11744"/>
                  <a:pt x="1182720" y="16192"/>
                </a:cubicBezTo>
                <a:lnTo>
                  <a:pt x="1182720" y="42129"/>
                </a:lnTo>
                <a:cubicBezTo>
                  <a:pt x="1171480" y="34433"/>
                  <a:pt x="1157288" y="30585"/>
                  <a:pt x="1140237" y="30585"/>
                </a:cubicBezTo>
                <a:cubicBezTo>
                  <a:pt x="1128808" y="30585"/>
                  <a:pt x="1119569" y="32947"/>
                  <a:pt x="1112425" y="37662"/>
                </a:cubicBezTo>
                <a:cubicBezTo>
                  <a:pt x="1105281" y="42386"/>
                  <a:pt x="1101662" y="48949"/>
                  <a:pt x="1101662" y="57360"/>
                </a:cubicBezTo>
                <a:cubicBezTo>
                  <a:pt x="1101662" y="64818"/>
                  <a:pt x="1104138" y="70885"/>
                  <a:pt x="1109090" y="75562"/>
                </a:cubicBezTo>
                <a:cubicBezTo>
                  <a:pt x="1114044" y="80248"/>
                  <a:pt x="1124807" y="86630"/>
                  <a:pt x="1141380" y="94717"/>
                </a:cubicBezTo>
                <a:cubicBezTo>
                  <a:pt x="1159669" y="103365"/>
                  <a:pt x="1172432" y="112014"/>
                  <a:pt x="1179671" y="120663"/>
                </a:cubicBezTo>
                <a:cubicBezTo>
                  <a:pt x="1187005" y="129302"/>
                  <a:pt x="1190625" y="139027"/>
                  <a:pt x="1190625" y="149812"/>
                </a:cubicBezTo>
                <a:cubicBezTo>
                  <a:pt x="1190625" y="165994"/>
                  <a:pt x="1184720" y="178409"/>
                  <a:pt x="1172813" y="187056"/>
                </a:cubicBezTo>
                <a:cubicBezTo>
                  <a:pt x="1161002" y="195702"/>
                  <a:pt x="1144524" y="200025"/>
                  <a:pt x="1123473" y="200025"/>
                </a:cubicBezTo>
                <a:cubicBezTo>
                  <a:pt x="1116140" y="200025"/>
                  <a:pt x="1107567" y="199013"/>
                  <a:pt x="1097756" y="196990"/>
                </a:cubicBezTo>
                <a:cubicBezTo>
                  <a:pt x="1087945" y="194968"/>
                  <a:pt x="1080801" y="192450"/>
                  <a:pt x="1076325" y="189435"/>
                </a:cubicBezTo>
                <a:lnTo>
                  <a:pt x="1076325" y="162306"/>
                </a:lnTo>
                <a:cubicBezTo>
                  <a:pt x="1082040" y="167224"/>
                  <a:pt x="1089660" y="171269"/>
                  <a:pt x="1099185" y="174443"/>
                </a:cubicBezTo>
                <a:cubicBezTo>
                  <a:pt x="1108710" y="177616"/>
                  <a:pt x="1117663" y="179202"/>
                  <a:pt x="1126236" y="179202"/>
                </a:cubicBezTo>
                <a:cubicBezTo>
                  <a:pt x="1152334" y="179202"/>
                  <a:pt x="1165384" y="170000"/>
                  <a:pt x="1165384" y="151597"/>
                </a:cubicBezTo>
                <a:cubicBezTo>
                  <a:pt x="1165384" y="146440"/>
                  <a:pt x="1164050" y="141799"/>
                  <a:pt x="1161193" y="137674"/>
                </a:cubicBezTo>
                <a:cubicBezTo>
                  <a:pt x="1158430" y="133550"/>
                  <a:pt x="1154525" y="129902"/>
                  <a:pt x="1149667" y="126730"/>
                </a:cubicBezTo>
                <a:cubicBezTo>
                  <a:pt x="1144809" y="123558"/>
                  <a:pt x="1135666" y="118672"/>
                  <a:pt x="1122235" y="112090"/>
                </a:cubicBezTo>
                <a:cubicBezTo>
                  <a:pt x="1103566" y="102889"/>
                  <a:pt x="1091279" y="94345"/>
                  <a:pt x="1085373" y="86449"/>
                </a:cubicBezTo>
                <a:cubicBezTo>
                  <a:pt x="1079372" y="78562"/>
                  <a:pt x="1076420" y="69533"/>
                  <a:pt x="1076420" y="59379"/>
                </a:cubicBezTo>
                <a:cubicBezTo>
                  <a:pt x="1076420" y="44072"/>
                  <a:pt x="1082612" y="31937"/>
                  <a:pt x="1095089" y="22974"/>
                </a:cubicBezTo>
                <a:cubicBezTo>
                  <a:pt x="1107472" y="14011"/>
                  <a:pt x="1123093" y="9525"/>
                  <a:pt x="1142048" y="9525"/>
                </a:cubicBezTo>
                <a:close/>
                <a:moveTo>
                  <a:pt x="904875" y="9525"/>
                </a:moveTo>
                <a:lnTo>
                  <a:pt x="929354" y="9525"/>
                </a:lnTo>
                <a:lnTo>
                  <a:pt x="929354" y="122253"/>
                </a:lnTo>
                <a:cubicBezTo>
                  <a:pt x="929354" y="159748"/>
                  <a:pt x="945261" y="178496"/>
                  <a:pt x="977075" y="178496"/>
                </a:cubicBezTo>
                <a:cubicBezTo>
                  <a:pt x="1007841" y="178496"/>
                  <a:pt x="1023271" y="160352"/>
                  <a:pt x="1023271" y="124063"/>
                </a:cubicBezTo>
                <a:lnTo>
                  <a:pt x="1023271" y="9525"/>
                </a:lnTo>
                <a:lnTo>
                  <a:pt x="1047750" y="9525"/>
                </a:lnTo>
                <a:lnTo>
                  <a:pt x="1047750" y="120558"/>
                </a:lnTo>
                <a:cubicBezTo>
                  <a:pt x="1047750" y="173536"/>
                  <a:pt x="1023461" y="200025"/>
                  <a:pt x="974789" y="200025"/>
                </a:cubicBezTo>
                <a:cubicBezTo>
                  <a:pt x="928211" y="200025"/>
                  <a:pt x="904875" y="174464"/>
                  <a:pt x="904875" y="123339"/>
                </a:cubicBezTo>
                <a:close/>
                <a:moveTo>
                  <a:pt x="790575" y="9525"/>
                </a:moveTo>
                <a:lnTo>
                  <a:pt x="813911" y="9525"/>
                </a:lnTo>
                <a:lnTo>
                  <a:pt x="813911" y="169820"/>
                </a:lnTo>
                <a:lnTo>
                  <a:pt x="885825" y="169820"/>
                </a:lnTo>
                <a:lnTo>
                  <a:pt x="885825" y="190500"/>
                </a:lnTo>
                <a:lnTo>
                  <a:pt x="790575" y="190500"/>
                </a:lnTo>
                <a:close/>
                <a:moveTo>
                  <a:pt x="647700" y="9525"/>
                </a:moveTo>
                <a:lnTo>
                  <a:pt x="699659" y="9525"/>
                </a:lnTo>
                <a:cubicBezTo>
                  <a:pt x="719414" y="9525"/>
                  <a:pt x="734739" y="14240"/>
                  <a:pt x="745646" y="23660"/>
                </a:cubicBezTo>
                <a:cubicBezTo>
                  <a:pt x="756551" y="33090"/>
                  <a:pt x="762000" y="46558"/>
                  <a:pt x="762000" y="64084"/>
                </a:cubicBezTo>
                <a:cubicBezTo>
                  <a:pt x="762000" y="81848"/>
                  <a:pt x="755628" y="96231"/>
                  <a:pt x="742874" y="107252"/>
                </a:cubicBezTo>
                <a:cubicBezTo>
                  <a:pt x="730120" y="118281"/>
                  <a:pt x="714175" y="123473"/>
                  <a:pt x="695049" y="122853"/>
                </a:cubicBezTo>
                <a:lnTo>
                  <a:pt x="671313" y="122853"/>
                </a:lnTo>
                <a:lnTo>
                  <a:pt x="671313" y="190500"/>
                </a:lnTo>
                <a:lnTo>
                  <a:pt x="647700" y="190500"/>
                </a:lnTo>
                <a:close/>
                <a:moveTo>
                  <a:pt x="87211" y="9515"/>
                </a:moveTo>
                <a:cubicBezTo>
                  <a:pt x="111576" y="9515"/>
                  <a:pt x="131312" y="18012"/>
                  <a:pt x="146409" y="35023"/>
                </a:cubicBezTo>
                <a:cubicBezTo>
                  <a:pt x="161506" y="52026"/>
                  <a:pt x="169059" y="74324"/>
                  <a:pt x="169059" y="101917"/>
                </a:cubicBezTo>
                <a:cubicBezTo>
                  <a:pt x="169059" y="132359"/>
                  <a:pt x="161334" y="156321"/>
                  <a:pt x="145885" y="173803"/>
                </a:cubicBezTo>
                <a:cubicBezTo>
                  <a:pt x="130435" y="191284"/>
                  <a:pt x="109747" y="200025"/>
                  <a:pt x="83830" y="200025"/>
                </a:cubicBezTo>
                <a:cubicBezTo>
                  <a:pt x="58302" y="200025"/>
                  <a:pt x="37948" y="191383"/>
                  <a:pt x="22765" y="174100"/>
                </a:cubicBezTo>
                <a:cubicBezTo>
                  <a:pt x="7591" y="156817"/>
                  <a:pt x="0" y="134341"/>
                  <a:pt x="0" y="106670"/>
                </a:cubicBezTo>
                <a:cubicBezTo>
                  <a:pt x="0" y="77257"/>
                  <a:pt x="7782" y="53711"/>
                  <a:pt x="23356" y="36033"/>
                </a:cubicBezTo>
                <a:cubicBezTo>
                  <a:pt x="38919" y="18355"/>
                  <a:pt x="60207" y="9515"/>
                  <a:pt x="87211" y="9515"/>
                </a:cubicBezTo>
                <a:close/>
                <a:moveTo>
                  <a:pt x="317440" y="0"/>
                </a:moveTo>
                <a:cubicBezTo>
                  <a:pt x="322964" y="0"/>
                  <a:pt x="327517" y="829"/>
                  <a:pt x="331098" y="2496"/>
                </a:cubicBezTo>
                <a:lnTo>
                  <a:pt x="331098" y="14507"/>
                </a:lnTo>
                <a:cubicBezTo>
                  <a:pt x="327984" y="12049"/>
                  <a:pt x="323279" y="10820"/>
                  <a:pt x="316973" y="10820"/>
                </a:cubicBezTo>
                <a:cubicBezTo>
                  <a:pt x="301095" y="10820"/>
                  <a:pt x="293151" y="21679"/>
                  <a:pt x="293151" y="43405"/>
                </a:cubicBezTo>
                <a:lnTo>
                  <a:pt x="293151" y="65284"/>
                </a:lnTo>
                <a:lnTo>
                  <a:pt x="327365" y="65284"/>
                </a:lnTo>
                <a:lnTo>
                  <a:pt x="327365" y="76105"/>
                </a:lnTo>
                <a:lnTo>
                  <a:pt x="293151" y="76105"/>
                </a:lnTo>
                <a:lnTo>
                  <a:pt x="293151" y="196814"/>
                </a:lnTo>
                <a:lnTo>
                  <a:pt x="281597" y="196814"/>
                </a:lnTo>
                <a:lnTo>
                  <a:pt x="281597" y="76105"/>
                </a:lnTo>
                <a:lnTo>
                  <a:pt x="258356" y="76105"/>
                </a:lnTo>
                <a:lnTo>
                  <a:pt x="258356" y="65284"/>
                </a:lnTo>
                <a:lnTo>
                  <a:pt x="281597" y="65284"/>
                </a:lnTo>
                <a:lnTo>
                  <a:pt x="281597" y="42453"/>
                </a:lnTo>
                <a:cubicBezTo>
                  <a:pt x="281597" y="28585"/>
                  <a:pt x="285016" y="18040"/>
                  <a:pt x="291865" y="10820"/>
                </a:cubicBezTo>
                <a:cubicBezTo>
                  <a:pt x="298714" y="3610"/>
                  <a:pt x="307238" y="0"/>
                  <a:pt x="317440" y="0"/>
                </a:cubicBezTo>
                <a:close/>
                <a:moveTo>
                  <a:pt x="245964" y="0"/>
                </a:moveTo>
                <a:cubicBezTo>
                  <a:pt x="251489" y="0"/>
                  <a:pt x="256041" y="829"/>
                  <a:pt x="259623" y="2496"/>
                </a:cubicBezTo>
                <a:lnTo>
                  <a:pt x="259623" y="14507"/>
                </a:lnTo>
                <a:cubicBezTo>
                  <a:pt x="256508" y="12049"/>
                  <a:pt x="251803" y="10820"/>
                  <a:pt x="245497" y="10820"/>
                </a:cubicBezTo>
                <a:cubicBezTo>
                  <a:pt x="229619" y="10820"/>
                  <a:pt x="221675" y="21679"/>
                  <a:pt x="221675" y="43405"/>
                </a:cubicBezTo>
                <a:lnTo>
                  <a:pt x="221675" y="65284"/>
                </a:lnTo>
                <a:lnTo>
                  <a:pt x="255889" y="65284"/>
                </a:lnTo>
                <a:lnTo>
                  <a:pt x="255889" y="76105"/>
                </a:lnTo>
                <a:lnTo>
                  <a:pt x="221675" y="76105"/>
                </a:lnTo>
                <a:lnTo>
                  <a:pt x="221675" y="196814"/>
                </a:lnTo>
                <a:lnTo>
                  <a:pt x="210121" y="196814"/>
                </a:lnTo>
                <a:lnTo>
                  <a:pt x="210121" y="76105"/>
                </a:lnTo>
                <a:lnTo>
                  <a:pt x="186890" y="76105"/>
                </a:lnTo>
                <a:lnTo>
                  <a:pt x="186890" y="65284"/>
                </a:lnTo>
                <a:lnTo>
                  <a:pt x="210121" y="65284"/>
                </a:lnTo>
                <a:lnTo>
                  <a:pt x="210121" y="42453"/>
                </a:lnTo>
                <a:cubicBezTo>
                  <a:pt x="210121" y="28585"/>
                  <a:pt x="213541" y="18040"/>
                  <a:pt x="220389" y="10820"/>
                </a:cubicBezTo>
                <a:cubicBezTo>
                  <a:pt x="227247" y="3610"/>
                  <a:pt x="235763" y="0"/>
                  <a:pt x="245964" y="0"/>
                </a:cubicBezTo>
                <a:close/>
              </a:path>
            </a:pathLst>
          </a:custGeom>
          <a:solidFill>
            <a:srgbClr val="404040"/>
          </a:solidFill>
          <a:ln w="9525" cap="flat">
            <a:noFill/>
            <a:prstDash val="solid"/>
            <a:miter/>
          </a:ln>
        </p:spPr>
        <p:txBody>
          <a:bodyPr rtlCol="0" anchor="ctr">
            <a:noAutofit/>
          </a:bodyPr>
          <a:lstStyle/>
          <a:p>
            <a:endParaRPr lang="zh-CN" altLang="en-US"/>
          </a:p>
        </p:txBody>
      </p:sp>
      <p:grpSp>
        <p:nvGrpSpPr>
          <p:cNvPr id="11" name="组合 10">
            <a:extLst>
              <a:ext uri="{FF2B5EF4-FFF2-40B4-BE49-F238E27FC236}">
                <a16:creationId xmlns:a16="http://schemas.microsoft.com/office/drawing/2014/main" id="{16227E9D-1E83-7972-52C5-39EF6CF4EA37}"/>
              </a:ext>
            </a:extLst>
          </p:cNvPr>
          <p:cNvGrpSpPr/>
          <p:nvPr userDrawn="1"/>
        </p:nvGrpSpPr>
        <p:grpSpPr>
          <a:xfrm>
            <a:off x="2950909" y="2674491"/>
            <a:ext cx="6290183" cy="1822132"/>
            <a:chOff x="2724473" y="2890391"/>
            <a:chExt cx="6290183" cy="1822132"/>
          </a:xfrm>
        </p:grpSpPr>
        <p:sp>
          <p:nvSpPr>
            <p:cNvPr id="12" name="文本框 11">
              <a:extLst>
                <a:ext uri="{FF2B5EF4-FFF2-40B4-BE49-F238E27FC236}">
                  <a16:creationId xmlns:a16="http://schemas.microsoft.com/office/drawing/2014/main" id="{EB0ED100-3FA0-CD1F-E03D-180E37699477}"/>
                </a:ext>
              </a:extLst>
            </p:cNvPr>
            <p:cNvSpPr txBox="1"/>
            <p:nvPr/>
          </p:nvSpPr>
          <p:spPr>
            <a:xfrm>
              <a:off x="2724473" y="2890391"/>
              <a:ext cx="3935373" cy="1077218"/>
            </a:xfrm>
            <a:prstGeom prst="rect">
              <a:avLst/>
            </a:prstGeom>
            <a:noFill/>
          </p:spPr>
          <p:txBody>
            <a:bodyPr wrap="none" lIns="0" tIns="0" rIns="0" bIns="0" rtlCol="0">
              <a:noAutofit/>
            </a:bodyPr>
            <a:lstStyle/>
            <a:p>
              <a:r>
                <a:rPr lang="en-US" altLang="zh-CN" sz="7000" dirty="0">
                  <a:solidFill>
                    <a:schemeClr val="bg1"/>
                  </a:solidFill>
                  <a:latin typeface="OPPOSans B" panose="00020600040101010101" pitchFamily="18" charset="-122"/>
                  <a:ea typeface="OPPOSans B" panose="00020600040101010101" pitchFamily="18" charset="-122"/>
                  <a:cs typeface="OPPOSans B" panose="00020600040101010101" pitchFamily="18" charset="-122"/>
                </a:rPr>
                <a:t>THANKS</a:t>
              </a:r>
              <a:endParaRPr lang="zh-CN" altLang="en-US" sz="7000" dirty="0">
                <a:solidFill>
                  <a:schemeClr val="bg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3" name="文本框 12">
              <a:extLst>
                <a:ext uri="{FF2B5EF4-FFF2-40B4-BE49-F238E27FC236}">
                  <a16:creationId xmlns:a16="http://schemas.microsoft.com/office/drawing/2014/main" id="{C9A0D111-DACB-2B05-6AE2-6472177BDE02}"/>
                </a:ext>
              </a:extLst>
            </p:cNvPr>
            <p:cNvSpPr txBox="1"/>
            <p:nvPr/>
          </p:nvSpPr>
          <p:spPr>
            <a:xfrm>
              <a:off x="2724473" y="4096970"/>
              <a:ext cx="6290183" cy="615553"/>
            </a:xfrm>
            <a:prstGeom prst="rect">
              <a:avLst/>
            </a:prstGeom>
            <a:noFill/>
          </p:spPr>
          <p:txBody>
            <a:bodyPr wrap="none" lIns="0" tIns="0" rIns="0" bIns="0" rtlCol="0">
              <a:noAutofit/>
            </a:bodyPr>
            <a:lstStyle/>
            <a:p>
              <a:r>
                <a:rPr lang="en-US" altLang="zh-CN" sz="400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FOR YOUR ATTENTION</a:t>
              </a:r>
              <a:endParaRPr lang="zh-CN" altLang="en-US" sz="4000" dirty="0">
                <a:solidFill>
                  <a:schemeClr val="bg1"/>
                </a:solidFill>
                <a:latin typeface="OPPOSans H" panose="00020600040101010101" pitchFamily="18" charset="-122"/>
                <a:ea typeface="OPPOSans H" panose="00020600040101010101" pitchFamily="18" charset="-122"/>
                <a:cs typeface="OPPOSans H" panose="00020600040101010101" pitchFamily="18" charset="-122"/>
              </a:endParaRPr>
            </a:p>
          </p:txBody>
        </p:sp>
      </p:grpSp>
      <p:sp>
        <p:nvSpPr>
          <p:cNvPr id="14" name="椭圆 13">
            <a:extLst>
              <a:ext uri="{FF2B5EF4-FFF2-40B4-BE49-F238E27FC236}">
                <a16:creationId xmlns:a16="http://schemas.microsoft.com/office/drawing/2014/main" id="{4A71B9A9-09E2-3D85-4CF6-F83B341820F2}"/>
              </a:ext>
            </a:extLst>
          </p:cNvPr>
          <p:cNvSpPr/>
          <p:nvPr userDrawn="1"/>
        </p:nvSpPr>
        <p:spPr>
          <a:xfrm>
            <a:off x="9861550" y="2063750"/>
            <a:ext cx="300566" cy="300566"/>
          </a:xfrm>
          <a:prstGeom prst="ellipse">
            <a:avLst/>
          </a:prstGeom>
          <a:noFill/>
          <a:ln w="444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15" name="组合 14">
            <a:extLst>
              <a:ext uri="{FF2B5EF4-FFF2-40B4-BE49-F238E27FC236}">
                <a16:creationId xmlns:a16="http://schemas.microsoft.com/office/drawing/2014/main" id="{8FB311FF-AC5D-485A-6799-4BBE79304F82}"/>
              </a:ext>
            </a:extLst>
          </p:cNvPr>
          <p:cNvGrpSpPr/>
          <p:nvPr userDrawn="1"/>
        </p:nvGrpSpPr>
        <p:grpSpPr>
          <a:xfrm rot="16200000">
            <a:off x="1354282" y="4514845"/>
            <a:ext cx="711522" cy="1451139"/>
            <a:chOff x="4489621" y="5119"/>
            <a:chExt cx="3458934" cy="7054449"/>
          </a:xfrm>
        </p:grpSpPr>
        <p:sp>
          <p:nvSpPr>
            <p:cNvPr id="16" name="任意多边形: 形状 15">
              <a:extLst>
                <a:ext uri="{FF2B5EF4-FFF2-40B4-BE49-F238E27FC236}">
                  <a16:creationId xmlns:a16="http://schemas.microsoft.com/office/drawing/2014/main" id="{C98D81EC-33A5-9701-60C6-D1654F8EB482}"/>
                </a:ext>
              </a:extLst>
            </p:cNvPr>
            <p:cNvSpPr/>
            <p:nvPr/>
          </p:nvSpPr>
          <p:spPr>
            <a:xfrm>
              <a:off x="6470507" y="1225239"/>
              <a:ext cx="1478048" cy="5834329"/>
            </a:xfrm>
            <a:custGeom>
              <a:avLst/>
              <a:gdLst>
                <a:gd name="connsiteX0" fmla="*/ 1478045 w 1478044"/>
                <a:gd name="connsiteY0" fmla="*/ 0 h 5834331"/>
                <a:gd name="connsiteX1" fmla="*/ 1478045 w 1478044"/>
                <a:gd name="connsiteY1" fmla="*/ 4980921 h 5834331"/>
                <a:gd name="connsiteX2" fmla="*/ 0 w 1478044"/>
                <a:gd name="connsiteY2" fmla="*/ 5834331 h 5834331"/>
                <a:gd name="connsiteX3" fmla="*/ 0 w 1478044"/>
                <a:gd name="connsiteY3" fmla="*/ 853411 h 5834331"/>
                <a:gd name="connsiteX4" fmla="*/ 1478045 w 1478044"/>
                <a:gd name="connsiteY4" fmla="*/ 0 h 583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044" h="5834331">
                  <a:moveTo>
                    <a:pt x="1478045" y="0"/>
                  </a:moveTo>
                  <a:lnTo>
                    <a:pt x="1478045" y="4980921"/>
                  </a:lnTo>
                  <a:lnTo>
                    <a:pt x="0" y="5834331"/>
                  </a:lnTo>
                  <a:lnTo>
                    <a:pt x="0" y="853411"/>
                  </a:lnTo>
                  <a:lnTo>
                    <a:pt x="1478045" y="0"/>
                  </a:lnTo>
                  <a:close/>
                </a:path>
              </a:pathLst>
            </a:custGeom>
            <a:solidFill>
              <a:schemeClr val="accent4"/>
            </a:solidFill>
            <a:ln w="34925" cap="sq">
              <a:solidFill>
                <a:schemeClr val="accent4"/>
              </a:solidFill>
              <a:prstDash val="solid"/>
              <a:miter lim="800000"/>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7" name="任意多边形: 形状 16">
              <a:extLst>
                <a:ext uri="{FF2B5EF4-FFF2-40B4-BE49-F238E27FC236}">
                  <a16:creationId xmlns:a16="http://schemas.microsoft.com/office/drawing/2014/main" id="{7B8CFB0B-7173-8D9F-7B35-15BC8299A522}"/>
                </a:ext>
              </a:extLst>
            </p:cNvPr>
            <p:cNvSpPr/>
            <p:nvPr/>
          </p:nvSpPr>
          <p:spPr>
            <a:xfrm>
              <a:off x="4489621" y="5119"/>
              <a:ext cx="2956177" cy="1706732"/>
            </a:xfrm>
            <a:custGeom>
              <a:avLst/>
              <a:gdLst>
                <a:gd name="connsiteX0" fmla="*/ 2956177 w 2956177"/>
                <a:gd name="connsiteY0" fmla="*/ 853322 h 1706732"/>
                <a:gd name="connsiteX1" fmla="*/ 1478133 w 2956177"/>
                <a:gd name="connsiteY1" fmla="*/ 1706733 h 1706732"/>
                <a:gd name="connsiteX2" fmla="*/ 0 w 2956177"/>
                <a:gd name="connsiteY2" fmla="*/ 853322 h 1706732"/>
                <a:gd name="connsiteX3" fmla="*/ 1478133 w 2956177"/>
                <a:gd name="connsiteY3" fmla="*/ 0 h 1706732"/>
                <a:gd name="connsiteX4" fmla="*/ 2956177 w 2956177"/>
                <a:gd name="connsiteY4" fmla="*/ 853322 h 170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6177" h="1706732">
                  <a:moveTo>
                    <a:pt x="2956177" y="853322"/>
                  </a:moveTo>
                  <a:lnTo>
                    <a:pt x="1478133" y="1706733"/>
                  </a:lnTo>
                  <a:lnTo>
                    <a:pt x="0" y="853322"/>
                  </a:lnTo>
                  <a:lnTo>
                    <a:pt x="1478133" y="0"/>
                  </a:lnTo>
                  <a:lnTo>
                    <a:pt x="2956177" y="853322"/>
                  </a:lnTo>
                  <a:close/>
                </a:path>
              </a:pathLst>
            </a:custGeom>
            <a:noFill/>
            <a:ln w="34925" cap="rnd">
              <a:solidFill>
                <a:schemeClr val="tx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8" name="任意多边形: 形状 17">
              <a:extLst>
                <a:ext uri="{FF2B5EF4-FFF2-40B4-BE49-F238E27FC236}">
                  <a16:creationId xmlns:a16="http://schemas.microsoft.com/office/drawing/2014/main" id="{B165D31C-4147-F7C7-AEB5-D410166BACB2}"/>
                </a:ext>
              </a:extLst>
            </p:cNvPr>
            <p:cNvSpPr/>
            <p:nvPr/>
          </p:nvSpPr>
          <p:spPr>
            <a:xfrm>
              <a:off x="4489621" y="858441"/>
              <a:ext cx="1478132" cy="5834331"/>
            </a:xfrm>
            <a:custGeom>
              <a:avLst/>
              <a:gdLst>
                <a:gd name="connsiteX0" fmla="*/ 1478133 w 1478132"/>
                <a:gd name="connsiteY0" fmla="*/ 853411 h 5834331"/>
                <a:gd name="connsiteX1" fmla="*/ 1478133 w 1478132"/>
                <a:gd name="connsiteY1" fmla="*/ 5834331 h 5834331"/>
                <a:gd name="connsiteX2" fmla="*/ 0 w 1478132"/>
                <a:gd name="connsiteY2" fmla="*/ 4980921 h 5834331"/>
                <a:gd name="connsiteX3" fmla="*/ 0 w 1478132"/>
                <a:gd name="connsiteY3" fmla="*/ 0 h 5834331"/>
                <a:gd name="connsiteX4" fmla="*/ 1478133 w 1478132"/>
                <a:gd name="connsiteY4" fmla="*/ 853411 h 583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132" h="5834331">
                  <a:moveTo>
                    <a:pt x="1478133" y="853411"/>
                  </a:moveTo>
                  <a:lnTo>
                    <a:pt x="1478133" y="5834331"/>
                  </a:lnTo>
                  <a:lnTo>
                    <a:pt x="0" y="4980921"/>
                  </a:lnTo>
                  <a:lnTo>
                    <a:pt x="0" y="0"/>
                  </a:lnTo>
                  <a:lnTo>
                    <a:pt x="1478133" y="853411"/>
                  </a:lnTo>
                  <a:close/>
                </a:path>
              </a:pathLst>
            </a:custGeom>
            <a:noFill/>
            <a:ln w="34925" cap="rnd">
              <a:solidFill>
                <a:schemeClr val="tx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9" name="任意多边形: 形状 18">
              <a:extLst>
                <a:ext uri="{FF2B5EF4-FFF2-40B4-BE49-F238E27FC236}">
                  <a16:creationId xmlns:a16="http://schemas.microsoft.com/office/drawing/2014/main" id="{5EB975FA-7FCD-DE44-BCE1-FA3915F4208C}"/>
                </a:ext>
              </a:extLst>
            </p:cNvPr>
            <p:cNvSpPr/>
            <p:nvPr/>
          </p:nvSpPr>
          <p:spPr>
            <a:xfrm>
              <a:off x="5967754" y="858441"/>
              <a:ext cx="1478044" cy="5834331"/>
            </a:xfrm>
            <a:custGeom>
              <a:avLst/>
              <a:gdLst>
                <a:gd name="connsiteX0" fmla="*/ 1478044 w 1478044"/>
                <a:gd name="connsiteY0" fmla="*/ 0 h 5834331"/>
                <a:gd name="connsiteX1" fmla="*/ 1478044 w 1478044"/>
                <a:gd name="connsiteY1" fmla="*/ 4980921 h 5834331"/>
                <a:gd name="connsiteX2" fmla="*/ 0 w 1478044"/>
                <a:gd name="connsiteY2" fmla="*/ 5834331 h 5834331"/>
                <a:gd name="connsiteX3" fmla="*/ 0 w 1478044"/>
                <a:gd name="connsiteY3" fmla="*/ 853411 h 5834331"/>
                <a:gd name="connsiteX4" fmla="*/ 1478044 w 1478044"/>
                <a:gd name="connsiteY4" fmla="*/ 0 h 583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044" h="5834331">
                  <a:moveTo>
                    <a:pt x="1478044" y="0"/>
                  </a:moveTo>
                  <a:lnTo>
                    <a:pt x="1478044" y="4980921"/>
                  </a:lnTo>
                  <a:lnTo>
                    <a:pt x="0" y="5834331"/>
                  </a:lnTo>
                  <a:lnTo>
                    <a:pt x="0" y="853411"/>
                  </a:lnTo>
                  <a:lnTo>
                    <a:pt x="1478044" y="0"/>
                  </a:lnTo>
                  <a:close/>
                </a:path>
              </a:pathLst>
            </a:custGeom>
            <a:noFill/>
            <a:ln w="34925" cap="rnd">
              <a:solidFill>
                <a:schemeClr val="tx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grpSp>
      <p:grpSp>
        <p:nvGrpSpPr>
          <p:cNvPr id="20" name="组合 19">
            <a:extLst>
              <a:ext uri="{FF2B5EF4-FFF2-40B4-BE49-F238E27FC236}">
                <a16:creationId xmlns:a16="http://schemas.microsoft.com/office/drawing/2014/main" id="{290E6F91-61CD-988D-89F4-F2D747CC00F4}"/>
              </a:ext>
            </a:extLst>
          </p:cNvPr>
          <p:cNvGrpSpPr/>
          <p:nvPr userDrawn="1"/>
        </p:nvGrpSpPr>
        <p:grpSpPr>
          <a:xfrm>
            <a:off x="9115475" y="5249943"/>
            <a:ext cx="1792715" cy="984840"/>
            <a:chOff x="7259320" y="2209800"/>
            <a:chExt cx="2959100" cy="1625600"/>
          </a:xfrm>
        </p:grpSpPr>
        <p:sp>
          <p:nvSpPr>
            <p:cNvPr id="21" name="椭圆 20">
              <a:extLst>
                <a:ext uri="{FF2B5EF4-FFF2-40B4-BE49-F238E27FC236}">
                  <a16:creationId xmlns:a16="http://schemas.microsoft.com/office/drawing/2014/main" id="{BC8FFEFA-79F6-1B80-EB43-D882BE809B48}"/>
                </a:ext>
              </a:extLst>
            </p:cNvPr>
            <p:cNvSpPr/>
            <p:nvPr/>
          </p:nvSpPr>
          <p:spPr>
            <a:xfrm>
              <a:off x="7259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 name="椭圆 21">
              <a:extLst>
                <a:ext uri="{FF2B5EF4-FFF2-40B4-BE49-F238E27FC236}">
                  <a16:creationId xmlns:a16="http://schemas.microsoft.com/office/drawing/2014/main" id="{77158F27-BBBD-23CE-7774-D621EEB716ED}"/>
                </a:ext>
              </a:extLst>
            </p:cNvPr>
            <p:cNvSpPr/>
            <p:nvPr/>
          </p:nvSpPr>
          <p:spPr>
            <a:xfrm>
              <a:off x="7449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 name="椭圆 22">
              <a:extLst>
                <a:ext uri="{FF2B5EF4-FFF2-40B4-BE49-F238E27FC236}">
                  <a16:creationId xmlns:a16="http://schemas.microsoft.com/office/drawing/2014/main" id="{AB42173A-5B46-B732-845C-42934CD0B060}"/>
                </a:ext>
              </a:extLst>
            </p:cNvPr>
            <p:cNvSpPr/>
            <p:nvPr/>
          </p:nvSpPr>
          <p:spPr>
            <a:xfrm>
              <a:off x="7640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 name="椭圆 23">
              <a:extLst>
                <a:ext uri="{FF2B5EF4-FFF2-40B4-BE49-F238E27FC236}">
                  <a16:creationId xmlns:a16="http://schemas.microsoft.com/office/drawing/2014/main" id="{17C27698-3BC8-0209-2173-14E6C8841FBD}"/>
                </a:ext>
              </a:extLst>
            </p:cNvPr>
            <p:cNvSpPr/>
            <p:nvPr/>
          </p:nvSpPr>
          <p:spPr>
            <a:xfrm>
              <a:off x="7830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 name="椭圆 24">
              <a:extLst>
                <a:ext uri="{FF2B5EF4-FFF2-40B4-BE49-F238E27FC236}">
                  <a16:creationId xmlns:a16="http://schemas.microsoft.com/office/drawing/2014/main" id="{B19F841D-FF99-E628-F7D7-E71F2980737B}"/>
                </a:ext>
              </a:extLst>
            </p:cNvPr>
            <p:cNvSpPr/>
            <p:nvPr/>
          </p:nvSpPr>
          <p:spPr>
            <a:xfrm>
              <a:off x="8021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 name="椭圆 25">
              <a:extLst>
                <a:ext uri="{FF2B5EF4-FFF2-40B4-BE49-F238E27FC236}">
                  <a16:creationId xmlns:a16="http://schemas.microsoft.com/office/drawing/2014/main" id="{7F905572-9409-990D-1A55-947F77652368}"/>
                </a:ext>
              </a:extLst>
            </p:cNvPr>
            <p:cNvSpPr/>
            <p:nvPr/>
          </p:nvSpPr>
          <p:spPr>
            <a:xfrm>
              <a:off x="8211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 name="椭圆 26">
              <a:extLst>
                <a:ext uri="{FF2B5EF4-FFF2-40B4-BE49-F238E27FC236}">
                  <a16:creationId xmlns:a16="http://schemas.microsoft.com/office/drawing/2014/main" id="{23979B9A-DD30-56EB-68AE-88B1213F968A}"/>
                </a:ext>
              </a:extLst>
            </p:cNvPr>
            <p:cNvSpPr/>
            <p:nvPr/>
          </p:nvSpPr>
          <p:spPr>
            <a:xfrm>
              <a:off x="8402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 name="椭圆 27">
              <a:extLst>
                <a:ext uri="{FF2B5EF4-FFF2-40B4-BE49-F238E27FC236}">
                  <a16:creationId xmlns:a16="http://schemas.microsoft.com/office/drawing/2014/main" id="{E6623FAA-034F-18E8-B490-B2A846F31946}"/>
                </a:ext>
              </a:extLst>
            </p:cNvPr>
            <p:cNvSpPr/>
            <p:nvPr/>
          </p:nvSpPr>
          <p:spPr>
            <a:xfrm>
              <a:off x="8592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 name="椭圆 28">
              <a:extLst>
                <a:ext uri="{FF2B5EF4-FFF2-40B4-BE49-F238E27FC236}">
                  <a16:creationId xmlns:a16="http://schemas.microsoft.com/office/drawing/2014/main" id="{34745A4F-0C5A-60D1-8D99-8B98ACFBF4AB}"/>
                </a:ext>
              </a:extLst>
            </p:cNvPr>
            <p:cNvSpPr/>
            <p:nvPr/>
          </p:nvSpPr>
          <p:spPr>
            <a:xfrm>
              <a:off x="8783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 name="椭圆 29">
              <a:extLst>
                <a:ext uri="{FF2B5EF4-FFF2-40B4-BE49-F238E27FC236}">
                  <a16:creationId xmlns:a16="http://schemas.microsoft.com/office/drawing/2014/main" id="{BA70A57E-9C17-ED59-8603-96646D6B7C3F}"/>
                </a:ext>
              </a:extLst>
            </p:cNvPr>
            <p:cNvSpPr/>
            <p:nvPr/>
          </p:nvSpPr>
          <p:spPr>
            <a:xfrm>
              <a:off x="8973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 name="椭圆 30">
              <a:extLst>
                <a:ext uri="{FF2B5EF4-FFF2-40B4-BE49-F238E27FC236}">
                  <a16:creationId xmlns:a16="http://schemas.microsoft.com/office/drawing/2014/main" id="{94112EDB-C96B-6D30-DDB8-D4997ECFAB0A}"/>
                </a:ext>
              </a:extLst>
            </p:cNvPr>
            <p:cNvSpPr/>
            <p:nvPr/>
          </p:nvSpPr>
          <p:spPr>
            <a:xfrm>
              <a:off x="9164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 name="椭圆 31">
              <a:extLst>
                <a:ext uri="{FF2B5EF4-FFF2-40B4-BE49-F238E27FC236}">
                  <a16:creationId xmlns:a16="http://schemas.microsoft.com/office/drawing/2014/main" id="{525BDC50-4831-DF0A-CCE2-79E669579486}"/>
                </a:ext>
              </a:extLst>
            </p:cNvPr>
            <p:cNvSpPr/>
            <p:nvPr/>
          </p:nvSpPr>
          <p:spPr>
            <a:xfrm>
              <a:off x="9354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 name="椭圆 32">
              <a:extLst>
                <a:ext uri="{FF2B5EF4-FFF2-40B4-BE49-F238E27FC236}">
                  <a16:creationId xmlns:a16="http://schemas.microsoft.com/office/drawing/2014/main" id="{91EFD72B-A0B7-A188-354A-1796B9393C09}"/>
                </a:ext>
              </a:extLst>
            </p:cNvPr>
            <p:cNvSpPr/>
            <p:nvPr/>
          </p:nvSpPr>
          <p:spPr>
            <a:xfrm>
              <a:off x="9545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4" name="椭圆 33">
              <a:extLst>
                <a:ext uri="{FF2B5EF4-FFF2-40B4-BE49-F238E27FC236}">
                  <a16:creationId xmlns:a16="http://schemas.microsoft.com/office/drawing/2014/main" id="{FC4615F8-A8E5-840C-776A-EC37838A68D4}"/>
                </a:ext>
              </a:extLst>
            </p:cNvPr>
            <p:cNvSpPr/>
            <p:nvPr/>
          </p:nvSpPr>
          <p:spPr>
            <a:xfrm>
              <a:off x="9735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5" name="椭圆 34">
              <a:extLst>
                <a:ext uri="{FF2B5EF4-FFF2-40B4-BE49-F238E27FC236}">
                  <a16:creationId xmlns:a16="http://schemas.microsoft.com/office/drawing/2014/main" id="{93B509E7-CF13-7CC5-54A6-C4880517B30D}"/>
                </a:ext>
              </a:extLst>
            </p:cNvPr>
            <p:cNvSpPr/>
            <p:nvPr/>
          </p:nvSpPr>
          <p:spPr>
            <a:xfrm>
              <a:off x="9926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6" name="椭圆 35">
              <a:extLst>
                <a:ext uri="{FF2B5EF4-FFF2-40B4-BE49-F238E27FC236}">
                  <a16:creationId xmlns:a16="http://schemas.microsoft.com/office/drawing/2014/main" id="{8E16AC0E-F53B-9E67-17E9-97F1668F9CAA}"/>
                </a:ext>
              </a:extLst>
            </p:cNvPr>
            <p:cNvSpPr/>
            <p:nvPr/>
          </p:nvSpPr>
          <p:spPr>
            <a:xfrm>
              <a:off x="10116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7" name="椭圆 36">
              <a:extLst>
                <a:ext uri="{FF2B5EF4-FFF2-40B4-BE49-F238E27FC236}">
                  <a16:creationId xmlns:a16="http://schemas.microsoft.com/office/drawing/2014/main" id="{F672FB31-80FD-7B43-6A15-9589D8B96DA4}"/>
                </a:ext>
              </a:extLst>
            </p:cNvPr>
            <p:cNvSpPr/>
            <p:nvPr/>
          </p:nvSpPr>
          <p:spPr>
            <a:xfrm>
              <a:off x="7259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8" name="椭圆 37">
              <a:extLst>
                <a:ext uri="{FF2B5EF4-FFF2-40B4-BE49-F238E27FC236}">
                  <a16:creationId xmlns:a16="http://schemas.microsoft.com/office/drawing/2014/main" id="{8109C01F-9981-8E41-EF7C-A19BBFA2EB0F}"/>
                </a:ext>
              </a:extLst>
            </p:cNvPr>
            <p:cNvSpPr/>
            <p:nvPr/>
          </p:nvSpPr>
          <p:spPr>
            <a:xfrm>
              <a:off x="7449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9" name="椭圆 38">
              <a:extLst>
                <a:ext uri="{FF2B5EF4-FFF2-40B4-BE49-F238E27FC236}">
                  <a16:creationId xmlns:a16="http://schemas.microsoft.com/office/drawing/2014/main" id="{B52EA34D-5F55-763F-9FE1-07B0A62A78F5}"/>
                </a:ext>
              </a:extLst>
            </p:cNvPr>
            <p:cNvSpPr/>
            <p:nvPr/>
          </p:nvSpPr>
          <p:spPr>
            <a:xfrm>
              <a:off x="7640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0" name="椭圆 39">
              <a:extLst>
                <a:ext uri="{FF2B5EF4-FFF2-40B4-BE49-F238E27FC236}">
                  <a16:creationId xmlns:a16="http://schemas.microsoft.com/office/drawing/2014/main" id="{30C378CE-B50E-EFBF-C6CF-02FD6529FC02}"/>
                </a:ext>
              </a:extLst>
            </p:cNvPr>
            <p:cNvSpPr/>
            <p:nvPr/>
          </p:nvSpPr>
          <p:spPr>
            <a:xfrm>
              <a:off x="7830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1" name="椭圆 40">
              <a:extLst>
                <a:ext uri="{FF2B5EF4-FFF2-40B4-BE49-F238E27FC236}">
                  <a16:creationId xmlns:a16="http://schemas.microsoft.com/office/drawing/2014/main" id="{EC135CF2-DD78-6308-D16A-A703BE402325}"/>
                </a:ext>
              </a:extLst>
            </p:cNvPr>
            <p:cNvSpPr/>
            <p:nvPr/>
          </p:nvSpPr>
          <p:spPr>
            <a:xfrm>
              <a:off x="8021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2" name="椭圆 41">
              <a:extLst>
                <a:ext uri="{FF2B5EF4-FFF2-40B4-BE49-F238E27FC236}">
                  <a16:creationId xmlns:a16="http://schemas.microsoft.com/office/drawing/2014/main" id="{BF06FA89-04B8-3A96-CFBB-2044700F9E0E}"/>
                </a:ext>
              </a:extLst>
            </p:cNvPr>
            <p:cNvSpPr/>
            <p:nvPr/>
          </p:nvSpPr>
          <p:spPr>
            <a:xfrm>
              <a:off x="8211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3" name="椭圆 42">
              <a:extLst>
                <a:ext uri="{FF2B5EF4-FFF2-40B4-BE49-F238E27FC236}">
                  <a16:creationId xmlns:a16="http://schemas.microsoft.com/office/drawing/2014/main" id="{149F6F2A-2E09-B77A-6ACE-0A79A83BE7C9}"/>
                </a:ext>
              </a:extLst>
            </p:cNvPr>
            <p:cNvSpPr/>
            <p:nvPr/>
          </p:nvSpPr>
          <p:spPr>
            <a:xfrm>
              <a:off x="8402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4" name="椭圆 43">
              <a:extLst>
                <a:ext uri="{FF2B5EF4-FFF2-40B4-BE49-F238E27FC236}">
                  <a16:creationId xmlns:a16="http://schemas.microsoft.com/office/drawing/2014/main" id="{770D763E-038B-571D-6028-2B8EF42E2B5C}"/>
                </a:ext>
              </a:extLst>
            </p:cNvPr>
            <p:cNvSpPr/>
            <p:nvPr/>
          </p:nvSpPr>
          <p:spPr>
            <a:xfrm>
              <a:off x="8592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5" name="椭圆 44">
              <a:extLst>
                <a:ext uri="{FF2B5EF4-FFF2-40B4-BE49-F238E27FC236}">
                  <a16:creationId xmlns:a16="http://schemas.microsoft.com/office/drawing/2014/main" id="{DE842A18-D78E-1AE8-0B9B-D8268B6D9D45}"/>
                </a:ext>
              </a:extLst>
            </p:cNvPr>
            <p:cNvSpPr/>
            <p:nvPr/>
          </p:nvSpPr>
          <p:spPr>
            <a:xfrm>
              <a:off x="8783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6" name="椭圆 45">
              <a:extLst>
                <a:ext uri="{FF2B5EF4-FFF2-40B4-BE49-F238E27FC236}">
                  <a16:creationId xmlns:a16="http://schemas.microsoft.com/office/drawing/2014/main" id="{72AB3229-0F13-8886-3688-B02F87EE9CF0}"/>
                </a:ext>
              </a:extLst>
            </p:cNvPr>
            <p:cNvSpPr/>
            <p:nvPr/>
          </p:nvSpPr>
          <p:spPr>
            <a:xfrm>
              <a:off x="8973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7" name="椭圆 46">
              <a:extLst>
                <a:ext uri="{FF2B5EF4-FFF2-40B4-BE49-F238E27FC236}">
                  <a16:creationId xmlns:a16="http://schemas.microsoft.com/office/drawing/2014/main" id="{5DD6B570-AAE4-89EC-76BD-E93753251F24}"/>
                </a:ext>
              </a:extLst>
            </p:cNvPr>
            <p:cNvSpPr/>
            <p:nvPr/>
          </p:nvSpPr>
          <p:spPr>
            <a:xfrm>
              <a:off x="9164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8" name="椭圆 47">
              <a:extLst>
                <a:ext uri="{FF2B5EF4-FFF2-40B4-BE49-F238E27FC236}">
                  <a16:creationId xmlns:a16="http://schemas.microsoft.com/office/drawing/2014/main" id="{ED26A5FE-C15D-021C-0DD1-ECAB4A7C5436}"/>
                </a:ext>
              </a:extLst>
            </p:cNvPr>
            <p:cNvSpPr/>
            <p:nvPr/>
          </p:nvSpPr>
          <p:spPr>
            <a:xfrm>
              <a:off x="9354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9" name="椭圆 48">
              <a:extLst>
                <a:ext uri="{FF2B5EF4-FFF2-40B4-BE49-F238E27FC236}">
                  <a16:creationId xmlns:a16="http://schemas.microsoft.com/office/drawing/2014/main" id="{E16B3430-DC48-1FAA-33A1-BBE34BC545A2}"/>
                </a:ext>
              </a:extLst>
            </p:cNvPr>
            <p:cNvSpPr/>
            <p:nvPr/>
          </p:nvSpPr>
          <p:spPr>
            <a:xfrm>
              <a:off x="9545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0" name="椭圆 49">
              <a:extLst>
                <a:ext uri="{FF2B5EF4-FFF2-40B4-BE49-F238E27FC236}">
                  <a16:creationId xmlns:a16="http://schemas.microsoft.com/office/drawing/2014/main" id="{73C7FDAD-367F-CBDE-1520-4F7C9A96B20B}"/>
                </a:ext>
              </a:extLst>
            </p:cNvPr>
            <p:cNvSpPr/>
            <p:nvPr/>
          </p:nvSpPr>
          <p:spPr>
            <a:xfrm>
              <a:off x="9735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1" name="椭圆 50">
              <a:extLst>
                <a:ext uri="{FF2B5EF4-FFF2-40B4-BE49-F238E27FC236}">
                  <a16:creationId xmlns:a16="http://schemas.microsoft.com/office/drawing/2014/main" id="{BF12F026-C250-E16B-3E69-C8FC4ABE7608}"/>
                </a:ext>
              </a:extLst>
            </p:cNvPr>
            <p:cNvSpPr/>
            <p:nvPr/>
          </p:nvSpPr>
          <p:spPr>
            <a:xfrm>
              <a:off x="9926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2" name="椭圆 51">
              <a:extLst>
                <a:ext uri="{FF2B5EF4-FFF2-40B4-BE49-F238E27FC236}">
                  <a16:creationId xmlns:a16="http://schemas.microsoft.com/office/drawing/2014/main" id="{042F9352-9A68-461B-00A4-68EB42867CB6}"/>
                </a:ext>
              </a:extLst>
            </p:cNvPr>
            <p:cNvSpPr/>
            <p:nvPr/>
          </p:nvSpPr>
          <p:spPr>
            <a:xfrm>
              <a:off x="10116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3" name="椭圆 52">
              <a:extLst>
                <a:ext uri="{FF2B5EF4-FFF2-40B4-BE49-F238E27FC236}">
                  <a16:creationId xmlns:a16="http://schemas.microsoft.com/office/drawing/2014/main" id="{58848839-B901-CCAA-69F0-0611126DB53A}"/>
                </a:ext>
              </a:extLst>
            </p:cNvPr>
            <p:cNvSpPr/>
            <p:nvPr/>
          </p:nvSpPr>
          <p:spPr>
            <a:xfrm>
              <a:off x="7259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4" name="椭圆 53">
              <a:extLst>
                <a:ext uri="{FF2B5EF4-FFF2-40B4-BE49-F238E27FC236}">
                  <a16:creationId xmlns:a16="http://schemas.microsoft.com/office/drawing/2014/main" id="{6CD2974A-853C-F60D-D306-541A3032ABC6}"/>
                </a:ext>
              </a:extLst>
            </p:cNvPr>
            <p:cNvSpPr/>
            <p:nvPr/>
          </p:nvSpPr>
          <p:spPr>
            <a:xfrm>
              <a:off x="7449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5" name="椭圆 54">
              <a:extLst>
                <a:ext uri="{FF2B5EF4-FFF2-40B4-BE49-F238E27FC236}">
                  <a16:creationId xmlns:a16="http://schemas.microsoft.com/office/drawing/2014/main" id="{2495F958-EBF6-5722-70EA-C196D698A4A2}"/>
                </a:ext>
              </a:extLst>
            </p:cNvPr>
            <p:cNvSpPr/>
            <p:nvPr/>
          </p:nvSpPr>
          <p:spPr>
            <a:xfrm>
              <a:off x="7640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6" name="椭圆 55">
              <a:extLst>
                <a:ext uri="{FF2B5EF4-FFF2-40B4-BE49-F238E27FC236}">
                  <a16:creationId xmlns:a16="http://schemas.microsoft.com/office/drawing/2014/main" id="{18FFD953-07C1-D1D8-F923-A14C015CE78B}"/>
                </a:ext>
              </a:extLst>
            </p:cNvPr>
            <p:cNvSpPr/>
            <p:nvPr/>
          </p:nvSpPr>
          <p:spPr>
            <a:xfrm>
              <a:off x="7830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7" name="椭圆 56">
              <a:extLst>
                <a:ext uri="{FF2B5EF4-FFF2-40B4-BE49-F238E27FC236}">
                  <a16:creationId xmlns:a16="http://schemas.microsoft.com/office/drawing/2014/main" id="{A26CF2EF-8BE5-608D-C9EC-2BD098B05F4A}"/>
                </a:ext>
              </a:extLst>
            </p:cNvPr>
            <p:cNvSpPr/>
            <p:nvPr/>
          </p:nvSpPr>
          <p:spPr>
            <a:xfrm>
              <a:off x="8021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8" name="椭圆 57">
              <a:extLst>
                <a:ext uri="{FF2B5EF4-FFF2-40B4-BE49-F238E27FC236}">
                  <a16:creationId xmlns:a16="http://schemas.microsoft.com/office/drawing/2014/main" id="{A4A61D2A-231A-F6FD-F729-20029064E217}"/>
                </a:ext>
              </a:extLst>
            </p:cNvPr>
            <p:cNvSpPr/>
            <p:nvPr/>
          </p:nvSpPr>
          <p:spPr>
            <a:xfrm>
              <a:off x="8211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9" name="椭圆 58">
              <a:extLst>
                <a:ext uri="{FF2B5EF4-FFF2-40B4-BE49-F238E27FC236}">
                  <a16:creationId xmlns:a16="http://schemas.microsoft.com/office/drawing/2014/main" id="{0B01789D-B7D7-9241-D3D3-9548644965AD}"/>
                </a:ext>
              </a:extLst>
            </p:cNvPr>
            <p:cNvSpPr/>
            <p:nvPr/>
          </p:nvSpPr>
          <p:spPr>
            <a:xfrm>
              <a:off x="8402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0" name="椭圆 59">
              <a:extLst>
                <a:ext uri="{FF2B5EF4-FFF2-40B4-BE49-F238E27FC236}">
                  <a16:creationId xmlns:a16="http://schemas.microsoft.com/office/drawing/2014/main" id="{DCA4BA52-120A-E51A-0E0D-DAAFB7F85783}"/>
                </a:ext>
              </a:extLst>
            </p:cNvPr>
            <p:cNvSpPr/>
            <p:nvPr/>
          </p:nvSpPr>
          <p:spPr>
            <a:xfrm>
              <a:off x="8592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1" name="椭圆 60">
              <a:extLst>
                <a:ext uri="{FF2B5EF4-FFF2-40B4-BE49-F238E27FC236}">
                  <a16:creationId xmlns:a16="http://schemas.microsoft.com/office/drawing/2014/main" id="{5533BEB1-0F05-08CA-93A6-0E98D343CF7F}"/>
                </a:ext>
              </a:extLst>
            </p:cNvPr>
            <p:cNvSpPr/>
            <p:nvPr/>
          </p:nvSpPr>
          <p:spPr>
            <a:xfrm>
              <a:off x="8783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2" name="椭圆 61">
              <a:extLst>
                <a:ext uri="{FF2B5EF4-FFF2-40B4-BE49-F238E27FC236}">
                  <a16:creationId xmlns:a16="http://schemas.microsoft.com/office/drawing/2014/main" id="{D9764538-1511-4789-9C0E-DE6FF7A58730}"/>
                </a:ext>
              </a:extLst>
            </p:cNvPr>
            <p:cNvSpPr/>
            <p:nvPr/>
          </p:nvSpPr>
          <p:spPr>
            <a:xfrm>
              <a:off x="8973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3" name="椭圆 62">
              <a:extLst>
                <a:ext uri="{FF2B5EF4-FFF2-40B4-BE49-F238E27FC236}">
                  <a16:creationId xmlns:a16="http://schemas.microsoft.com/office/drawing/2014/main" id="{0F030A5E-EAA2-5B46-205B-58D7EE3121D0}"/>
                </a:ext>
              </a:extLst>
            </p:cNvPr>
            <p:cNvSpPr/>
            <p:nvPr/>
          </p:nvSpPr>
          <p:spPr>
            <a:xfrm>
              <a:off x="9164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4" name="椭圆 63">
              <a:extLst>
                <a:ext uri="{FF2B5EF4-FFF2-40B4-BE49-F238E27FC236}">
                  <a16:creationId xmlns:a16="http://schemas.microsoft.com/office/drawing/2014/main" id="{A14763B5-A40A-0C5F-6505-AB0830912C28}"/>
                </a:ext>
              </a:extLst>
            </p:cNvPr>
            <p:cNvSpPr/>
            <p:nvPr/>
          </p:nvSpPr>
          <p:spPr>
            <a:xfrm>
              <a:off x="9354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5" name="椭圆 64">
              <a:extLst>
                <a:ext uri="{FF2B5EF4-FFF2-40B4-BE49-F238E27FC236}">
                  <a16:creationId xmlns:a16="http://schemas.microsoft.com/office/drawing/2014/main" id="{82D106E9-19A3-047D-5C5C-51C1E0862C65}"/>
                </a:ext>
              </a:extLst>
            </p:cNvPr>
            <p:cNvSpPr/>
            <p:nvPr/>
          </p:nvSpPr>
          <p:spPr>
            <a:xfrm>
              <a:off x="9545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6" name="椭圆 65">
              <a:extLst>
                <a:ext uri="{FF2B5EF4-FFF2-40B4-BE49-F238E27FC236}">
                  <a16:creationId xmlns:a16="http://schemas.microsoft.com/office/drawing/2014/main" id="{7E9DF7FA-A64E-BAB8-4A5F-C3A45C715CF5}"/>
                </a:ext>
              </a:extLst>
            </p:cNvPr>
            <p:cNvSpPr/>
            <p:nvPr/>
          </p:nvSpPr>
          <p:spPr>
            <a:xfrm>
              <a:off x="9735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7" name="椭圆 66">
              <a:extLst>
                <a:ext uri="{FF2B5EF4-FFF2-40B4-BE49-F238E27FC236}">
                  <a16:creationId xmlns:a16="http://schemas.microsoft.com/office/drawing/2014/main" id="{C3EAF64D-155E-D79E-2AA2-0631D8EC4CCE}"/>
                </a:ext>
              </a:extLst>
            </p:cNvPr>
            <p:cNvSpPr/>
            <p:nvPr/>
          </p:nvSpPr>
          <p:spPr>
            <a:xfrm>
              <a:off x="9926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8" name="椭圆 67">
              <a:extLst>
                <a:ext uri="{FF2B5EF4-FFF2-40B4-BE49-F238E27FC236}">
                  <a16:creationId xmlns:a16="http://schemas.microsoft.com/office/drawing/2014/main" id="{158114EF-D9A7-29E0-8EDC-032589E9C68F}"/>
                </a:ext>
              </a:extLst>
            </p:cNvPr>
            <p:cNvSpPr/>
            <p:nvPr/>
          </p:nvSpPr>
          <p:spPr>
            <a:xfrm>
              <a:off x="10116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9" name="椭圆 68">
              <a:extLst>
                <a:ext uri="{FF2B5EF4-FFF2-40B4-BE49-F238E27FC236}">
                  <a16:creationId xmlns:a16="http://schemas.microsoft.com/office/drawing/2014/main" id="{E6F69963-4250-BEDA-599F-0E9E387FB604}"/>
                </a:ext>
              </a:extLst>
            </p:cNvPr>
            <p:cNvSpPr/>
            <p:nvPr/>
          </p:nvSpPr>
          <p:spPr>
            <a:xfrm>
              <a:off x="7259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0" name="椭圆 69">
              <a:extLst>
                <a:ext uri="{FF2B5EF4-FFF2-40B4-BE49-F238E27FC236}">
                  <a16:creationId xmlns:a16="http://schemas.microsoft.com/office/drawing/2014/main" id="{8F5FF709-74A3-39AC-5883-3540E192499D}"/>
                </a:ext>
              </a:extLst>
            </p:cNvPr>
            <p:cNvSpPr/>
            <p:nvPr/>
          </p:nvSpPr>
          <p:spPr>
            <a:xfrm>
              <a:off x="7449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1" name="椭圆 70">
              <a:extLst>
                <a:ext uri="{FF2B5EF4-FFF2-40B4-BE49-F238E27FC236}">
                  <a16:creationId xmlns:a16="http://schemas.microsoft.com/office/drawing/2014/main" id="{BE0D6ABC-9401-9215-90D5-AE884E69D71E}"/>
                </a:ext>
              </a:extLst>
            </p:cNvPr>
            <p:cNvSpPr/>
            <p:nvPr/>
          </p:nvSpPr>
          <p:spPr>
            <a:xfrm>
              <a:off x="7640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2" name="椭圆 71">
              <a:extLst>
                <a:ext uri="{FF2B5EF4-FFF2-40B4-BE49-F238E27FC236}">
                  <a16:creationId xmlns:a16="http://schemas.microsoft.com/office/drawing/2014/main" id="{608C8190-633E-D58F-4B19-4C684F25BA5D}"/>
                </a:ext>
              </a:extLst>
            </p:cNvPr>
            <p:cNvSpPr/>
            <p:nvPr/>
          </p:nvSpPr>
          <p:spPr>
            <a:xfrm>
              <a:off x="7830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3" name="椭圆 72">
              <a:extLst>
                <a:ext uri="{FF2B5EF4-FFF2-40B4-BE49-F238E27FC236}">
                  <a16:creationId xmlns:a16="http://schemas.microsoft.com/office/drawing/2014/main" id="{9822EBD4-6653-7A43-9503-69E9E82F2729}"/>
                </a:ext>
              </a:extLst>
            </p:cNvPr>
            <p:cNvSpPr/>
            <p:nvPr/>
          </p:nvSpPr>
          <p:spPr>
            <a:xfrm>
              <a:off x="8021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4" name="椭圆 73">
              <a:extLst>
                <a:ext uri="{FF2B5EF4-FFF2-40B4-BE49-F238E27FC236}">
                  <a16:creationId xmlns:a16="http://schemas.microsoft.com/office/drawing/2014/main" id="{4B201F22-67C5-C72F-BEA1-3DFF1254560E}"/>
                </a:ext>
              </a:extLst>
            </p:cNvPr>
            <p:cNvSpPr/>
            <p:nvPr/>
          </p:nvSpPr>
          <p:spPr>
            <a:xfrm>
              <a:off x="8211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5" name="椭圆 74">
              <a:extLst>
                <a:ext uri="{FF2B5EF4-FFF2-40B4-BE49-F238E27FC236}">
                  <a16:creationId xmlns:a16="http://schemas.microsoft.com/office/drawing/2014/main" id="{2FD16443-4151-4569-C050-1A31D1F5A637}"/>
                </a:ext>
              </a:extLst>
            </p:cNvPr>
            <p:cNvSpPr/>
            <p:nvPr/>
          </p:nvSpPr>
          <p:spPr>
            <a:xfrm>
              <a:off x="8402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6" name="椭圆 75">
              <a:extLst>
                <a:ext uri="{FF2B5EF4-FFF2-40B4-BE49-F238E27FC236}">
                  <a16:creationId xmlns:a16="http://schemas.microsoft.com/office/drawing/2014/main" id="{62FBCA59-2F5E-A2C6-D938-C7B14723A011}"/>
                </a:ext>
              </a:extLst>
            </p:cNvPr>
            <p:cNvSpPr/>
            <p:nvPr/>
          </p:nvSpPr>
          <p:spPr>
            <a:xfrm>
              <a:off x="8592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7" name="椭圆 76">
              <a:extLst>
                <a:ext uri="{FF2B5EF4-FFF2-40B4-BE49-F238E27FC236}">
                  <a16:creationId xmlns:a16="http://schemas.microsoft.com/office/drawing/2014/main" id="{8E69B535-A77B-D216-CF8A-29ED35A63A9E}"/>
                </a:ext>
              </a:extLst>
            </p:cNvPr>
            <p:cNvSpPr/>
            <p:nvPr/>
          </p:nvSpPr>
          <p:spPr>
            <a:xfrm>
              <a:off x="8783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8" name="椭圆 77">
              <a:extLst>
                <a:ext uri="{FF2B5EF4-FFF2-40B4-BE49-F238E27FC236}">
                  <a16:creationId xmlns:a16="http://schemas.microsoft.com/office/drawing/2014/main" id="{F88FBCEE-C7C7-953A-05DC-08F6D72557C8}"/>
                </a:ext>
              </a:extLst>
            </p:cNvPr>
            <p:cNvSpPr/>
            <p:nvPr/>
          </p:nvSpPr>
          <p:spPr>
            <a:xfrm>
              <a:off x="8973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9" name="椭圆 78">
              <a:extLst>
                <a:ext uri="{FF2B5EF4-FFF2-40B4-BE49-F238E27FC236}">
                  <a16:creationId xmlns:a16="http://schemas.microsoft.com/office/drawing/2014/main" id="{75CA2DBC-9505-B41D-1256-7685A8460318}"/>
                </a:ext>
              </a:extLst>
            </p:cNvPr>
            <p:cNvSpPr/>
            <p:nvPr/>
          </p:nvSpPr>
          <p:spPr>
            <a:xfrm>
              <a:off x="9164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0" name="椭圆 79">
              <a:extLst>
                <a:ext uri="{FF2B5EF4-FFF2-40B4-BE49-F238E27FC236}">
                  <a16:creationId xmlns:a16="http://schemas.microsoft.com/office/drawing/2014/main" id="{6A368F04-D996-DB6B-7C6F-B98853EAB6BF}"/>
                </a:ext>
              </a:extLst>
            </p:cNvPr>
            <p:cNvSpPr/>
            <p:nvPr/>
          </p:nvSpPr>
          <p:spPr>
            <a:xfrm>
              <a:off x="9354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1" name="椭圆 80">
              <a:extLst>
                <a:ext uri="{FF2B5EF4-FFF2-40B4-BE49-F238E27FC236}">
                  <a16:creationId xmlns:a16="http://schemas.microsoft.com/office/drawing/2014/main" id="{F24A71AB-3110-35C3-26B0-71DE7804439F}"/>
                </a:ext>
              </a:extLst>
            </p:cNvPr>
            <p:cNvSpPr/>
            <p:nvPr/>
          </p:nvSpPr>
          <p:spPr>
            <a:xfrm>
              <a:off x="9545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2" name="椭圆 81">
              <a:extLst>
                <a:ext uri="{FF2B5EF4-FFF2-40B4-BE49-F238E27FC236}">
                  <a16:creationId xmlns:a16="http://schemas.microsoft.com/office/drawing/2014/main" id="{D52F7507-E23B-CBD9-B856-57920CDED219}"/>
                </a:ext>
              </a:extLst>
            </p:cNvPr>
            <p:cNvSpPr/>
            <p:nvPr/>
          </p:nvSpPr>
          <p:spPr>
            <a:xfrm>
              <a:off x="9735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3" name="椭圆 82">
              <a:extLst>
                <a:ext uri="{FF2B5EF4-FFF2-40B4-BE49-F238E27FC236}">
                  <a16:creationId xmlns:a16="http://schemas.microsoft.com/office/drawing/2014/main" id="{45DD6361-1710-2F90-3077-36D5569D3ECD}"/>
                </a:ext>
              </a:extLst>
            </p:cNvPr>
            <p:cNvSpPr/>
            <p:nvPr/>
          </p:nvSpPr>
          <p:spPr>
            <a:xfrm>
              <a:off x="9926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4" name="椭圆 83">
              <a:extLst>
                <a:ext uri="{FF2B5EF4-FFF2-40B4-BE49-F238E27FC236}">
                  <a16:creationId xmlns:a16="http://schemas.microsoft.com/office/drawing/2014/main" id="{4C206BCD-8A7E-61A1-061C-1A2E482A1BE5}"/>
                </a:ext>
              </a:extLst>
            </p:cNvPr>
            <p:cNvSpPr/>
            <p:nvPr/>
          </p:nvSpPr>
          <p:spPr>
            <a:xfrm>
              <a:off x="10116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5" name="椭圆 84">
              <a:extLst>
                <a:ext uri="{FF2B5EF4-FFF2-40B4-BE49-F238E27FC236}">
                  <a16:creationId xmlns:a16="http://schemas.microsoft.com/office/drawing/2014/main" id="{0D1DD91C-888A-B50E-ACEC-32E1167E9B1A}"/>
                </a:ext>
              </a:extLst>
            </p:cNvPr>
            <p:cNvSpPr/>
            <p:nvPr/>
          </p:nvSpPr>
          <p:spPr>
            <a:xfrm>
              <a:off x="7259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6" name="椭圆 85">
              <a:extLst>
                <a:ext uri="{FF2B5EF4-FFF2-40B4-BE49-F238E27FC236}">
                  <a16:creationId xmlns:a16="http://schemas.microsoft.com/office/drawing/2014/main" id="{BE77477D-30F2-A932-C2B0-22D8363C7AFD}"/>
                </a:ext>
              </a:extLst>
            </p:cNvPr>
            <p:cNvSpPr/>
            <p:nvPr/>
          </p:nvSpPr>
          <p:spPr>
            <a:xfrm>
              <a:off x="7449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7" name="椭圆 86">
              <a:extLst>
                <a:ext uri="{FF2B5EF4-FFF2-40B4-BE49-F238E27FC236}">
                  <a16:creationId xmlns:a16="http://schemas.microsoft.com/office/drawing/2014/main" id="{89E583EF-619A-D656-602A-75670EB69129}"/>
                </a:ext>
              </a:extLst>
            </p:cNvPr>
            <p:cNvSpPr/>
            <p:nvPr/>
          </p:nvSpPr>
          <p:spPr>
            <a:xfrm>
              <a:off x="7640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8" name="椭圆 87">
              <a:extLst>
                <a:ext uri="{FF2B5EF4-FFF2-40B4-BE49-F238E27FC236}">
                  <a16:creationId xmlns:a16="http://schemas.microsoft.com/office/drawing/2014/main" id="{3C840756-D5A5-065D-985A-603E72A9A43C}"/>
                </a:ext>
              </a:extLst>
            </p:cNvPr>
            <p:cNvSpPr/>
            <p:nvPr/>
          </p:nvSpPr>
          <p:spPr>
            <a:xfrm>
              <a:off x="7830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9" name="椭圆 88">
              <a:extLst>
                <a:ext uri="{FF2B5EF4-FFF2-40B4-BE49-F238E27FC236}">
                  <a16:creationId xmlns:a16="http://schemas.microsoft.com/office/drawing/2014/main" id="{C0CB0022-9DB4-FCCB-DAF3-5395BA4F54FE}"/>
                </a:ext>
              </a:extLst>
            </p:cNvPr>
            <p:cNvSpPr/>
            <p:nvPr/>
          </p:nvSpPr>
          <p:spPr>
            <a:xfrm>
              <a:off x="8021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0" name="椭圆 89">
              <a:extLst>
                <a:ext uri="{FF2B5EF4-FFF2-40B4-BE49-F238E27FC236}">
                  <a16:creationId xmlns:a16="http://schemas.microsoft.com/office/drawing/2014/main" id="{0026B5E7-B9D2-68C2-131C-BA2B48B8CF3E}"/>
                </a:ext>
              </a:extLst>
            </p:cNvPr>
            <p:cNvSpPr/>
            <p:nvPr/>
          </p:nvSpPr>
          <p:spPr>
            <a:xfrm>
              <a:off x="8211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1" name="椭圆 90">
              <a:extLst>
                <a:ext uri="{FF2B5EF4-FFF2-40B4-BE49-F238E27FC236}">
                  <a16:creationId xmlns:a16="http://schemas.microsoft.com/office/drawing/2014/main" id="{D4BE7823-308A-25EE-E16C-7C30B71451E8}"/>
                </a:ext>
              </a:extLst>
            </p:cNvPr>
            <p:cNvSpPr/>
            <p:nvPr/>
          </p:nvSpPr>
          <p:spPr>
            <a:xfrm>
              <a:off x="8402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2" name="椭圆 91">
              <a:extLst>
                <a:ext uri="{FF2B5EF4-FFF2-40B4-BE49-F238E27FC236}">
                  <a16:creationId xmlns:a16="http://schemas.microsoft.com/office/drawing/2014/main" id="{FA5C7DC5-ADBD-A6AB-9B13-1C453D005D9B}"/>
                </a:ext>
              </a:extLst>
            </p:cNvPr>
            <p:cNvSpPr/>
            <p:nvPr/>
          </p:nvSpPr>
          <p:spPr>
            <a:xfrm>
              <a:off x="8592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3" name="椭圆 92">
              <a:extLst>
                <a:ext uri="{FF2B5EF4-FFF2-40B4-BE49-F238E27FC236}">
                  <a16:creationId xmlns:a16="http://schemas.microsoft.com/office/drawing/2014/main" id="{3588FAF0-D834-A63D-4F89-FBE72FE39936}"/>
                </a:ext>
              </a:extLst>
            </p:cNvPr>
            <p:cNvSpPr/>
            <p:nvPr/>
          </p:nvSpPr>
          <p:spPr>
            <a:xfrm>
              <a:off x="8783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4" name="椭圆 93">
              <a:extLst>
                <a:ext uri="{FF2B5EF4-FFF2-40B4-BE49-F238E27FC236}">
                  <a16:creationId xmlns:a16="http://schemas.microsoft.com/office/drawing/2014/main" id="{B2B46575-E758-85DD-7471-44D84C089395}"/>
                </a:ext>
              </a:extLst>
            </p:cNvPr>
            <p:cNvSpPr/>
            <p:nvPr/>
          </p:nvSpPr>
          <p:spPr>
            <a:xfrm>
              <a:off x="8973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5" name="椭圆 94">
              <a:extLst>
                <a:ext uri="{FF2B5EF4-FFF2-40B4-BE49-F238E27FC236}">
                  <a16:creationId xmlns:a16="http://schemas.microsoft.com/office/drawing/2014/main" id="{DB7C2D93-1A74-9899-56C2-23BBC92881AD}"/>
                </a:ext>
              </a:extLst>
            </p:cNvPr>
            <p:cNvSpPr/>
            <p:nvPr/>
          </p:nvSpPr>
          <p:spPr>
            <a:xfrm>
              <a:off x="9164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6" name="椭圆 95">
              <a:extLst>
                <a:ext uri="{FF2B5EF4-FFF2-40B4-BE49-F238E27FC236}">
                  <a16:creationId xmlns:a16="http://schemas.microsoft.com/office/drawing/2014/main" id="{6438DDF2-292D-F97D-B8CC-6988D90BD94F}"/>
                </a:ext>
              </a:extLst>
            </p:cNvPr>
            <p:cNvSpPr/>
            <p:nvPr/>
          </p:nvSpPr>
          <p:spPr>
            <a:xfrm>
              <a:off x="9354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7" name="椭圆 96">
              <a:extLst>
                <a:ext uri="{FF2B5EF4-FFF2-40B4-BE49-F238E27FC236}">
                  <a16:creationId xmlns:a16="http://schemas.microsoft.com/office/drawing/2014/main" id="{57958A1D-50FC-2E73-FB76-DD32A69E6246}"/>
                </a:ext>
              </a:extLst>
            </p:cNvPr>
            <p:cNvSpPr/>
            <p:nvPr/>
          </p:nvSpPr>
          <p:spPr>
            <a:xfrm>
              <a:off x="9545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8" name="椭圆 97">
              <a:extLst>
                <a:ext uri="{FF2B5EF4-FFF2-40B4-BE49-F238E27FC236}">
                  <a16:creationId xmlns:a16="http://schemas.microsoft.com/office/drawing/2014/main" id="{F9CF4E80-2C56-A7E4-26EA-6A04E98FF590}"/>
                </a:ext>
              </a:extLst>
            </p:cNvPr>
            <p:cNvSpPr/>
            <p:nvPr/>
          </p:nvSpPr>
          <p:spPr>
            <a:xfrm>
              <a:off x="9735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9" name="椭圆 98">
              <a:extLst>
                <a:ext uri="{FF2B5EF4-FFF2-40B4-BE49-F238E27FC236}">
                  <a16:creationId xmlns:a16="http://schemas.microsoft.com/office/drawing/2014/main" id="{8B97E8E5-C8E4-703F-8047-AC2D72C0881C}"/>
                </a:ext>
              </a:extLst>
            </p:cNvPr>
            <p:cNvSpPr/>
            <p:nvPr/>
          </p:nvSpPr>
          <p:spPr>
            <a:xfrm>
              <a:off x="9926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0" name="椭圆 99">
              <a:extLst>
                <a:ext uri="{FF2B5EF4-FFF2-40B4-BE49-F238E27FC236}">
                  <a16:creationId xmlns:a16="http://schemas.microsoft.com/office/drawing/2014/main" id="{F9B5AC3B-CC55-19D4-68AF-78596F5E19B3}"/>
                </a:ext>
              </a:extLst>
            </p:cNvPr>
            <p:cNvSpPr/>
            <p:nvPr/>
          </p:nvSpPr>
          <p:spPr>
            <a:xfrm>
              <a:off x="10116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1" name="椭圆 100">
              <a:extLst>
                <a:ext uri="{FF2B5EF4-FFF2-40B4-BE49-F238E27FC236}">
                  <a16:creationId xmlns:a16="http://schemas.microsoft.com/office/drawing/2014/main" id="{2EF52C71-B797-03A7-5E11-AB45BC79BC91}"/>
                </a:ext>
              </a:extLst>
            </p:cNvPr>
            <p:cNvSpPr/>
            <p:nvPr/>
          </p:nvSpPr>
          <p:spPr>
            <a:xfrm>
              <a:off x="7259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2" name="椭圆 101">
              <a:extLst>
                <a:ext uri="{FF2B5EF4-FFF2-40B4-BE49-F238E27FC236}">
                  <a16:creationId xmlns:a16="http://schemas.microsoft.com/office/drawing/2014/main" id="{9F032BF4-01C6-CD3C-11A0-7539CDC80ECB}"/>
                </a:ext>
              </a:extLst>
            </p:cNvPr>
            <p:cNvSpPr/>
            <p:nvPr/>
          </p:nvSpPr>
          <p:spPr>
            <a:xfrm>
              <a:off x="7449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3" name="椭圆 102">
              <a:extLst>
                <a:ext uri="{FF2B5EF4-FFF2-40B4-BE49-F238E27FC236}">
                  <a16:creationId xmlns:a16="http://schemas.microsoft.com/office/drawing/2014/main" id="{48869CF1-7F82-C30D-1D52-9B180D47A1FB}"/>
                </a:ext>
              </a:extLst>
            </p:cNvPr>
            <p:cNvSpPr/>
            <p:nvPr/>
          </p:nvSpPr>
          <p:spPr>
            <a:xfrm>
              <a:off x="7640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4" name="椭圆 103">
              <a:extLst>
                <a:ext uri="{FF2B5EF4-FFF2-40B4-BE49-F238E27FC236}">
                  <a16:creationId xmlns:a16="http://schemas.microsoft.com/office/drawing/2014/main" id="{59BFE5E4-B973-587D-49B4-E2EED7AC954A}"/>
                </a:ext>
              </a:extLst>
            </p:cNvPr>
            <p:cNvSpPr/>
            <p:nvPr/>
          </p:nvSpPr>
          <p:spPr>
            <a:xfrm>
              <a:off x="7830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5" name="椭圆 104">
              <a:extLst>
                <a:ext uri="{FF2B5EF4-FFF2-40B4-BE49-F238E27FC236}">
                  <a16:creationId xmlns:a16="http://schemas.microsoft.com/office/drawing/2014/main" id="{CE3D0309-F048-5804-5491-E456A63D31E1}"/>
                </a:ext>
              </a:extLst>
            </p:cNvPr>
            <p:cNvSpPr/>
            <p:nvPr/>
          </p:nvSpPr>
          <p:spPr>
            <a:xfrm>
              <a:off x="8021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6" name="椭圆 105">
              <a:extLst>
                <a:ext uri="{FF2B5EF4-FFF2-40B4-BE49-F238E27FC236}">
                  <a16:creationId xmlns:a16="http://schemas.microsoft.com/office/drawing/2014/main" id="{67285602-E28C-2DB8-A7DF-84C2EE2DA0AF}"/>
                </a:ext>
              </a:extLst>
            </p:cNvPr>
            <p:cNvSpPr/>
            <p:nvPr/>
          </p:nvSpPr>
          <p:spPr>
            <a:xfrm>
              <a:off x="8211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7" name="椭圆 106">
              <a:extLst>
                <a:ext uri="{FF2B5EF4-FFF2-40B4-BE49-F238E27FC236}">
                  <a16:creationId xmlns:a16="http://schemas.microsoft.com/office/drawing/2014/main" id="{E742E342-66AA-2D12-ED48-7C24AA83A7D4}"/>
                </a:ext>
              </a:extLst>
            </p:cNvPr>
            <p:cNvSpPr/>
            <p:nvPr/>
          </p:nvSpPr>
          <p:spPr>
            <a:xfrm>
              <a:off x="8402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8" name="椭圆 107">
              <a:extLst>
                <a:ext uri="{FF2B5EF4-FFF2-40B4-BE49-F238E27FC236}">
                  <a16:creationId xmlns:a16="http://schemas.microsoft.com/office/drawing/2014/main" id="{E588C522-0C95-722C-969A-956AAC8BAEA3}"/>
                </a:ext>
              </a:extLst>
            </p:cNvPr>
            <p:cNvSpPr/>
            <p:nvPr/>
          </p:nvSpPr>
          <p:spPr>
            <a:xfrm>
              <a:off x="8592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9" name="椭圆 108">
              <a:extLst>
                <a:ext uri="{FF2B5EF4-FFF2-40B4-BE49-F238E27FC236}">
                  <a16:creationId xmlns:a16="http://schemas.microsoft.com/office/drawing/2014/main" id="{3B59081B-DE03-8A60-C235-EEAB99088A88}"/>
                </a:ext>
              </a:extLst>
            </p:cNvPr>
            <p:cNvSpPr/>
            <p:nvPr/>
          </p:nvSpPr>
          <p:spPr>
            <a:xfrm>
              <a:off x="8783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0" name="椭圆 109">
              <a:extLst>
                <a:ext uri="{FF2B5EF4-FFF2-40B4-BE49-F238E27FC236}">
                  <a16:creationId xmlns:a16="http://schemas.microsoft.com/office/drawing/2014/main" id="{7A08E2F3-A9E0-118A-4BA7-D9EDE211C358}"/>
                </a:ext>
              </a:extLst>
            </p:cNvPr>
            <p:cNvSpPr/>
            <p:nvPr/>
          </p:nvSpPr>
          <p:spPr>
            <a:xfrm>
              <a:off x="8973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1" name="椭圆 110">
              <a:extLst>
                <a:ext uri="{FF2B5EF4-FFF2-40B4-BE49-F238E27FC236}">
                  <a16:creationId xmlns:a16="http://schemas.microsoft.com/office/drawing/2014/main" id="{82F0350D-A9A7-49B0-7DD5-277828EE6174}"/>
                </a:ext>
              </a:extLst>
            </p:cNvPr>
            <p:cNvSpPr/>
            <p:nvPr/>
          </p:nvSpPr>
          <p:spPr>
            <a:xfrm>
              <a:off x="9164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2" name="椭圆 111">
              <a:extLst>
                <a:ext uri="{FF2B5EF4-FFF2-40B4-BE49-F238E27FC236}">
                  <a16:creationId xmlns:a16="http://schemas.microsoft.com/office/drawing/2014/main" id="{6335CCA2-178F-CED6-7CD8-7D83AA8C898B}"/>
                </a:ext>
              </a:extLst>
            </p:cNvPr>
            <p:cNvSpPr/>
            <p:nvPr/>
          </p:nvSpPr>
          <p:spPr>
            <a:xfrm>
              <a:off x="9354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3" name="椭圆 112">
              <a:extLst>
                <a:ext uri="{FF2B5EF4-FFF2-40B4-BE49-F238E27FC236}">
                  <a16:creationId xmlns:a16="http://schemas.microsoft.com/office/drawing/2014/main" id="{8D448018-A2DA-8B76-9E3F-0400DF52EED0}"/>
                </a:ext>
              </a:extLst>
            </p:cNvPr>
            <p:cNvSpPr/>
            <p:nvPr/>
          </p:nvSpPr>
          <p:spPr>
            <a:xfrm>
              <a:off x="9545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4" name="椭圆 113">
              <a:extLst>
                <a:ext uri="{FF2B5EF4-FFF2-40B4-BE49-F238E27FC236}">
                  <a16:creationId xmlns:a16="http://schemas.microsoft.com/office/drawing/2014/main" id="{03C72722-BA4A-2CF1-1A82-9030267B6DE5}"/>
                </a:ext>
              </a:extLst>
            </p:cNvPr>
            <p:cNvSpPr/>
            <p:nvPr/>
          </p:nvSpPr>
          <p:spPr>
            <a:xfrm>
              <a:off x="9735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5" name="椭圆 114">
              <a:extLst>
                <a:ext uri="{FF2B5EF4-FFF2-40B4-BE49-F238E27FC236}">
                  <a16:creationId xmlns:a16="http://schemas.microsoft.com/office/drawing/2014/main" id="{F2571965-CA6C-4B98-FADA-CD6419E1D7B2}"/>
                </a:ext>
              </a:extLst>
            </p:cNvPr>
            <p:cNvSpPr/>
            <p:nvPr/>
          </p:nvSpPr>
          <p:spPr>
            <a:xfrm>
              <a:off x="9926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6" name="椭圆 115">
              <a:extLst>
                <a:ext uri="{FF2B5EF4-FFF2-40B4-BE49-F238E27FC236}">
                  <a16:creationId xmlns:a16="http://schemas.microsoft.com/office/drawing/2014/main" id="{E60A6C90-4386-006E-3413-1E94AA15D1E4}"/>
                </a:ext>
              </a:extLst>
            </p:cNvPr>
            <p:cNvSpPr/>
            <p:nvPr/>
          </p:nvSpPr>
          <p:spPr>
            <a:xfrm>
              <a:off x="10116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7" name="椭圆 116">
              <a:extLst>
                <a:ext uri="{FF2B5EF4-FFF2-40B4-BE49-F238E27FC236}">
                  <a16:creationId xmlns:a16="http://schemas.microsoft.com/office/drawing/2014/main" id="{D7AA3F76-13F0-531F-9053-1E934C8C684D}"/>
                </a:ext>
              </a:extLst>
            </p:cNvPr>
            <p:cNvSpPr/>
            <p:nvPr/>
          </p:nvSpPr>
          <p:spPr>
            <a:xfrm>
              <a:off x="7259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8" name="椭圆 117">
              <a:extLst>
                <a:ext uri="{FF2B5EF4-FFF2-40B4-BE49-F238E27FC236}">
                  <a16:creationId xmlns:a16="http://schemas.microsoft.com/office/drawing/2014/main" id="{B1882BF9-99A3-8693-41DB-89C4CE7DFC8C}"/>
                </a:ext>
              </a:extLst>
            </p:cNvPr>
            <p:cNvSpPr/>
            <p:nvPr/>
          </p:nvSpPr>
          <p:spPr>
            <a:xfrm>
              <a:off x="7449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9" name="椭圆 118">
              <a:extLst>
                <a:ext uri="{FF2B5EF4-FFF2-40B4-BE49-F238E27FC236}">
                  <a16:creationId xmlns:a16="http://schemas.microsoft.com/office/drawing/2014/main" id="{BCC36A28-BA59-D706-B5E6-0F48024235BC}"/>
                </a:ext>
              </a:extLst>
            </p:cNvPr>
            <p:cNvSpPr/>
            <p:nvPr/>
          </p:nvSpPr>
          <p:spPr>
            <a:xfrm>
              <a:off x="7640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0" name="椭圆 119">
              <a:extLst>
                <a:ext uri="{FF2B5EF4-FFF2-40B4-BE49-F238E27FC236}">
                  <a16:creationId xmlns:a16="http://schemas.microsoft.com/office/drawing/2014/main" id="{D2522BD5-F911-385B-B119-07ADF0D0941F}"/>
                </a:ext>
              </a:extLst>
            </p:cNvPr>
            <p:cNvSpPr/>
            <p:nvPr/>
          </p:nvSpPr>
          <p:spPr>
            <a:xfrm>
              <a:off x="7830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1" name="椭圆 120">
              <a:extLst>
                <a:ext uri="{FF2B5EF4-FFF2-40B4-BE49-F238E27FC236}">
                  <a16:creationId xmlns:a16="http://schemas.microsoft.com/office/drawing/2014/main" id="{BCF03660-2E57-60EF-B70C-0C8CCDF9AC34}"/>
                </a:ext>
              </a:extLst>
            </p:cNvPr>
            <p:cNvSpPr/>
            <p:nvPr/>
          </p:nvSpPr>
          <p:spPr>
            <a:xfrm>
              <a:off x="8021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2" name="椭圆 121">
              <a:extLst>
                <a:ext uri="{FF2B5EF4-FFF2-40B4-BE49-F238E27FC236}">
                  <a16:creationId xmlns:a16="http://schemas.microsoft.com/office/drawing/2014/main" id="{DFF859EB-6811-BEAB-0735-A643C8D5D268}"/>
                </a:ext>
              </a:extLst>
            </p:cNvPr>
            <p:cNvSpPr/>
            <p:nvPr/>
          </p:nvSpPr>
          <p:spPr>
            <a:xfrm>
              <a:off x="8211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3" name="椭圆 122">
              <a:extLst>
                <a:ext uri="{FF2B5EF4-FFF2-40B4-BE49-F238E27FC236}">
                  <a16:creationId xmlns:a16="http://schemas.microsoft.com/office/drawing/2014/main" id="{4AA13CFC-0B0C-2AAB-D787-16B3D830BDA2}"/>
                </a:ext>
              </a:extLst>
            </p:cNvPr>
            <p:cNvSpPr/>
            <p:nvPr/>
          </p:nvSpPr>
          <p:spPr>
            <a:xfrm>
              <a:off x="8402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4" name="椭圆 123">
              <a:extLst>
                <a:ext uri="{FF2B5EF4-FFF2-40B4-BE49-F238E27FC236}">
                  <a16:creationId xmlns:a16="http://schemas.microsoft.com/office/drawing/2014/main" id="{3DEC33BB-1034-3147-6F70-8172702C989E}"/>
                </a:ext>
              </a:extLst>
            </p:cNvPr>
            <p:cNvSpPr/>
            <p:nvPr/>
          </p:nvSpPr>
          <p:spPr>
            <a:xfrm>
              <a:off x="8592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5" name="椭圆 124">
              <a:extLst>
                <a:ext uri="{FF2B5EF4-FFF2-40B4-BE49-F238E27FC236}">
                  <a16:creationId xmlns:a16="http://schemas.microsoft.com/office/drawing/2014/main" id="{AF37AFB2-A841-743A-7ABE-9DDDB3071D4F}"/>
                </a:ext>
              </a:extLst>
            </p:cNvPr>
            <p:cNvSpPr/>
            <p:nvPr/>
          </p:nvSpPr>
          <p:spPr>
            <a:xfrm>
              <a:off x="8783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6" name="椭圆 125">
              <a:extLst>
                <a:ext uri="{FF2B5EF4-FFF2-40B4-BE49-F238E27FC236}">
                  <a16:creationId xmlns:a16="http://schemas.microsoft.com/office/drawing/2014/main" id="{1DE8D2FC-0D9F-898B-D7E0-69516BE5B9C9}"/>
                </a:ext>
              </a:extLst>
            </p:cNvPr>
            <p:cNvSpPr/>
            <p:nvPr/>
          </p:nvSpPr>
          <p:spPr>
            <a:xfrm>
              <a:off x="8973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7" name="椭圆 126">
              <a:extLst>
                <a:ext uri="{FF2B5EF4-FFF2-40B4-BE49-F238E27FC236}">
                  <a16:creationId xmlns:a16="http://schemas.microsoft.com/office/drawing/2014/main" id="{033EAD93-7ADC-44B2-B970-4EF6C42926CF}"/>
                </a:ext>
              </a:extLst>
            </p:cNvPr>
            <p:cNvSpPr/>
            <p:nvPr/>
          </p:nvSpPr>
          <p:spPr>
            <a:xfrm>
              <a:off x="9164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8" name="椭圆 127">
              <a:extLst>
                <a:ext uri="{FF2B5EF4-FFF2-40B4-BE49-F238E27FC236}">
                  <a16:creationId xmlns:a16="http://schemas.microsoft.com/office/drawing/2014/main" id="{00596EE6-5E16-EF55-F741-E51A87137A46}"/>
                </a:ext>
              </a:extLst>
            </p:cNvPr>
            <p:cNvSpPr/>
            <p:nvPr/>
          </p:nvSpPr>
          <p:spPr>
            <a:xfrm>
              <a:off x="9354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9" name="椭圆 128">
              <a:extLst>
                <a:ext uri="{FF2B5EF4-FFF2-40B4-BE49-F238E27FC236}">
                  <a16:creationId xmlns:a16="http://schemas.microsoft.com/office/drawing/2014/main" id="{469F8874-6415-B6A4-8193-3B6AAF551604}"/>
                </a:ext>
              </a:extLst>
            </p:cNvPr>
            <p:cNvSpPr/>
            <p:nvPr/>
          </p:nvSpPr>
          <p:spPr>
            <a:xfrm>
              <a:off x="9545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0" name="椭圆 129">
              <a:extLst>
                <a:ext uri="{FF2B5EF4-FFF2-40B4-BE49-F238E27FC236}">
                  <a16:creationId xmlns:a16="http://schemas.microsoft.com/office/drawing/2014/main" id="{542CA683-31F7-6D6A-B101-F5B79671C736}"/>
                </a:ext>
              </a:extLst>
            </p:cNvPr>
            <p:cNvSpPr/>
            <p:nvPr/>
          </p:nvSpPr>
          <p:spPr>
            <a:xfrm>
              <a:off x="9735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1" name="椭圆 130">
              <a:extLst>
                <a:ext uri="{FF2B5EF4-FFF2-40B4-BE49-F238E27FC236}">
                  <a16:creationId xmlns:a16="http://schemas.microsoft.com/office/drawing/2014/main" id="{444B5C3E-38D1-FD0B-8EA9-D4C62075600C}"/>
                </a:ext>
              </a:extLst>
            </p:cNvPr>
            <p:cNvSpPr/>
            <p:nvPr/>
          </p:nvSpPr>
          <p:spPr>
            <a:xfrm>
              <a:off x="9926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2" name="椭圆 131">
              <a:extLst>
                <a:ext uri="{FF2B5EF4-FFF2-40B4-BE49-F238E27FC236}">
                  <a16:creationId xmlns:a16="http://schemas.microsoft.com/office/drawing/2014/main" id="{AC30AC81-8A55-FD58-D963-5C7FF0D52846}"/>
                </a:ext>
              </a:extLst>
            </p:cNvPr>
            <p:cNvSpPr/>
            <p:nvPr/>
          </p:nvSpPr>
          <p:spPr>
            <a:xfrm>
              <a:off x="10116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3" name="椭圆 132">
              <a:extLst>
                <a:ext uri="{FF2B5EF4-FFF2-40B4-BE49-F238E27FC236}">
                  <a16:creationId xmlns:a16="http://schemas.microsoft.com/office/drawing/2014/main" id="{B1C7DA91-AA3A-D277-54F4-3ADE0D54345A}"/>
                </a:ext>
              </a:extLst>
            </p:cNvPr>
            <p:cNvSpPr/>
            <p:nvPr/>
          </p:nvSpPr>
          <p:spPr>
            <a:xfrm>
              <a:off x="7259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4" name="椭圆 133">
              <a:extLst>
                <a:ext uri="{FF2B5EF4-FFF2-40B4-BE49-F238E27FC236}">
                  <a16:creationId xmlns:a16="http://schemas.microsoft.com/office/drawing/2014/main" id="{4843F4CA-DB40-5BA4-CC27-8DB34153CBA6}"/>
                </a:ext>
              </a:extLst>
            </p:cNvPr>
            <p:cNvSpPr/>
            <p:nvPr/>
          </p:nvSpPr>
          <p:spPr>
            <a:xfrm>
              <a:off x="7449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5" name="椭圆 134">
              <a:extLst>
                <a:ext uri="{FF2B5EF4-FFF2-40B4-BE49-F238E27FC236}">
                  <a16:creationId xmlns:a16="http://schemas.microsoft.com/office/drawing/2014/main" id="{EABEE11A-94EE-09EA-CB61-D625E3DC4359}"/>
                </a:ext>
              </a:extLst>
            </p:cNvPr>
            <p:cNvSpPr/>
            <p:nvPr/>
          </p:nvSpPr>
          <p:spPr>
            <a:xfrm>
              <a:off x="7640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6" name="椭圆 135">
              <a:extLst>
                <a:ext uri="{FF2B5EF4-FFF2-40B4-BE49-F238E27FC236}">
                  <a16:creationId xmlns:a16="http://schemas.microsoft.com/office/drawing/2014/main" id="{43D1FC74-05BD-DAA9-9988-6EEDE5A6FD15}"/>
                </a:ext>
              </a:extLst>
            </p:cNvPr>
            <p:cNvSpPr/>
            <p:nvPr/>
          </p:nvSpPr>
          <p:spPr>
            <a:xfrm>
              <a:off x="7830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7" name="椭圆 136">
              <a:extLst>
                <a:ext uri="{FF2B5EF4-FFF2-40B4-BE49-F238E27FC236}">
                  <a16:creationId xmlns:a16="http://schemas.microsoft.com/office/drawing/2014/main" id="{974C497C-A860-B343-AA44-E4DC24413A42}"/>
                </a:ext>
              </a:extLst>
            </p:cNvPr>
            <p:cNvSpPr/>
            <p:nvPr/>
          </p:nvSpPr>
          <p:spPr>
            <a:xfrm>
              <a:off x="8021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8" name="椭圆 137">
              <a:extLst>
                <a:ext uri="{FF2B5EF4-FFF2-40B4-BE49-F238E27FC236}">
                  <a16:creationId xmlns:a16="http://schemas.microsoft.com/office/drawing/2014/main" id="{18F26300-7875-4DF2-7550-D9B9EA9D5C41}"/>
                </a:ext>
              </a:extLst>
            </p:cNvPr>
            <p:cNvSpPr/>
            <p:nvPr/>
          </p:nvSpPr>
          <p:spPr>
            <a:xfrm>
              <a:off x="8211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9" name="椭圆 138">
              <a:extLst>
                <a:ext uri="{FF2B5EF4-FFF2-40B4-BE49-F238E27FC236}">
                  <a16:creationId xmlns:a16="http://schemas.microsoft.com/office/drawing/2014/main" id="{4FEDDFB0-513C-06E3-D55F-D940ED182323}"/>
                </a:ext>
              </a:extLst>
            </p:cNvPr>
            <p:cNvSpPr/>
            <p:nvPr/>
          </p:nvSpPr>
          <p:spPr>
            <a:xfrm>
              <a:off x="8402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0" name="椭圆 139">
              <a:extLst>
                <a:ext uri="{FF2B5EF4-FFF2-40B4-BE49-F238E27FC236}">
                  <a16:creationId xmlns:a16="http://schemas.microsoft.com/office/drawing/2014/main" id="{0F15F680-DC93-09F9-B239-0F90DBDDB67A}"/>
                </a:ext>
              </a:extLst>
            </p:cNvPr>
            <p:cNvSpPr/>
            <p:nvPr/>
          </p:nvSpPr>
          <p:spPr>
            <a:xfrm>
              <a:off x="8592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1" name="椭圆 140">
              <a:extLst>
                <a:ext uri="{FF2B5EF4-FFF2-40B4-BE49-F238E27FC236}">
                  <a16:creationId xmlns:a16="http://schemas.microsoft.com/office/drawing/2014/main" id="{C29DCB53-EE26-049E-19FB-4F9E6B09FE75}"/>
                </a:ext>
              </a:extLst>
            </p:cNvPr>
            <p:cNvSpPr/>
            <p:nvPr/>
          </p:nvSpPr>
          <p:spPr>
            <a:xfrm>
              <a:off x="8783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2" name="椭圆 141">
              <a:extLst>
                <a:ext uri="{FF2B5EF4-FFF2-40B4-BE49-F238E27FC236}">
                  <a16:creationId xmlns:a16="http://schemas.microsoft.com/office/drawing/2014/main" id="{5CA68C0D-55AC-C982-ADFF-7FE3C9DC4C00}"/>
                </a:ext>
              </a:extLst>
            </p:cNvPr>
            <p:cNvSpPr/>
            <p:nvPr/>
          </p:nvSpPr>
          <p:spPr>
            <a:xfrm>
              <a:off x="8973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3" name="椭圆 142">
              <a:extLst>
                <a:ext uri="{FF2B5EF4-FFF2-40B4-BE49-F238E27FC236}">
                  <a16:creationId xmlns:a16="http://schemas.microsoft.com/office/drawing/2014/main" id="{EB8A76F6-0C82-5D48-EB60-D90AFC828C84}"/>
                </a:ext>
              </a:extLst>
            </p:cNvPr>
            <p:cNvSpPr/>
            <p:nvPr/>
          </p:nvSpPr>
          <p:spPr>
            <a:xfrm>
              <a:off x="9164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4" name="椭圆 143">
              <a:extLst>
                <a:ext uri="{FF2B5EF4-FFF2-40B4-BE49-F238E27FC236}">
                  <a16:creationId xmlns:a16="http://schemas.microsoft.com/office/drawing/2014/main" id="{3ABCA6F0-5408-D3CA-ECF4-0D7667960DDF}"/>
                </a:ext>
              </a:extLst>
            </p:cNvPr>
            <p:cNvSpPr/>
            <p:nvPr/>
          </p:nvSpPr>
          <p:spPr>
            <a:xfrm>
              <a:off x="9354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5" name="椭圆 144">
              <a:extLst>
                <a:ext uri="{FF2B5EF4-FFF2-40B4-BE49-F238E27FC236}">
                  <a16:creationId xmlns:a16="http://schemas.microsoft.com/office/drawing/2014/main" id="{2BCCA004-562B-CEFE-F984-A2E7258A5CDB}"/>
                </a:ext>
              </a:extLst>
            </p:cNvPr>
            <p:cNvSpPr/>
            <p:nvPr/>
          </p:nvSpPr>
          <p:spPr>
            <a:xfrm>
              <a:off x="9545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6" name="椭圆 145">
              <a:extLst>
                <a:ext uri="{FF2B5EF4-FFF2-40B4-BE49-F238E27FC236}">
                  <a16:creationId xmlns:a16="http://schemas.microsoft.com/office/drawing/2014/main" id="{37EA9BDC-856F-08F4-CF55-7CDA2FFC408B}"/>
                </a:ext>
              </a:extLst>
            </p:cNvPr>
            <p:cNvSpPr/>
            <p:nvPr/>
          </p:nvSpPr>
          <p:spPr>
            <a:xfrm>
              <a:off x="9735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7" name="椭圆 146">
              <a:extLst>
                <a:ext uri="{FF2B5EF4-FFF2-40B4-BE49-F238E27FC236}">
                  <a16:creationId xmlns:a16="http://schemas.microsoft.com/office/drawing/2014/main" id="{E8C15745-C9F2-9E1D-CB57-285BA49EE5FC}"/>
                </a:ext>
              </a:extLst>
            </p:cNvPr>
            <p:cNvSpPr/>
            <p:nvPr/>
          </p:nvSpPr>
          <p:spPr>
            <a:xfrm>
              <a:off x="9926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8" name="椭圆 147">
              <a:extLst>
                <a:ext uri="{FF2B5EF4-FFF2-40B4-BE49-F238E27FC236}">
                  <a16:creationId xmlns:a16="http://schemas.microsoft.com/office/drawing/2014/main" id="{05AB9C3B-DE10-49A3-3403-4ADC35E4F083}"/>
                </a:ext>
              </a:extLst>
            </p:cNvPr>
            <p:cNvSpPr/>
            <p:nvPr/>
          </p:nvSpPr>
          <p:spPr>
            <a:xfrm>
              <a:off x="10116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9" name="椭圆 148">
              <a:extLst>
                <a:ext uri="{FF2B5EF4-FFF2-40B4-BE49-F238E27FC236}">
                  <a16:creationId xmlns:a16="http://schemas.microsoft.com/office/drawing/2014/main" id="{87A2F38F-BC71-3ABB-1B95-034903BE815D}"/>
                </a:ext>
              </a:extLst>
            </p:cNvPr>
            <p:cNvSpPr/>
            <p:nvPr/>
          </p:nvSpPr>
          <p:spPr>
            <a:xfrm>
              <a:off x="7259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0" name="椭圆 149">
              <a:extLst>
                <a:ext uri="{FF2B5EF4-FFF2-40B4-BE49-F238E27FC236}">
                  <a16:creationId xmlns:a16="http://schemas.microsoft.com/office/drawing/2014/main" id="{FCCA193A-7E49-589B-E053-EFBEFB0C19BA}"/>
                </a:ext>
              </a:extLst>
            </p:cNvPr>
            <p:cNvSpPr/>
            <p:nvPr/>
          </p:nvSpPr>
          <p:spPr>
            <a:xfrm>
              <a:off x="7449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1" name="椭圆 150">
              <a:extLst>
                <a:ext uri="{FF2B5EF4-FFF2-40B4-BE49-F238E27FC236}">
                  <a16:creationId xmlns:a16="http://schemas.microsoft.com/office/drawing/2014/main" id="{D1269797-CD5E-2DE8-D092-FB7541128672}"/>
                </a:ext>
              </a:extLst>
            </p:cNvPr>
            <p:cNvSpPr/>
            <p:nvPr/>
          </p:nvSpPr>
          <p:spPr>
            <a:xfrm>
              <a:off x="7640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2" name="椭圆 151">
              <a:extLst>
                <a:ext uri="{FF2B5EF4-FFF2-40B4-BE49-F238E27FC236}">
                  <a16:creationId xmlns:a16="http://schemas.microsoft.com/office/drawing/2014/main" id="{3E07EEE1-5EA7-129B-A4FA-78444802A2C3}"/>
                </a:ext>
              </a:extLst>
            </p:cNvPr>
            <p:cNvSpPr/>
            <p:nvPr/>
          </p:nvSpPr>
          <p:spPr>
            <a:xfrm>
              <a:off x="7830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3" name="椭圆 152">
              <a:extLst>
                <a:ext uri="{FF2B5EF4-FFF2-40B4-BE49-F238E27FC236}">
                  <a16:creationId xmlns:a16="http://schemas.microsoft.com/office/drawing/2014/main" id="{58D6B906-B92F-F9FD-F09E-F727CBBC8B1D}"/>
                </a:ext>
              </a:extLst>
            </p:cNvPr>
            <p:cNvSpPr/>
            <p:nvPr/>
          </p:nvSpPr>
          <p:spPr>
            <a:xfrm>
              <a:off x="8021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4" name="椭圆 153">
              <a:extLst>
                <a:ext uri="{FF2B5EF4-FFF2-40B4-BE49-F238E27FC236}">
                  <a16:creationId xmlns:a16="http://schemas.microsoft.com/office/drawing/2014/main" id="{EDC9D198-AD25-F402-6076-972BB9F1EC0A}"/>
                </a:ext>
              </a:extLst>
            </p:cNvPr>
            <p:cNvSpPr/>
            <p:nvPr/>
          </p:nvSpPr>
          <p:spPr>
            <a:xfrm>
              <a:off x="8211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5" name="椭圆 154">
              <a:extLst>
                <a:ext uri="{FF2B5EF4-FFF2-40B4-BE49-F238E27FC236}">
                  <a16:creationId xmlns:a16="http://schemas.microsoft.com/office/drawing/2014/main" id="{E8F55DCC-B80F-29A6-373C-45234BDF1405}"/>
                </a:ext>
              </a:extLst>
            </p:cNvPr>
            <p:cNvSpPr/>
            <p:nvPr/>
          </p:nvSpPr>
          <p:spPr>
            <a:xfrm>
              <a:off x="8402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6" name="椭圆 155">
              <a:extLst>
                <a:ext uri="{FF2B5EF4-FFF2-40B4-BE49-F238E27FC236}">
                  <a16:creationId xmlns:a16="http://schemas.microsoft.com/office/drawing/2014/main" id="{B99743F4-0252-B500-9B4A-F6ED2142ADA2}"/>
                </a:ext>
              </a:extLst>
            </p:cNvPr>
            <p:cNvSpPr/>
            <p:nvPr/>
          </p:nvSpPr>
          <p:spPr>
            <a:xfrm>
              <a:off x="8592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7" name="椭圆 156">
              <a:extLst>
                <a:ext uri="{FF2B5EF4-FFF2-40B4-BE49-F238E27FC236}">
                  <a16:creationId xmlns:a16="http://schemas.microsoft.com/office/drawing/2014/main" id="{E5E82261-06D3-479E-2E96-1159532E5C70}"/>
                </a:ext>
              </a:extLst>
            </p:cNvPr>
            <p:cNvSpPr/>
            <p:nvPr/>
          </p:nvSpPr>
          <p:spPr>
            <a:xfrm>
              <a:off x="8783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8" name="椭圆 157">
              <a:extLst>
                <a:ext uri="{FF2B5EF4-FFF2-40B4-BE49-F238E27FC236}">
                  <a16:creationId xmlns:a16="http://schemas.microsoft.com/office/drawing/2014/main" id="{1DB56B89-37CF-6180-145F-F47B8F467199}"/>
                </a:ext>
              </a:extLst>
            </p:cNvPr>
            <p:cNvSpPr/>
            <p:nvPr/>
          </p:nvSpPr>
          <p:spPr>
            <a:xfrm>
              <a:off x="8973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9" name="椭圆 158">
              <a:extLst>
                <a:ext uri="{FF2B5EF4-FFF2-40B4-BE49-F238E27FC236}">
                  <a16:creationId xmlns:a16="http://schemas.microsoft.com/office/drawing/2014/main" id="{CB72291D-8AB2-D301-942C-872887E07706}"/>
                </a:ext>
              </a:extLst>
            </p:cNvPr>
            <p:cNvSpPr/>
            <p:nvPr/>
          </p:nvSpPr>
          <p:spPr>
            <a:xfrm>
              <a:off x="9164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0" name="椭圆 159">
              <a:extLst>
                <a:ext uri="{FF2B5EF4-FFF2-40B4-BE49-F238E27FC236}">
                  <a16:creationId xmlns:a16="http://schemas.microsoft.com/office/drawing/2014/main" id="{802DE6EE-D4BF-F4C4-1C32-A01A623C331E}"/>
                </a:ext>
              </a:extLst>
            </p:cNvPr>
            <p:cNvSpPr/>
            <p:nvPr/>
          </p:nvSpPr>
          <p:spPr>
            <a:xfrm>
              <a:off x="9354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1" name="椭圆 160">
              <a:extLst>
                <a:ext uri="{FF2B5EF4-FFF2-40B4-BE49-F238E27FC236}">
                  <a16:creationId xmlns:a16="http://schemas.microsoft.com/office/drawing/2014/main" id="{FB2A8563-3F0A-D616-AF77-34C0B6842487}"/>
                </a:ext>
              </a:extLst>
            </p:cNvPr>
            <p:cNvSpPr/>
            <p:nvPr/>
          </p:nvSpPr>
          <p:spPr>
            <a:xfrm>
              <a:off x="9545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2" name="椭圆 161">
              <a:extLst>
                <a:ext uri="{FF2B5EF4-FFF2-40B4-BE49-F238E27FC236}">
                  <a16:creationId xmlns:a16="http://schemas.microsoft.com/office/drawing/2014/main" id="{500A8B58-3499-7474-D0F0-145A2A4495D7}"/>
                </a:ext>
              </a:extLst>
            </p:cNvPr>
            <p:cNvSpPr/>
            <p:nvPr/>
          </p:nvSpPr>
          <p:spPr>
            <a:xfrm>
              <a:off x="9735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3" name="椭圆 162">
              <a:extLst>
                <a:ext uri="{FF2B5EF4-FFF2-40B4-BE49-F238E27FC236}">
                  <a16:creationId xmlns:a16="http://schemas.microsoft.com/office/drawing/2014/main" id="{01EFDE80-7071-ACBB-BDB1-AC2B4ACF7F4F}"/>
                </a:ext>
              </a:extLst>
            </p:cNvPr>
            <p:cNvSpPr/>
            <p:nvPr/>
          </p:nvSpPr>
          <p:spPr>
            <a:xfrm>
              <a:off x="9926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4" name="椭圆 163">
              <a:extLst>
                <a:ext uri="{FF2B5EF4-FFF2-40B4-BE49-F238E27FC236}">
                  <a16:creationId xmlns:a16="http://schemas.microsoft.com/office/drawing/2014/main" id="{430DFF16-931E-D0C6-AAD6-BDA8C7B0945D}"/>
                </a:ext>
              </a:extLst>
            </p:cNvPr>
            <p:cNvSpPr/>
            <p:nvPr/>
          </p:nvSpPr>
          <p:spPr>
            <a:xfrm>
              <a:off x="10116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Tree>
    <p:extLst>
      <p:ext uri="{BB962C8B-B14F-4D97-AF65-F5344CB8AC3E}">
        <p14:creationId xmlns:p14="http://schemas.microsoft.com/office/powerpoint/2010/main" val="3965124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D02017A-F233-4B3E-9BA4-3F7CEB25F5F3}"/>
              </a:ext>
            </a:extLst>
          </p:cNvPr>
          <p:cNvSpPr>
            <a:spLocks noGrp="1"/>
          </p:cNvSpPr>
          <p:nvPr>
            <p:ph type="dt" sz="half" idx="10"/>
          </p:nvPr>
        </p:nvSpPr>
        <p:spPr/>
        <p:txBody>
          <a:bodyPr/>
          <a:lstStyle/>
          <a:p>
            <a:fld id="{2CC5610D-D3BB-48E8-B638-5938ABB9CFDE}" type="datetimeFigureOut">
              <a:rPr lang="zh-CN" altLang="en-US" smtClean="0"/>
              <a:t>2022/4/21</a:t>
            </a:fld>
            <a:endParaRPr lang="zh-CN" altLang="en-US"/>
          </a:p>
        </p:txBody>
      </p:sp>
      <p:sp>
        <p:nvSpPr>
          <p:cNvPr id="5" name="页脚占位符 4">
            <a:extLst>
              <a:ext uri="{FF2B5EF4-FFF2-40B4-BE49-F238E27FC236}">
                <a16:creationId xmlns:a16="http://schemas.microsoft.com/office/drawing/2014/main" id="{7AB0A0A0-B5A0-44F7-A490-22CA550235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F36E68-F734-4304-8B21-CCFBC5FAFFF3}"/>
              </a:ext>
            </a:extLst>
          </p:cNvPr>
          <p:cNvSpPr>
            <a:spLocks noGrp="1"/>
          </p:cNvSpPr>
          <p:nvPr>
            <p:ph type="sldNum" sz="quarter" idx="12"/>
          </p:nvPr>
        </p:nvSpPr>
        <p:spPr/>
        <p:txBody>
          <a:bodyPr/>
          <a:lstStyle/>
          <a:p>
            <a:fld id="{E4F05AE2-E521-4071-B027-062C254CFD7B}" type="slidenum">
              <a:rPr lang="zh-CN" altLang="en-US" smtClean="0"/>
              <a:t>‹#›</a:t>
            </a:fld>
            <a:endParaRPr lang="zh-CN" altLang="en-US"/>
          </a:p>
        </p:txBody>
      </p:sp>
    </p:spTree>
    <p:extLst>
      <p:ext uri="{BB962C8B-B14F-4D97-AF65-F5344CB8AC3E}">
        <p14:creationId xmlns:p14="http://schemas.microsoft.com/office/powerpoint/2010/main" val="4239862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注页">
    <p:spTree>
      <p:nvGrpSpPr>
        <p:cNvPr id="1" name=""/>
        <p:cNvGrpSpPr/>
        <p:nvPr/>
      </p:nvGrpSpPr>
      <p:grpSpPr>
        <a:xfrm>
          <a:off x="0" y="0"/>
          <a:ext cx="0" cy="0"/>
          <a:chOff x="0" y="0"/>
          <a:chExt cx="0" cy="0"/>
        </a:xfrm>
      </p:grpSpPr>
      <p:pic>
        <p:nvPicPr>
          <p:cNvPr id="11" name="图片 10" descr="形状&#10;&#10;描述已自动生成">
            <a:extLst>
              <a:ext uri="{FF2B5EF4-FFF2-40B4-BE49-F238E27FC236}">
                <a16:creationId xmlns:a16="http://schemas.microsoft.com/office/drawing/2014/main" id="{0A229E26-7C93-45E4-98A3-AD3438CF8F7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文本占位符 1">
            <a:extLst>
              <a:ext uri="{FF2B5EF4-FFF2-40B4-BE49-F238E27FC236}">
                <a16:creationId xmlns:a16="http://schemas.microsoft.com/office/drawing/2014/main" id="{AC3EA38F-EB6D-4502-BD67-6BF5A109A263}"/>
              </a:ext>
            </a:extLst>
          </p:cNvPr>
          <p:cNvSpPr txBox="1">
            <a:spLocks/>
          </p:cNvSpPr>
          <p:nvPr userDrawn="1"/>
        </p:nvSpPr>
        <p:spPr>
          <a:xfrm>
            <a:off x="440603" y="182445"/>
            <a:ext cx="1657138" cy="287259"/>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100" b="0" i="0" kern="120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sz="11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cs typeface="Segoe UI Light" charset="0"/>
              </a:rPr>
              <a:t>OfficePLUS.cn</a:t>
            </a:r>
            <a:endParaRPr kumimoji="1" lang="zh-CN" altLang="en-US" sz="11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cs typeface="Segoe UI Light" charset="0"/>
            </a:endParaRPr>
          </a:p>
        </p:txBody>
      </p:sp>
      <p:sp>
        <p:nvSpPr>
          <p:cNvPr id="13" name="文本占位符 2">
            <a:extLst>
              <a:ext uri="{FF2B5EF4-FFF2-40B4-BE49-F238E27FC236}">
                <a16:creationId xmlns:a16="http://schemas.microsoft.com/office/drawing/2014/main" id="{E779D199-2617-4064-B528-4BD87100ECEE}"/>
              </a:ext>
            </a:extLst>
          </p:cNvPr>
          <p:cNvSpPr txBox="1">
            <a:spLocks/>
          </p:cNvSpPr>
          <p:nvPr userDrawn="1"/>
        </p:nvSpPr>
        <p:spPr>
          <a:xfrm>
            <a:off x="4153012" y="759876"/>
            <a:ext cx="7074345"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中文 </a:t>
            </a:r>
            <a:r>
              <a:rPr kumimoji="1" lang="en-US" altLang="zh-CN" sz="1200" b="0" i="0" u="none" strike="noStrike" kern="1200" cap="none" spc="0" normalizeH="0" baseline="0" noProof="0" dirty="0" err="1">
                <a:ln>
                  <a:noFill/>
                </a:ln>
                <a:solidFill>
                  <a:srgbClr val="FFFFFF"/>
                </a:solidFill>
                <a:effectLst/>
                <a:uLnTx/>
                <a:uFillTx/>
                <a:latin typeface="Microsoft YaHei Light" panose="020B0503020204020204" pitchFamily="34" charset="-122"/>
                <a:ea typeface="Microsoft YaHei Light" panose="020B0503020204020204" pitchFamily="34" charset="-122"/>
              </a:rPr>
              <a:t>OPPOSans</a:t>
            </a:r>
            <a:endPar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英文 </a:t>
            </a:r>
            <a:r>
              <a:rPr kumimoji="1" lang="en-US" altLang="zh-CN" sz="1200" b="0" i="0" u="none" strike="noStrike" kern="1200" cap="none" spc="0" normalizeH="0" baseline="0" noProof="0" dirty="0" err="1">
                <a:ln>
                  <a:noFill/>
                </a:ln>
                <a:solidFill>
                  <a:srgbClr val="FFFFFF"/>
                </a:solidFill>
                <a:effectLst/>
                <a:uLnTx/>
                <a:uFillTx/>
                <a:latin typeface="Microsoft YaHei Light" panose="020B0503020204020204" pitchFamily="34" charset="-122"/>
                <a:ea typeface="Microsoft YaHei Light" panose="020B0503020204020204" pitchFamily="34" charset="-122"/>
              </a:rPr>
              <a:t>OPPOSans</a:t>
            </a:r>
            <a:endPar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标题 </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1.0</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正文 </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1.25</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en-US" altLang="zh-CN" sz="1200" b="0" i="0" u="none" strike="noStrike" kern="1200" cap="none" spc="0" normalizeH="0" baseline="0" noProof="0" dirty="0">
                <a:ln>
                  <a:noFill/>
                </a:ln>
                <a:solidFill>
                  <a:schemeClr val="bg1"/>
                </a:solidFill>
                <a:effectLst/>
                <a:uLnTx/>
                <a:uFillTx/>
                <a:latin typeface="Microsoft YaHei Light" panose="020B0503020204020204" pitchFamily="34" charset="-122"/>
                <a:ea typeface="Microsoft YaHei Light" panose="020B0503020204020204" pitchFamily="34" charset="-122"/>
                <a:hlinkClick r:id="rId3">
                  <a:extLst>
                    <a:ext uri="{A12FA001-AC4F-418D-AE19-62706E023703}">
                      <ahyp:hlinkClr xmlns:ahyp="http://schemas.microsoft.com/office/drawing/2018/hyperlinkcolor" val="tx"/>
                    </a:ext>
                  </a:extLst>
                </a:hlinkClick>
              </a:rPr>
              <a:t>https://pixabay.com/</a:t>
            </a:r>
            <a:r>
              <a:rPr kumimoji="1" lang="en-US" altLang="zh-CN" sz="1200" b="0" i="0" u="none" strike="noStrike" kern="1200" cap="none" spc="0" normalizeH="0" baseline="0" noProof="0" dirty="0">
                <a:ln>
                  <a:noFill/>
                </a:ln>
                <a:solidFill>
                  <a:schemeClr val="bg1"/>
                </a:solidFill>
                <a:effectLst/>
                <a:uLnTx/>
                <a:uFillTx/>
                <a:latin typeface="Microsoft YaHei Light" panose="020B0503020204020204" pitchFamily="34" charset="-122"/>
                <a:ea typeface="Microsoft YaHei Light" panose="020B0503020204020204" pitchFamily="34" charset="-122"/>
              </a:rPr>
              <a:t>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免费可商用</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endPar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本网站所提供的任何信息内容（包括但不限于 </a:t>
            </a:r>
            <a:r>
              <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PPT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模板、</a:t>
            </a:r>
            <a:r>
              <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Word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文档、</a:t>
            </a:r>
            <a:r>
              <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Excel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图表、图片素材等）均受</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中华人民共和国著作权法</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信息网络传播权保护条例</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及其他适用的法律法规的保护，未经权利人书面明确授权，信息内容的任何部分</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包括图片或图表</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不得被全部或部分的复制、传播、销售，否则将承担法律责任。</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en-US" altLang="zh-CN" sz="1200" b="0" i="0" u="none" strike="noStrike" kern="1200" cap="none" spc="0" normalizeH="0" baseline="0" noProof="0" dirty="0" err="1">
                <a:ln>
                  <a:noFill/>
                </a:ln>
                <a:solidFill>
                  <a:srgbClr val="FFFFFF"/>
                </a:solidFill>
                <a:effectLst/>
                <a:uLnTx/>
                <a:uFillTx/>
                <a:latin typeface="Microsoft YaHei Light" panose="020B0503020204020204" pitchFamily="34" charset="-122"/>
                <a:ea typeface="Microsoft YaHei Light" panose="020B0503020204020204" pitchFamily="34" charset="-122"/>
              </a:rPr>
              <a:t>OfficePLUS</a:t>
            </a:r>
            <a:endPar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p:txBody>
      </p:sp>
      <p:sp>
        <p:nvSpPr>
          <p:cNvPr id="14" name="文本占位符 4">
            <a:extLst>
              <a:ext uri="{FF2B5EF4-FFF2-40B4-BE49-F238E27FC236}">
                <a16:creationId xmlns:a16="http://schemas.microsoft.com/office/drawing/2014/main" id="{0A051C53-9682-4112-B69A-7BB70918F171}"/>
              </a:ext>
            </a:extLst>
          </p:cNvPr>
          <p:cNvSpPr txBox="1">
            <a:spLocks/>
          </p:cNvSpPr>
          <p:nvPr userDrawn="1"/>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kern="120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zh-CN" altLang="en-US" sz="1867"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rPr>
              <a:t>标注</a:t>
            </a:r>
          </a:p>
        </p:txBody>
      </p:sp>
      <p:sp>
        <p:nvSpPr>
          <p:cNvPr id="15" name="文本占位符 7">
            <a:extLst>
              <a:ext uri="{FF2B5EF4-FFF2-40B4-BE49-F238E27FC236}">
                <a16:creationId xmlns:a16="http://schemas.microsoft.com/office/drawing/2014/main" id="{4C0908CF-7CB8-4192-A43C-CC3A75F8749B}"/>
              </a:ext>
            </a:extLst>
          </p:cNvPr>
          <p:cNvSpPr txBox="1">
            <a:spLocks/>
          </p:cNvSpPr>
          <p:nvPr userDrawn="1"/>
        </p:nvSpPr>
        <p:spPr>
          <a:xfrm>
            <a:off x="2378000" y="759876"/>
            <a:ext cx="1494754"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字体使用</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行距</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素材</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声明</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作者</a:t>
            </a:r>
          </a:p>
        </p:txBody>
      </p:sp>
    </p:spTree>
    <p:extLst>
      <p:ext uri="{BB962C8B-B14F-4D97-AF65-F5344CB8AC3E}">
        <p14:creationId xmlns:p14="http://schemas.microsoft.com/office/powerpoint/2010/main" val="3480594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EB9B3896-319D-45EF-A996-F06C435964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C5610D-D3BB-48E8-B638-5938ABB9CFDE}" type="datetimeFigureOut">
              <a:rPr lang="zh-CN" altLang="en-US" smtClean="0"/>
              <a:t>2022/4/21</a:t>
            </a:fld>
            <a:endParaRPr lang="zh-CN" altLang="en-US"/>
          </a:p>
        </p:txBody>
      </p:sp>
      <p:sp>
        <p:nvSpPr>
          <p:cNvPr id="5" name="页脚占位符 4">
            <a:extLst>
              <a:ext uri="{FF2B5EF4-FFF2-40B4-BE49-F238E27FC236}">
                <a16:creationId xmlns:a16="http://schemas.microsoft.com/office/drawing/2014/main" id="{149B380B-4756-4CAD-8741-32E82C5C11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16C9323-1CD7-4830-B0EE-DC83BF4374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F05AE2-E521-4071-B027-062C254CFD7B}" type="slidenum">
              <a:rPr lang="zh-CN" altLang="en-US" smtClean="0"/>
              <a:t>‹#›</a:t>
            </a:fld>
            <a:endParaRPr lang="zh-CN" altLang="en-US"/>
          </a:p>
        </p:txBody>
      </p:sp>
    </p:spTree>
    <p:extLst>
      <p:ext uri="{BB962C8B-B14F-4D97-AF65-F5344CB8AC3E}">
        <p14:creationId xmlns:p14="http://schemas.microsoft.com/office/powerpoint/2010/main" val="328430547"/>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8" r:id="rId4"/>
    <p:sldLayoutId id="2147483657" r:id="rId5"/>
    <p:sldLayoutId id="2147483659" r:id="rId6"/>
    <p:sldLayoutId id="2147483649" r:id="rId7"/>
    <p:sldLayoutId id="214748366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4" userDrawn="1">
          <p15:clr>
            <a:srgbClr val="F26B43"/>
          </p15:clr>
        </p15:guide>
        <p15:guide id="2" orient="horz" pos="3968" userDrawn="1">
          <p15:clr>
            <a:srgbClr val="F26B43"/>
          </p15:clr>
        </p15:guide>
        <p15:guide id="3" pos="344" userDrawn="1">
          <p15:clr>
            <a:srgbClr val="F26B43"/>
          </p15:clr>
        </p15:guide>
        <p15:guide id="4" pos="73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图形 1">
            <a:extLst>
              <a:ext uri="{FF2B5EF4-FFF2-40B4-BE49-F238E27FC236}">
                <a16:creationId xmlns:a16="http://schemas.microsoft.com/office/drawing/2014/main" id="{39576B79-8E4E-35E3-7EBC-12CA6195B0DE}"/>
              </a:ext>
            </a:extLst>
          </p:cNvPr>
          <p:cNvGrpSpPr/>
          <p:nvPr/>
        </p:nvGrpSpPr>
        <p:grpSpPr>
          <a:xfrm>
            <a:off x="3625165" y="3921293"/>
            <a:ext cx="2040737" cy="634999"/>
            <a:chOff x="4451984" y="5972175"/>
            <a:chExt cx="1097915" cy="341629"/>
          </a:xfrm>
          <a:solidFill>
            <a:srgbClr val="000000"/>
          </a:solidFill>
        </p:grpSpPr>
        <p:sp>
          <p:nvSpPr>
            <p:cNvPr id="103" name="任意多边形: 形状 102">
              <a:extLst>
                <a:ext uri="{FF2B5EF4-FFF2-40B4-BE49-F238E27FC236}">
                  <a16:creationId xmlns:a16="http://schemas.microsoft.com/office/drawing/2014/main" id="{BA31CFCA-852D-80B0-3A9E-A8D6B84DF91D}"/>
                </a:ext>
              </a:extLst>
            </p:cNvPr>
            <p:cNvSpPr/>
            <p:nvPr/>
          </p:nvSpPr>
          <p:spPr>
            <a:xfrm>
              <a:off x="4451984" y="6227445"/>
              <a:ext cx="1097915" cy="86359"/>
            </a:xfrm>
            <a:custGeom>
              <a:avLst/>
              <a:gdLst>
                <a:gd name="connsiteX0" fmla="*/ 1082040 w 1097915"/>
                <a:gd name="connsiteY0" fmla="*/ 86360 h 86359"/>
                <a:gd name="connsiteX1" fmla="*/ 1016635 w 1097915"/>
                <a:gd name="connsiteY1" fmla="*/ 52705 h 86359"/>
                <a:gd name="connsiteX2" fmla="*/ 975360 w 1097915"/>
                <a:gd name="connsiteY2" fmla="*/ 29210 h 86359"/>
                <a:gd name="connsiteX3" fmla="*/ 934085 w 1097915"/>
                <a:gd name="connsiteY3" fmla="*/ 52705 h 86359"/>
                <a:gd name="connsiteX4" fmla="*/ 869315 w 1097915"/>
                <a:gd name="connsiteY4" fmla="*/ 86360 h 86359"/>
                <a:gd name="connsiteX5" fmla="*/ 803910 w 1097915"/>
                <a:gd name="connsiteY5" fmla="*/ 52705 h 86359"/>
                <a:gd name="connsiteX6" fmla="*/ 762635 w 1097915"/>
                <a:gd name="connsiteY6" fmla="*/ 29210 h 86359"/>
                <a:gd name="connsiteX7" fmla="*/ 721360 w 1097915"/>
                <a:gd name="connsiteY7" fmla="*/ 52705 h 86359"/>
                <a:gd name="connsiteX8" fmla="*/ 655955 w 1097915"/>
                <a:gd name="connsiteY8" fmla="*/ 86360 h 86359"/>
                <a:gd name="connsiteX9" fmla="*/ 590550 w 1097915"/>
                <a:gd name="connsiteY9" fmla="*/ 52705 h 86359"/>
                <a:gd name="connsiteX10" fmla="*/ 549275 w 1097915"/>
                <a:gd name="connsiteY10" fmla="*/ 29210 h 86359"/>
                <a:gd name="connsiteX11" fmla="*/ 508000 w 1097915"/>
                <a:gd name="connsiteY11" fmla="*/ 52705 h 86359"/>
                <a:gd name="connsiteX12" fmla="*/ 442595 w 1097915"/>
                <a:gd name="connsiteY12" fmla="*/ 86360 h 86359"/>
                <a:gd name="connsiteX13" fmla="*/ 377190 w 1097915"/>
                <a:gd name="connsiteY13" fmla="*/ 52705 h 86359"/>
                <a:gd name="connsiteX14" fmla="*/ 335915 w 1097915"/>
                <a:gd name="connsiteY14" fmla="*/ 29210 h 86359"/>
                <a:gd name="connsiteX15" fmla="*/ 294640 w 1097915"/>
                <a:gd name="connsiteY15" fmla="*/ 52705 h 86359"/>
                <a:gd name="connsiteX16" fmla="*/ 229235 w 1097915"/>
                <a:gd name="connsiteY16" fmla="*/ 86360 h 86359"/>
                <a:gd name="connsiteX17" fmla="*/ 163830 w 1097915"/>
                <a:gd name="connsiteY17" fmla="*/ 52705 h 86359"/>
                <a:gd name="connsiteX18" fmla="*/ 122555 w 1097915"/>
                <a:gd name="connsiteY18" fmla="*/ 29210 h 86359"/>
                <a:gd name="connsiteX19" fmla="*/ 81280 w 1097915"/>
                <a:gd name="connsiteY19" fmla="*/ 52705 h 86359"/>
                <a:gd name="connsiteX20" fmla="*/ 15875 w 1097915"/>
                <a:gd name="connsiteY20" fmla="*/ 86360 h 86359"/>
                <a:gd name="connsiteX21" fmla="*/ 0 w 1097915"/>
                <a:gd name="connsiteY21" fmla="*/ 71755 h 86359"/>
                <a:gd name="connsiteX22" fmla="*/ 15875 w 1097915"/>
                <a:gd name="connsiteY22" fmla="*/ 57150 h 86359"/>
                <a:gd name="connsiteX23" fmla="*/ 57150 w 1097915"/>
                <a:gd name="connsiteY23" fmla="*/ 33655 h 86359"/>
                <a:gd name="connsiteX24" fmla="*/ 122555 w 1097915"/>
                <a:gd name="connsiteY24" fmla="*/ 0 h 86359"/>
                <a:gd name="connsiteX25" fmla="*/ 187960 w 1097915"/>
                <a:gd name="connsiteY25" fmla="*/ 33655 h 86359"/>
                <a:gd name="connsiteX26" fmla="*/ 229235 w 1097915"/>
                <a:gd name="connsiteY26" fmla="*/ 57150 h 86359"/>
                <a:gd name="connsiteX27" fmla="*/ 270510 w 1097915"/>
                <a:gd name="connsiteY27" fmla="*/ 33655 h 86359"/>
                <a:gd name="connsiteX28" fmla="*/ 335915 w 1097915"/>
                <a:gd name="connsiteY28" fmla="*/ 0 h 86359"/>
                <a:gd name="connsiteX29" fmla="*/ 401320 w 1097915"/>
                <a:gd name="connsiteY29" fmla="*/ 33655 h 86359"/>
                <a:gd name="connsiteX30" fmla="*/ 442595 w 1097915"/>
                <a:gd name="connsiteY30" fmla="*/ 57150 h 86359"/>
                <a:gd name="connsiteX31" fmla="*/ 483870 w 1097915"/>
                <a:gd name="connsiteY31" fmla="*/ 33655 h 86359"/>
                <a:gd name="connsiteX32" fmla="*/ 549275 w 1097915"/>
                <a:gd name="connsiteY32" fmla="*/ 0 h 86359"/>
                <a:gd name="connsiteX33" fmla="*/ 614680 w 1097915"/>
                <a:gd name="connsiteY33" fmla="*/ 33655 h 86359"/>
                <a:gd name="connsiteX34" fmla="*/ 655955 w 1097915"/>
                <a:gd name="connsiteY34" fmla="*/ 57150 h 86359"/>
                <a:gd name="connsiteX35" fmla="*/ 697230 w 1097915"/>
                <a:gd name="connsiteY35" fmla="*/ 33655 h 86359"/>
                <a:gd name="connsiteX36" fmla="*/ 762635 w 1097915"/>
                <a:gd name="connsiteY36" fmla="*/ 0 h 86359"/>
                <a:gd name="connsiteX37" fmla="*/ 828040 w 1097915"/>
                <a:gd name="connsiteY37" fmla="*/ 33655 h 86359"/>
                <a:gd name="connsiteX38" fmla="*/ 869315 w 1097915"/>
                <a:gd name="connsiteY38" fmla="*/ 57150 h 86359"/>
                <a:gd name="connsiteX39" fmla="*/ 910590 w 1097915"/>
                <a:gd name="connsiteY39" fmla="*/ 33655 h 86359"/>
                <a:gd name="connsiteX40" fmla="*/ 975360 w 1097915"/>
                <a:gd name="connsiteY40" fmla="*/ 0 h 86359"/>
                <a:gd name="connsiteX41" fmla="*/ 1040765 w 1097915"/>
                <a:gd name="connsiteY41" fmla="*/ 33655 h 86359"/>
                <a:gd name="connsiteX42" fmla="*/ 1082040 w 1097915"/>
                <a:gd name="connsiteY42" fmla="*/ 57150 h 86359"/>
                <a:gd name="connsiteX43" fmla="*/ 1097915 w 1097915"/>
                <a:gd name="connsiteY43" fmla="*/ 71755 h 86359"/>
                <a:gd name="connsiteX44" fmla="*/ 1082040 w 1097915"/>
                <a:gd name="connsiteY44" fmla="*/ 86360 h 8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59">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104" name="任意多边形: 形状 103">
              <a:extLst>
                <a:ext uri="{FF2B5EF4-FFF2-40B4-BE49-F238E27FC236}">
                  <a16:creationId xmlns:a16="http://schemas.microsoft.com/office/drawing/2014/main" id="{1E61740D-1B31-F780-53C1-78B41909B298}"/>
                </a:ext>
              </a:extLst>
            </p:cNvPr>
            <p:cNvSpPr/>
            <p:nvPr/>
          </p:nvSpPr>
          <p:spPr>
            <a:xfrm>
              <a:off x="4451984" y="6099809"/>
              <a:ext cx="1097915" cy="86360"/>
            </a:xfrm>
            <a:custGeom>
              <a:avLst/>
              <a:gdLst>
                <a:gd name="connsiteX0" fmla="*/ 1082040 w 1097915"/>
                <a:gd name="connsiteY0" fmla="*/ 86360 h 86360"/>
                <a:gd name="connsiteX1" fmla="*/ 1016635 w 1097915"/>
                <a:gd name="connsiteY1" fmla="*/ 52705 h 86360"/>
                <a:gd name="connsiteX2" fmla="*/ 975360 w 1097915"/>
                <a:gd name="connsiteY2" fmla="*/ 29210 h 86360"/>
                <a:gd name="connsiteX3" fmla="*/ 934085 w 1097915"/>
                <a:gd name="connsiteY3" fmla="*/ 52705 h 86360"/>
                <a:gd name="connsiteX4" fmla="*/ 869315 w 1097915"/>
                <a:gd name="connsiteY4" fmla="*/ 86360 h 86360"/>
                <a:gd name="connsiteX5" fmla="*/ 803910 w 1097915"/>
                <a:gd name="connsiteY5" fmla="*/ 52705 h 86360"/>
                <a:gd name="connsiteX6" fmla="*/ 762635 w 1097915"/>
                <a:gd name="connsiteY6" fmla="*/ 29210 h 86360"/>
                <a:gd name="connsiteX7" fmla="*/ 721360 w 1097915"/>
                <a:gd name="connsiteY7" fmla="*/ 52705 h 86360"/>
                <a:gd name="connsiteX8" fmla="*/ 655955 w 1097915"/>
                <a:gd name="connsiteY8" fmla="*/ 86360 h 86360"/>
                <a:gd name="connsiteX9" fmla="*/ 590550 w 1097915"/>
                <a:gd name="connsiteY9" fmla="*/ 52705 h 86360"/>
                <a:gd name="connsiteX10" fmla="*/ 549275 w 1097915"/>
                <a:gd name="connsiteY10" fmla="*/ 29210 h 86360"/>
                <a:gd name="connsiteX11" fmla="*/ 508000 w 1097915"/>
                <a:gd name="connsiteY11" fmla="*/ 52705 h 86360"/>
                <a:gd name="connsiteX12" fmla="*/ 442595 w 1097915"/>
                <a:gd name="connsiteY12" fmla="*/ 86360 h 86360"/>
                <a:gd name="connsiteX13" fmla="*/ 377190 w 1097915"/>
                <a:gd name="connsiteY13" fmla="*/ 52705 h 86360"/>
                <a:gd name="connsiteX14" fmla="*/ 335915 w 1097915"/>
                <a:gd name="connsiteY14" fmla="*/ 29210 h 86360"/>
                <a:gd name="connsiteX15" fmla="*/ 294640 w 1097915"/>
                <a:gd name="connsiteY15" fmla="*/ 52705 h 86360"/>
                <a:gd name="connsiteX16" fmla="*/ 229235 w 1097915"/>
                <a:gd name="connsiteY16" fmla="*/ 86360 h 86360"/>
                <a:gd name="connsiteX17" fmla="*/ 163830 w 1097915"/>
                <a:gd name="connsiteY17" fmla="*/ 52705 h 86360"/>
                <a:gd name="connsiteX18" fmla="*/ 122555 w 1097915"/>
                <a:gd name="connsiteY18" fmla="*/ 29210 h 86360"/>
                <a:gd name="connsiteX19" fmla="*/ 81280 w 1097915"/>
                <a:gd name="connsiteY19" fmla="*/ 52705 h 86360"/>
                <a:gd name="connsiteX20" fmla="*/ 15875 w 1097915"/>
                <a:gd name="connsiteY20" fmla="*/ 86360 h 86360"/>
                <a:gd name="connsiteX21" fmla="*/ 0 w 1097915"/>
                <a:gd name="connsiteY21" fmla="*/ 71755 h 86360"/>
                <a:gd name="connsiteX22" fmla="*/ 15875 w 1097915"/>
                <a:gd name="connsiteY22" fmla="*/ 57150 h 86360"/>
                <a:gd name="connsiteX23" fmla="*/ 57150 w 1097915"/>
                <a:gd name="connsiteY23" fmla="*/ 33655 h 86360"/>
                <a:gd name="connsiteX24" fmla="*/ 122555 w 1097915"/>
                <a:gd name="connsiteY24" fmla="*/ 0 h 86360"/>
                <a:gd name="connsiteX25" fmla="*/ 187960 w 1097915"/>
                <a:gd name="connsiteY25" fmla="*/ 33655 h 86360"/>
                <a:gd name="connsiteX26" fmla="*/ 229235 w 1097915"/>
                <a:gd name="connsiteY26" fmla="*/ 57150 h 86360"/>
                <a:gd name="connsiteX27" fmla="*/ 270510 w 1097915"/>
                <a:gd name="connsiteY27" fmla="*/ 33655 h 86360"/>
                <a:gd name="connsiteX28" fmla="*/ 335915 w 1097915"/>
                <a:gd name="connsiteY28" fmla="*/ 0 h 86360"/>
                <a:gd name="connsiteX29" fmla="*/ 401320 w 1097915"/>
                <a:gd name="connsiteY29" fmla="*/ 33655 h 86360"/>
                <a:gd name="connsiteX30" fmla="*/ 442595 w 1097915"/>
                <a:gd name="connsiteY30" fmla="*/ 57150 h 86360"/>
                <a:gd name="connsiteX31" fmla="*/ 483870 w 1097915"/>
                <a:gd name="connsiteY31" fmla="*/ 33655 h 86360"/>
                <a:gd name="connsiteX32" fmla="*/ 549275 w 1097915"/>
                <a:gd name="connsiteY32" fmla="*/ 0 h 86360"/>
                <a:gd name="connsiteX33" fmla="*/ 614680 w 1097915"/>
                <a:gd name="connsiteY33" fmla="*/ 33655 h 86360"/>
                <a:gd name="connsiteX34" fmla="*/ 655955 w 1097915"/>
                <a:gd name="connsiteY34" fmla="*/ 57150 h 86360"/>
                <a:gd name="connsiteX35" fmla="*/ 697230 w 1097915"/>
                <a:gd name="connsiteY35" fmla="*/ 33655 h 86360"/>
                <a:gd name="connsiteX36" fmla="*/ 762635 w 1097915"/>
                <a:gd name="connsiteY36" fmla="*/ 0 h 86360"/>
                <a:gd name="connsiteX37" fmla="*/ 828040 w 1097915"/>
                <a:gd name="connsiteY37" fmla="*/ 33655 h 86360"/>
                <a:gd name="connsiteX38" fmla="*/ 869315 w 1097915"/>
                <a:gd name="connsiteY38" fmla="*/ 57150 h 86360"/>
                <a:gd name="connsiteX39" fmla="*/ 910590 w 1097915"/>
                <a:gd name="connsiteY39" fmla="*/ 33655 h 86360"/>
                <a:gd name="connsiteX40" fmla="*/ 975360 w 1097915"/>
                <a:gd name="connsiteY40" fmla="*/ 0 h 86360"/>
                <a:gd name="connsiteX41" fmla="*/ 1040765 w 1097915"/>
                <a:gd name="connsiteY41" fmla="*/ 33655 h 86360"/>
                <a:gd name="connsiteX42" fmla="*/ 1082040 w 1097915"/>
                <a:gd name="connsiteY42" fmla="*/ 57150 h 86360"/>
                <a:gd name="connsiteX43" fmla="*/ 1097915 w 1097915"/>
                <a:gd name="connsiteY43" fmla="*/ 71755 h 86360"/>
                <a:gd name="connsiteX44" fmla="*/ 1082040 w 1097915"/>
                <a:gd name="connsiteY44" fmla="*/ 86360 h 8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60">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105" name="任意多边形: 形状 104">
              <a:extLst>
                <a:ext uri="{FF2B5EF4-FFF2-40B4-BE49-F238E27FC236}">
                  <a16:creationId xmlns:a16="http://schemas.microsoft.com/office/drawing/2014/main" id="{A9492CB7-9745-9498-6F93-19F7E154F619}"/>
                </a:ext>
              </a:extLst>
            </p:cNvPr>
            <p:cNvSpPr/>
            <p:nvPr/>
          </p:nvSpPr>
          <p:spPr>
            <a:xfrm>
              <a:off x="4451984" y="5972175"/>
              <a:ext cx="1097915" cy="86359"/>
            </a:xfrm>
            <a:custGeom>
              <a:avLst/>
              <a:gdLst>
                <a:gd name="connsiteX0" fmla="*/ 1082040 w 1097915"/>
                <a:gd name="connsiteY0" fmla="*/ 86360 h 86359"/>
                <a:gd name="connsiteX1" fmla="*/ 1016635 w 1097915"/>
                <a:gd name="connsiteY1" fmla="*/ 52705 h 86359"/>
                <a:gd name="connsiteX2" fmla="*/ 975360 w 1097915"/>
                <a:gd name="connsiteY2" fmla="*/ 29210 h 86359"/>
                <a:gd name="connsiteX3" fmla="*/ 934085 w 1097915"/>
                <a:gd name="connsiteY3" fmla="*/ 52705 h 86359"/>
                <a:gd name="connsiteX4" fmla="*/ 869315 w 1097915"/>
                <a:gd name="connsiteY4" fmla="*/ 86360 h 86359"/>
                <a:gd name="connsiteX5" fmla="*/ 803910 w 1097915"/>
                <a:gd name="connsiteY5" fmla="*/ 52705 h 86359"/>
                <a:gd name="connsiteX6" fmla="*/ 762635 w 1097915"/>
                <a:gd name="connsiteY6" fmla="*/ 29210 h 86359"/>
                <a:gd name="connsiteX7" fmla="*/ 721360 w 1097915"/>
                <a:gd name="connsiteY7" fmla="*/ 52705 h 86359"/>
                <a:gd name="connsiteX8" fmla="*/ 655955 w 1097915"/>
                <a:gd name="connsiteY8" fmla="*/ 86360 h 86359"/>
                <a:gd name="connsiteX9" fmla="*/ 590550 w 1097915"/>
                <a:gd name="connsiteY9" fmla="*/ 52705 h 86359"/>
                <a:gd name="connsiteX10" fmla="*/ 549275 w 1097915"/>
                <a:gd name="connsiteY10" fmla="*/ 29210 h 86359"/>
                <a:gd name="connsiteX11" fmla="*/ 508000 w 1097915"/>
                <a:gd name="connsiteY11" fmla="*/ 52705 h 86359"/>
                <a:gd name="connsiteX12" fmla="*/ 442595 w 1097915"/>
                <a:gd name="connsiteY12" fmla="*/ 86360 h 86359"/>
                <a:gd name="connsiteX13" fmla="*/ 377190 w 1097915"/>
                <a:gd name="connsiteY13" fmla="*/ 52705 h 86359"/>
                <a:gd name="connsiteX14" fmla="*/ 335915 w 1097915"/>
                <a:gd name="connsiteY14" fmla="*/ 29210 h 86359"/>
                <a:gd name="connsiteX15" fmla="*/ 294640 w 1097915"/>
                <a:gd name="connsiteY15" fmla="*/ 52705 h 86359"/>
                <a:gd name="connsiteX16" fmla="*/ 229235 w 1097915"/>
                <a:gd name="connsiteY16" fmla="*/ 86360 h 86359"/>
                <a:gd name="connsiteX17" fmla="*/ 163830 w 1097915"/>
                <a:gd name="connsiteY17" fmla="*/ 52705 h 86359"/>
                <a:gd name="connsiteX18" fmla="*/ 122555 w 1097915"/>
                <a:gd name="connsiteY18" fmla="*/ 29210 h 86359"/>
                <a:gd name="connsiteX19" fmla="*/ 81280 w 1097915"/>
                <a:gd name="connsiteY19" fmla="*/ 52705 h 86359"/>
                <a:gd name="connsiteX20" fmla="*/ 15875 w 1097915"/>
                <a:gd name="connsiteY20" fmla="*/ 86360 h 86359"/>
                <a:gd name="connsiteX21" fmla="*/ 0 w 1097915"/>
                <a:gd name="connsiteY21" fmla="*/ 71755 h 86359"/>
                <a:gd name="connsiteX22" fmla="*/ 15875 w 1097915"/>
                <a:gd name="connsiteY22" fmla="*/ 57150 h 86359"/>
                <a:gd name="connsiteX23" fmla="*/ 57150 w 1097915"/>
                <a:gd name="connsiteY23" fmla="*/ 33655 h 86359"/>
                <a:gd name="connsiteX24" fmla="*/ 122555 w 1097915"/>
                <a:gd name="connsiteY24" fmla="*/ 0 h 86359"/>
                <a:gd name="connsiteX25" fmla="*/ 187960 w 1097915"/>
                <a:gd name="connsiteY25" fmla="*/ 33655 h 86359"/>
                <a:gd name="connsiteX26" fmla="*/ 229235 w 1097915"/>
                <a:gd name="connsiteY26" fmla="*/ 57150 h 86359"/>
                <a:gd name="connsiteX27" fmla="*/ 270510 w 1097915"/>
                <a:gd name="connsiteY27" fmla="*/ 33655 h 86359"/>
                <a:gd name="connsiteX28" fmla="*/ 335915 w 1097915"/>
                <a:gd name="connsiteY28" fmla="*/ 0 h 86359"/>
                <a:gd name="connsiteX29" fmla="*/ 401320 w 1097915"/>
                <a:gd name="connsiteY29" fmla="*/ 33655 h 86359"/>
                <a:gd name="connsiteX30" fmla="*/ 442595 w 1097915"/>
                <a:gd name="connsiteY30" fmla="*/ 57150 h 86359"/>
                <a:gd name="connsiteX31" fmla="*/ 483870 w 1097915"/>
                <a:gd name="connsiteY31" fmla="*/ 33655 h 86359"/>
                <a:gd name="connsiteX32" fmla="*/ 549275 w 1097915"/>
                <a:gd name="connsiteY32" fmla="*/ 0 h 86359"/>
                <a:gd name="connsiteX33" fmla="*/ 614680 w 1097915"/>
                <a:gd name="connsiteY33" fmla="*/ 33655 h 86359"/>
                <a:gd name="connsiteX34" fmla="*/ 655955 w 1097915"/>
                <a:gd name="connsiteY34" fmla="*/ 57150 h 86359"/>
                <a:gd name="connsiteX35" fmla="*/ 697230 w 1097915"/>
                <a:gd name="connsiteY35" fmla="*/ 33655 h 86359"/>
                <a:gd name="connsiteX36" fmla="*/ 762635 w 1097915"/>
                <a:gd name="connsiteY36" fmla="*/ 0 h 86359"/>
                <a:gd name="connsiteX37" fmla="*/ 828040 w 1097915"/>
                <a:gd name="connsiteY37" fmla="*/ 33655 h 86359"/>
                <a:gd name="connsiteX38" fmla="*/ 869315 w 1097915"/>
                <a:gd name="connsiteY38" fmla="*/ 57150 h 86359"/>
                <a:gd name="connsiteX39" fmla="*/ 910590 w 1097915"/>
                <a:gd name="connsiteY39" fmla="*/ 33655 h 86359"/>
                <a:gd name="connsiteX40" fmla="*/ 975360 w 1097915"/>
                <a:gd name="connsiteY40" fmla="*/ 0 h 86359"/>
                <a:gd name="connsiteX41" fmla="*/ 1040765 w 1097915"/>
                <a:gd name="connsiteY41" fmla="*/ 33655 h 86359"/>
                <a:gd name="connsiteX42" fmla="*/ 1082040 w 1097915"/>
                <a:gd name="connsiteY42" fmla="*/ 57150 h 86359"/>
                <a:gd name="connsiteX43" fmla="*/ 1097915 w 1097915"/>
                <a:gd name="connsiteY43" fmla="*/ 71755 h 86359"/>
                <a:gd name="connsiteX44" fmla="*/ 1082040 w 1097915"/>
                <a:gd name="connsiteY44" fmla="*/ 86360 h 8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59">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solidFill>
              <a:schemeClr val="dk1"/>
            </a:solidFill>
            <a:ln w="6350" cap="flat">
              <a:noFill/>
              <a:prstDash val="solid"/>
              <a:miter/>
            </a:ln>
          </p:spPr>
          <p:txBody>
            <a:bodyPr rtlCol="0" anchor="ctr">
              <a:noAutofit/>
            </a:bodyPr>
            <a:lstStyle/>
            <a:p>
              <a:endParaRPr lang="zh-CN" altLang="en-US"/>
            </a:p>
          </p:txBody>
        </p:sp>
      </p:grpSp>
      <p:sp>
        <p:nvSpPr>
          <p:cNvPr id="10" name="文本框 9">
            <a:extLst>
              <a:ext uri="{FF2B5EF4-FFF2-40B4-BE49-F238E27FC236}">
                <a16:creationId xmlns:a16="http://schemas.microsoft.com/office/drawing/2014/main" id="{AAC6337B-FBD2-7B30-C2DF-82A2CAE0B917}"/>
              </a:ext>
            </a:extLst>
          </p:cNvPr>
          <p:cNvSpPr txBox="1"/>
          <p:nvPr/>
        </p:nvSpPr>
        <p:spPr>
          <a:xfrm>
            <a:off x="546100" y="3481317"/>
            <a:ext cx="3847207" cy="1538883"/>
          </a:xfrm>
          <a:prstGeom prst="rect">
            <a:avLst/>
          </a:prstGeom>
          <a:noFill/>
        </p:spPr>
        <p:txBody>
          <a:bodyPr wrap="none" lIns="0" tIns="0" rIns="0" bIns="0">
            <a:noAutofit/>
          </a:bodyPr>
          <a:lstStyle/>
          <a:p>
            <a:r>
              <a:rPr lang="zh-CN" altLang="en-US" sz="5000" dirty="0">
                <a:solidFill>
                  <a:schemeClr val="bg1"/>
                </a:solidFill>
                <a:latin typeface="+mj-ea"/>
                <a:ea typeface="+mj-ea"/>
              </a:rPr>
              <a:t>校园疫情防控</a:t>
            </a:r>
            <a:endParaRPr lang="en-US" altLang="zh-CN" sz="5000" dirty="0">
              <a:solidFill>
                <a:schemeClr val="bg1"/>
              </a:solidFill>
              <a:latin typeface="+mj-ea"/>
              <a:ea typeface="+mj-ea"/>
            </a:endParaRPr>
          </a:p>
          <a:p>
            <a:r>
              <a:rPr lang="zh-CN" altLang="en-US" sz="5000" dirty="0">
                <a:solidFill>
                  <a:schemeClr val="bg1"/>
                </a:solidFill>
                <a:latin typeface="+mj-ea"/>
                <a:ea typeface="+mj-ea"/>
              </a:rPr>
              <a:t>指南</a:t>
            </a:r>
          </a:p>
        </p:txBody>
      </p:sp>
      <p:sp>
        <p:nvSpPr>
          <p:cNvPr id="11" name="文本框 10">
            <a:extLst>
              <a:ext uri="{FF2B5EF4-FFF2-40B4-BE49-F238E27FC236}">
                <a16:creationId xmlns:a16="http://schemas.microsoft.com/office/drawing/2014/main" id="{727CD06E-7F60-6627-5548-F3FB85129EA7}"/>
              </a:ext>
            </a:extLst>
          </p:cNvPr>
          <p:cNvSpPr txBox="1"/>
          <p:nvPr/>
        </p:nvSpPr>
        <p:spPr>
          <a:xfrm>
            <a:off x="546100" y="1465608"/>
            <a:ext cx="3318216" cy="1824282"/>
          </a:xfrm>
          <a:prstGeom prst="rect">
            <a:avLst/>
          </a:prstGeom>
          <a:noFill/>
        </p:spPr>
        <p:txBody>
          <a:bodyPr wrap="none" lIns="0" tIns="0" rIns="0" bIns="0">
            <a:noAutofit/>
          </a:bodyPr>
          <a:lstStyle/>
          <a:p>
            <a:pPr>
              <a:lnSpc>
                <a:spcPct val="120000"/>
              </a:lnSpc>
            </a:pPr>
            <a:r>
              <a:rPr lang="en-US" altLang="zh-CN" sz="2500" cap="all"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The Guide to </a:t>
            </a:r>
          </a:p>
          <a:p>
            <a:pPr>
              <a:lnSpc>
                <a:spcPct val="120000"/>
              </a:lnSpc>
            </a:pPr>
            <a:r>
              <a:rPr lang="en-US" altLang="zh-CN" sz="2500" cap="all"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Campus Epidemic</a:t>
            </a:r>
          </a:p>
          <a:p>
            <a:pPr>
              <a:lnSpc>
                <a:spcPct val="120000"/>
              </a:lnSpc>
            </a:pPr>
            <a:r>
              <a:rPr lang="en-US" altLang="zh-CN" sz="2500" cap="all"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Prevention </a:t>
            </a:r>
          </a:p>
          <a:p>
            <a:pPr>
              <a:lnSpc>
                <a:spcPct val="120000"/>
              </a:lnSpc>
            </a:pPr>
            <a:r>
              <a:rPr lang="en-US" altLang="zh-CN" sz="2500" cap="all"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&amp; Control</a:t>
            </a:r>
          </a:p>
        </p:txBody>
      </p:sp>
      <p:sp>
        <p:nvSpPr>
          <p:cNvPr id="12" name="文本框 11">
            <a:extLst>
              <a:ext uri="{FF2B5EF4-FFF2-40B4-BE49-F238E27FC236}">
                <a16:creationId xmlns:a16="http://schemas.microsoft.com/office/drawing/2014/main" id="{FD0AF087-7A06-ECE9-9F7E-C727DF27EA67}"/>
              </a:ext>
            </a:extLst>
          </p:cNvPr>
          <p:cNvSpPr txBox="1"/>
          <p:nvPr/>
        </p:nvSpPr>
        <p:spPr>
          <a:xfrm>
            <a:off x="1462087" y="5554860"/>
            <a:ext cx="1795363" cy="307777"/>
          </a:xfrm>
          <a:prstGeom prst="rect">
            <a:avLst/>
          </a:prstGeom>
          <a:noFill/>
        </p:spPr>
        <p:txBody>
          <a:bodyPr wrap="none" lIns="0" tIns="0" rIns="0" bIns="0">
            <a:noAutofit/>
          </a:bodyPr>
          <a:lstStyle/>
          <a:p>
            <a:r>
              <a:rPr lang="zh-CN" altLang="en-US" sz="2000" dirty="0">
                <a:solidFill>
                  <a:schemeClr val="bg1"/>
                </a:solidFill>
                <a:latin typeface="+mn-ea"/>
              </a:rPr>
              <a:t>奥菲斯实验中学</a:t>
            </a:r>
          </a:p>
        </p:txBody>
      </p:sp>
      <p:sp>
        <p:nvSpPr>
          <p:cNvPr id="13" name="文本框 12">
            <a:extLst>
              <a:ext uri="{FF2B5EF4-FFF2-40B4-BE49-F238E27FC236}">
                <a16:creationId xmlns:a16="http://schemas.microsoft.com/office/drawing/2014/main" id="{6C7983E8-0BF7-0DB3-DA6C-79F070EE1475}"/>
              </a:ext>
            </a:extLst>
          </p:cNvPr>
          <p:cNvSpPr txBox="1"/>
          <p:nvPr/>
        </p:nvSpPr>
        <p:spPr>
          <a:xfrm>
            <a:off x="1462087" y="6050160"/>
            <a:ext cx="769441" cy="307777"/>
          </a:xfrm>
          <a:prstGeom prst="rect">
            <a:avLst/>
          </a:prstGeom>
          <a:noFill/>
        </p:spPr>
        <p:txBody>
          <a:bodyPr wrap="none" lIns="0" tIns="0" rIns="0" bIns="0">
            <a:noAutofit/>
          </a:bodyPr>
          <a:lstStyle/>
          <a:p>
            <a:r>
              <a:rPr lang="zh-CN" altLang="en-US" sz="2000" dirty="0">
                <a:solidFill>
                  <a:schemeClr val="bg1"/>
                </a:solidFill>
                <a:latin typeface="+mn-ea"/>
              </a:rPr>
              <a:t>主讲人</a:t>
            </a:r>
          </a:p>
        </p:txBody>
      </p:sp>
      <p:sp>
        <p:nvSpPr>
          <p:cNvPr id="14" name="文本框 13">
            <a:extLst>
              <a:ext uri="{FF2B5EF4-FFF2-40B4-BE49-F238E27FC236}">
                <a16:creationId xmlns:a16="http://schemas.microsoft.com/office/drawing/2014/main" id="{4BAE7DBC-0F71-AAB2-7DB8-7F55D1473BEE}"/>
              </a:ext>
            </a:extLst>
          </p:cNvPr>
          <p:cNvSpPr txBox="1"/>
          <p:nvPr/>
        </p:nvSpPr>
        <p:spPr>
          <a:xfrm>
            <a:off x="2418159" y="6050160"/>
            <a:ext cx="1370568" cy="307777"/>
          </a:xfrm>
          <a:prstGeom prst="rect">
            <a:avLst/>
          </a:prstGeom>
          <a:noFill/>
        </p:spPr>
        <p:txBody>
          <a:bodyPr wrap="none" lIns="0" tIns="0" rIns="0" bIns="0">
            <a:noAutofit/>
          </a:bodyPr>
          <a:lstStyle/>
          <a:p>
            <a:r>
              <a:rPr lang="en-US" altLang="zh-CN" sz="2000" dirty="0" err="1">
                <a:solidFill>
                  <a:schemeClr val="bg1"/>
                </a:solidFill>
                <a:latin typeface="+mn-ea"/>
              </a:rPr>
              <a:t>OfficePLUS</a:t>
            </a:r>
            <a:endParaRPr lang="zh-CN" altLang="en-US" sz="2000" dirty="0">
              <a:solidFill>
                <a:schemeClr val="bg1"/>
              </a:solidFill>
              <a:latin typeface="+mn-ea"/>
            </a:endParaRPr>
          </a:p>
        </p:txBody>
      </p:sp>
      <p:sp>
        <p:nvSpPr>
          <p:cNvPr id="106" name="任意多边形: 形状 105">
            <a:extLst>
              <a:ext uri="{FF2B5EF4-FFF2-40B4-BE49-F238E27FC236}">
                <a16:creationId xmlns:a16="http://schemas.microsoft.com/office/drawing/2014/main" id="{4F7939E5-01F5-9ADE-9D3A-6DDC723029EF}"/>
              </a:ext>
            </a:extLst>
          </p:cNvPr>
          <p:cNvSpPr/>
          <p:nvPr/>
        </p:nvSpPr>
        <p:spPr>
          <a:xfrm>
            <a:off x="546100" y="5586835"/>
            <a:ext cx="711200" cy="712365"/>
          </a:xfrm>
          <a:custGeom>
            <a:avLst/>
            <a:gdLst>
              <a:gd name="connsiteX0" fmla="*/ 2540 w 774700"/>
              <a:gd name="connsiteY0" fmla="*/ 635 h 775969"/>
              <a:gd name="connsiteX1" fmla="*/ 0 w 774700"/>
              <a:gd name="connsiteY1" fmla="*/ 3175 h 775969"/>
              <a:gd name="connsiteX2" fmla="*/ 0 w 774700"/>
              <a:gd name="connsiteY2" fmla="*/ 64770 h 775969"/>
              <a:gd name="connsiteX3" fmla="*/ 64770 w 774700"/>
              <a:gd name="connsiteY3" fmla="*/ 0 h 775969"/>
              <a:gd name="connsiteX4" fmla="*/ 2540 w 774700"/>
              <a:gd name="connsiteY4" fmla="*/ 0 h 775969"/>
              <a:gd name="connsiteX5" fmla="*/ 187960 w 774700"/>
              <a:gd name="connsiteY5" fmla="*/ 635 h 775969"/>
              <a:gd name="connsiteX6" fmla="*/ 0 w 774700"/>
              <a:gd name="connsiteY6" fmla="*/ 188595 h 775969"/>
              <a:gd name="connsiteX7" fmla="*/ 0 w 774700"/>
              <a:gd name="connsiteY7" fmla="*/ 250190 h 775969"/>
              <a:gd name="connsiteX8" fmla="*/ 249555 w 774700"/>
              <a:gd name="connsiteY8" fmla="*/ 635 h 775969"/>
              <a:gd name="connsiteX9" fmla="*/ 187960 w 774700"/>
              <a:gd name="connsiteY9" fmla="*/ 635 h 775969"/>
              <a:gd name="connsiteX10" fmla="*/ 373380 w 774700"/>
              <a:gd name="connsiteY10" fmla="*/ 635 h 775969"/>
              <a:gd name="connsiteX11" fmla="*/ 0 w 774700"/>
              <a:gd name="connsiteY11" fmla="*/ 374015 h 775969"/>
              <a:gd name="connsiteX12" fmla="*/ 0 w 774700"/>
              <a:gd name="connsiteY12" fmla="*/ 435610 h 775969"/>
              <a:gd name="connsiteX13" fmla="*/ 434975 w 774700"/>
              <a:gd name="connsiteY13" fmla="*/ 635 h 775969"/>
              <a:gd name="connsiteX14" fmla="*/ 373380 w 774700"/>
              <a:gd name="connsiteY14" fmla="*/ 635 h 775969"/>
              <a:gd name="connsiteX15" fmla="*/ 558165 w 774700"/>
              <a:gd name="connsiteY15" fmla="*/ 635 h 775969"/>
              <a:gd name="connsiteX16" fmla="*/ 0 w 774700"/>
              <a:gd name="connsiteY16" fmla="*/ 558800 h 775969"/>
              <a:gd name="connsiteX17" fmla="*/ 0 w 774700"/>
              <a:gd name="connsiteY17" fmla="*/ 620395 h 775969"/>
              <a:gd name="connsiteX18" fmla="*/ 620395 w 774700"/>
              <a:gd name="connsiteY18" fmla="*/ 0 h 775969"/>
              <a:gd name="connsiteX19" fmla="*/ 558165 w 774700"/>
              <a:gd name="connsiteY19" fmla="*/ 0 h 775969"/>
              <a:gd name="connsiteX20" fmla="*/ 743585 w 774700"/>
              <a:gd name="connsiteY20" fmla="*/ 635 h 775969"/>
              <a:gd name="connsiteX21" fmla="*/ 0 w 774700"/>
              <a:gd name="connsiteY21" fmla="*/ 744855 h 775969"/>
              <a:gd name="connsiteX22" fmla="*/ 0 w 774700"/>
              <a:gd name="connsiteY22" fmla="*/ 775970 h 775969"/>
              <a:gd name="connsiteX23" fmla="*/ 31115 w 774700"/>
              <a:gd name="connsiteY23" fmla="*/ 775970 h 775969"/>
              <a:gd name="connsiteX24" fmla="*/ 774700 w 774700"/>
              <a:gd name="connsiteY24" fmla="*/ 32385 h 775969"/>
              <a:gd name="connsiteX25" fmla="*/ 774700 w 774700"/>
              <a:gd name="connsiteY25" fmla="*/ 1270 h 775969"/>
              <a:gd name="connsiteX26" fmla="*/ 743585 w 774700"/>
              <a:gd name="connsiteY26" fmla="*/ 1270 h 775969"/>
              <a:gd name="connsiteX27" fmla="*/ 774700 w 774700"/>
              <a:gd name="connsiteY27" fmla="*/ 154940 h 775969"/>
              <a:gd name="connsiteX28" fmla="*/ 154305 w 774700"/>
              <a:gd name="connsiteY28" fmla="*/ 775335 h 775969"/>
              <a:gd name="connsiteX29" fmla="*/ 215900 w 774700"/>
              <a:gd name="connsiteY29" fmla="*/ 775335 h 775969"/>
              <a:gd name="connsiteX30" fmla="*/ 774065 w 774700"/>
              <a:gd name="connsiteY30" fmla="*/ 217170 h 775969"/>
              <a:gd name="connsiteX31" fmla="*/ 774065 w 774700"/>
              <a:gd name="connsiteY31" fmla="*/ 154940 h 775969"/>
              <a:gd name="connsiteX32" fmla="*/ 774700 w 774700"/>
              <a:gd name="connsiteY32" fmla="*/ 340360 h 775969"/>
              <a:gd name="connsiteX33" fmla="*/ 339725 w 774700"/>
              <a:gd name="connsiteY33" fmla="*/ 775335 h 775969"/>
              <a:gd name="connsiteX34" fmla="*/ 401320 w 774700"/>
              <a:gd name="connsiteY34" fmla="*/ 775335 h 775969"/>
              <a:gd name="connsiteX35" fmla="*/ 774700 w 774700"/>
              <a:gd name="connsiteY35" fmla="*/ 401955 h 775969"/>
              <a:gd name="connsiteX36" fmla="*/ 774700 w 774700"/>
              <a:gd name="connsiteY36" fmla="*/ 340360 h 775969"/>
              <a:gd name="connsiteX37" fmla="*/ 774700 w 774700"/>
              <a:gd name="connsiteY37" fmla="*/ 525780 h 775969"/>
              <a:gd name="connsiteX38" fmla="*/ 525145 w 774700"/>
              <a:gd name="connsiteY38" fmla="*/ 775335 h 775969"/>
              <a:gd name="connsiteX39" fmla="*/ 586740 w 774700"/>
              <a:gd name="connsiteY39" fmla="*/ 775335 h 775969"/>
              <a:gd name="connsiteX40" fmla="*/ 774700 w 774700"/>
              <a:gd name="connsiteY40" fmla="*/ 587375 h 775969"/>
              <a:gd name="connsiteX41" fmla="*/ 774700 w 774700"/>
              <a:gd name="connsiteY41" fmla="*/ 525780 h 775969"/>
              <a:gd name="connsiteX42" fmla="*/ 774700 w 774700"/>
              <a:gd name="connsiteY42" fmla="*/ 711200 h 775969"/>
              <a:gd name="connsiteX43" fmla="*/ 709930 w 774700"/>
              <a:gd name="connsiteY43" fmla="*/ 775970 h 775969"/>
              <a:gd name="connsiteX44" fmla="*/ 771525 w 774700"/>
              <a:gd name="connsiteY44" fmla="*/ 775970 h 775969"/>
              <a:gd name="connsiteX45" fmla="*/ 774065 w 774700"/>
              <a:gd name="connsiteY45" fmla="*/ 773430 h 775969"/>
              <a:gd name="connsiteX46" fmla="*/ 774065 w 774700"/>
              <a:gd name="connsiteY46" fmla="*/ 711200 h 77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74700" h="775969">
                <a:moveTo>
                  <a:pt x="2540" y="635"/>
                </a:moveTo>
                <a:lnTo>
                  <a:pt x="0" y="3175"/>
                </a:lnTo>
                <a:lnTo>
                  <a:pt x="0" y="64770"/>
                </a:lnTo>
                <a:lnTo>
                  <a:pt x="64770" y="0"/>
                </a:lnTo>
                <a:lnTo>
                  <a:pt x="2540" y="0"/>
                </a:lnTo>
                <a:close/>
                <a:moveTo>
                  <a:pt x="187960" y="635"/>
                </a:moveTo>
                <a:lnTo>
                  <a:pt x="0" y="188595"/>
                </a:lnTo>
                <a:lnTo>
                  <a:pt x="0" y="250190"/>
                </a:lnTo>
                <a:lnTo>
                  <a:pt x="249555" y="635"/>
                </a:lnTo>
                <a:lnTo>
                  <a:pt x="187960" y="635"/>
                </a:lnTo>
                <a:close/>
                <a:moveTo>
                  <a:pt x="373380" y="635"/>
                </a:moveTo>
                <a:lnTo>
                  <a:pt x="0" y="374015"/>
                </a:lnTo>
                <a:lnTo>
                  <a:pt x="0" y="435610"/>
                </a:lnTo>
                <a:lnTo>
                  <a:pt x="434975" y="635"/>
                </a:lnTo>
                <a:lnTo>
                  <a:pt x="373380" y="635"/>
                </a:lnTo>
                <a:close/>
                <a:moveTo>
                  <a:pt x="558165" y="635"/>
                </a:moveTo>
                <a:lnTo>
                  <a:pt x="0" y="558800"/>
                </a:lnTo>
                <a:lnTo>
                  <a:pt x="0" y="620395"/>
                </a:lnTo>
                <a:lnTo>
                  <a:pt x="620395" y="0"/>
                </a:lnTo>
                <a:lnTo>
                  <a:pt x="558165" y="0"/>
                </a:lnTo>
                <a:close/>
                <a:moveTo>
                  <a:pt x="743585" y="635"/>
                </a:moveTo>
                <a:lnTo>
                  <a:pt x="0" y="744855"/>
                </a:lnTo>
                <a:lnTo>
                  <a:pt x="0" y="775970"/>
                </a:lnTo>
                <a:lnTo>
                  <a:pt x="31115" y="775970"/>
                </a:lnTo>
                <a:lnTo>
                  <a:pt x="774700" y="32385"/>
                </a:lnTo>
                <a:lnTo>
                  <a:pt x="774700" y="1270"/>
                </a:lnTo>
                <a:lnTo>
                  <a:pt x="743585" y="1270"/>
                </a:lnTo>
                <a:close/>
                <a:moveTo>
                  <a:pt x="774700" y="154940"/>
                </a:moveTo>
                <a:lnTo>
                  <a:pt x="154305" y="775335"/>
                </a:lnTo>
                <a:lnTo>
                  <a:pt x="215900" y="775335"/>
                </a:lnTo>
                <a:lnTo>
                  <a:pt x="774065" y="217170"/>
                </a:lnTo>
                <a:lnTo>
                  <a:pt x="774065" y="154940"/>
                </a:lnTo>
                <a:close/>
                <a:moveTo>
                  <a:pt x="774700" y="340360"/>
                </a:moveTo>
                <a:lnTo>
                  <a:pt x="339725" y="775335"/>
                </a:lnTo>
                <a:lnTo>
                  <a:pt x="401320" y="775335"/>
                </a:lnTo>
                <a:lnTo>
                  <a:pt x="774700" y="401955"/>
                </a:lnTo>
                <a:lnTo>
                  <a:pt x="774700" y="340360"/>
                </a:lnTo>
                <a:close/>
                <a:moveTo>
                  <a:pt x="774700" y="525780"/>
                </a:moveTo>
                <a:lnTo>
                  <a:pt x="525145" y="775335"/>
                </a:lnTo>
                <a:lnTo>
                  <a:pt x="586740" y="775335"/>
                </a:lnTo>
                <a:lnTo>
                  <a:pt x="774700" y="587375"/>
                </a:lnTo>
                <a:lnTo>
                  <a:pt x="774700" y="525780"/>
                </a:lnTo>
                <a:close/>
                <a:moveTo>
                  <a:pt x="774700" y="711200"/>
                </a:moveTo>
                <a:lnTo>
                  <a:pt x="709930" y="775970"/>
                </a:lnTo>
                <a:lnTo>
                  <a:pt x="771525" y="775970"/>
                </a:lnTo>
                <a:lnTo>
                  <a:pt x="774065" y="773430"/>
                </a:lnTo>
                <a:lnTo>
                  <a:pt x="774065" y="711200"/>
                </a:lnTo>
                <a:close/>
              </a:path>
            </a:pathLst>
          </a:custGeom>
          <a:solidFill>
            <a:schemeClr val="accent4"/>
          </a:solidFill>
          <a:ln w="6350" cap="flat">
            <a:noFill/>
            <a:prstDash val="solid"/>
            <a:miter/>
          </a:ln>
        </p:spPr>
        <p:txBody>
          <a:bodyPr rtlCol="0" anchor="ctr">
            <a:noAutofit/>
          </a:bodyPr>
          <a:lstStyle/>
          <a:p>
            <a:endParaRPr lang="zh-CN" altLang="en-US">
              <a:solidFill>
                <a:schemeClr val="bg1"/>
              </a:solidFill>
            </a:endParaRPr>
          </a:p>
        </p:txBody>
      </p:sp>
      <p:grpSp>
        <p:nvGrpSpPr>
          <p:cNvPr id="124" name="组合 123">
            <a:extLst>
              <a:ext uri="{FF2B5EF4-FFF2-40B4-BE49-F238E27FC236}">
                <a16:creationId xmlns:a16="http://schemas.microsoft.com/office/drawing/2014/main" id="{4A6BF87C-EA07-9C57-97FF-9E542A2FAA6C}"/>
              </a:ext>
            </a:extLst>
          </p:cNvPr>
          <p:cNvGrpSpPr/>
          <p:nvPr/>
        </p:nvGrpSpPr>
        <p:grpSpPr>
          <a:xfrm rot="20083609">
            <a:off x="7199910" y="5195916"/>
            <a:ext cx="709230" cy="818940"/>
            <a:chOff x="4500562" y="1586674"/>
            <a:chExt cx="3190208" cy="3683698"/>
          </a:xfrm>
        </p:grpSpPr>
        <p:sp>
          <p:nvSpPr>
            <p:cNvPr id="121" name="任意多边形: 形状 120">
              <a:extLst>
                <a:ext uri="{FF2B5EF4-FFF2-40B4-BE49-F238E27FC236}">
                  <a16:creationId xmlns:a16="http://schemas.microsoft.com/office/drawing/2014/main" id="{83013F1B-2A3E-56F7-E91C-75BCB2556BF6}"/>
                </a:ext>
              </a:extLst>
            </p:cNvPr>
            <p:cNvSpPr/>
            <p:nvPr/>
          </p:nvSpPr>
          <p:spPr>
            <a:xfrm>
              <a:off x="4500562" y="1586674"/>
              <a:ext cx="3190208" cy="1841849"/>
            </a:xfrm>
            <a:custGeom>
              <a:avLst/>
              <a:gdLst>
                <a:gd name="connsiteX0" fmla="*/ 3190208 w 3190208"/>
                <a:gd name="connsiteY0" fmla="*/ 920877 h 1841849"/>
                <a:gd name="connsiteX1" fmla="*/ 1595152 w 3190208"/>
                <a:gd name="connsiteY1" fmla="*/ 1841849 h 1841849"/>
                <a:gd name="connsiteX2" fmla="*/ 0 w 3190208"/>
                <a:gd name="connsiteY2" fmla="*/ 920877 h 1841849"/>
                <a:gd name="connsiteX3" fmla="*/ 1595152 w 3190208"/>
                <a:gd name="connsiteY3" fmla="*/ 0 h 1841849"/>
                <a:gd name="connsiteX4" fmla="*/ 3190208 w 3190208"/>
                <a:gd name="connsiteY4" fmla="*/ 920877 h 1841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208" h="1841849">
                  <a:moveTo>
                    <a:pt x="3190208" y="920877"/>
                  </a:moveTo>
                  <a:lnTo>
                    <a:pt x="1595152" y="1841849"/>
                  </a:lnTo>
                  <a:lnTo>
                    <a:pt x="0" y="920877"/>
                  </a:lnTo>
                  <a:lnTo>
                    <a:pt x="1595152" y="0"/>
                  </a:lnTo>
                  <a:lnTo>
                    <a:pt x="3190208" y="920877"/>
                  </a:lnTo>
                  <a:close/>
                </a:path>
              </a:pathLst>
            </a:custGeom>
            <a:noFill/>
            <a:ln w="44450" cap="rnd">
              <a:solidFill>
                <a:schemeClr val="bg1"/>
              </a:solidFill>
              <a:prstDash val="solid"/>
              <a:round/>
            </a:ln>
          </p:spPr>
          <p:txBody>
            <a:bodyPr rtlCol="0" anchor="ctr">
              <a:noAutofit/>
            </a:bodyPr>
            <a:lstStyle/>
            <a:p>
              <a:endParaRPr lang="zh-CN" altLang="en-US"/>
            </a:p>
          </p:txBody>
        </p:sp>
        <p:sp>
          <p:nvSpPr>
            <p:cNvPr id="122" name="任意多边形: 形状 121">
              <a:extLst>
                <a:ext uri="{FF2B5EF4-FFF2-40B4-BE49-F238E27FC236}">
                  <a16:creationId xmlns:a16="http://schemas.microsoft.com/office/drawing/2014/main" id="{C3B23768-8A5D-A503-8E4E-DEB49484ABE0}"/>
                </a:ext>
              </a:extLst>
            </p:cNvPr>
            <p:cNvSpPr/>
            <p:nvPr/>
          </p:nvSpPr>
          <p:spPr>
            <a:xfrm>
              <a:off x="4500562" y="2507551"/>
              <a:ext cx="1595151" cy="2762821"/>
            </a:xfrm>
            <a:custGeom>
              <a:avLst/>
              <a:gdLst>
                <a:gd name="connsiteX0" fmla="*/ 1595152 w 1595151"/>
                <a:gd name="connsiteY0" fmla="*/ 920972 h 2762821"/>
                <a:gd name="connsiteX1" fmla="*/ 1595152 w 1595151"/>
                <a:gd name="connsiteY1" fmla="*/ 2762822 h 2762821"/>
                <a:gd name="connsiteX2" fmla="*/ 0 w 1595151"/>
                <a:gd name="connsiteY2" fmla="*/ 1841849 h 2762821"/>
                <a:gd name="connsiteX3" fmla="*/ 0 w 1595151"/>
                <a:gd name="connsiteY3" fmla="*/ 0 h 2762821"/>
                <a:gd name="connsiteX4" fmla="*/ 1595152 w 1595151"/>
                <a:gd name="connsiteY4" fmla="*/ 920972 h 276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151" h="2762821">
                  <a:moveTo>
                    <a:pt x="1595152" y="920972"/>
                  </a:moveTo>
                  <a:lnTo>
                    <a:pt x="1595152" y="2762822"/>
                  </a:lnTo>
                  <a:lnTo>
                    <a:pt x="0" y="1841849"/>
                  </a:lnTo>
                  <a:lnTo>
                    <a:pt x="0" y="0"/>
                  </a:lnTo>
                  <a:lnTo>
                    <a:pt x="1595152" y="920972"/>
                  </a:lnTo>
                  <a:close/>
                </a:path>
              </a:pathLst>
            </a:custGeom>
            <a:noFill/>
            <a:ln w="44450" cap="rnd">
              <a:solidFill>
                <a:schemeClr val="bg1"/>
              </a:solidFill>
              <a:prstDash val="solid"/>
              <a:round/>
            </a:ln>
          </p:spPr>
          <p:txBody>
            <a:bodyPr rtlCol="0" anchor="ctr">
              <a:noAutofit/>
            </a:bodyPr>
            <a:lstStyle/>
            <a:p>
              <a:endParaRPr lang="zh-CN" altLang="en-US"/>
            </a:p>
          </p:txBody>
        </p:sp>
        <p:sp>
          <p:nvSpPr>
            <p:cNvPr id="123" name="任意多边形: 形状 122">
              <a:extLst>
                <a:ext uri="{FF2B5EF4-FFF2-40B4-BE49-F238E27FC236}">
                  <a16:creationId xmlns:a16="http://schemas.microsoft.com/office/drawing/2014/main" id="{A43F3F71-94F4-7B27-47BF-DAEF20CAD3EA}"/>
                </a:ext>
              </a:extLst>
            </p:cNvPr>
            <p:cNvSpPr/>
            <p:nvPr/>
          </p:nvSpPr>
          <p:spPr>
            <a:xfrm>
              <a:off x="6095713" y="2507551"/>
              <a:ext cx="1595056" cy="2762821"/>
            </a:xfrm>
            <a:custGeom>
              <a:avLst/>
              <a:gdLst>
                <a:gd name="connsiteX0" fmla="*/ 1595056 w 1595056"/>
                <a:gd name="connsiteY0" fmla="*/ 0 h 2762821"/>
                <a:gd name="connsiteX1" fmla="*/ 1595056 w 1595056"/>
                <a:gd name="connsiteY1" fmla="*/ 1841849 h 2762821"/>
                <a:gd name="connsiteX2" fmla="*/ 0 w 1595056"/>
                <a:gd name="connsiteY2" fmla="*/ 2762822 h 2762821"/>
                <a:gd name="connsiteX3" fmla="*/ 0 w 1595056"/>
                <a:gd name="connsiteY3" fmla="*/ 920972 h 2762821"/>
                <a:gd name="connsiteX4" fmla="*/ 1595056 w 1595056"/>
                <a:gd name="connsiteY4" fmla="*/ 0 h 276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056" h="2762821">
                  <a:moveTo>
                    <a:pt x="1595056" y="0"/>
                  </a:moveTo>
                  <a:lnTo>
                    <a:pt x="1595056" y="1841849"/>
                  </a:lnTo>
                  <a:lnTo>
                    <a:pt x="0" y="2762822"/>
                  </a:lnTo>
                  <a:lnTo>
                    <a:pt x="0" y="920972"/>
                  </a:lnTo>
                  <a:lnTo>
                    <a:pt x="1595056" y="0"/>
                  </a:lnTo>
                  <a:close/>
                </a:path>
              </a:pathLst>
            </a:custGeom>
            <a:noFill/>
            <a:ln w="44450" cap="rnd">
              <a:solidFill>
                <a:schemeClr val="bg1"/>
              </a:solidFill>
              <a:prstDash val="solid"/>
              <a:round/>
            </a:ln>
          </p:spPr>
          <p:txBody>
            <a:bodyPr rtlCol="0" anchor="ctr">
              <a:noAutofit/>
            </a:bodyPr>
            <a:lstStyle/>
            <a:p>
              <a:endParaRPr lang="zh-CN" altLang="en-US" dirty="0"/>
            </a:p>
          </p:txBody>
        </p:sp>
      </p:grpSp>
      <p:grpSp>
        <p:nvGrpSpPr>
          <p:cNvPr id="129" name="组合 128">
            <a:extLst>
              <a:ext uri="{FF2B5EF4-FFF2-40B4-BE49-F238E27FC236}">
                <a16:creationId xmlns:a16="http://schemas.microsoft.com/office/drawing/2014/main" id="{EE06397F-9833-AE5A-38D1-C3DD998A3C5B}"/>
              </a:ext>
            </a:extLst>
          </p:cNvPr>
          <p:cNvGrpSpPr/>
          <p:nvPr/>
        </p:nvGrpSpPr>
        <p:grpSpPr>
          <a:xfrm>
            <a:off x="569640" y="546100"/>
            <a:ext cx="706527" cy="706526"/>
            <a:chOff x="5207000" y="2486167"/>
            <a:chExt cx="1286572" cy="1286571"/>
          </a:xfrm>
        </p:grpSpPr>
        <p:sp>
          <p:nvSpPr>
            <p:cNvPr id="125" name="直角三角形 124">
              <a:extLst>
                <a:ext uri="{FF2B5EF4-FFF2-40B4-BE49-F238E27FC236}">
                  <a16:creationId xmlns:a16="http://schemas.microsoft.com/office/drawing/2014/main" id="{C5C5FA36-91CB-8796-09B5-A57319EF6AE8}"/>
                </a:ext>
              </a:extLst>
            </p:cNvPr>
            <p:cNvSpPr>
              <a:spLocks/>
            </p:cNvSpPr>
            <p:nvPr/>
          </p:nvSpPr>
          <p:spPr>
            <a:xfrm>
              <a:off x="5207000" y="2694989"/>
              <a:ext cx="1077749" cy="1077749"/>
            </a:xfrm>
            <a:prstGeom prst="rtTriangle">
              <a:avLst/>
            </a:prstGeom>
            <a:noFill/>
            <a:ln w="44450" cap="sq">
              <a:solidFill>
                <a:schemeClr val="bg1"/>
              </a:solidFill>
              <a:prstDash val="solid"/>
              <a:miter lim="800000"/>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dirty="0">
                <a:solidFill>
                  <a:schemeClr val="tx1"/>
                </a:solidFill>
              </a:endParaRPr>
            </a:p>
          </p:txBody>
        </p:sp>
        <p:sp>
          <p:nvSpPr>
            <p:cNvPr id="127" name="直角三角形 126">
              <a:extLst>
                <a:ext uri="{FF2B5EF4-FFF2-40B4-BE49-F238E27FC236}">
                  <a16:creationId xmlns:a16="http://schemas.microsoft.com/office/drawing/2014/main" id="{4CEFBD82-3B92-29CD-64CD-56429E9941E3}"/>
                </a:ext>
              </a:extLst>
            </p:cNvPr>
            <p:cNvSpPr>
              <a:spLocks/>
            </p:cNvSpPr>
            <p:nvPr/>
          </p:nvSpPr>
          <p:spPr>
            <a:xfrm>
              <a:off x="5415823" y="2486167"/>
              <a:ext cx="1077749" cy="1077749"/>
            </a:xfrm>
            <a:prstGeom prst="rtTriangle">
              <a:avLst/>
            </a:prstGeom>
            <a:solidFill>
              <a:schemeClr val="accent2"/>
            </a:solidFill>
            <a:ln w="44450" cap="sq">
              <a:solidFill>
                <a:schemeClr val="accent2"/>
              </a:solidFill>
              <a:prstDash val="solid"/>
              <a:miter lim="800000"/>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grpSp>
      <p:grpSp>
        <p:nvGrpSpPr>
          <p:cNvPr id="134" name="组合 133">
            <a:extLst>
              <a:ext uri="{FF2B5EF4-FFF2-40B4-BE49-F238E27FC236}">
                <a16:creationId xmlns:a16="http://schemas.microsoft.com/office/drawing/2014/main" id="{4344DCBF-4F5F-73A0-B98B-C5332397C42D}"/>
              </a:ext>
            </a:extLst>
          </p:cNvPr>
          <p:cNvGrpSpPr/>
          <p:nvPr/>
        </p:nvGrpSpPr>
        <p:grpSpPr>
          <a:xfrm>
            <a:off x="10918654" y="976441"/>
            <a:ext cx="589030" cy="589030"/>
            <a:chOff x="9889066" y="-1066221"/>
            <a:chExt cx="1379487" cy="1379487"/>
          </a:xfrm>
        </p:grpSpPr>
        <p:sp>
          <p:nvSpPr>
            <p:cNvPr id="130" name="矩形 129">
              <a:extLst>
                <a:ext uri="{FF2B5EF4-FFF2-40B4-BE49-F238E27FC236}">
                  <a16:creationId xmlns:a16="http://schemas.microsoft.com/office/drawing/2014/main" id="{E9F10528-8265-1241-0A32-489668761F5B}"/>
                </a:ext>
              </a:extLst>
            </p:cNvPr>
            <p:cNvSpPr/>
            <p:nvPr/>
          </p:nvSpPr>
          <p:spPr>
            <a:xfrm>
              <a:off x="9889066" y="-832353"/>
              <a:ext cx="1145619" cy="1145619"/>
            </a:xfrm>
            <a:prstGeom prst="rect">
              <a:avLst/>
            </a:prstGeom>
            <a:solidFill>
              <a:schemeClr val="accent3"/>
            </a:solidFill>
            <a:ln w="44450" cap="sq">
              <a:solidFill>
                <a:schemeClr val="accent3"/>
              </a:solidFill>
              <a:prstDash val="solid"/>
              <a:miter lim="800000"/>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dirty="0">
                <a:solidFill>
                  <a:schemeClr val="tx1"/>
                </a:solidFill>
              </a:endParaRPr>
            </a:p>
          </p:txBody>
        </p:sp>
        <p:sp>
          <p:nvSpPr>
            <p:cNvPr id="131" name="矩形 130">
              <a:extLst>
                <a:ext uri="{FF2B5EF4-FFF2-40B4-BE49-F238E27FC236}">
                  <a16:creationId xmlns:a16="http://schemas.microsoft.com/office/drawing/2014/main" id="{524A8880-FD44-F226-1F3D-9816D2B18C44}"/>
                </a:ext>
              </a:extLst>
            </p:cNvPr>
            <p:cNvSpPr/>
            <p:nvPr/>
          </p:nvSpPr>
          <p:spPr>
            <a:xfrm>
              <a:off x="10122934" y="-1066221"/>
              <a:ext cx="1145619" cy="1145619"/>
            </a:xfrm>
            <a:prstGeom prst="rect">
              <a:avLst/>
            </a:prstGeom>
            <a:noFill/>
            <a:ln w="44450" cap="sq">
              <a:solidFill>
                <a:schemeClr val="tx1"/>
              </a:solidFill>
              <a:prstDash val="solid"/>
              <a:miter lim="800000"/>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grpSp>
      <p:grpSp>
        <p:nvGrpSpPr>
          <p:cNvPr id="141" name="组合 140">
            <a:extLst>
              <a:ext uri="{FF2B5EF4-FFF2-40B4-BE49-F238E27FC236}">
                <a16:creationId xmlns:a16="http://schemas.microsoft.com/office/drawing/2014/main" id="{EF06B1E3-C160-9009-3D03-07893DE1B6C2}"/>
              </a:ext>
            </a:extLst>
          </p:cNvPr>
          <p:cNvGrpSpPr/>
          <p:nvPr/>
        </p:nvGrpSpPr>
        <p:grpSpPr>
          <a:xfrm rot="20687832">
            <a:off x="6082106" y="823982"/>
            <a:ext cx="690249" cy="690251"/>
            <a:chOff x="8630646" y="-1374974"/>
            <a:chExt cx="1175739" cy="1175742"/>
          </a:xfrm>
        </p:grpSpPr>
        <p:sp>
          <p:nvSpPr>
            <p:cNvPr id="138" name="任意多边形: 形状 137">
              <a:extLst>
                <a:ext uri="{FF2B5EF4-FFF2-40B4-BE49-F238E27FC236}">
                  <a16:creationId xmlns:a16="http://schemas.microsoft.com/office/drawing/2014/main" id="{C8A85A1D-A843-E8A3-0801-F137210C88D2}"/>
                </a:ext>
              </a:extLst>
            </p:cNvPr>
            <p:cNvSpPr/>
            <p:nvPr/>
          </p:nvSpPr>
          <p:spPr>
            <a:xfrm>
              <a:off x="8807254" y="-1198364"/>
              <a:ext cx="999131" cy="999132"/>
            </a:xfrm>
            <a:custGeom>
              <a:avLst/>
              <a:gdLst>
                <a:gd name="connsiteX0" fmla="*/ 682625 w 682625"/>
                <a:gd name="connsiteY0" fmla="*/ 250031 h 682626"/>
                <a:gd name="connsiteX1" fmla="*/ 682625 w 682625"/>
                <a:gd name="connsiteY1" fmla="*/ 432594 h 682626"/>
                <a:gd name="connsiteX2" fmla="*/ 432594 w 682625"/>
                <a:gd name="connsiteY2" fmla="*/ 432594 h 682626"/>
                <a:gd name="connsiteX3" fmla="*/ 432594 w 682625"/>
                <a:gd name="connsiteY3" fmla="*/ 682626 h 682626"/>
                <a:gd name="connsiteX4" fmla="*/ 250031 w 682625"/>
                <a:gd name="connsiteY4" fmla="*/ 682626 h 682626"/>
                <a:gd name="connsiteX5" fmla="*/ 250032 w 682625"/>
                <a:gd name="connsiteY5" fmla="*/ 432594 h 682626"/>
                <a:gd name="connsiteX6" fmla="*/ 0 w 682625"/>
                <a:gd name="connsiteY6" fmla="*/ 432594 h 682626"/>
                <a:gd name="connsiteX7" fmla="*/ 0 w 682625"/>
                <a:gd name="connsiteY7" fmla="*/ 250031 h 682626"/>
                <a:gd name="connsiteX8" fmla="*/ 250032 w 682625"/>
                <a:gd name="connsiteY8" fmla="*/ 250031 h 682626"/>
                <a:gd name="connsiteX9" fmla="*/ 250032 w 682625"/>
                <a:gd name="connsiteY9" fmla="*/ 0 h 682626"/>
                <a:gd name="connsiteX10" fmla="*/ 432594 w 682625"/>
                <a:gd name="connsiteY10" fmla="*/ 0 h 682626"/>
                <a:gd name="connsiteX11" fmla="*/ 432594 w 682625"/>
                <a:gd name="connsiteY11" fmla="*/ 250031 h 68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2625" h="682626">
                  <a:moveTo>
                    <a:pt x="682625" y="250031"/>
                  </a:moveTo>
                  <a:lnTo>
                    <a:pt x="682625" y="432594"/>
                  </a:lnTo>
                  <a:lnTo>
                    <a:pt x="432594" y="432594"/>
                  </a:lnTo>
                  <a:lnTo>
                    <a:pt x="432594" y="682626"/>
                  </a:lnTo>
                  <a:lnTo>
                    <a:pt x="250031" y="682626"/>
                  </a:lnTo>
                  <a:lnTo>
                    <a:pt x="250032" y="432594"/>
                  </a:lnTo>
                  <a:lnTo>
                    <a:pt x="0" y="432594"/>
                  </a:lnTo>
                  <a:lnTo>
                    <a:pt x="0" y="250031"/>
                  </a:lnTo>
                  <a:lnTo>
                    <a:pt x="250032" y="250031"/>
                  </a:lnTo>
                  <a:lnTo>
                    <a:pt x="250032" y="0"/>
                  </a:lnTo>
                  <a:lnTo>
                    <a:pt x="432594" y="0"/>
                  </a:lnTo>
                  <a:lnTo>
                    <a:pt x="432594" y="250031"/>
                  </a:lnTo>
                  <a:close/>
                </a:path>
              </a:pathLst>
            </a:custGeom>
            <a:solidFill>
              <a:schemeClr val="accent4"/>
            </a:solidFill>
            <a:ln w="44450" cap="sq">
              <a:solidFill>
                <a:schemeClr val="accent4"/>
              </a:solidFill>
              <a:prstDash val="solid"/>
              <a:miter lim="800000"/>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sp>
          <p:nvSpPr>
            <p:cNvPr id="139" name="任意多边形: 形状 138">
              <a:extLst>
                <a:ext uri="{FF2B5EF4-FFF2-40B4-BE49-F238E27FC236}">
                  <a16:creationId xmlns:a16="http://schemas.microsoft.com/office/drawing/2014/main" id="{ABC42023-D2C4-925D-DEE5-5285F13E2447}"/>
                </a:ext>
              </a:extLst>
            </p:cNvPr>
            <p:cNvSpPr/>
            <p:nvPr/>
          </p:nvSpPr>
          <p:spPr>
            <a:xfrm>
              <a:off x="8630646" y="-1374974"/>
              <a:ext cx="999131" cy="999132"/>
            </a:xfrm>
            <a:custGeom>
              <a:avLst/>
              <a:gdLst>
                <a:gd name="connsiteX0" fmla="*/ 682625 w 682625"/>
                <a:gd name="connsiteY0" fmla="*/ 250031 h 682626"/>
                <a:gd name="connsiteX1" fmla="*/ 682625 w 682625"/>
                <a:gd name="connsiteY1" fmla="*/ 432594 h 682626"/>
                <a:gd name="connsiteX2" fmla="*/ 432594 w 682625"/>
                <a:gd name="connsiteY2" fmla="*/ 432594 h 682626"/>
                <a:gd name="connsiteX3" fmla="*/ 432594 w 682625"/>
                <a:gd name="connsiteY3" fmla="*/ 682626 h 682626"/>
                <a:gd name="connsiteX4" fmla="*/ 250031 w 682625"/>
                <a:gd name="connsiteY4" fmla="*/ 682626 h 682626"/>
                <a:gd name="connsiteX5" fmla="*/ 250032 w 682625"/>
                <a:gd name="connsiteY5" fmla="*/ 432594 h 682626"/>
                <a:gd name="connsiteX6" fmla="*/ 0 w 682625"/>
                <a:gd name="connsiteY6" fmla="*/ 432594 h 682626"/>
                <a:gd name="connsiteX7" fmla="*/ 0 w 682625"/>
                <a:gd name="connsiteY7" fmla="*/ 250031 h 682626"/>
                <a:gd name="connsiteX8" fmla="*/ 250032 w 682625"/>
                <a:gd name="connsiteY8" fmla="*/ 250031 h 682626"/>
                <a:gd name="connsiteX9" fmla="*/ 250032 w 682625"/>
                <a:gd name="connsiteY9" fmla="*/ 0 h 682626"/>
                <a:gd name="connsiteX10" fmla="*/ 432594 w 682625"/>
                <a:gd name="connsiteY10" fmla="*/ 0 h 682626"/>
                <a:gd name="connsiteX11" fmla="*/ 432594 w 682625"/>
                <a:gd name="connsiteY11" fmla="*/ 250031 h 68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2625" h="682626">
                  <a:moveTo>
                    <a:pt x="682625" y="250031"/>
                  </a:moveTo>
                  <a:lnTo>
                    <a:pt x="682625" y="432594"/>
                  </a:lnTo>
                  <a:lnTo>
                    <a:pt x="432594" y="432594"/>
                  </a:lnTo>
                  <a:lnTo>
                    <a:pt x="432594" y="682626"/>
                  </a:lnTo>
                  <a:lnTo>
                    <a:pt x="250031" y="682626"/>
                  </a:lnTo>
                  <a:lnTo>
                    <a:pt x="250032" y="432594"/>
                  </a:lnTo>
                  <a:lnTo>
                    <a:pt x="0" y="432594"/>
                  </a:lnTo>
                  <a:lnTo>
                    <a:pt x="0" y="250031"/>
                  </a:lnTo>
                  <a:lnTo>
                    <a:pt x="250032" y="250031"/>
                  </a:lnTo>
                  <a:lnTo>
                    <a:pt x="250032" y="0"/>
                  </a:lnTo>
                  <a:lnTo>
                    <a:pt x="432594" y="0"/>
                  </a:lnTo>
                  <a:lnTo>
                    <a:pt x="432594" y="250031"/>
                  </a:lnTo>
                  <a:close/>
                </a:path>
              </a:pathLst>
            </a:custGeom>
            <a:noFill/>
            <a:ln w="44450" cap="sq">
              <a:solidFill>
                <a:schemeClr val="tx1"/>
              </a:solidFill>
              <a:prstDash val="solid"/>
              <a:miter lim="800000"/>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grpSp>
      <p:grpSp>
        <p:nvGrpSpPr>
          <p:cNvPr id="1270" name="组合 1269">
            <a:extLst>
              <a:ext uri="{FF2B5EF4-FFF2-40B4-BE49-F238E27FC236}">
                <a16:creationId xmlns:a16="http://schemas.microsoft.com/office/drawing/2014/main" id="{9D67D9ED-4171-AE1C-5503-F33BBFECA023}"/>
              </a:ext>
            </a:extLst>
          </p:cNvPr>
          <p:cNvGrpSpPr/>
          <p:nvPr/>
        </p:nvGrpSpPr>
        <p:grpSpPr>
          <a:xfrm>
            <a:off x="6396337" y="2076565"/>
            <a:ext cx="1987369" cy="1091774"/>
            <a:chOff x="7259320" y="2209800"/>
            <a:chExt cx="2959100" cy="1625600"/>
          </a:xfrm>
        </p:grpSpPr>
        <p:sp>
          <p:nvSpPr>
            <p:cNvPr id="1126" name="椭圆 1125">
              <a:extLst>
                <a:ext uri="{FF2B5EF4-FFF2-40B4-BE49-F238E27FC236}">
                  <a16:creationId xmlns:a16="http://schemas.microsoft.com/office/drawing/2014/main" id="{6C343D86-9D71-E760-75B7-6A0541857206}"/>
                </a:ext>
              </a:extLst>
            </p:cNvPr>
            <p:cNvSpPr/>
            <p:nvPr/>
          </p:nvSpPr>
          <p:spPr>
            <a:xfrm>
              <a:off x="7259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27" name="椭圆 1126">
              <a:extLst>
                <a:ext uri="{FF2B5EF4-FFF2-40B4-BE49-F238E27FC236}">
                  <a16:creationId xmlns:a16="http://schemas.microsoft.com/office/drawing/2014/main" id="{1BA2A2E7-A3E7-0EF4-1AF3-EAD76BCE51F7}"/>
                </a:ext>
              </a:extLst>
            </p:cNvPr>
            <p:cNvSpPr/>
            <p:nvPr/>
          </p:nvSpPr>
          <p:spPr>
            <a:xfrm>
              <a:off x="7449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28" name="椭圆 1127">
              <a:extLst>
                <a:ext uri="{FF2B5EF4-FFF2-40B4-BE49-F238E27FC236}">
                  <a16:creationId xmlns:a16="http://schemas.microsoft.com/office/drawing/2014/main" id="{08186252-6D8B-A64B-7466-C3374AB949F7}"/>
                </a:ext>
              </a:extLst>
            </p:cNvPr>
            <p:cNvSpPr/>
            <p:nvPr/>
          </p:nvSpPr>
          <p:spPr>
            <a:xfrm>
              <a:off x="7640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29" name="椭圆 1128">
              <a:extLst>
                <a:ext uri="{FF2B5EF4-FFF2-40B4-BE49-F238E27FC236}">
                  <a16:creationId xmlns:a16="http://schemas.microsoft.com/office/drawing/2014/main" id="{F89131B8-B594-4A75-A3D7-E6EE76F456C3}"/>
                </a:ext>
              </a:extLst>
            </p:cNvPr>
            <p:cNvSpPr/>
            <p:nvPr/>
          </p:nvSpPr>
          <p:spPr>
            <a:xfrm>
              <a:off x="7830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30" name="椭圆 1129">
              <a:extLst>
                <a:ext uri="{FF2B5EF4-FFF2-40B4-BE49-F238E27FC236}">
                  <a16:creationId xmlns:a16="http://schemas.microsoft.com/office/drawing/2014/main" id="{0E1C2A60-AF19-9B07-CAC0-8759AAD651FC}"/>
                </a:ext>
              </a:extLst>
            </p:cNvPr>
            <p:cNvSpPr/>
            <p:nvPr/>
          </p:nvSpPr>
          <p:spPr>
            <a:xfrm>
              <a:off x="8021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31" name="椭圆 1130">
              <a:extLst>
                <a:ext uri="{FF2B5EF4-FFF2-40B4-BE49-F238E27FC236}">
                  <a16:creationId xmlns:a16="http://schemas.microsoft.com/office/drawing/2014/main" id="{E9D677CF-30DC-E908-8DD4-842C8584BB09}"/>
                </a:ext>
              </a:extLst>
            </p:cNvPr>
            <p:cNvSpPr/>
            <p:nvPr/>
          </p:nvSpPr>
          <p:spPr>
            <a:xfrm>
              <a:off x="8211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32" name="椭圆 1131">
              <a:extLst>
                <a:ext uri="{FF2B5EF4-FFF2-40B4-BE49-F238E27FC236}">
                  <a16:creationId xmlns:a16="http://schemas.microsoft.com/office/drawing/2014/main" id="{29CF37E2-A508-E11F-B5E9-E430DA296C13}"/>
                </a:ext>
              </a:extLst>
            </p:cNvPr>
            <p:cNvSpPr/>
            <p:nvPr/>
          </p:nvSpPr>
          <p:spPr>
            <a:xfrm>
              <a:off x="8402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33" name="椭圆 1132">
              <a:extLst>
                <a:ext uri="{FF2B5EF4-FFF2-40B4-BE49-F238E27FC236}">
                  <a16:creationId xmlns:a16="http://schemas.microsoft.com/office/drawing/2014/main" id="{EDB85497-7A46-1A7E-47C6-2A6A0E06B47A}"/>
                </a:ext>
              </a:extLst>
            </p:cNvPr>
            <p:cNvSpPr/>
            <p:nvPr/>
          </p:nvSpPr>
          <p:spPr>
            <a:xfrm>
              <a:off x="8592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34" name="椭圆 1133">
              <a:extLst>
                <a:ext uri="{FF2B5EF4-FFF2-40B4-BE49-F238E27FC236}">
                  <a16:creationId xmlns:a16="http://schemas.microsoft.com/office/drawing/2014/main" id="{BED123C6-DC71-8166-8CC2-82E01773DFCB}"/>
                </a:ext>
              </a:extLst>
            </p:cNvPr>
            <p:cNvSpPr/>
            <p:nvPr/>
          </p:nvSpPr>
          <p:spPr>
            <a:xfrm>
              <a:off x="8783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35" name="椭圆 1134">
              <a:extLst>
                <a:ext uri="{FF2B5EF4-FFF2-40B4-BE49-F238E27FC236}">
                  <a16:creationId xmlns:a16="http://schemas.microsoft.com/office/drawing/2014/main" id="{80CE7939-3516-157C-05C1-52AE8266AF19}"/>
                </a:ext>
              </a:extLst>
            </p:cNvPr>
            <p:cNvSpPr/>
            <p:nvPr/>
          </p:nvSpPr>
          <p:spPr>
            <a:xfrm>
              <a:off x="8973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36" name="椭圆 1135">
              <a:extLst>
                <a:ext uri="{FF2B5EF4-FFF2-40B4-BE49-F238E27FC236}">
                  <a16:creationId xmlns:a16="http://schemas.microsoft.com/office/drawing/2014/main" id="{5B6A5082-C56D-06FC-6D25-E8A49DABEAB1}"/>
                </a:ext>
              </a:extLst>
            </p:cNvPr>
            <p:cNvSpPr/>
            <p:nvPr/>
          </p:nvSpPr>
          <p:spPr>
            <a:xfrm>
              <a:off x="9164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37" name="椭圆 1136">
              <a:extLst>
                <a:ext uri="{FF2B5EF4-FFF2-40B4-BE49-F238E27FC236}">
                  <a16:creationId xmlns:a16="http://schemas.microsoft.com/office/drawing/2014/main" id="{8A3F8AC4-00DB-01A4-729F-F3E5AB22926D}"/>
                </a:ext>
              </a:extLst>
            </p:cNvPr>
            <p:cNvSpPr/>
            <p:nvPr/>
          </p:nvSpPr>
          <p:spPr>
            <a:xfrm>
              <a:off x="9354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38" name="椭圆 1137">
              <a:extLst>
                <a:ext uri="{FF2B5EF4-FFF2-40B4-BE49-F238E27FC236}">
                  <a16:creationId xmlns:a16="http://schemas.microsoft.com/office/drawing/2014/main" id="{3A666FB1-B437-C602-EACB-284E4F98B0D3}"/>
                </a:ext>
              </a:extLst>
            </p:cNvPr>
            <p:cNvSpPr/>
            <p:nvPr/>
          </p:nvSpPr>
          <p:spPr>
            <a:xfrm>
              <a:off x="9545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39" name="椭圆 1138">
              <a:extLst>
                <a:ext uri="{FF2B5EF4-FFF2-40B4-BE49-F238E27FC236}">
                  <a16:creationId xmlns:a16="http://schemas.microsoft.com/office/drawing/2014/main" id="{5AB76049-6731-AAE8-1FA9-1A680133A433}"/>
                </a:ext>
              </a:extLst>
            </p:cNvPr>
            <p:cNvSpPr/>
            <p:nvPr/>
          </p:nvSpPr>
          <p:spPr>
            <a:xfrm>
              <a:off x="9735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40" name="椭圆 1139">
              <a:extLst>
                <a:ext uri="{FF2B5EF4-FFF2-40B4-BE49-F238E27FC236}">
                  <a16:creationId xmlns:a16="http://schemas.microsoft.com/office/drawing/2014/main" id="{A263237F-6EDE-BB43-387B-D49C21577675}"/>
                </a:ext>
              </a:extLst>
            </p:cNvPr>
            <p:cNvSpPr/>
            <p:nvPr/>
          </p:nvSpPr>
          <p:spPr>
            <a:xfrm>
              <a:off x="9926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41" name="椭圆 1140">
              <a:extLst>
                <a:ext uri="{FF2B5EF4-FFF2-40B4-BE49-F238E27FC236}">
                  <a16:creationId xmlns:a16="http://schemas.microsoft.com/office/drawing/2014/main" id="{DB5BFA55-44CD-791C-F7A8-B1258FA54D6C}"/>
                </a:ext>
              </a:extLst>
            </p:cNvPr>
            <p:cNvSpPr/>
            <p:nvPr/>
          </p:nvSpPr>
          <p:spPr>
            <a:xfrm>
              <a:off x="10116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42" name="椭圆 1141">
              <a:extLst>
                <a:ext uri="{FF2B5EF4-FFF2-40B4-BE49-F238E27FC236}">
                  <a16:creationId xmlns:a16="http://schemas.microsoft.com/office/drawing/2014/main" id="{D0F752C0-CD75-F116-0748-48096FF25E81}"/>
                </a:ext>
              </a:extLst>
            </p:cNvPr>
            <p:cNvSpPr/>
            <p:nvPr/>
          </p:nvSpPr>
          <p:spPr>
            <a:xfrm>
              <a:off x="7259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43" name="椭圆 1142">
              <a:extLst>
                <a:ext uri="{FF2B5EF4-FFF2-40B4-BE49-F238E27FC236}">
                  <a16:creationId xmlns:a16="http://schemas.microsoft.com/office/drawing/2014/main" id="{66C2EC98-8297-9980-B482-F710FDE6B113}"/>
                </a:ext>
              </a:extLst>
            </p:cNvPr>
            <p:cNvSpPr/>
            <p:nvPr/>
          </p:nvSpPr>
          <p:spPr>
            <a:xfrm>
              <a:off x="7449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44" name="椭圆 1143">
              <a:extLst>
                <a:ext uri="{FF2B5EF4-FFF2-40B4-BE49-F238E27FC236}">
                  <a16:creationId xmlns:a16="http://schemas.microsoft.com/office/drawing/2014/main" id="{99402D6C-5996-C763-BFD7-CCA7258920D5}"/>
                </a:ext>
              </a:extLst>
            </p:cNvPr>
            <p:cNvSpPr/>
            <p:nvPr/>
          </p:nvSpPr>
          <p:spPr>
            <a:xfrm>
              <a:off x="7640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45" name="椭圆 1144">
              <a:extLst>
                <a:ext uri="{FF2B5EF4-FFF2-40B4-BE49-F238E27FC236}">
                  <a16:creationId xmlns:a16="http://schemas.microsoft.com/office/drawing/2014/main" id="{B5880C00-B422-EEF6-5E45-0C510D24BBE0}"/>
                </a:ext>
              </a:extLst>
            </p:cNvPr>
            <p:cNvSpPr/>
            <p:nvPr/>
          </p:nvSpPr>
          <p:spPr>
            <a:xfrm>
              <a:off x="7830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46" name="椭圆 1145">
              <a:extLst>
                <a:ext uri="{FF2B5EF4-FFF2-40B4-BE49-F238E27FC236}">
                  <a16:creationId xmlns:a16="http://schemas.microsoft.com/office/drawing/2014/main" id="{C8CA6B48-0921-2E21-6A8F-0638BAF9AD48}"/>
                </a:ext>
              </a:extLst>
            </p:cNvPr>
            <p:cNvSpPr/>
            <p:nvPr/>
          </p:nvSpPr>
          <p:spPr>
            <a:xfrm>
              <a:off x="8021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47" name="椭圆 1146">
              <a:extLst>
                <a:ext uri="{FF2B5EF4-FFF2-40B4-BE49-F238E27FC236}">
                  <a16:creationId xmlns:a16="http://schemas.microsoft.com/office/drawing/2014/main" id="{89A23BFC-278B-DF50-03D2-2B389E201877}"/>
                </a:ext>
              </a:extLst>
            </p:cNvPr>
            <p:cNvSpPr/>
            <p:nvPr/>
          </p:nvSpPr>
          <p:spPr>
            <a:xfrm>
              <a:off x="8211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48" name="椭圆 1147">
              <a:extLst>
                <a:ext uri="{FF2B5EF4-FFF2-40B4-BE49-F238E27FC236}">
                  <a16:creationId xmlns:a16="http://schemas.microsoft.com/office/drawing/2014/main" id="{EB2D5117-4412-D3B2-0108-B6EBE3143DBC}"/>
                </a:ext>
              </a:extLst>
            </p:cNvPr>
            <p:cNvSpPr/>
            <p:nvPr/>
          </p:nvSpPr>
          <p:spPr>
            <a:xfrm>
              <a:off x="8402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49" name="椭圆 1148">
              <a:extLst>
                <a:ext uri="{FF2B5EF4-FFF2-40B4-BE49-F238E27FC236}">
                  <a16:creationId xmlns:a16="http://schemas.microsoft.com/office/drawing/2014/main" id="{C98A1877-6DD1-3E83-9F62-099C58177FA0}"/>
                </a:ext>
              </a:extLst>
            </p:cNvPr>
            <p:cNvSpPr/>
            <p:nvPr/>
          </p:nvSpPr>
          <p:spPr>
            <a:xfrm>
              <a:off x="8592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50" name="椭圆 1149">
              <a:extLst>
                <a:ext uri="{FF2B5EF4-FFF2-40B4-BE49-F238E27FC236}">
                  <a16:creationId xmlns:a16="http://schemas.microsoft.com/office/drawing/2014/main" id="{7BB605A7-07F1-3DAD-A83F-DCB5B9A0C4FB}"/>
                </a:ext>
              </a:extLst>
            </p:cNvPr>
            <p:cNvSpPr/>
            <p:nvPr/>
          </p:nvSpPr>
          <p:spPr>
            <a:xfrm>
              <a:off x="8783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51" name="椭圆 1150">
              <a:extLst>
                <a:ext uri="{FF2B5EF4-FFF2-40B4-BE49-F238E27FC236}">
                  <a16:creationId xmlns:a16="http://schemas.microsoft.com/office/drawing/2014/main" id="{468D3E03-030B-297D-B0B6-AC6FCF6DABC1}"/>
                </a:ext>
              </a:extLst>
            </p:cNvPr>
            <p:cNvSpPr/>
            <p:nvPr/>
          </p:nvSpPr>
          <p:spPr>
            <a:xfrm>
              <a:off x="8973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52" name="椭圆 1151">
              <a:extLst>
                <a:ext uri="{FF2B5EF4-FFF2-40B4-BE49-F238E27FC236}">
                  <a16:creationId xmlns:a16="http://schemas.microsoft.com/office/drawing/2014/main" id="{753024B7-7D9E-98CD-609D-AC9774F3E303}"/>
                </a:ext>
              </a:extLst>
            </p:cNvPr>
            <p:cNvSpPr/>
            <p:nvPr/>
          </p:nvSpPr>
          <p:spPr>
            <a:xfrm>
              <a:off x="9164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53" name="椭圆 1152">
              <a:extLst>
                <a:ext uri="{FF2B5EF4-FFF2-40B4-BE49-F238E27FC236}">
                  <a16:creationId xmlns:a16="http://schemas.microsoft.com/office/drawing/2014/main" id="{B9D29150-3414-B1C1-FE5F-AD28560F839A}"/>
                </a:ext>
              </a:extLst>
            </p:cNvPr>
            <p:cNvSpPr/>
            <p:nvPr/>
          </p:nvSpPr>
          <p:spPr>
            <a:xfrm>
              <a:off x="9354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54" name="椭圆 1153">
              <a:extLst>
                <a:ext uri="{FF2B5EF4-FFF2-40B4-BE49-F238E27FC236}">
                  <a16:creationId xmlns:a16="http://schemas.microsoft.com/office/drawing/2014/main" id="{5D4FA8BD-EBAC-4D01-934C-1D5F7218D6E8}"/>
                </a:ext>
              </a:extLst>
            </p:cNvPr>
            <p:cNvSpPr/>
            <p:nvPr/>
          </p:nvSpPr>
          <p:spPr>
            <a:xfrm>
              <a:off x="9545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55" name="椭圆 1154">
              <a:extLst>
                <a:ext uri="{FF2B5EF4-FFF2-40B4-BE49-F238E27FC236}">
                  <a16:creationId xmlns:a16="http://schemas.microsoft.com/office/drawing/2014/main" id="{E02C1583-80F6-697A-18A9-D4E156944192}"/>
                </a:ext>
              </a:extLst>
            </p:cNvPr>
            <p:cNvSpPr/>
            <p:nvPr/>
          </p:nvSpPr>
          <p:spPr>
            <a:xfrm>
              <a:off x="9735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56" name="椭圆 1155">
              <a:extLst>
                <a:ext uri="{FF2B5EF4-FFF2-40B4-BE49-F238E27FC236}">
                  <a16:creationId xmlns:a16="http://schemas.microsoft.com/office/drawing/2014/main" id="{214E1C67-6346-8F92-48C1-369D14B969BF}"/>
                </a:ext>
              </a:extLst>
            </p:cNvPr>
            <p:cNvSpPr/>
            <p:nvPr/>
          </p:nvSpPr>
          <p:spPr>
            <a:xfrm>
              <a:off x="9926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57" name="椭圆 1156">
              <a:extLst>
                <a:ext uri="{FF2B5EF4-FFF2-40B4-BE49-F238E27FC236}">
                  <a16:creationId xmlns:a16="http://schemas.microsoft.com/office/drawing/2014/main" id="{68373E6D-1C5C-0DC6-6CEE-4FAC8EC27310}"/>
                </a:ext>
              </a:extLst>
            </p:cNvPr>
            <p:cNvSpPr/>
            <p:nvPr/>
          </p:nvSpPr>
          <p:spPr>
            <a:xfrm>
              <a:off x="10116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58" name="椭圆 1157">
              <a:extLst>
                <a:ext uri="{FF2B5EF4-FFF2-40B4-BE49-F238E27FC236}">
                  <a16:creationId xmlns:a16="http://schemas.microsoft.com/office/drawing/2014/main" id="{0A291DD0-52B8-AAC1-D508-D2D7A6389C80}"/>
                </a:ext>
              </a:extLst>
            </p:cNvPr>
            <p:cNvSpPr/>
            <p:nvPr/>
          </p:nvSpPr>
          <p:spPr>
            <a:xfrm>
              <a:off x="7259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59" name="椭圆 1158">
              <a:extLst>
                <a:ext uri="{FF2B5EF4-FFF2-40B4-BE49-F238E27FC236}">
                  <a16:creationId xmlns:a16="http://schemas.microsoft.com/office/drawing/2014/main" id="{2A58D77A-8229-F56E-94A1-AF3C73FB8F86}"/>
                </a:ext>
              </a:extLst>
            </p:cNvPr>
            <p:cNvSpPr/>
            <p:nvPr/>
          </p:nvSpPr>
          <p:spPr>
            <a:xfrm>
              <a:off x="7449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60" name="椭圆 1159">
              <a:extLst>
                <a:ext uri="{FF2B5EF4-FFF2-40B4-BE49-F238E27FC236}">
                  <a16:creationId xmlns:a16="http://schemas.microsoft.com/office/drawing/2014/main" id="{6BA7CD0C-8632-D43C-1C7A-ABF583FF30DC}"/>
                </a:ext>
              </a:extLst>
            </p:cNvPr>
            <p:cNvSpPr/>
            <p:nvPr/>
          </p:nvSpPr>
          <p:spPr>
            <a:xfrm>
              <a:off x="7640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61" name="椭圆 1160">
              <a:extLst>
                <a:ext uri="{FF2B5EF4-FFF2-40B4-BE49-F238E27FC236}">
                  <a16:creationId xmlns:a16="http://schemas.microsoft.com/office/drawing/2014/main" id="{14D6E1FB-6B5E-3261-7AC8-429F06733BB8}"/>
                </a:ext>
              </a:extLst>
            </p:cNvPr>
            <p:cNvSpPr/>
            <p:nvPr/>
          </p:nvSpPr>
          <p:spPr>
            <a:xfrm>
              <a:off x="7830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62" name="椭圆 1161">
              <a:extLst>
                <a:ext uri="{FF2B5EF4-FFF2-40B4-BE49-F238E27FC236}">
                  <a16:creationId xmlns:a16="http://schemas.microsoft.com/office/drawing/2014/main" id="{D33AC695-9325-5CDE-6D8E-F516E346F073}"/>
                </a:ext>
              </a:extLst>
            </p:cNvPr>
            <p:cNvSpPr/>
            <p:nvPr/>
          </p:nvSpPr>
          <p:spPr>
            <a:xfrm>
              <a:off x="8021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63" name="椭圆 1162">
              <a:extLst>
                <a:ext uri="{FF2B5EF4-FFF2-40B4-BE49-F238E27FC236}">
                  <a16:creationId xmlns:a16="http://schemas.microsoft.com/office/drawing/2014/main" id="{D9A5D08F-2E58-FB11-3FCA-D50F8F1DFFD0}"/>
                </a:ext>
              </a:extLst>
            </p:cNvPr>
            <p:cNvSpPr/>
            <p:nvPr/>
          </p:nvSpPr>
          <p:spPr>
            <a:xfrm>
              <a:off x="8211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64" name="椭圆 1163">
              <a:extLst>
                <a:ext uri="{FF2B5EF4-FFF2-40B4-BE49-F238E27FC236}">
                  <a16:creationId xmlns:a16="http://schemas.microsoft.com/office/drawing/2014/main" id="{E55A3950-B560-9825-BBF4-BEE2FB7DF892}"/>
                </a:ext>
              </a:extLst>
            </p:cNvPr>
            <p:cNvSpPr/>
            <p:nvPr/>
          </p:nvSpPr>
          <p:spPr>
            <a:xfrm>
              <a:off x="8402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65" name="椭圆 1164">
              <a:extLst>
                <a:ext uri="{FF2B5EF4-FFF2-40B4-BE49-F238E27FC236}">
                  <a16:creationId xmlns:a16="http://schemas.microsoft.com/office/drawing/2014/main" id="{14640D90-3CD3-A691-F0FE-C9468AE14C6A}"/>
                </a:ext>
              </a:extLst>
            </p:cNvPr>
            <p:cNvSpPr/>
            <p:nvPr/>
          </p:nvSpPr>
          <p:spPr>
            <a:xfrm>
              <a:off x="8592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66" name="椭圆 1165">
              <a:extLst>
                <a:ext uri="{FF2B5EF4-FFF2-40B4-BE49-F238E27FC236}">
                  <a16:creationId xmlns:a16="http://schemas.microsoft.com/office/drawing/2014/main" id="{298F789E-92B1-2043-0EBB-E15B6B946F58}"/>
                </a:ext>
              </a:extLst>
            </p:cNvPr>
            <p:cNvSpPr/>
            <p:nvPr/>
          </p:nvSpPr>
          <p:spPr>
            <a:xfrm>
              <a:off x="8783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67" name="椭圆 1166">
              <a:extLst>
                <a:ext uri="{FF2B5EF4-FFF2-40B4-BE49-F238E27FC236}">
                  <a16:creationId xmlns:a16="http://schemas.microsoft.com/office/drawing/2014/main" id="{B4334FD1-5823-6365-E783-A6C1A13175E6}"/>
                </a:ext>
              </a:extLst>
            </p:cNvPr>
            <p:cNvSpPr/>
            <p:nvPr/>
          </p:nvSpPr>
          <p:spPr>
            <a:xfrm>
              <a:off x="8973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68" name="椭圆 1167">
              <a:extLst>
                <a:ext uri="{FF2B5EF4-FFF2-40B4-BE49-F238E27FC236}">
                  <a16:creationId xmlns:a16="http://schemas.microsoft.com/office/drawing/2014/main" id="{B3DBE4D7-FDB7-06E0-6EAE-A130CDC9644F}"/>
                </a:ext>
              </a:extLst>
            </p:cNvPr>
            <p:cNvSpPr/>
            <p:nvPr/>
          </p:nvSpPr>
          <p:spPr>
            <a:xfrm>
              <a:off x="9164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69" name="椭圆 1168">
              <a:extLst>
                <a:ext uri="{FF2B5EF4-FFF2-40B4-BE49-F238E27FC236}">
                  <a16:creationId xmlns:a16="http://schemas.microsoft.com/office/drawing/2014/main" id="{E2A90781-AFAD-82BC-031E-C6E6B0B48C80}"/>
                </a:ext>
              </a:extLst>
            </p:cNvPr>
            <p:cNvSpPr/>
            <p:nvPr/>
          </p:nvSpPr>
          <p:spPr>
            <a:xfrm>
              <a:off x="9354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70" name="椭圆 1169">
              <a:extLst>
                <a:ext uri="{FF2B5EF4-FFF2-40B4-BE49-F238E27FC236}">
                  <a16:creationId xmlns:a16="http://schemas.microsoft.com/office/drawing/2014/main" id="{8A15CD7A-C436-B358-62D3-C7A3BB3D4E35}"/>
                </a:ext>
              </a:extLst>
            </p:cNvPr>
            <p:cNvSpPr/>
            <p:nvPr/>
          </p:nvSpPr>
          <p:spPr>
            <a:xfrm>
              <a:off x="9545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71" name="椭圆 1170">
              <a:extLst>
                <a:ext uri="{FF2B5EF4-FFF2-40B4-BE49-F238E27FC236}">
                  <a16:creationId xmlns:a16="http://schemas.microsoft.com/office/drawing/2014/main" id="{EA243CF0-E18E-8154-0A5E-DFA06707991D}"/>
                </a:ext>
              </a:extLst>
            </p:cNvPr>
            <p:cNvSpPr/>
            <p:nvPr/>
          </p:nvSpPr>
          <p:spPr>
            <a:xfrm>
              <a:off x="9735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72" name="椭圆 1171">
              <a:extLst>
                <a:ext uri="{FF2B5EF4-FFF2-40B4-BE49-F238E27FC236}">
                  <a16:creationId xmlns:a16="http://schemas.microsoft.com/office/drawing/2014/main" id="{8D21E376-568A-14A3-0755-F3C8D28A07A5}"/>
                </a:ext>
              </a:extLst>
            </p:cNvPr>
            <p:cNvSpPr/>
            <p:nvPr/>
          </p:nvSpPr>
          <p:spPr>
            <a:xfrm>
              <a:off x="9926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73" name="椭圆 1172">
              <a:extLst>
                <a:ext uri="{FF2B5EF4-FFF2-40B4-BE49-F238E27FC236}">
                  <a16:creationId xmlns:a16="http://schemas.microsoft.com/office/drawing/2014/main" id="{7E9AFEF3-9117-7C7F-1134-9EAF0D8DA4C5}"/>
                </a:ext>
              </a:extLst>
            </p:cNvPr>
            <p:cNvSpPr/>
            <p:nvPr/>
          </p:nvSpPr>
          <p:spPr>
            <a:xfrm>
              <a:off x="10116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74" name="椭圆 1173">
              <a:extLst>
                <a:ext uri="{FF2B5EF4-FFF2-40B4-BE49-F238E27FC236}">
                  <a16:creationId xmlns:a16="http://schemas.microsoft.com/office/drawing/2014/main" id="{EC1411C1-61F2-8BD7-117D-0F4598D4350A}"/>
                </a:ext>
              </a:extLst>
            </p:cNvPr>
            <p:cNvSpPr/>
            <p:nvPr/>
          </p:nvSpPr>
          <p:spPr>
            <a:xfrm>
              <a:off x="7259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75" name="椭圆 1174">
              <a:extLst>
                <a:ext uri="{FF2B5EF4-FFF2-40B4-BE49-F238E27FC236}">
                  <a16:creationId xmlns:a16="http://schemas.microsoft.com/office/drawing/2014/main" id="{56AB4B86-334F-D600-BD5E-C18A27979C12}"/>
                </a:ext>
              </a:extLst>
            </p:cNvPr>
            <p:cNvSpPr/>
            <p:nvPr/>
          </p:nvSpPr>
          <p:spPr>
            <a:xfrm>
              <a:off x="7449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76" name="椭圆 1175">
              <a:extLst>
                <a:ext uri="{FF2B5EF4-FFF2-40B4-BE49-F238E27FC236}">
                  <a16:creationId xmlns:a16="http://schemas.microsoft.com/office/drawing/2014/main" id="{9C6298AA-A15A-2568-870D-E072555ABDB5}"/>
                </a:ext>
              </a:extLst>
            </p:cNvPr>
            <p:cNvSpPr/>
            <p:nvPr/>
          </p:nvSpPr>
          <p:spPr>
            <a:xfrm>
              <a:off x="7640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77" name="椭圆 1176">
              <a:extLst>
                <a:ext uri="{FF2B5EF4-FFF2-40B4-BE49-F238E27FC236}">
                  <a16:creationId xmlns:a16="http://schemas.microsoft.com/office/drawing/2014/main" id="{A91C4928-5334-402A-2D77-591AA4ED3E87}"/>
                </a:ext>
              </a:extLst>
            </p:cNvPr>
            <p:cNvSpPr/>
            <p:nvPr/>
          </p:nvSpPr>
          <p:spPr>
            <a:xfrm>
              <a:off x="7830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78" name="椭圆 1177">
              <a:extLst>
                <a:ext uri="{FF2B5EF4-FFF2-40B4-BE49-F238E27FC236}">
                  <a16:creationId xmlns:a16="http://schemas.microsoft.com/office/drawing/2014/main" id="{4A71CD64-9EC0-A153-EF07-37C8EAA76816}"/>
                </a:ext>
              </a:extLst>
            </p:cNvPr>
            <p:cNvSpPr/>
            <p:nvPr/>
          </p:nvSpPr>
          <p:spPr>
            <a:xfrm>
              <a:off x="8021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79" name="椭圆 1178">
              <a:extLst>
                <a:ext uri="{FF2B5EF4-FFF2-40B4-BE49-F238E27FC236}">
                  <a16:creationId xmlns:a16="http://schemas.microsoft.com/office/drawing/2014/main" id="{65D0CC83-9D29-4B37-CBE7-7324EED5A1C9}"/>
                </a:ext>
              </a:extLst>
            </p:cNvPr>
            <p:cNvSpPr/>
            <p:nvPr/>
          </p:nvSpPr>
          <p:spPr>
            <a:xfrm>
              <a:off x="8211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80" name="椭圆 1179">
              <a:extLst>
                <a:ext uri="{FF2B5EF4-FFF2-40B4-BE49-F238E27FC236}">
                  <a16:creationId xmlns:a16="http://schemas.microsoft.com/office/drawing/2014/main" id="{4473F888-380E-78A1-198A-C7940EE930A7}"/>
                </a:ext>
              </a:extLst>
            </p:cNvPr>
            <p:cNvSpPr/>
            <p:nvPr/>
          </p:nvSpPr>
          <p:spPr>
            <a:xfrm>
              <a:off x="8402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81" name="椭圆 1180">
              <a:extLst>
                <a:ext uri="{FF2B5EF4-FFF2-40B4-BE49-F238E27FC236}">
                  <a16:creationId xmlns:a16="http://schemas.microsoft.com/office/drawing/2014/main" id="{71C8B8C4-3797-AC43-2411-03C096C98EEE}"/>
                </a:ext>
              </a:extLst>
            </p:cNvPr>
            <p:cNvSpPr/>
            <p:nvPr/>
          </p:nvSpPr>
          <p:spPr>
            <a:xfrm>
              <a:off x="8592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82" name="椭圆 1181">
              <a:extLst>
                <a:ext uri="{FF2B5EF4-FFF2-40B4-BE49-F238E27FC236}">
                  <a16:creationId xmlns:a16="http://schemas.microsoft.com/office/drawing/2014/main" id="{14E0FED9-C50D-609E-9C38-B545DF332318}"/>
                </a:ext>
              </a:extLst>
            </p:cNvPr>
            <p:cNvSpPr/>
            <p:nvPr/>
          </p:nvSpPr>
          <p:spPr>
            <a:xfrm>
              <a:off x="8783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83" name="椭圆 1182">
              <a:extLst>
                <a:ext uri="{FF2B5EF4-FFF2-40B4-BE49-F238E27FC236}">
                  <a16:creationId xmlns:a16="http://schemas.microsoft.com/office/drawing/2014/main" id="{FEDDEF94-FF48-B2EE-F670-84004F7181F1}"/>
                </a:ext>
              </a:extLst>
            </p:cNvPr>
            <p:cNvSpPr/>
            <p:nvPr/>
          </p:nvSpPr>
          <p:spPr>
            <a:xfrm>
              <a:off x="8973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84" name="椭圆 1183">
              <a:extLst>
                <a:ext uri="{FF2B5EF4-FFF2-40B4-BE49-F238E27FC236}">
                  <a16:creationId xmlns:a16="http://schemas.microsoft.com/office/drawing/2014/main" id="{000DCCF5-0F97-ECD8-D999-03BC1C0A56FE}"/>
                </a:ext>
              </a:extLst>
            </p:cNvPr>
            <p:cNvSpPr/>
            <p:nvPr/>
          </p:nvSpPr>
          <p:spPr>
            <a:xfrm>
              <a:off x="9164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85" name="椭圆 1184">
              <a:extLst>
                <a:ext uri="{FF2B5EF4-FFF2-40B4-BE49-F238E27FC236}">
                  <a16:creationId xmlns:a16="http://schemas.microsoft.com/office/drawing/2014/main" id="{2A917B74-BEAA-CCC7-9DB2-8EE4EBC6DC11}"/>
                </a:ext>
              </a:extLst>
            </p:cNvPr>
            <p:cNvSpPr/>
            <p:nvPr/>
          </p:nvSpPr>
          <p:spPr>
            <a:xfrm>
              <a:off x="9354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86" name="椭圆 1185">
              <a:extLst>
                <a:ext uri="{FF2B5EF4-FFF2-40B4-BE49-F238E27FC236}">
                  <a16:creationId xmlns:a16="http://schemas.microsoft.com/office/drawing/2014/main" id="{8183AB76-84E0-AC98-7DD9-CD95CD905D4C}"/>
                </a:ext>
              </a:extLst>
            </p:cNvPr>
            <p:cNvSpPr/>
            <p:nvPr/>
          </p:nvSpPr>
          <p:spPr>
            <a:xfrm>
              <a:off x="9545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87" name="椭圆 1186">
              <a:extLst>
                <a:ext uri="{FF2B5EF4-FFF2-40B4-BE49-F238E27FC236}">
                  <a16:creationId xmlns:a16="http://schemas.microsoft.com/office/drawing/2014/main" id="{17A2D950-8BEF-D15C-0F27-E9A15653A638}"/>
                </a:ext>
              </a:extLst>
            </p:cNvPr>
            <p:cNvSpPr/>
            <p:nvPr/>
          </p:nvSpPr>
          <p:spPr>
            <a:xfrm>
              <a:off x="9735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88" name="椭圆 1187">
              <a:extLst>
                <a:ext uri="{FF2B5EF4-FFF2-40B4-BE49-F238E27FC236}">
                  <a16:creationId xmlns:a16="http://schemas.microsoft.com/office/drawing/2014/main" id="{D32F9041-99A0-D365-CA66-13F0D74855A9}"/>
                </a:ext>
              </a:extLst>
            </p:cNvPr>
            <p:cNvSpPr/>
            <p:nvPr/>
          </p:nvSpPr>
          <p:spPr>
            <a:xfrm>
              <a:off x="9926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89" name="椭圆 1188">
              <a:extLst>
                <a:ext uri="{FF2B5EF4-FFF2-40B4-BE49-F238E27FC236}">
                  <a16:creationId xmlns:a16="http://schemas.microsoft.com/office/drawing/2014/main" id="{225408A6-C68E-F537-F7B7-FD81D4A75D08}"/>
                </a:ext>
              </a:extLst>
            </p:cNvPr>
            <p:cNvSpPr/>
            <p:nvPr/>
          </p:nvSpPr>
          <p:spPr>
            <a:xfrm>
              <a:off x="10116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90" name="椭圆 1189">
              <a:extLst>
                <a:ext uri="{FF2B5EF4-FFF2-40B4-BE49-F238E27FC236}">
                  <a16:creationId xmlns:a16="http://schemas.microsoft.com/office/drawing/2014/main" id="{7BA5FEBE-302B-E91B-C970-2E645CE94026}"/>
                </a:ext>
              </a:extLst>
            </p:cNvPr>
            <p:cNvSpPr/>
            <p:nvPr/>
          </p:nvSpPr>
          <p:spPr>
            <a:xfrm>
              <a:off x="7259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91" name="椭圆 1190">
              <a:extLst>
                <a:ext uri="{FF2B5EF4-FFF2-40B4-BE49-F238E27FC236}">
                  <a16:creationId xmlns:a16="http://schemas.microsoft.com/office/drawing/2014/main" id="{9CD1F223-65B8-D877-60F9-CDE0A8D7574B}"/>
                </a:ext>
              </a:extLst>
            </p:cNvPr>
            <p:cNvSpPr/>
            <p:nvPr/>
          </p:nvSpPr>
          <p:spPr>
            <a:xfrm>
              <a:off x="7449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92" name="椭圆 1191">
              <a:extLst>
                <a:ext uri="{FF2B5EF4-FFF2-40B4-BE49-F238E27FC236}">
                  <a16:creationId xmlns:a16="http://schemas.microsoft.com/office/drawing/2014/main" id="{9ED04705-9844-A1BC-5FF4-AD3737466309}"/>
                </a:ext>
              </a:extLst>
            </p:cNvPr>
            <p:cNvSpPr/>
            <p:nvPr/>
          </p:nvSpPr>
          <p:spPr>
            <a:xfrm>
              <a:off x="7640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93" name="椭圆 1192">
              <a:extLst>
                <a:ext uri="{FF2B5EF4-FFF2-40B4-BE49-F238E27FC236}">
                  <a16:creationId xmlns:a16="http://schemas.microsoft.com/office/drawing/2014/main" id="{89BE1CB7-CDB2-450D-E291-F4FB7D7D93DA}"/>
                </a:ext>
              </a:extLst>
            </p:cNvPr>
            <p:cNvSpPr/>
            <p:nvPr/>
          </p:nvSpPr>
          <p:spPr>
            <a:xfrm>
              <a:off x="7830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94" name="椭圆 1193">
              <a:extLst>
                <a:ext uri="{FF2B5EF4-FFF2-40B4-BE49-F238E27FC236}">
                  <a16:creationId xmlns:a16="http://schemas.microsoft.com/office/drawing/2014/main" id="{721255CC-9CAF-D7F8-132F-CB74A76CFB00}"/>
                </a:ext>
              </a:extLst>
            </p:cNvPr>
            <p:cNvSpPr/>
            <p:nvPr/>
          </p:nvSpPr>
          <p:spPr>
            <a:xfrm>
              <a:off x="8021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95" name="椭圆 1194">
              <a:extLst>
                <a:ext uri="{FF2B5EF4-FFF2-40B4-BE49-F238E27FC236}">
                  <a16:creationId xmlns:a16="http://schemas.microsoft.com/office/drawing/2014/main" id="{5FD18CD8-95AE-FA8A-133A-713E86409B26}"/>
                </a:ext>
              </a:extLst>
            </p:cNvPr>
            <p:cNvSpPr/>
            <p:nvPr/>
          </p:nvSpPr>
          <p:spPr>
            <a:xfrm>
              <a:off x="8211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96" name="椭圆 1195">
              <a:extLst>
                <a:ext uri="{FF2B5EF4-FFF2-40B4-BE49-F238E27FC236}">
                  <a16:creationId xmlns:a16="http://schemas.microsoft.com/office/drawing/2014/main" id="{8C5B3F3B-54D6-6AE9-CF3F-E792B5AC230B}"/>
                </a:ext>
              </a:extLst>
            </p:cNvPr>
            <p:cNvSpPr/>
            <p:nvPr/>
          </p:nvSpPr>
          <p:spPr>
            <a:xfrm>
              <a:off x="8402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97" name="椭圆 1196">
              <a:extLst>
                <a:ext uri="{FF2B5EF4-FFF2-40B4-BE49-F238E27FC236}">
                  <a16:creationId xmlns:a16="http://schemas.microsoft.com/office/drawing/2014/main" id="{A9513533-EFF3-6CFA-CCDA-4129C1F33337}"/>
                </a:ext>
              </a:extLst>
            </p:cNvPr>
            <p:cNvSpPr/>
            <p:nvPr/>
          </p:nvSpPr>
          <p:spPr>
            <a:xfrm>
              <a:off x="8592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98" name="椭圆 1197">
              <a:extLst>
                <a:ext uri="{FF2B5EF4-FFF2-40B4-BE49-F238E27FC236}">
                  <a16:creationId xmlns:a16="http://schemas.microsoft.com/office/drawing/2014/main" id="{A93A1E5C-7BF5-B8CD-A49E-7A44FFA1FE4B}"/>
                </a:ext>
              </a:extLst>
            </p:cNvPr>
            <p:cNvSpPr/>
            <p:nvPr/>
          </p:nvSpPr>
          <p:spPr>
            <a:xfrm>
              <a:off x="8783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99" name="椭圆 1198">
              <a:extLst>
                <a:ext uri="{FF2B5EF4-FFF2-40B4-BE49-F238E27FC236}">
                  <a16:creationId xmlns:a16="http://schemas.microsoft.com/office/drawing/2014/main" id="{5BD60D85-D0DF-CFAB-9BB3-003D41425C9A}"/>
                </a:ext>
              </a:extLst>
            </p:cNvPr>
            <p:cNvSpPr/>
            <p:nvPr/>
          </p:nvSpPr>
          <p:spPr>
            <a:xfrm>
              <a:off x="8973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00" name="椭圆 1199">
              <a:extLst>
                <a:ext uri="{FF2B5EF4-FFF2-40B4-BE49-F238E27FC236}">
                  <a16:creationId xmlns:a16="http://schemas.microsoft.com/office/drawing/2014/main" id="{52D412E1-0426-7265-04AF-AE31079919E5}"/>
                </a:ext>
              </a:extLst>
            </p:cNvPr>
            <p:cNvSpPr/>
            <p:nvPr/>
          </p:nvSpPr>
          <p:spPr>
            <a:xfrm>
              <a:off x="9164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01" name="椭圆 1200">
              <a:extLst>
                <a:ext uri="{FF2B5EF4-FFF2-40B4-BE49-F238E27FC236}">
                  <a16:creationId xmlns:a16="http://schemas.microsoft.com/office/drawing/2014/main" id="{2E1ACFDC-BCBE-1627-B74A-DFF420DD643F}"/>
                </a:ext>
              </a:extLst>
            </p:cNvPr>
            <p:cNvSpPr/>
            <p:nvPr/>
          </p:nvSpPr>
          <p:spPr>
            <a:xfrm>
              <a:off x="9354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02" name="椭圆 1201">
              <a:extLst>
                <a:ext uri="{FF2B5EF4-FFF2-40B4-BE49-F238E27FC236}">
                  <a16:creationId xmlns:a16="http://schemas.microsoft.com/office/drawing/2014/main" id="{C98519BA-DB8E-22CB-013A-0600763CF46E}"/>
                </a:ext>
              </a:extLst>
            </p:cNvPr>
            <p:cNvSpPr/>
            <p:nvPr/>
          </p:nvSpPr>
          <p:spPr>
            <a:xfrm>
              <a:off x="9545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03" name="椭圆 1202">
              <a:extLst>
                <a:ext uri="{FF2B5EF4-FFF2-40B4-BE49-F238E27FC236}">
                  <a16:creationId xmlns:a16="http://schemas.microsoft.com/office/drawing/2014/main" id="{C676E6CC-BFE6-809B-C5B2-0EF26D72D7E5}"/>
                </a:ext>
              </a:extLst>
            </p:cNvPr>
            <p:cNvSpPr/>
            <p:nvPr/>
          </p:nvSpPr>
          <p:spPr>
            <a:xfrm>
              <a:off x="9735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04" name="椭圆 1203">
              <a:extLst>
                <a:ext uri="{FF2B5EF4-FFF2-40B4-BE49-F238E27FC236}">
                  <a16:creationId xmlns:a16="http://schemas.microsoft.com/office/drawing/2014/main" id="{11AC97D7-5082-8AE4-E9D1-CEEF32117C24}"/>
                </a:ext>
              </a:extLst>
            </p:cNvPr>
            <p:cNvSpPr/>
            <p:nvPr/>
          </p:nvSpPr>
          <p:spPr>
            <a:xfrm>
              <a:off x="9926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05" name="椭圆 1204">
              <a:extLst>
                <a:ext uri="{FF2B5EF4-FFF2-40B4-BE49-F238E27FC236}">
                  <a16:creationId xmlns:a16="http://schemas.microsoft.com/office/drawing/2014/main" id="{0BF50CF4-2A26-2484-4842-82408E064A02}"/>
                </a:ext>
              </a:extLst>
            </p:cNvPr>
            <p:cNvSpPr/>
            <p:nvPr/>
          </p:nvSpPr>
          <p:spPr>
            <a:xfrm>
              <a:off x="10116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06" name="椭圆 1205">
              <a:extLst>
                <a:ext uri="{FF2B5EF4-FFF2-40B4-BE49-F238E27FC236}">
                  <a16:creationId xmlns:a16="http://schemas.microsoft.com/office/drawing/2014/main" id="{31F01D4E-6D06-A926-1B9C-F57ED9452836}"/>
                </a:ext>
              </a:extLst>
            </p:cNvPr>
            <p:cNvSpPr/>
            <p:nvPr/>
          </p:nvSpPr>
          <p:spPr>
            <a:xfrm>
              <a:off x="7259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07" name="椭圆 1206">
              <a:extLst>
                <a:ext uri="{FF2B5EF4-FFF2-40B4-BE49-F238E27FC236}">
                  <a16:creationId xmlns:a16="http://schemas.microsoft.com/office/drawing/2014/main" id="{7C697A99-0A93-B989-C9EC-4CC9A0524CF8}"/>
                </a:ext>
              </a:extLst>
            </p:cNvPr>
            <p:cNvSpPr/>
            <p:nvPr/>
          </p:nvSpPr>
          <p:spPr>
            <a:xfrm>
              <a:off x="7449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08" name="椭圆 1207">
              <a:extLst>
                <a:ext uri="{FF2B5EF4-FFF2-40B4-BE49-F238E27FC236}">
                  <a16:creationId xmlns:a16="http://schemas.microsoft.com/office/drawing/2014/main" id="{CD9F74A0-B349-4FC8-615E-F503A4099B3F}"/>
                </a:ext>
              </a:extLst>
            </p:cNvPr>
            <p:cNvSpPr/>
            <p:nvPr/>
          </p:nvSpPr>
          <p:spPr>
            <a:xfrm>
              <a:off x="7640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09" name="椭圆 1208">
              <a:extLst>
                <a:ext uri="{FF2B5EF4-FFF2-40B4-BE49-F238E27FC236}">
                  <a16:creationId xmlns:a16="http://schemas.microsoft.com/office/drawing/2014/main" id="{3F5079E4-ED68-2E56-8ACC-93BC1D28FBBD}"/>
                </a:ext>
              </a:extLst>
            </p:cNvPr>
            <p:cNvSpPr/>
            <p:nvPr/>
          </p:nvSpPr>
          <p:spPr>
            <a:xfrm>
              <a:off x="7830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10" name="椭圆 1209">
              <a:extLst>
                <a:ext uri="{FF2B5EF4-FFF2-40B4-BE49-F238E27FC236}">
                  <a16:creationId xmlns:a16="http://schemas.microsoft.com/office/drawing/2014/main" id="{1037A46C-528E-6D1A-F696-416C23DC6310}"/>
                </a:ext>
              </a:extLst>
            </p:cNvPr>
            <p:cNvSpPr/>
            <p:nvPr/>
          </p:nvSpPr>
          <p:spPr>
            <a:xfrm>
              <a:off x="8021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11" name="椭圆 1210">
              <a:extLst>
                <a:ext uri="{FF2B5EF4-FFF2-40B4-BE49-F238E27FC236}">
                  <a16:creationId xmlns:a16="http://schemas.microsoft.com/office/drawing/2014/main" id="{95666786-590B-71D6-192F-41D3A492A041}"/>
                </a:ext>
              </a:extLst>
            </p:cNvPr>
            <p:cNvSpPr/>
            <p:nvPr/>
          </p:nvSpPr>
          <p:spPr>
            <a:xfrm>
              <a:off x="8211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12" name="椭圆 1211">
              <a:extLst>
                <a:ext uri="{FF2B5EF4-FFF2-40B4-BE49-F238E27FC236}">
                  <a16:creationId xmlns:a16="http://schemas.microsoft.com/office/drawing/2014/main" id="{FF2495B7-E7BE-23E0-92E9-2E06CED9C672}"/>
                </a:ext>
              </a:extLst>
            </p:cNvPr>
            <p:cNvSpPr/>
            <p:nvPr/>
          </p:nvSpPr>
          <p:spPr>
            <a:xfrm>
              <a:off x="8402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13" name="椭圆 1212">
              <a:extLst>
                <a:ext uri="{FF2B5EF4-FFF2-40B4-BE49-F238E27FC236}">
                  <a16:creationId xmlns:a16="http://schemas.microsoft.com/office/drawing/2014/main" id="{1281658C-A67A-0677-92C3-32CD70ED0D51}"/>
                </a:ext>
              </a:extLst>
            </p:cNvPr>
            <p:cNvSpPr/>
            <p:nvPr/>
          </p:nvSpPr>
          <p:spPr>
            <a:xfrm>
              <a:off x="8592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14" name="椭圆 1213">
              <a:extLst>
                <a:ext uri="{FF2B5EF4-FFF2-40B4-BE49-F238E27FC236}">
                  <a16:creationId xmlns:a16="http://schemas.microsoft.com/office/drawing/2014/main" id="{A28AF19B-7E7F-A9B4-6626-CB9BCE5F101C}"/>
                </a:ext>
              </a:extLst>
            </p:cNvPr>
            <p:cNvSpPr/>
            <p:nvPr/>
          </p:nvSpPr>
          <p:spPr>
            <a:xfrm>
              <a:off x="8783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15" name="椭圆 1214">
              <a:extLst>
                <a:ext uri="{FF2B5EF4-FFF2-40B4-BE49-F238E27FC236}">
                  <a16:creationId xmlns:a16="http://schemas.microsoft.com/office/drawing/2014/main" id="{9FD4121B-97A3-8E75-FE46-78E7D9CFB456}"/>
                </a:ext>
              </a:extLst>
            </p:cNvPr>
            <p:cNvSpPr/>
            <p:nvPr/>
          </p:nvSpPr>
          <p:spPr>
            <a:xfrm>
              <a:off x="8973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16" name="椭圆 1215">
              <a:extLst>
                <a:ext uri="{FF2B5EF4-FFF2-40B4-BE49-F238E27FC236}">
                  <a16:creationId xmlns:a16="http://schemas.microsoft.com/office/drawing/2014/main" id="{7E5E1A64-031B-2748-9C16-1868869E95F6}"/>
                </a:ext>
              </a:extLst>
            </p:cNvPr>
            <p:cNvSpPr/>
            <p:nvPr/>
          </p:nvSpPr>
          <p:spPr>
            <a:xfrm>
              <a:off x="9164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17" name="椭圆 1216">
              <a:extLst>
                <a:ext uri="{FF2B5EF4-FFF2-40B4-BE49-F238E27FC236}">
                  <a16:creationId xmlns:a16="http://schemas.microsoft.com/office/drawing/2014/main" id="{E0FFEA74-6738-0476-001A-5E9D99950F61}"/>
                </a:ext>
              </a:extLst>
            </p:cNvPr>
            <p:cNvSpPr/>
            <p:nvPr/>
          </p:nvSpPr>
          <p:spPr>
            <a:xfrm>
              <a:off x="9354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18" name="椭圆 1217">
              <a:extLst>
                <a:ext uri="{FF2B5EF4-FFF2-40B4-BE49-F238E27FC236}">
                  <a16:creationId xmlns:a16="http://schemas.microsoft.com/office/drawing/2014/main" id="{D72C5226-454E-851E-8CE7-89F898977BB1}"/>
                </a:ext>
              </a:extLst>
            </p:cNvPr>
            <p:cNvSpPr/>
            <p:nvPr/>
          </p:nvSpPr>
          <p:spPr>
            <a:xfrm>
              <a:off x="9545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19" name="椭圆 1218">
              <a:extLst>
                <a:ext uri="{FF2B5EF4-FFF2-40B4-BE49-F238E27FC236}">
                  <a16:creationId xmlns:a16="http://schemas.microsoft.com/office/drawing/2014/main" id="{1ECA4C54-23ED-75D4-C93D-59645B5FF5BA}"/>
                </a:ext>
              </a:extLst>
            </p:cNvPr>
            <p:cNvSpPr/>
            <p:nvPr/>
          </p:nvSpPr>
          <p:spPr>
            <a:xfrm>
              <a:off x="9735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20" name="椭圆 1219">
              <a:extLst>
                <a:ext uri="{FF2B5EF4-FFF2-40B4-BE49-F238E27FC236}">
                  <a16:creationId xmlns:a16="http://schemas.microsoft.com/office/drawing/2014/main" id="{DBC21F71-7067-220A-31C7-D9BCA067F4ED}"/>
                </a:ext>
              </a:extLst>
            </p:cNvPr>
            <p:cNvSpPr/>
            <p:nvPr/>
          </p:nvSpPr>
          <p:spPr>
            <a:xfrm>
              <a:off x="9926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21" name="椭圆 1220">
              <a:extLst>
                <a:ext uri="{FF2B5EF4-FFF2-40B4-BE49-F238E27FC236}">
                  <a16:creationId xmlns:a16="http://schemas.microsoft.com/office/drawing/2014/main" id="{D55B3125-315B-716D-5B75-DE6B26362595}"/>
                </a:ext>
              </a:extLst>
            </p:cNvPr>
            <p:cNvSpPr/>
            <p:nvPr/>
          </p:nvSpPr>
          <p:spPr>
            <a:xfrm>
              <a:off x="10116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22" name="椭圆 1221">
              <a:extLst>
                <a:ext uri="{FF2B5EF4-FFF2-40B4-BE49-F238E27FC236}">
                  <a16:creationId xmlns:a16="http://schemas.microsoft.com/office/drawing/2014/main" id="{1D67096F-4D6A-C7CD-B9AF-76FA3F53B7C8}"/>
                </a:ext>
              </a:extLst>
            </p:cNvPr>
            <p:cNvSpPr/>
            <p:nvPr/>
          </p:nvSpPr>
          <p:spPr>
            <a:xfrm>
              <a:off x="7259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23" name="椭圆 1222">
              <a:extLst>
                <a:ext uri="{FF2B5EF4-FFF2-40B4-BE49-F238E27FC236}">
                  <a16:creationId xmlns:a16="http://schemas.microsoft.com/office/drawing/2014/main" id="{B9CC0757-4448-6D03-F2CA-887B0D602DC7}"/>
                </a:ext>
              </a:extLst>
            </p:cNvPr>
            <p:cNvSpPr/>
            <p:nvPr/>
          </p:nvSpPr>
          <p:spPr>
            <a:xfrm>
              <a:off x="7449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24" name="椭圆 1223">
              <a:extLst>
                <a:ext uri="{FF2B5EF4-FFF2-40B4-BE49-F238E27FC236}">
                  <a16:creationId xmlns:a16="http://schemas.microsoft.com/office/drawing/2014/main" id="{1A96EDCA-DDD6-6B0E-B841-AEC43F2AB1F5}"/>
                </a:ext>
              </a:extLst>
            </p:cNvPr>
            <p:cNvSpPr/>
            <p:nvPr/>
          </p:nvSpPr>
          <p:spPr>
            <a:xfrm>
              <a:off x="7640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25" name="椭圆 1224">
              <a:extLst>
                <a:ext uri="{FF2B5EF4-FFF2-40B4-BE49-F238E27FC236}">
                  <a16:creationId xmlns:a16="http://schemas.microsoft.com/office/drawing/2014/main" id="{DE8A12C2-4F46-C573-AD40-12C2F80685F0}"/>
                </a:ext>
              </a:extLst>
            </p:cNvPr>
            <p:cNvSpPr/>
            <p:nvPr/>
          </p:nvSpPr>
          <p:spPr>
            <a:xfrm>
              <a:off x="7830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26" name="椭圆 1225">
              <a:extLst>
                <a:ext uri="{FF2B5EF4-FFF2-40B4-BE49-F238E27FC236}">
                  <a16:creationId xmlns:a16="http://schemas.microsoft.com/office/drawing/2014/main" id="{84FD3AE7-2CFD-34FD-6397-3FF75F4DD078}"/>
                </a:ext>
              </a:extLst>
            </p:cNvPr>
            <p:cNvSpPr/>
            <p:nvPr/>
          </p:nvSpPr>
          <p:spPr>
            <a:xfrm>
              <a:off x="8021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27" name="椭圆 1226">
              <a:extLst>
                <a:ext uri="{FF2B5EF4-FFF2-40B4-BE49-F238E27FC236}">
                  <a16:creationId xmlns:a16="http://schemas.microsoft.com/office/drawing/2014/main" id="{617DCCAB-BED5-14F7-EFC2-F4BDDCDAED27}"/>
                </a:ext>
              </a:extLst>
            </p:cNvPr>
            <p:cNvSpPr/>
            <p:nvPr/>
          </p:nvSpPr>
          <p:spPr>
            <a:xfrm>
              <a:off x="8211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28" name="椭圆 1227">
              <a:extLst>
                <a:ext uri="{FF2B5EF4-FFF2-40B4-BE49-F238E27FC236}">
                  <a16:creationId xmlns:a16="http://schemas.microsoft.com/office/drawing/2014/main" id="{DD55A06A-2F32-1571-8D10-606102EEBD26}"/>
                </a:ext>
              </a:extLst>
            </p:cNvPr>
            <p:cNvSpPr/>
            <p:nvPr/>
          </p:nvSpPr>
          <p:spPr>
            <a:xfrm>
              <a:off x="8402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29" name="椭圆 1228">
              <a:extLst>
                <a:ext uri="{FF2B5EF4-FFF2-40B4-BE49-F238E27FC236}">
                  <a16:creationId xmlns:a16="http://schemas.microsoft.com/office/drawing/2014/main" id="{79D6A835-EBE6-FB7D-4751-829EC5613F5D}"/>
                </a:ext>
              </a:extLst>
            </p:cNvPr>
            <p:cNvSpPr/>
            <p:nvPr/>
          </p:nvSpPr>
          <p:spPr>
            <a:xfrm>
              <a:off x="8592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30" name="椭圆 1229">
              <a:extLst>
                <a:ext uri="{FF2B5EF4-FFF2-40B4-BE49-F238E27FC236}">
                  <a16:creationId xmlns:a16="http://schemas.microsoft.com/office/drawing/2014/main" id="{2C094E4A-D958-5894-F33C-E8583F4304AF}"/>
                </a:ext>
              </a:extLst>
            </p:cNvPr>
            <p:cNvSpPr/>
            <p:nvPr/>
          </p:nvSpPr>
          <p:spPr>
            <a:xfrm>
              <a:off x="8783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31" name="椭圆 1230">
              <a:extLst>
                <a:ext uri="{FF2B5EF4-FFF2-40B4-BE49-F238E27FC236}">
                  <a16:creationId xmlns:a16="http://schemas.microsoft.com/office/drawing/2014/main" id="{718BC7D7-D991-2972-82B4-1CB1BAD4CF49}"/>
                </a:ext>
              </a:extLst>
            </p:cNvPr>
            <p:cNvSpPr/>
            <p:nvPr/>
          </p:nvSpPr>
          <p:spPr>
            <a:xfrm>
              <a:off x="8973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32" name="椭圆 1231">
              <a:extLst>
                <a:ext uri="{FF2B5EF4-FFF2-40B4-BE49-F238E27FC236}">
                  <a16:creationId xmlns:a16="http://schemas.microsoft.com/office/drawing/2014/main" id="{BA76947B-2A93-B5D7-621B-A095D25AB045}"/>
                </a:ext>
              </a:extLst>
            </p:cNvPr>
            <p:cNvSpPr/>
            <p:nvPr/>
          </p:nvSpPr>
          <p:spPr>
            <a:xfrm>
              <a:off x="9164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33" name="椭圆 1232">
              <a:extLst>
                <a:ext uri="{FF2B5EF4-FFF2-40B4-BE49-F238E27FC236}">
                  <a16:creationId xmlns:a16="http://schemas.microsoft.com/office/drawing/2014/main" id="{0B633382-BF09-804A-7BA2-F756830F006B}"/>
                </a:ext>
              </a:extLst>
            </p:cNvPr>
            <p:cNvSpPr/>
            <p:nvPr/>
          </p:nvSpPr>
          <p:spPr>
            <a:xfrm>
              <a:off x="9354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34" name="椭圆 1233">
              <a:extLst>
                <a:ext uri="{FF2B5EF4-FFF2-40B4-BE49-F238E27FC236}">
                  <a16:creationId xmlns:a16="http://schemas.microsoft.com/office/drawing/2014/main" id="{5AF8CAE2-4492-E9D0-1A48-E9AC2BE5B1AF}"/>
                </a:ext>
              </a:extLst>
            </p:cNvPr>
            <p:cNvSpPr/>
            <p:nvPr/>
          </p:nvSpPr>
          <p:spPr>
            <a:xfrm>
              <a:off x="9545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35" name="椭圆 1234">
              <a:extLst>
                <a:ext uri="{FF2B5EF4-FFF2-40B4-BE49-F238E27FC236}">
                  <a16:creationId xmlns:a16="http://schemas.microsoft.com/office/drawing/2014/main" id="{6D3722B8-5AD6-CAA9-89FE-94B77EC02049}"/>
                </a:ext>
              </a:extLst>
            </p:cNvPr>
            <p:cNvSpPr/>
            <p:nvPr/>
          </p:nvSpPr>
          <p:spPr>
            <a:xfrm>
              <a:off x="9735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36" name="椭圆 1235">
              <a:extLst>
                <a:ext uri="{FF2B5EF4-FFF2-40B4-BE49-F238E27FC236}">
                  <a16:creationId xmlns:a16="http://schemas.microsoft.com/office/drawing/2014/main" id="{D9FB740E-54E6-39A3-64DB-AB4395332F62}"/>
                </a:ext>
              </a:extLst>
            </p:cNvPr>
            <p:cNvSpPr/>
            <p:nvPr/>
          </p:nvSpPr>
          <p:spPr>
            <a:xfrm>
              <a:off x="9926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37" name="椭圆 1236">
              <a:extLst>
                <a:ext uri="{FF2B5EF4-FFF2-40B4-BE49-F238E27FC236}">
                  <a16:creationId xmlns:a16="http://schemas.microsoft.com/office/drawing/2014/main" id="{6FB13A16-3E60-4A1F-93AF-314AD9F4D6E1}"/>
                </a:ext>
              </a:extLst>
            </p:cNvPr>
            <p:cNvSpPr/>
            <p:nvPr/>
          </p:nvSpPr>
          <p:spPr>
            <a:xfrm>
              <a:off x="10116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38" name="椭圆 1237">
              <a:extLst>
                <a:ext uri="{FF2B5EF4-FFF2-40B4-BE49-F238E27FC236}">
                  <a16:creationId xmlns:a16="http://schemas.microsoft.com/office/drawing/2014/main" id="{50002AEB-4876-42B8-2ADC-2955211A6C0D}"/>
                </a:ext>
              </a:extLst>
            </p:cNvPr>
            <p:cNvSpPr/>
            <p:nvPr/>
          </p:nvSpPr>
          <p:spPr>
            <a:xfrm>
              <a:off x="7259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39" name="椭圆 1238">
              <a:extLst>
                <a:ext uri="{FF2B5EF4-FFF2-40B4-BE49-F238E27FC236}">
                  <a16:creationId xmlns:a16="http://schemas.microsoft.com/office/drawing/2014/main" id="{B495B9A0-7FEF-55CA-82B5-65E01C590014}"/>
                </a:ext>
              </a:extLst>
            </p:cNvPr>
            <p:cNvSpPr/>
            <p:nvPr/>
          </p:nvSpPr>
          <p:spPr>
            <a:xfrm>
              <a:off x="7449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40" name="椭圆 1239">
              <a:extLst>
                <a:ext uri="{FF2B5EF4-FFF2-40B4-BE49-F238E27FC236}">
                  <a16:creationId xmlns:a16="http://schemas.microsoft.com/office/drawing/2014/main" id="{463EC9AE-E576-3A95-DE28-99C2E42703B2}"/>
                </a:ext>
              </a:extLst>
            </p:cNvPr>
            <p:cNvSpPr/>
            <p:nvPr/>
          </p:nvSpPr>
          <p:spPr>
            <a:xfrm>
              <a:off x="7640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41" name="椭圆 1240">
              <a:extLst>
                <a:ext uri="{FF2B5EF4-FFF2-40B4-BE49-F238E27FC236}">
                  <a16:creationId xmlns:a16="http://schemas.microsoft.com/office/drawing/2014/main" id="{1258E099-C2E6-816F-7C09-5C221B3468C8}"/>
                </a:ext>
              </a:extLst>
            </p:cNvPr>
            <p:cNvSpPr/>
            <p:nvPr/>
          </p:nvSpPr>
          <p:spPr>
            <a:xfrm>
              <a:off x="7830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42" name="椭圆 1241">
              <a:extLst>
                <a:ext uri="{FF2B5EF4-FFF2-40B4-BE49-F238E27FC236}">
                  <a16:creationId xmlns:a16="http://schemas.microsoft.com/office/drawing/2014/main" id="{D278F1B1-5470-4BF1-A7FA-7D94FE8B4C64}"/>
                </a:ext>
              </a:extLst>
            </p:cNvPr>
            <p:cNvSpPr/>
            <p:nvPr/>
          </p:nvSpPr>
          <p:spPr>
            <a:xfrm>
              <a:off x="8021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43" name="椭圆 1242">
              <a:extLst>
                <a:ext uri="{FF2B5EF4-FFF2-40B4-BE49-F238E27FC236}">
                  <a16:creationId xmlns:a16="http://schemas.microsoft.com/office/drawing/2014/main" id="{865F3997-0876-DEA3-2A35-E781E5D7CA38}"/>
                </a:ext>
              </a:extLst>
            </p:cNvPr>
            <p:cNvSpPr/>
            <p:nvPr/>
          </p:nvSpPr>
          <p:spPr>
            <a:xfrm>
              <a:off x="8211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44" name="椭圆 1243">
              <a:extLst>
                <a:ext uri="{FF2B5EF4-FFF2-40B4-BE49-F238E27FC236}">
                  <a16:creationId xmlns:a16="http://schemas.microsoft.com/office/drawing/2014/main" id="{400C3C2F-A416-C6E8-718A-1D0A43856F9A}"/>
                </a:ext>
              </a:extLst>
            </p:cNvPr>
            <p:cNvSpPr/>
            <p:nvPr/>
          </p:nvSpPr>
          <p:spPr>
            <a:xfrm>
              <a:off x="8402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45" name="椭圆 1244">
              <a:extLst>
                <a:ext uri="{FF2B5EF4-FFF2-40B4-BE49-F238E27FC236}">
                  <a16:creationId xmlns:a16="http://schemas.microsoft.com/office/drawing/2014/main" id="{29621D27-7C2B-80EF-9183-08C398B693F2}"/>
                </a:ext>
              </a:extLst>
            </p:cNvPr>
            <p:cNvSpPr/>
            <p:nvPr/>
          </p:nvSpPr>
          <p:spPr>
            <a:xfrm>
              <a:off x="8592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46" name="椭圆 1245">
              <a:extLst>
                <a:ext uri="{FF2B5EF4-FFF2-40B4-BE49-F238E27FC236}">
                  <a16:creationId xmlns:a16="http://schemas.microsoft.com/office/drawing/2014/main" id="{CA76C668-2EC6-3317-AE05-A04C59B206D3}"/>
                </a:ext>
              </a:extLst>
            </p:cNvPr>
            <p:cNvSpPr/>
            <p:nvPr/>
          </p:nvSpPr>
          <p:spPr>
            <a:xfrm>
              <a:off x="8783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47" name="椭圆 1246">
              <a:extLst>
                <a:ext uri="{FF2B5EF4-FFF2-40B4-BE49-F238E27FC236}">
                  <a16:creationId xmlns:a16="http://schemas.microsoft.com/office/drawing/2014/main" id="{DB22A1FC-2BC1-9670-23E1-2AB20B55DCC3}"/>
                </a:ext>
              </a:extLst>
            </p:cNvPr>
            <p:cNvSpPr/>
            <p:nvPr/>
          </p:nvSpPr>
          <p:spPr>
            <a:xfrm>
              <a:off x="8973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48" name="椭圆 1247">
              <a:extLst>
                <a:ext uri="{FF2B5EF4-FFF2-40B4-BE49-F238E27FC236}">
                  <a16:creationId xmlns:a16="http://schemas.microsoft.com/office/drawing/2014/main" id="{4D3FDCAA-9A9D-08DB-9CEB-84FEF6C47F17}"/>
                </a:ext>
              </a:extLst>
            </p:cNvPr>
            <p:cNvSpPr/>
            <p:nvPr/>
          </p:nvSpPr>
          <p:spPr>
            <a:xfrm>
              <a:off x="9164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49" name="椭圆 1248">
              <a:extLst>
                <a:ext uri="{FF2B5EF4-FFF2-40B4-BE49-F238E27FC236}">
                  <a16:creationId xmlns:a16="http://schemas.microsoft.com/office/drawing/2014/main" id="{54217CAE-3778-47BC-E381-9F9D2BF233CC}"/>
                </a:ext>
              </a:extLst>
            </p:cNvPr>
            <p:cNvSpPr/>
            <p:nvPr/>
          </p:nvSpPr>
          <p:spPr>
            <a:xfrm>
              <a:off x="9354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50" name="椭圆 1249">
              <a:extLst>
                <a:ext uri="{FF2B5EF4-FFF2-40B4-BE49-F238E27FC236}">
                  <a16:creationId xmlns:a16="http://schemas.microsoft.com/office/drawing/2014/main" id="{8D5D404F-5082-523A-9136-C61CB51ED686}"/>
                </a:ext>
              </a:extLst>
            </p:cNvPr>
            <p:cNvSpPr/>
            <p:nvPr/>
          </p:nvSpPr>
          <p:spPr>
            <a:xfrm>
              <a:off x="9545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51" name="椭圆 1250">
              <a:extLst>
                <a:ext uri="{FF2B5EF4-FFF2-40B4-BE49-F238E27FC236}">
                  <a16:creationId xmlns:a16="http://schemas.microsoft.com/office/drawing/2014/main" id="{48F445CC-1693-41D5-E5E6-EADC170D1F64}"/>
                </a:ext>
              </a:extLst>
            </p:cNvPr>
            <p:cNvSpPr/>
            <p:nvPr/>
          </p:nvSpPr>
          <p:spPr>
            <a:xfrm>
              <a:off x="9735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52" name="椭圆 1251">
              <a:extLst>
                <a:ext uri="{FF2B5EF4-FFF2-40B4-BE49-F238E27FC236}">
                  <a16:creationId xmlns:a16="http://schemas.microsoft.com/office/drawing/2014/main" id="{0D86BD18-95CA-92F2-E163-27E18518C8B3}"/>
                </a:ext>
              </a:extLst>
            </p:cNvPr>
            <p:cNvSpPr/>
            <p:nvPr/>
          </p:nvSpPr>
          <p:spPr>
            <a:xfrm>
              <a:off x="9926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53" name="椭圆 1252">
              <a:extLst>
                <a:ext uri="{FF2B5EF4-FFF2-40B4-BE49-F238E27FC236}">
                  <a16:creationId xmlns:a16="http://schemas.microsoft.com/office/drawing/2014/main" id="{D6D909D4-764F-8671-5DCA-CDF7035C5D0B}"/>
                </a:ext>
              </a:extLst>
            </p:cNvPr>
            <p:cNvSpPr/>
            <p:nvPr/>
          </p:nvSpPr>
          <p:spPr>
            <a:xfrm>
              <a:off x="10116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54" name="椭圆 1253">
              <a:extLst>
                <a:ext uri="{FF2B5EF4-FFF2-40B4-BE49-F238E27FC236}">
                  <a16:creationId xmlns:a16="http://schemas.microsoft.com/office/drawing/2014/main" id="{930163BC-0E79-C1FE-EC14-DB2C118D4E5E}"/>
                </a:ext>
              </a:extLst>
            </p:cNvPr>
            <p:cNvSpPr/>
            <p:nvPr/>
          </p:nvSpPr>
          <p:spPr>
            <a:xfrm>
              <a:off x="7259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55" name="椭圆 1254">
              <a:extLst>
                <a:ext uri="{FF2B5EF4-FFF2-40B4-BE49-F238E27FC236}">
                  <a16:creationId xmlns:a16="http://schemas.microsoft.com/office/drawing/2014/main" id="{BC1BF0A9-3143-E67A-97E6-049296FC2C2A}"/>
                </a:ext>
              </a:extLst>
            </p:cNvPr>
            <p:cNvSpPr/>
            <p:nvPr/>
          </p:nvSpPr>
          <p:spPr>
            <a:xfrm>
              <a:off x="7449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56" name="椭圆 1255">
              <a:extLst>
                <a:ext uri="{FF2B5EF4-FFF2-40B4-BE49-F238E27FC236}">
                  <a16:creationId xmlns:a16="http://schemas.microsoft.com/office/drawing/2014/main" id="{74FCFD0A-6382-2BDD-E914-FBD5F1BBB2DB}"/>
                </a:ext>
              </a:extLst>
            </p:cNvPr>
            <p:cNvSpPr/>
            <p:nvPr/>
          </p:nvSpPr>
          <p:spPr>
            <a:xfrm>
              <a:off x="7640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57" name="椭圆 1256">
              <a:extLst>
                <a:ext uri="{FF2B5EF4-FFF2-40B4-BE49-F238E27FC236}">
                  <a16:creationId xmlns:a16="http://schemas.microsoft.com/office/drawing/2014/main" id="{3D390631-9F45-36F3-FCE5-4CDEB2729A5E}"/>
                </a:ext>
              </a:extLst>
            </p:cNvPr>
            <p:cNvSpPr/>
            <p:nvPr/>
          </p:nvSpPr>
          <p:spPr>
            <a:xfrm>
              <a:off x="7830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58" name="椭圆 1257">
              <a:extLst>
                <a:ext uri="{FF2B5EF4-FFF2-40B4-BE49-F238E27FC236}">
                  <a16:creationId xmlns:a16="http://schemas.microsoft.com/office/drawing/2014/main" id="{9B71BDD0-3D6A-F5D1-3A63-44A33081E061}"/>
                </a:ext>
              </a:extLst>
            </p:cNvPr>
            <p:cNvSpPr/>
            <p:nvPr/>
          </p:nvSpPr>
          <p:spPr>
            <a:xfrm>
              <a:off x="8021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59" name="椭圆 1258">
              <a:extLst>
                <a:ext uri="{FF2B5EF4-FFF2-40B4-BE49-F238E27FC236}">
                  <a16:creationId xmlns:a16="http://schemas.microsoft.com/office/drawing/2014/main" id="{D0070D5A-0305-F772-A654-954E4F00696B}"/>
                </a:ext>
              </a:extLst>
            </p:cNvPr>
            <p:cNvSpPr/>
            <p:nvPr/>
          </p:nvSpPr>
          <p:spPr>
            <a:xfrm>
              <a:off x="8211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60" name="椭圆 1259">
              <a:extLst>
                <a:ext uri="{FF2B5EF4-FFF2-40B4-BE49-F238E27FC236}">
                  <a16:creationId xmlns:a16="http://schemas.microsoft.com/office/drawing/2014/main" id="{924D674D-33C2-9B3F-AFCD-4CE1F0E2CF38}"/>
                </a:ext>
              </a:extLst>
            </p:cNvPr>
            <p:cNvSpPr/>
            <p:nvPr/>
          </p:nvSpPr>
          <p:spPr>
            <a:xfrm>
              <a:off x="8402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61" name="椭圆 1260">
              <a:extLst>
                <a:ext uri="{FF2B5EF4-FFF2-40B4-BE49-F238E27FC236}">
                  <a16:creationId xmlns:a16="http://schemas.microsoft.com/office/drawing/2014/main" id="{1877956E-4AA5-6858-F0FD-0D952C9FCC84}"/>
                </a:ext>
              </a:extLst>
            </p:cNvPr>
            <p:cNvSpPr/>
            <p:nvPr/>
          </p:nvSpPr>
          <p:spPr>
            <a:xfrm>
              <a:off x="8592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62" name="椭圆 1261">
              <a:extLst>
                <a:ext uri="{FF2B5EF4-FFF2-40B4-BE49-F238E27FC236}">
                  <a16:creationId xmlns:a16="http://schemas.microsoft.com/office/drawing/2014/main" id="{8ACA5F79-75DC-AB6F-56C8-31AEDACC82FC}"/>
                </a:ext>
              </a:extLst>
            </p:cNvPr>
            <p:cNvSpPr/>
            <p:nvPr/>
          </p:nvSpPr>
          <p:spPr>
            <a:xfrm>
              <a:off x="8783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63" name="椭圆 1262">
              <a:extLst>
                <a:ext uri="{FF2B5EF4-FFF2-40B4-BE49-F238E27FC236}">
                  <a16:creationId xmlns:a16="http://schemas.microsoft.com/office/drawing/2014/main" id="{8B106C77-E313-22D1-2E95-74A6E7FDF91F}"/>
                </a:ext>
              </a:extLst>
            </p:cNvPr>
            <p:cNvSpPr/>
            <p:nvPr/>
          </p:nvSpPr>
          <p:spPr>
            <a:xfrm>
              <a:off x="8973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64" name="椭圆 1263">
              <a:extLst>
                <a:ext uri="{FF2B5EF4-FFF2-40B4-BE49-F238E27FC236}">
                  <a16:creationId xmlns:a16="http://schemas.microsoft.com/office/drawing/2014/main" id="{2D496D8D-79B0-25AB-5BFF-50D018EE565C}"/>
                </a:ext>
              </a:extLst>
            </p:cNvPr>
            <p:cNvSpPr/>
            <p:nvPr/>
          </p:nvSpPr>
          <p:spPr>
            <a:xfrm>
              <a:off x="9164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65" name="椭圆 1264">
              <a:extLst>
                <a:ext uri="{FF2B5EF4-FFF2-40B4-BE49-F238E27FC236}">
                  <a16:creationId xmlns:a16="http://schemas.microsoft.com/office/drawing/2014/main" id="{7603567D-414A-FD15-C519-213831AB7F39}"/>
                </a:ext>
              </a:extLst>
            </p:cNvPr>
            <p:cNvSpPr/>
            <p:nvPr/>
          </p:nvSpPr>
          <p:spPr>
            <a:xfrm>
              <a:off x="9354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66" name="椭圆 1265">
              <a:extLst>
                <a:ext uri="{FF2B5EF4-FFF2-40B4-BE49-F238E27FC236}">
                  <a16:creationId xmlns:a16="http://schemas.microsoft.com/office/drawing/2014/main" id="{3FAB861C-0E2F-CFAE-33CD-AF701122B61B}"/>
                </a:ext>
              </a:extLst>
            </p:cNvPr>
            <p:cNvSpPr/>
            <p:nvPr/>
          </p:nvSpPr>
          <p:spPr>
            <a:xfrm>
              <a:off x="9545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67" name="椭圆 1266">
              <a:extLst>
                <a:ext uri="{FF2B5EF4-FFF2-40B4-BE49-F238E27FC236}">
                  <a16:creationId xmlns:a16="http://schemas.microsoft.com/office/drawing/2014/main" id="{C06BF5BB-DBD5-C196-F460-9BF67593C626}"/>
                </a:ext>
              </a:extLst>
            </p:cNvPr>
            <p:cNvSpPr/>
            <p:nvPr/>
          </p:nvSpPr>
          <p:spPr>
            <a:xfrm>
              <a:off x="9735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68" name="椭圆 1267">
              <a:extLst>
                <a:ext uri="{FF2B5EF4-FFF2-40B4-BE49-F238E27FC236}">
                  <a16:creationId xmlns:a16="http://schemas.microsoft.com/office/drawing/2014/main" id="{CF7D7CFC-62F1-9F40-AC2C-C177C5134B47}"/>
                </a:ext>
              </a:extLst>
            </p:cNvPr>
            <p:cNvSpPr/>
            <p:nvPr/>
          </p:nvSpPr>
          <p:spPr>
            <a:xfrm>
              <a:off x="9926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69" name="椭圆 1268">
              <a:extLst>
                <a:ext uri="{FF2B5EF4-FFF2-40B4-BE49-F238E27FC236}">
                  <a16:creationId xmlns:a16="http://schemas.microsoft.com/office/drawing/2014/main" id="{2EFC26F1-8AD2-EA7D-ABCF-2C4E62AE0B72}"/>
                </a:ext>
              </a:extLst>
            </p:cNvPr>
            <p:cNvSpPr/>
            <p:nvPr/>
          </p:nvSpPr>
          <p:spPr>
            <a:xfrm>
              <a:off x="10116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282" name="组合 1281">
            <a:extLst>
              <a:ext uri="{FF2B5EF4-FFF2-40B4-BE49-F238E27FC236}">
                <a16:creationId xmlns:a16="http://schemas.microsoft.com/office/drawing/2014/main" id="{E0D326A1-EE45-EC58-229A-E73541DD97A1}"/>
              </a:ext>
            </a:extLst>
          </p:cNvPr>
          <p:cNvGrpSpPr/>
          <p:nvPr/>
        </p:nvGrpSpPr>
        <p:grpSpPr>
          <a:xfrm>
            <a:off x="10231388" y="3723020"/>
            <a:ext cx="349425" cy="2219082"/>
            <a:chOff x="9962975" y="1137951"/>
            <a:chExt cx="349425" cy="2219082"/>
          </a:xfrm>
        </p:grpSpPr>
        <p:sp>
          <p:nvSpPr>
            <p:cNvPr id="1271" name="椭圆 1270">
              <a:extLst>
                <a:ext uri="{FF2B5EF4-FFF2-40B4-BE49-F238E27FC236}">
                  <a16:creationId xmlns:a16="http://schemas.microsoft.com/office/drawing/2014/main" id="{0A66518B-5D0F-6266-6AD0-DFA81573AF20}"/>
                </a:ext>
              </a:extLst>
            </p:cNvPr>
            <p:cNvSpPr>
              <a:spLocks/>
            </p:cNvSpPr>
            <p:nvPr/>
          </p:nvSpPr>
          <p:spPr>
            <a:xfrm>
              <a:off x="10200042" y="2947586"/>
              <a:ext cx="112358" cy="112358"/>
            </a:xfrm>
            <a:prstGeom prst="ellipse">
              <a:avLst/>
            </a:prstGeom>
            <a:noFill/>
            <a:ln w="31750" cap="rnd">
              <a:solidFill>
                <a:schemeClr val="bg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cxnSp>
          <p:nvCxnSpPr>
            <p:cNvPr id="1273" name="直接连接符 1272">
              <a:extLst>
                <a:ext uri="{FF2B5EF4-FFF2-40B4-BE49-F238E27FC236}">
                  <a16:creationId xmlns:a16="http://schemas.microsoft.com/office/drawing/2014/main" id="{5A2AF8CF-CD93-D763-C996-EAE98F06195F}"/>
                </a:ext>
              </a:extLst>
            </p:cNvPr>
            <p:cNvCxnSpPr>
              <a:cxnSpLocks/>
            </p:cNvCxnSpPr>
            <p:nvPr/>
          </p:nvCxnSpPr>
          <p:spPr>
            <a:xfrm flipV="1">
              <a:off x="10256221" y="1317552"/>
              <a:ext cx="0" cy="1509068"/>
            </a:xfrm>
            <a:prstGeom prst="line">
              <a:avLst/>
            </a:prstGeom>
            <a:noFill/>
            <a:ln w="31750" cap="rnd">
              <a:solidFill>
                <a:schemeClr val="bg1"/>
              </a:solidFill>
              <a:prstDash val="solid"/>
              <a:round/>
            </a:ln>
          </p:spPr>
        </p:cxnSp>
        <p:cxnSp>
          <p:nvCxnSpPr>
            <p:cNvPr id="1276" name="直接连接符 1275">
              <a:extLst>
                <a:ext uri="{FF2B5EF4-FFF2-40B4-BE49-F238E27FC236}">
                  <a16:creationId xmlns:a16="http://schemas.microsoft.com/office/drawing/2014/main" id="{5DAEDD8D-7D41-5063-25BE-54291F2B6172}"/>
                </a:ext>
              </a:extLst>
            </p:cNvPr>
            <p:cNvCxnSpPr>
              <a:cxnSpLocks/>
            </p:cNvCxnSpPr>
            <p:nvPr/>
          </p:nvCxnSpPr>
          <p:spPr>
            <a:xfrm flipV="1">
              <a:off x="10019154" y="1403387"/>
              <a:ext cx="0" cy="1953646"/>
            </a:xfrm>
            <a:prstGeom prst="line">
              <a:avLst/>
            </a:prstGeom>
            <a:noFill/>
            <a:ln w="31750" cap="rnd">
              <a:solidFill>
                <a:schemeClr val="bg1"/>
              </a:solidFill>
              <a:prstDash val="solid"/>
              <a:round/>
            </a:ln>
          </p:spPr>
        </p:cxnSp>
        <p:grpSp>
          <p:nvGrpSpPr>
            <p:cNvPr id="1280" name="组合 1279">
              <a:extLst>
                <a:ext uri="{FF2B5EF4-FFF2-40B4-BE49-F238E27FC236}">
                  <a16:creationId xmlns:a16="http://schemas.microsoft.com/office/drawing/2014/main" id="{792F7384-69C3-617F-DA16-3E1821232BFE}"/>
                </a:ext>
              </a:extLst>
            </p:cNvPr>
            <p:cNvGrpSpPr>
              <a:grpSpLocks/>
            </p:cNvGrpSpPr>
            <p:nvPr/>
          </p:nvGrpSpPr>
          <p:grpSpPr>
            <a:xfrm>
              <a:off x="9962975" y="1137951"/>
              <a:ext cx="112358" cy="112358"/>
              <a:chOff x="8977754" y="644943"/>
              <a:chExt cx="864746" cy="1509068"/>
            </a:xfrm>
          </p:grpSpPr>
          <p:cxnSp>
            <p:nvCxnSpPr>
              <p:cNvPr id="1277" name="直接连接符 1276">
                <a:extLst>
                  <a:ext uri="{FF2B5EF4-FFF2-40B4-BE49-F238E27FC236}">
                    <a16:creationId xmlns:a16="http://schemas.microsoft.com/office/drawing/2014/main" id="{144ABC8E-78D4-CE5F-306D-AED72A0A2651}"/>
                  </a:ext>
                </a:extLst>
              </p:cNvPr>
              <p:cNvCxnSpPr>
                <a:cxnSpLocks/>
              </p:cNvCxnSpPr>
              <p:nvPr/>
            </p:nvCxnSpPr>
            <p:spPr>
              <a:xfrm flipV="1">
                <a:off x="9410127" y="644943"/>
                <a:ext cx="0" cy="1509068"/>
              </a:xfrm>
              <a:prstGeom prst="line">
                <a:avLst/>
              </a:prstGeom>
              <a:noFill/>
              <a:ln w="31750" cap="rnd">
                <a:solidFill>
                  <a:schemeClr val="bg1"/>
                </a:solidFill>
                <a:prstDash val="solid"/>
                <a:round/>
              </a:ln>
            </p:spPr>
          </p:cxnSp>
          <p:cxnSp>
            <p:nvCxnSpPr>
              <p:cNvPr id="1278" name="直接连接符 1277">
                <a:extLst>
                  <a:ext uri="{FF2B5EF4-FFF2-40B4-BE49-F238E27FC236}">
                    <a16:creationId xmlns:a16="http://schemas.microsoft.com/office/drawing/2014/main" id="{8753BF66-A086-3B6D-9B31-A54CA19F2C2C}"/>
                  </a:ext>
                </a:extLst>
              </p:cNvPr>
              <p:cNvCxnSpPr>
                <a:cxnSpLocks/>
              </p:cNvCxnSpPr>
              <p:nvPr/>
            </p:nvCxnSpPr>
            <p:spPr>
              <a:xfrm>
                <a:off x="8977754" y="1399477"/>
                <a:ext cx="864746" cy="0"/>
              </a:xfrm>
              <a:prstGeom prst="line">
                <a:avLst/>
              </a:prstGeom>
              <a:noFill/>
              <a:ln w="31750" cap="rnd">
                <a:solidFill>
                  <a:schemeClr val="bg1"/>
                </a:solidFill>
                <a:prstDash val="solid"/>
                <a:round/>
              </a:ln>
            </p:spPr>
          </p:cxnSp>
        </p:grpSp>
      </p:grpSp>
    </p:spTree>
    <p:extLst>
      <p:ext uri="{BB962C8B-B14F-4D97-AF65-F5344CB8AC3E}">
        <p14:creationId xmlns:p14="http://schemas.microsoft.com/office/powerpoint/2010/main" val="3625337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90897F57-F9C7-0D35-825D-9BEE0B603220}"/>
              </a:ext>
            </a:extLst>
          </p:cNvPr>
          <p:cNvSpPr/>
          <p:nvPr/>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6" name="矩形 335">
            <a:extLst>
              <a:ext uri="{FF2B5EF4-FFF2-40B4-BE49-F238E27FC236}">
                <a16:creationId xmlns:a16="http://schemas.microsoft.com/office/drawing/2014/main" id="{37DB9397-DA83-22A1-CFF9-62D51CCC40E4}"/>
              </a:ext>
            </a:extLst>
          </p:cNvPr>
          <p:cNvSpPr/>
          <p:nvPr/>
        </p:nvSpPr>
        <p:spPr>
          <a:xfrm>
            <a:off x="4527716" y="-313185"/>
            <a:ext cx="7914542" cy="3445485"/>
          </a:xfrm>
          <a:prstGeom prst="rect">
            <a:avLst/>
          </a:prstGeom>
          <a:solidFill>
            <a:schemeClr val="accent2"/>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 name="矩形 7">
            <a:extLst>
              <a:ext uri="{FF2B5EF4-FFF2-40B4-BE49-F238E27FC236}">
                <a16:creationId xmlns:a16="http://schemas.microsoft.com/office/drawing/2014/main" id="{4B186416-1B32-8F27-EA93-48C9077B0E17}"/>
              </a:ext>
            </a:extLst>
          </p:cNvPr>
          <p:cNvSpPr/>
          <p:nvPr/>
        </p:nvSpPr>
        <p:spPr>
          <a:xfrm>
            <a:off x="-254000" y="2082298"/>
            <a:ext cx="7036430" cy="3315673"/>
          </a:xfrm>
          <a:prstGeom prst="rect">
            <a:avLst/>
          </a:prstGeom>
          <a:solidFill>
            <a:schemeClr val="accent4"/>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2" name="矩形 171">
            <a:extLst>
              <a:ext uri="{FF2B5EF4-FFF2-40B4-BE49-F238E27FC236}">
                <a16:creationId xmlns:a16="http://schemas.microsoft.com/office/drawing/2014/main" id="{D70E1F1B-003D-69F6-7110-84758DBB36B8}"/>
              </a:ext>
            </a:extLst>
          </p:cNvPr>
          <p:cNvSpPr/>
          <p:nvPr/>
        </p:nvSpPr>
        <p:spPr>
          <a:xfrm>
            <a:off x="1342563" y="2530333"/>
            <a:ext cx="9506876" cy="5070103"/>
          </a:xfrm>
          <a:prstGeom prst="rect">
            <a:avLst/>
          </a:prstGeom>
          <a:solidFill>
            <a:schemeClr val="bg1"/>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矩形 3">
            <a:extLst>
              <a:ext uri="{FF2B5EF4-FFF2-40B4-BE49-F238E27FC236}">
                <a16:creationId xmlns:a16="http://schemas.microsoft.com/office/drawing/2014/main" id="{E510F535-76DA-D0F0-495A-EAEE2C63C000}"/>
              </a:ext>
            </a:extLst>
          </p:cNvPr>
          <p:cNvSpPr/>
          <p:nvPr/>
        </p:nvSpPr>
        <p:spPr>
          <a:xfrm>
            <a:off x="546100" y="549276"/>
            <a:ext cx="4574541" cy="981142"/>
          </a:xfrm>
          <a:prstGeom prst="rect">
            <a:avLst/>
          </a:prstGeom>
          <a:solidFill>
            <a:schemeClr val="bg1"/>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文本框">
            <a:extLst>
              <a:ext uri="{FF2B5EF4-FFF2-40B4-BE49-F238E27FC236}">
                <a16:creationId xmlns:a16="http://schemas.microsoft.com/office/drawing/2014/main" id="{3CD2CA81-F904-BFB4-5293-18D31BA4BBB4}"/>
              </a:ext>
            </a:extLst>
          </p:cNvPr>
          <p:cNvSpPr/>
          <p:nvPr/>
        </p:nvSpPr>
        <p:spPr>
          <a:xfrm>
            <a:off x="796357" y="739428"/>
            <a:ext cx="4103688" cy="615553"/>
          </a:xfrm>
          <a:prstGeom prst="rect">
            <a:avLst/>
          </a:prstGeom>
        </p:spPr>
        <p:txBody>
          <a:bodyPr wrap="none" lIns="0" tIns="0" rIns="0" bIns="0" anchor="ctr">
            <a:noAutofit/>
          </a:bodyPr>
          <a:lstStyle/>
          <a:p>
            <a:pPr algn="l"/>
            <a:r>
              <a:rPr lang="zh-CN" altLang="en-US" sz="4000" dirty="0">
                <a:latin typeface="+mj-ea"/>
                <a:ea typeface="+mj-ea"/>
                <a:sym typeface="+mn-lt"/>
              </a:rPr>
              <a:t>校园疫情防控措施</a:t>
            </a:r>
          </a:p>
        </p:txBody>
      </p:sp>
      <p:sp>
        <p:nvSpPr>
          <p:cNvPr id="15" name="文本框 14">
            <a:extLst>
              <a:ext uri="{FF2B5EF4-FFF2-40B4-BE49-F238E27FC236}">
                <a16:creationId xmlns:a16="http://schemas.microsoft.com/office/drawing/2014/main" id="{76E73981-2641-F0EA-E4CA-4F0756F76621}"/>
              </a:ext>
            </a:extLst>
          </p:cNvPr>
          <p:cNvSpPr txBox="1"/>
          <p:nvPr/>
        </p:nvSpPr>
        <p:spPr>
          <a:xfrm>
            <a:off x="2515361" y="3380305"/>
            <a:ext cx="1923604" cy="384721"/>
          </a:xfrm>
          <a:prstGeom prst="rect">
            <a:avLst/>
          </a:prstGeom>
          <a:noFill/>
        </p:spPr>
        <p:txBody>
          <a:bodyPr wrap="none" lIns="0" tIns="0" rIns="0" bIns="0">
            <a:noAutofit/>
          </a:bodyPr>
          <a:lstStyle/>
          <a:p>
            <a:r>
              <a:rPr lang="zh-CN" altLang="en-US" sz="2500" dirty="0">
                <a:latin typeface="+mj-ea"/>
                <a:ea typeface="+mj-ea"/>
              </a:rPr>
              <a:t>校门准入制度</a:t>
            </a:r>
          </a:p>
        </p:txBody>
      </p:sp>
      <p:sp>
        <p:nvSpPr>
          <p:cNvPr id="16" name="文本框 15">
            <a:extLst>
              <a:ext uri="{FF2B5EF4-FFF2-40B4-BE49-F238E27FC236}">
                <a16:creationId xmlns:a16="http://schemas.microsoft.com/office/drawing/2014/main" id="{69AA522F-7380-B2A7-B458-7FE29808C56E}"/>
              </a:ext>
            </a:extLst>
          </p:cNvPr>
          <p:cNvSpPr txBox="1"/>
          <p:nvPr/>
        </p:nvSpPr>
        <p:spPr>
          <a:xfrm>
            <a:off x="2515361" y="4074753"/>
            <a:ext cx="3126922" cy="1137876"/>
          </a:xfrm>
          <a:prstGeom prst="rect">
            <a:avLst/>
          </a:prstGeom>
          <a:noFill/>
        </p:spPr>
        <p:txBody>
          <a:bodyPr wrap="square" lIns="0" tIns="0" rIns="0" bIns="0">
            <a:noAutofit/>
          </a:bodyPr>
          <a:lstStyle/>
          <a:p>
            <a:pPr>
              <a:lnSpc>
                <a:spcPct val="125000"/>
              </a:lnSpc>
            </a:pPr>
            <a:r>
              <a:rPr lang="zh-CN" altLang="en-US" sz="1500" dirty="0">
                <a:latin typeface="+mn-ea"/>
              </a:rPr>
              <a:t>动态了解师生员工以及与其共同居住生活人员健康状况、近期行程轨迹，对于有中高风险地区旅居史的师生员工，应暂缓进入校园。</a:t>
            </a:r>
          </a:p>
        </p:txBody>
      </p:sp>
      <p:sp>
        <p:nvSpPr>
          <p:cNvPr id="176" name="文本框 175">
            <a:extLst>
              <a:ext uri="{FF2B5EF4-FFF2-40B4-BE49-F238E27FC236}">
                <a16:creationId xmlns:a16="http://schemas.microsoft.com/office/drawing/2014/main" id="{0BF1D983-C21E-E78E-A129-8D62AB63F24B}"/>
              </a:ext>
            </a:extLst>
          </p:cNvPr>
          <p:cNvSpPr txBox="1"/>
          <p:nvPr/>
        </p:nvSpPr>
        <p:spPr>
          <a:xfrm>
            <a:off x="6549717" y="4074753"/>
            <a:ext cx="3126922" cy="849335"/>
          </a:xfrm>
          <a:prstGeom prst="rect">
            <a:avLst/>
          </a:prstGeom>
          <a:noFill/>
        </p:spPr>
        <p:txBody>
          <a:bodyPr wrap="square" lIns="0" tIns="0" rIns="0" bIns="0">
            <a:noAutofit/>
          </a:bodyPr>
          <a:lstStyle/>
          <a:p>
            <a:pPr>
              <a:lnSpc>
                <a:spcPct val="125000"/>
              </a:lnSpc>
            </a:pPr>
            <a:r>
              <a:rPr lang="zh-CN" altLang="en-US" sz="1500" dirty="0">
                <a:latin typeface="+mn-ea"/>
              </a:rPr>
              <a:t>对来访人员测体温、核验健康码，进行信息登记；对进出校园的快递包裹及运输车辆严格管控。</a:t>
            </a:r>
          </a:p>
        </p:txBody>
      </p:sp>
      <p:grpSp>
        <p:nvGrpSpPr>
          <p:cNvPr id="164" name="组合 163">
            <a:extLst>
              <a:ext uri="{FF2B5EF4-FFF2-40B4-BE49-F238E27FC236}">
                <a16:creationId xmlns:a16="http://schemas.microsoft.com/office/drawing/2014/main" id="{D228E42B-DB26-56E3-CBA7-AA8CB8BE6421}"/>
              </a:ext>
            </a:extLst>
          </p:cNvPr>
          <p:cNvGrpSpPr/>
          <p:nvPr/>
        </p:nvGrpSpPr>
        <p:grpSpPr>
          <a:xfrm rot="16200000">
            <a:off x="10231229" y="4825941"/>
            <a:ext cx="349425" cy="2219082"/>
            <a:chOff x="9962975" y="1137951"/>
            <a:chExt cx="349425" cy="2219082"/>
          </a:xfrm>
        </p:grpSpPr>
        <p:sp>
          <p:nvSpPr>
            <p:cNvPr id="165" name="椭圆 164">
              <a:extLst>
                <a:ext uri="{FF2B5EF4-FFF2-40B4-BE49-F238E27FC236}">
                  <a16:creationId xmlns:a16="http://schemas.microsoft.com/office/drawing/2014/main" id="{03389781-6CFB-B056-4D13-651023D1311E}"/>
                </a:ext>
              </a:extLst>
            </p:cNvPr>
            <p:cNvSpPr>
              <a:spLocks/>
            </p:cNvSpPr>
            <p:nvPr/>
          </p:nvSpPr>
          <p:spPr>
            <a:xfrm>
              <a:off x="10200042" y="2947586"/>
              <a:ext cx="112358" cy="112358"/>
            </a:xfrm>
            <a:prstGeom prst="ellipse">
              <a:avLst/>
            </a:prstGeom>
            <a:noFill/>
            <a:ln w="31750" cap="rnd">
              <a:solidFill>
                <a:schemeClr val="tx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cxnSp>
          <p:nvCxnSpPr>
            <p:cNvPr id="166" name="直接连接符 165">
              <a:extLst>
                <a:ext uri="{FF2B5EF4-FFF2-40B4-BE49-F238E27FC236}">
                  <a16:creationId xmlns:a16="http://schemas.microsoft.com/office/drawing/2014/main" id="{F95096BE-F709-21C5-CB01-77AC0DA3230D}"/>
                </a:ext>
              </a:extLst>
            </p:cNvPr>
            <p:cNvCxnSpPr>
              <a:cxnSpLocks/>
            </p:cNvCxnSpPr>
            <p:nvPr/>
          </p:nvCxnSpPr>
          <p:spPr>
            <a:xfrm flipV="1">
              <a:off x="10256221" y="1317552"/>
              <a:ext cx="0" cy="1509068"/>
            </a:xfrm>
            <a:prstGeom prst="line">
              <a:avLst/>
            </a:prstGeom>
            <a:noFill/>
            <a:ln w="31750" cap="rnd">
              <a:solidFill>
                <a:schemeClr val="tx1"/>
              </a:solidFill>
              <a:prstDash val="solid"/>
              <a:round/>
            </a:ln>
          </p:spPr>
        </p:cxnSp>
        <p:cxnSp>
          <p:nvCxnSpPr>
            <p:cNvPr id="167" name="直接连接符 166">
              <a:extLst>
                <a:ext uri="{FF2B5EF4-FFF2-40B4-BE49-F238E27FC236}">
                  <a16:creationId xmlns:a16="http://schemas.microsoft.com/office/drawing/2014/main" id="{3104E95D-7CF2-FE02-00FA-FA5107311801}"/>
                </a:ext>
              </a:extLst>
            </p:cNvPr>
            <p:cNvCxnSpPr>
              <a:cxnSpLocks/>
            </p:cNvCxnSpPr>
            <p:nvPr/>
          </p:nvCxnSpPr>
          <p:spPr>
            <a:xfrm flipV="1">
              <a:off x="10019154" y="1403387"/>
              <a:ext cx="0" cy="1953646"/>
            </a:xfrm>
            <a:prstGeom prst="line">
              <a:avLst/>
            </a:prstGeom>
            <a:noFill/>
            <a:ln w="31750" cap="rnd">
              <a:solidFill>
                <a:schemeClr val="tx1"/>
              </a:solidFill>
              <a:prstDash val="solid"/>
              <a:round/>
            </a:ln>
          </p:spPr>
        </p:cxnSp>
        <p:grpSp>
          <p:nvGrpSpPr>
            <p:cNvPr id="168" name="组合 167">
              <a:extLst>
                <a:ext uri="{FF2B5EF4-FFF2-40B4-BE49-F238E27FC236}">
                  <a16:creationId xmlns:a16="http://schemas.microsoft.com/office/drawing/2014/main" id="{6F05BCE3-D3F0-A163-EB10-CEBE61600FF6}"/>
                </a:ext>
              </a:extLst>
            </p:cNvPr>
            <p:cNvGrpSpPr>
              <a:grpSpLocks/>
            </p:cNvGrpSpPr>
            <p:nvPr/>
          </p:nvGrpSpPr>
          <p:grpSpPr>
            <a:xfrm>
              <a:off x="9962975" y="1137951"/>
              <a:ext cx="112358" cy="112358"/>
              <a:chOff x="8977754" y="644943"/>
              <a:chExt cx="864746" cy="1509068"/>
            </a:xfrm>
          </p:grpSpPr>
          <p:cxnSp>
            <p:nvCxnSpPr>
              <p:cNvPr id="169" name="直接连接符 168">
                <a:extLst>
                  <a:ext uri="{FF2B5EF4-FFF2-40B4-BE49-F238E27FC236}">
                    <a16:creationId xmlns:a16="http://schemas.microsoft.com/office/drawing/2014/main" id="{4935980D-D1B6-874F-B639-BEB60C84B181}"/>
                  </a:ext>
                </a:extLst>
              </p:cNvPr>
              <p:cNvCxnSpPr>
                <a:cxnSpLocks/>
              </p:cNvCxnSpPr>
              <p:nvPr/>
            </p:nvCxnSpPr>
            <p:spPr>
              <a:xfrm flipV="1">
                <a:off x="9410127" y="644943"/>
                <a:ext cx="0" cy="1509068"/>
              </a:xfrm>
              <a:prstGeom prst="line">
                <a:avLst/>
              </a:prstGeom>
              <a:noFill/>
              <a:ln w="31750" cap="rnd">
                <a:solidFill>
                  <a:schemeClr val="tx1"/>
                </a:solidFill>
                <a:prstDash val="solid"/>
                <a:round/>
              </a:ln>
            </p:spPr>
          </p:cxnSp>
          <p:cxnSp>
            <p:nvCxnSpPr>
              <p:cNvPr id="170" name="直接连接符 169">
                <a:extLst>
                  <a:ext uri="{FF2B5EF4-FFF2-40B4-BE49-F238E27FC236}">
                    <a16:creationId xmlns:a16="http://schemas.microsoft.com/office/drawing/2014/main" id="{11F6CC8E-0BAC-75EF-3674-E545A25200E5}"/>
                  </a:ext>
                </a:extLst>
              </p:cNvPr>
              <p:cNvCxnSpPr>
                <a:cxnSpLocks/>
              </p:cNvCxnSpPr>
              <p:nvPr/>
            </p:nvCxnSpPr>
            <p:spPr>
              <a:xfrm>
                <a:off x="8977754" y="1399477"/>
                <a:ext cx="864746" cy="0"/>
              </a:xfrm>
              <a:prstGeom prst="line">
                <a:avLst/>
              </a:prstGeom>
              <a:noFill/>
              <a:ln w="31750" cap="rnd">
                <a:solidFill>
                  <a:schemeClr val="tx1"/>
                </a:solidFill>
                <a:prstDash val="solid"/>
                <a:round/>
              </a:ln>
            </p:spPr>
          </p:cxnSp>
        </p:grpSp>
      </p:grpSp>
      <p:grpSp>
        <p:nvGrpSpPr>
          <p:cNvPr id="187" name="组合 186">
            <a:extLst>
              <a:ext uri="{FF2B5EF4-FFF2-40B4-BE49-F238E27FC236}">
                <a16:creationId xmlns:a16="http://schemas.microsoft.com/office/drawing/2014/main" id="{8DEF4646-4AA9-F495-6CB7-E0EE6A6C5277}"/>
              </a:ext>
            </a:extLst>
          </p:cNvPr>
          <p:cNvGrpSpPr/>
          <p:nvPr/>
        </p:nvGrpSpPr>
        <p:grpSpPr>
          <a:xfrm rot="20083609">
            <a:off x="2493585" y="5735712"/>
            <a:ext cx="709230" cy="818940"/>
            <a:chOff x="4500562" y="1586674"/>
            <a:chExt cx="3190208" cy="3683698"/>
          </a:xfrm>
        </p:grpSpPr>
        <p:sp>
          <p:nvSpPr>
            <p:cNvPr id="188" name="任意多边形: 形状 187">
              <a:extLst>
                <a:ext uri="{FF2B5EF4-FFF2-40B4-BE49-F238E27FC236}">
                  <a16:creationId xmlns:a16="http://schemas.microsoft.com/office/drawing/2014/main" id="{B5F7604E-0918-76D8-329B-28E474EB77D0}"/>
                </a:ext>
              </a:extLst>
            </p:cNvPr>
            <p:cNvSpPr/>
            <p:nvPr/>
          </p:nvSpPr>
          <p:spPr>
            <a:xfrm>
              <a:off x="4500562" y="1586674"/>
              <a:ext cx="3190208" cy="1841849"/>
            </a:xfrm>
            <a:custGeom>
              <a:avLst/>
              <a:gdLst>
                <a:gd name="connsiteX0" fmla="*/ 3190208 w 3190208"/>
                <a:gd name="connsiteY0" fmla="*/ 920877 h 1841849"/>
                <a:gd name="connsiteX1" fmla="*/ 1595152 w 3190208"/>
                <a:gd name="connsiteY1" fmla="*/ 1841849 h 1841849"/>
                <a:gd name="connsiteX2" fmla="*/ 0 w 3190208"/>
                <a:gd name="connsiteY2" fmla="*/ 920877 h 1841849"/>
                <a:gd name="connsiteX3" fmla="*/ 1595152 w 3190208"/>
                <a:gd name="connsiteY3" fmla="*/ 0 h 1841849"/>
                <a:gd name="connsiteX4" fmla="*/ 3190208 w 3190208"/>
                <a:gd name="connsiteY4" fmla="*/ 920877 h 1841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208" h="1841849">
                  <a:moveTo>
                    <a:pt x="3190208" y="920877"/>
                  </a:moveTo>
                  <a:lnTo>
                    <a:pt x="1595152" y="1841849"/>
                  </a:lnTo>
                  <a:lnTo>
                    <a:pt x="0" y="920877"/>
                  </a:lnTo>
                  <a:lnTo>
                    <a:pt x="1595152" y="0"/>
                  </a:lnTo>
                  <a:lnTo>
                    <a:pt x="3190208" y="920877"/>
                  </a:lnTo>
                  <a:close/>
                </a:path>
              </a:pathLst>
            </a:custGeom>
            <a:solidFill>
              <a:schemeClr val="accent4"/>
            </a:solidFill>
            <a:ln w="44450" cap="rnd">
              <a:solidFill>
                <a:schemeClr val="tx1"/>
              </a:solidFill>
              <a:prstDash val="solid"/>
              <a:round/>
            </a:ln>
          </p:spPr>
          <p:txBody>
            <a:bodyPr rtlCol="0" anchor="ctr">
              <a:noAutofit/>
            </a:bodyPr>
            <a:lstStyle/>
            <a:p>
              <a:endParaRPr lang="zh-CN" altLang="en-US"/>
            </a:p>
          </p:txBody>
        </p:sp>
        <p:sp>
          <p:nvSpPr>
            <p:cNvPr id="189" name="任意多边形: 形状 188">
              <a:extLst>
                <a:ext uri="{FF2B5EF4-FFF2-40B4-BE49-F238E27FC236}">
                  <a16:creationId xmlns:a16="http://schemas.microsoft.com/office/drawing/2014/main" id="{B2115429-68E8-68D8-8BAC-E45D4042E72E}"/>
                </a:ext>
              </a:extLst>
            </p:cNvPr>
            <p:cNvSpPr/>
            <p:nvPr/>
          </p:nvSpPr>
          <p:spPr>
            <a:xfrm>
              <a:off x="4500562" y="2507551"/>
              <a:ext cx="1595151" cy="2762821"/>
            </a:xfrm>
            <a:custGeom>
              <a:avLst/>
              <a:gdLst>
                <a:gd name="connsiteX0" fmla="*/ 1595152 w 1595151"/>
                <a:gd name="connsiteY0" fmla="*/ 920972 h 2762821"/>
                <a:gd name="connsiteX1" fmla="*/ 1595152 w 1595151"/>
                <a:gd name="connsiteY1" fmla="*/ 2762822 h 2762821"/>
                <a:gd name="connsiteX2" fmla="*/ 0 w 1595151"/>
                <a:gd name="connsiteY2" fmla="*/ 1841849 h 2762821"/>
                <a:gd name="connsiteX3" fmla="*/ 0 w 1595151"/>
                <a:gd name="connsiteY3" fmla="*/ 0 h 2762821"/>
                <a:gd name="connsiteX4" fmla="*/ 1595152 w 1595151"/>
                <a:gd name="connsiteY4" fmla="*/ 920972 h 276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151" h="2762821">
                  <a:moveTo>
                    <a:pt x="1595152" y="920972"/>
                  </a:moveTo>
                  <a:lnTo>
                    <a:pt x="1595152" y="2762822"/>
                  </a:lnTo>
                  <a:lnTo>
                    <a:pt x="0" y="1841849"/>
                  </a:lnTo>
                  <a:lnTo>
                    <a:pt x="0" y="0"/>
                  </a:lnTo>
                  <a:lnTo>
                    <a:pt x="1595152" y="920972"/>
                  </a:lnTo>
                  <a:close/>
                </a:path>
              </a:pathLst>
            </a:custGeom>
            <a:solidFill>
              <a:schemeClr val="accent2"/>
            </a:solidFill>
            <a:ln w="44450" cap="rnd">
              <a:solidFill>
                <a:schemeClr val="tx1"/>
              </a:solidFill>
              <a:prstDash val="solid"/>
              <a:round/>
            </a:ln>
          </p:spPr>
          <p:txBody>
            <a:bodyPr rtlCol="0" anchor="ctr">
              <a:noAutofit/>
            </a:bodyPr>
            <a:lstStyle/>
            <a:p>
              <a:endParaRPr lang="zh-CN" altLang="en-US"/>
            </a:p>
          </p:txBody>
        </p:sp>
        <p:sp>
          <p:nvSpPr>
            <p:cNvPr id="190" name="任意多边形: 形状 189">
              <a:extLst>
                <a:ext uri="{FF2B5EF4-FFF2-40B4-BE49-F238E27FC236}">
                  <a16:creationId xmlns:a16="http://schemas.microsoft.com/office/drawing/2014/main" id="{43354708-203A-3CAD-15DD-C99E08D936E5}"/>
                </a:ext>
              </a:extLst>
            </p:cNvPr>
            <p:cNvSpPr/>
            <p:nvPr/>
          </p:nvSpPr>
          <p:spPr>
            <a:xfrm>
              <a:off x="6095713" y="2507551"/>
              <a:ext cx="1595056" cy="2762821"/>
            </a:xfrm>
            <a:custGeom>
              <a:avLst/>
              <a:gdLst>
                <a:gd name="connsiteX0" fmla="*/ 1595056 w 1595056"/>
                <a:gd name="connsiteY0" fmla="*/ 0 h 2762821"/>
                <a:gd name="connsiteX1" fmla="*/ 1595056 w 1595056"/>
                <a:gd name="connsiteY1" fmla="*/ 1841849 h 2762821"/>
                <a:gd name="connsiteX2" fmla="*/ 0 w 1595056"/>
                <a:gd name="connsiteY2" fmla="*/ 2762822 h 2762821"/>
                <a:gd name="connsiteX3" fmla="*/ 0 w 1595056"/>
                <a:gd name="connsiteY3" fmla="*/ 920972 h 2762821"/>
                <a:gd name="connsiteX4" fmla="*/ 1595056 w 1595056"/>
                <a:gd name="connsiteY4" fmla="*/ 0 h 276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056" h="2762821">
                  <a:moveTo>
                    <a:pt x="1595056" y="0"/>
                  </a:moveTo>
                  <a:lnTo>
                    <a:pt x="1595056" y="1841849"/>
                  </a:lnTo>
                  <a:lnTo>
                    <a:pt x="0" y="2762822"/>
                  </a:lnTo>
                  <a:lnTo>
                    <a:pt x="0" y="920972"/>
                  </a:lnTo>
                  <a:lnTo>
                    <a:pt x="1595056" y="0"/>
                  </a:lnTo>
                  <a:close/>
                </a:path>
              </a:pathLst>
            </a:custGeom>
            <a:solidFill>
              <a:schemeClr val="accent1"/>
            </a:solidFill>
            <a:ln w="44450" cap="rnd">
              <a:solidFill>
                <a:schemeClr val="tx1"/>
              </a:solidFill>
              <a:prstDash val="solid"/>
              <a:round/>
            </a:ln>
          </p:spPr>
          <p:txBody>
            <a:bodyPr rtlCol="0" anchor="ctr">
              <a:noAutofit/>
            </a:bodyPr>
            <a:lstStyle/>
            <a:p>
              <a:endParaRPr lang="zh-CN" altLang="en-US" dirty="0"/>
            </a:p>
          </p:txBody>
        </p:sp>
      </p:grpSp>
      <p:grpSp>
        <p:nvGrpSpPr>
          <p:cNvPr id="191" name="组合 190">
            <a:extLst>
              <a:ext uri="{FF2B5EF4-FFF2-40B4-BE49-F238E27FC236}">
                <a16:creationId xmlns:a16="http://schemas.microsoft.com/office/drawing/2014/main" id="{9D1F88E7-3FA5-7579-B9A0-13266881CEA5}"/>
              </a:ext>
            </a:extLst>
          </p:cNvPr>
          <p:cNvGrpSpPr/>
          <p:nvPr/>
        </p:nvGrpSpPr>
        <p:grpSpPr>
          <a:xfrm>
            <a:off x="534686" y="3132304"/>
            <a:ext cx="1792715" cy="984840"/>
            <a:chOff x="7259320" y="2209800"/>
            <a:chExt cx="2959100" cy="1625600"/>
          </a:xfrm>
          <a:solidFill>
            <a:schemeClr val="accent3"/>
          </a:solidFill>
        </p:grpSpPr>
        <p:sp>
          <p:nvSpPr>
            <p:cNvPr id="192" name="椭圆 191">
              <a:extLst>
                <a:ext uri="{FF2B5EF4-FFF2-40B4-BE49-F238E27FC236}">
                  <a16:creationId xmlns:a16="http://schemas.microsoft.com/office/drawing/2014/main" id="{0B0F6125-1506-09FC-BE05-7C3DEE81D9B4}"/>
                </a:ext>
              </a:extLst>
            </p:cNvPr>
            <p:cNvSpPr/>
            <p:nvPr/>
          </p:nvSpPr>
          <p:spPr>
            <a:xfrm>
              <a:off x="7259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3" name="椭圆 192">
              <a:extLst>
                <a:ext uri="{FF2B5EF4-FFF2-40B4-BE49-F238E27FC236}">
                  <a16:creationId xmlns:a16="http://schemas.microsoft.com/office/drawing/2014/main" id="{DD426B16-D247-F720-1AD5-66552F1E93E9}"/>
                </a:ext>
              </a:extLst>
            </p:cNvPr>
            <p:cNvSpPr/>
            <p:nvPr/>
          </p:nvSpPr>
          <p:spPr>
            <a:xfrm>
              <a:off x="7449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4" name="椭圆 193">
              <a:extLst>
                <a:ext uri="{FF2B5EF4-FFF2-40B4-BE49-F238E27FC236}">
                  <a16:creationId xmlns:a16="http://schemas.microsoft.com/office/drawing/2014/main" id="{F961B08F-77BD-057B-8B1F-F93A9D6E2BDD}"/>
                </a:ext>
              </a:extLst>
            </p:cNvPr>
            <p:cNvSpPr/>
            <p:nvPr/>
          </p:nvSpPr>
          <p:spPr>
            <a:xfrm>
              <a:off x="7640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5" name="椭圆 194">
              <a:extLst>
                <a:ext uri="{FF2B5EF4-FFF2-40B4-BE49-F238E27FC236}">
                  <a16:creationId xmlns:a16="http://schemas.microsoft.com/office/drawing/2014/main" id="{2E63A72C-D760-8EBF-735B-900762E837A8}"/>
                </a:ext>
              </a:extLst>
            </p:cNvPr>
            <p:cNvSpPr/>
            <p:nvPr/>
          </p:nvSpPr>
          <p:spPr>
            <a:xfrm>
              <a:off x="7830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6" name="椭圆 195">
              <a:extLst>
                <a:ext uri="{FF2B5EF4-FFF2-40B4-BE49-F238E27FC236}">
                  <a16:creationId xmlns:a16="http://schemas.microsoft.com/office/drawing/2014/main" id="{7A1F25D8-20D3-2949-DD27-7BB8973877B4}"/>
                </a:ext>
              </a:extLst>
            </p:cNvPr>
            <p:cNvSpPr/>
            <p:nvPr/>
          </p:nvSpPr>
          <p:spPr>
            <a:xfrm>
              <a:off x="8021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7" name="椭圆 196">
              <a:extLst>
                <a:ext uri="{FF2B5EF4-FFF2-40B4-BE49-F238E27FC236}">
                  <a16:creationId xmlns:a16="http://schemas.microsoft.com/office/drawing/2014/main" id="{0016565A-3011-0F38-2552-5895BE3FE059}"/>
                </a:ext>
              </a:extLst>
            </p:cNvPr>
            <p:cNvSpPr/>
            <p:nvPr/>
          </p:nvSpPr>
          <p:spPr>
            <a:xfrm>
              <a:off x="8211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8" name="椭圆 197">
              <a:extLst>
                <a:ext uri="{FF2B5EF4-FFF2-40B4-BE49-F238E27FC236}">
                  <a16:creationId xmlns:a16="http://schemas.microsoft.com/office/drawing/2014/main" id="{427E3C2C-CBE4-5231-1C87-C40317B9B698}"/>
                </a:ext>
              </a:extLst>
            </p:cNvPr>
            <p:cNvSpPr/>
            <p:nvPr/>
          </p:nvSpPr>
          <p:spPr>
            <a:xfrm>
              <a:off x="8402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9" name="椭圆 198">
              <a:extLst>
                <a:ext uri="{FF2B5EF4-FFF2-40B4-BE49-F238E27FC236}">
                  <a16:creationId xmlns:a16="http://schemas.microsoft.com/office/drawing/2014/main" id="{CCF4827B-35C4-58B6-E76A-C22EE460303D}"/>
                </a:ext>
              </a:extLst>
            </p:cNvPr>
            <p:cNvSpPr/>
            <p:nvPr/>
          </p:nvSpPr>
          <p:spPr>
            <a:xfrm>
              <a:off x="8592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0" name="椭圆 199">
              <a:extLst>
                <a:ext uri="{FF2B5EF4-FFF2-40B4-BE49-F238E27FC236}">
                  <a16:creationId xmlns:a16="http://schemas.microsoft.com/office/drawing/2014/main" id="{8725A42A-BBE4-D791-E7F0-20CB5F3532B3}"/>
                </a:ext>
              </a:extLst>
            </p:cNvPr>
            <p:cNvSpPr/>
            <p:nvPr/>
          </p:nvSpPr>
          <p:spPr>
            <a:xfrm>
              <a:off x="8783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1" name="椭圆 200">
              <a:extLst>
                <a:ext uri="{FF2B5EF4-FFF2-40B4-BE49-F238E27FC236}">
                  <a16:creationId xmlns:a16="http://schemas.microsoft.com/office/drawing/2014/main" id="{C7F83D10-057C-4CA4-2111-F26603832992}"/>
                </a:ext>
              </a:extLst>
            </p:cNvPr>
            <p:cNvSpPr/>
            <p:nvPr/>
          </p:nvSpPr>
          <p:spPr>
            <a:xfrm>
              <a:off x="8973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2" name="椭圆 201">
              <a:extLst>
                <a:ext uri="{FF2B5EF4-FFF2-40B4-BE49-F238E27FC236}">
                  <a16:creationId xmlns:a16="http://schemas.microsoft.com/office/drawing/2014/main" id="{D1A05FAE-9B05-5C8C-0CB3-46E8BD32CAFF}"/>
                </a:ext>
              </a:extLst>
            </p:cNvPr>
            <p:cNvSpPr/>
            <p:nvPr/>
          </p:nvSpPr>
          <p:spPr>
            <a:xfrm>
              <a:off x="9164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3" name="椭圆 202">
              <a:extLst>
                <a:ext uri="{FF2B5EF4-FFF2-40B4-BE49-F238E27FC236}">
                  <a16:creationId xmlns:a16="http://schemas.microsoft.com/office/drawing/2014/main" id="{3FBDC749-352E-646C-504E-44286E06C1D7}"/>
                </a:ext>
              </a:extLst>
            </p:cNvPr>
            <p:cNvSpPr/>
            <p:nvPr/>
          </p:nvSpPr>
          <p:spPr>
            <a:xfrm>
              <a:off x="9354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4" name="椭圆 203">
              <a:extLst>
                <a:ext uri="{FF2B5EF4-FFF2-40B4-BE49-F238E27FC236}">
                  <a16:creationId xmlns:a16="http://schemas.microsoft.com/office/drawing/2014/main" id="{9D46FD89-45F5-C138-0CA8-00C142BD6F80}"/>
                </a:ext>
              </a:extLst>
            </p:cNvPr>
            <p:cNvSpPr/>
            <p:nvPr/>
          </p:nvSpPr>
          <p:spPr>
            <a:xfrm>
              <a:off x="9545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5" name="椭圆 204">
              <a:extLst>
                <a:ext uri="{FF2B5EF4-FFF2-40B4-BE49-F238E27FC236}">
                  <a16:creationId xmlns:a16="http://schemas.microsoft.com/office/drawing/2014/main" id="{245E3587-20E8-E621-8B90-7C23AEAD5FBC}"/>
                </a:ext>
              </a:extLst>
            </p:cNvPr>
            <p:cNvSpPr/>
            <p:nvPr/>
          </p:nvSpPr>
          <p:spPr>
            <a:xfrm>
              <a:off x="9735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6" name="椭圆 205">
              <a:extLst>
                <a:ext uri="{FF2B5EF4-FFF2-40B4-BE49-F238E27FC236}">
                  <a16:creationId xmlns:a16="http://schemas.microsoft.com/office/drawing/2014/main" id="{6A133560-96FD-4EC3-5C23-D0A283A1AFE0}"/>
                </a:ext>
              </a:extLst>
            </p:cNvPr>
            <p:cNvSpPr/>
            <p:nvPr/>
          </p:nvSpPr>
          <p:spPr>
            <a:xfrm>
              <a:off x="9926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7" name="椭圆 206">
              <a:extLst>
                <a:ext uri="{FF2B5EF4-FFF2-40B4-BE49-F238E27FC236}">
                  <a16:creationId xmlns:a16="http://schemas.microsoft.com/office/drawing/2014/main" id="{9A76402C-5200-5BE0-8FF8-C42D86565C5D}"/>
                </a:ext>
              </a:extLst>
            </p:cNvPr>
            <p:cNvSpPr/>
            <p:nvPr/>
          </p:nvSpPr>
          <p:spPr>
            <a:xfrm>
              <a:off x="10116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8" name="椭圆 207">
              <a:extLst>
                <a:ext uri="{FF2B5EF4-FFF2-40B4-BE49-F238E27FC236}">
                  <a16:creationId xmlns:a16="http://schemas.microsoft.com/office/drawing/2014/main" id="{1D59858D-D28C-0D60-E7E1-5EA2FC774064}"/>
                </a:ext>
              </a:extLst>
            </p:cNvPr>
            <p:cNvSpPr/>
            <p:nvPr/>
          </p:nvSpPr>
          <p:spPr>
            <a:xfrm>
              <a:off x="7259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9" name="椭圆 208">
              <a:extLst>
                <a:ext uri="{FF2B5EF4-FFF2-40B4-BE49-F238E27FC236}">
                  <a16:creationId xmlns:a16="http://schemas.microsoft.com/office/drawing/2014/main" id="{E1764D4C-823C-00BA-5891-E208C2A1D46A}"/>
                </a:ext>
              </a:extLst>
            </p:cNvPr>
            <p:cNvSpPr/>
            <p:nvPr/>
          </p:nvSpPr>
          <p:spPr>
            <a:xfrm>
              <a:off x="7449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0" name="椭圆 209">
              <a:extLst>
                <a:ext uri="{FF2B5EF4-FFF2-40B4-BE49-F238E27FC236}">
                  <a16:creationId xmlns:a16="http://schemas.microsoft.com/office/drawing/2014/main" id="{75F58FCC-110B-3F79-73DE-B45F7DAD3AC8}"/>
                </a:ext>
              </a:extLst>
            </p:cNvPr>
            <p:cNvSpPr/>
            <p:nvPr/>
          </p:nvSpPr>
          <p:spPr>
            <a:xfrm>
              <a:off x="7640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1" name="椭圆 210">
              <a:extLst>
                <a:ext uri="{FF2B5EF4-FFF2-40B4-BE49-F238E27FC236}">
                  <a16:creationId xmlns:a16="http://schemas.microsoft.com/office/drawing/2014/main" id="{87B60B5B-44D9-989F-D394-363881342F62}"/>
                </a:ext>
              </a:extLst>
            </p:cNvPr>
            <p:cNvSpPr/>
            <p:nvPr/>
          </p:nvSpPr>
          <p:spPr>
            <a:xfrm>
              <a:off x="7830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2" name="椭圆 211">
              <a:extLst>
                <a:ext uri="{FF2B5EF4-FFF2-40B4-BE49-F238E27FC236}">
                  <a16:creationId xmlns:a16="http://schemas.microsoft.com/office/drawing/2014/main" id="{74A81EB4-AB90-E875-8FED-27632E979217}"/>
                </a:ext>
              </a:extLst>
            </p:cNvPr>
            <p:cNvSpPr/>
            <p:nvPr/>
          </p:nvSpPr>
          <p:spPr>
            <a:xfrm>
              <a:off x="8021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3" name="椭圆 212">
              <a:extLst>
                <a:ext uri="{FF2B5EF4-FFF2-40B4-BE49-F238E27FC236}">
                  <a16:creationId xmlns:a16="http://schemas.microsoft.com/office/drawing/2014/main" id="{5F92BFFD-D960-829B-D8A6-2B767798222D}"/>
                </a:ext>
              </a:extLst>
            </p:cNvPr>
            <p:cNvSpPr/>
            <p:nvPr/>
          </p:nvSpPr>
          <p:spPr>
            <a:xfrm>
              <a:off x="8211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4" name="椭圆 213">
              <a:extLst>
                <a:ext uri="{FF2B5EF4-FFF2-40B4-BE49-F238E27FC236}">
                  <a16:creationId xmlns:a16="http://schemas.microsoft.com/office/drawing/2014/main" id="{011E9528-AACD-D937-9E04-4DD11FA2DF67}"/>
                </a:ext>
              </a:extLst>
            </p:cNvPr>
            <p:cNvSpPr/>
            <p:nvPr/>
          </p:nvSpPr>
          <p:spPr>
            <a:xfrm>
              <a:off x="8402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5" name="椭圆 214">
              <a:extLst>
                <a:ext uri="{FF2B5EF4-FFF2-40B4-BE49-F238E27FC236}">
                  <a16:creationId xmlns:a16="http://schemas.microsoft.com/office/drawing/2014/main" id="{B7612D78-1DB4-DA2B-4FA4-2BA486EEF307}"/>
                </a:ext>
              </a:extLst>
            </p:cNvPr>
            <p:cNvSpPr/>
            <p:nvPr/>
          </p:nvSpPr>
          <p:spPr>
            <a:xfrm>
              <a:off x="8592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6" name="椭圆 215">
              <a:extLst>
                <a:ext uri="{FF2B5EF4-FFF2-40B4-BE49-F238E27FC236}">
                  <a16:creationId xmlns:a16="http://schemas.microsoft.com/office/drawing/2014/main" id="{63D345DA-E476-E405-681A-67FD65D8C20D}"/>
                </a:ext>
              </a:extLst>
            </p:cNvPr>
            <p:cNvSpPr/>
            <p:nvPr/>
          </p:nvSpPr>
          <p:spPr>
            <a:xfrm>
              <a:off x="8783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7" name="椭圆 216">
              <a:extLst>
                <a:ext uri="{FF2B5EF4-FFF2-40B4-BE49-F238E27FC236}">
                  <a16:creationId xmlns:a16="http://schemas.microsoft.com/office/drawing/2014/main" id="{9B8FE477-D1FC-F07D-15B4-9A01FBA9C8B5}"/>
                </a:ext>
              </a:extLst>
            </p:cNvPr>
            <p:cNvSpPr/>
            <p:nvPr/>
          </p:nvSpPr>
          <p:spPr>
            <a:xfrm>
              <a:off x="8973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8" name="椭圆 217">
              <a:extLst>
                <a:ext uri="{FF2B5EF4-FFF2-40B4-BE49-F238E27FC236}">
                  <a16:creationId xmlns:a16="http://schemas.microsoft.com/office/drawing/2014/main" id="{98B55261-8692-43B5-99EF-9C39BC0C1334}"/>
                </a:ext>
              </a:extLst>
            </p:cNvPr>
            <p:cNvSpPr/>
            <p:nvPr/>
          </p:nvSpPr>
          <p:spPr>
            <a:xfrm>
              <a:off x="9164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9" name="椭圆 218">
              <a:extLst>
                <a:ext uri="{FF2B5EF4-FFF2-40B4-BE49-F238E27FC236}">
                  <a16:creationId xmlns:a16="http://schemas.microsoft.com/office/drawing/2014/main" id="{E1FE1A75-440B-6450-1ACE-53562B3C01AD}"/>
                </a:ext>
              </a:extLst>
            </p:cNvPr>
            <p:cNvSpPr/>
            <p:nvPr/>
          </p:nvSpPr>
          <p:spPr>
            <a:xfrm>
              <a:off x="9354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0" name="椭圆 219">
              <a:extLst>
                <a:ext uri="{FF2B5EF4-FFF2-40B4-BE49-F238E27FC236}">
                  <a16:creationId xmlns:a16="http://schemas.microsoft.com/office/drawing/2014/main" id="{679A85FD-F10C-2EB2-5A0C-26CA8B0CC635}"/>
                </a:ext>
              </a:extLst>
            </p:cNvPr>
            <p:cNvSpPr/>
            <p:nvPr/>
          </p:nvSpPr>
          <p:spPr>
            <a:xfrm>
              <a:off x="9545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1" name="椭圆 220">
              <a:extLst>
                <a:ext uri="{FF2B5EF4-FFF2-40B4-BE49-F238E27FC236}">
                  <a16:creationId xmlns:a16="http://schemas.microsoft.com/office/drawing/2014/main" id="{BD0B8A65-69BA-011F-1FF6-39898B570273}"/>
                </a:ext>
              </a:extLst>
            </p:cNvPr>
            <p:cNvSpPr/>
            <p:nvPr/>
          </p:nvSpPr>
          <p:spPr>
            <a:xfrm>
              <a:off x="9735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2" name="椭圆 221">
              <a:extLst>
                <a:ext uri="{FF2B5EF4-FFF2-40B4-BE49-F238E27FC236}">
                  <a16:creationId xmlns:a16="http://schemas.microsoft.com/office/drawing/2014/main" id="{292B81EE-0965-D44E-62A9-B9022E8FC72A}"/>
                </a:ext>
              </a:extLst>
            </p:cNvPr>
            <p:cNvSpPr/>
            <p:nvPr/>
          </p:nvSpPr>
          <p:spPr>
            <a:xfrm>
              <a:off x="9926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3" name="椭圆 222">
              <a:extLst>
                <a:ext uri="{FF2B5EF4-FFF2-40B4-BE49-F238E27FC236}">
                  <a16:creationId xmlns:a16="http://schemas.microsoft.com/office/drawing/2014/main" id="{8CAD0564-D5F2-DA08-76E6-E9D8D6779B59}"/>
                </a:ext>
              </a:extLst>
            </p:cNvPr>
            <p:cNvSpPr/>
            <p:nvPr/>
          </p:nvSpPr>
          <p:spPr>
            <a:xfrm>
              <a:off x="10116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4" name="椭圆 223">
              <a:extLst>
                <a:ext uri="{FF2B5EF4-FFF2-40B4-BE49-F238E27FC236}">
                  <a16:creationId xmlns:a16="http://schemas.microsoft.com/office/drawing/2014/main" id="{C6A5D8F5-F7A9-385C-C1F1-94B8D065A9B8}"/>
                </a:ext>
              </a:extLst>
            </p:cNvPr>
            <p:cNvSpPr/>
            <p:nvPr/>
          </p:nvSpPr>
          <p:spPr>
            <a:xfrm>
              <a:off x="7259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5" name="椭圆 224">
              <a:extLst>
                <a:ext uri="{FF2B5EF4-FFF2-40B4-BE49-F238E27FC236}">
                  <a16:creationId xmlns:a16="http://schemas.microsoft.com/office/drawing/2014/main" id="{BD1EEC82-1615-A3E5-EB1D-41BAE595C70C}"/>
                </a:ext>
              </a:extLst>
            </p:cNvPr>
            <p:cNvSpPr/>
            <p:nvPr/>
          </p:nvSpPr>
          <p:spPr>
            <a:xfrm>
              <a:off x="7449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6" name="椭圆 225">
              <a:extLst>
                <a:ext uri="{FF2B5EF4-FFF2-40B4-BE49-F238E27FC236}">
                  <a16:creationId xmlns:a16="http://schemas.microsoft.com/office/drawing/2014/main" id="{F9A051C4-E18C-B2F3-D764-6B3A160A23FB}"/>
                </a:ext>
              </a:extLst>
            </p:cNvPr>
            <p:cNvSpPr/>
            <p:nvPr/>
          </p:nvSpPr>
          <p:spPr>
            <a:xfrm>
              <a:off x="7640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7" name="椭圆 226">
              <a:extLst>
                <a:ext uri="{FF2B5EF4-FFF2-40B4-BE49-F238E27FC236}">
                  <a16:creationId xmlns:a16="http://schemas.microsoft.com/office/drawing/2014/main" id="{54E6827B-825D-5296-9900-B0290E12A892}"/>
                </a:ext>
              </a:extLst>
            </p:cNvPr>
            <p:cNvSpPr/>
            <p:nvPr/>
          </p:nvSpPr>
          <p:spPr>
            <a:xfrm>
              <a:off x="7830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8" name="椭圆 227">
              <a:extLst>
                <a:ext uri="{FF2B5EF4-FFF2-40B4-BE49-F238E27FC236}">
                  <a16:creationId xmlns:a16="http://schemas.microsoft.com/office/drawing/2014/main" id="{43A586CB-8E54-88E2-A15B-987AB1F8B405}"/>
                </a:ext>
              </a:extLst>
            </p:cNvPr>
            <p:cNvSpPr/>
            <p:nvPr/>
          </p:nvSpPr>
          <p:spPr>
            <a:xfrm>
              <a:off x="8021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9" name="椭圆 228">
              <a:extLst>
                <a:ext uri="{FF2B5EF4-FFF2-40B4-BE49-F238E27FC236}">
                  <a16:creationId xmlns:a16="http://schemas.microsoft.com/office/drawing/2014/main" id="{D414B79C-A133-93DC-EC02-42DC6127BD06}"/>
                </a:ext>
              </a:extLst>
            </p:cNvPr>
            <p:cNvSpPr/>
            <p:nvPr/>
          </p:nvSpPr>
          <p:spPr>
            <a:xfrm>
              <a:off x="8211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0" name="椭圆 229">
              <a:extLst>
                <a:ext uri="{FF2B5EF4-FFF2-40B4-BE49-F238E27FC236}">
                  <a16:creationId xmlns:a16="http://schemas.microsoft.com/office/drawing/2014/main" id="{4915140A-4822-232D-C22E-6ACD1B5850A6}"/>
                </a:ext>
              </a:extLst>
            </p:cNvPr>
            <p:cNvSpPr/>
            <p:nvPr/>
          </p:nvSpPr>
          <p:spPr>
            <a:xfrm>
              <a:off x="8402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1" name="椭圆 230">
              <a:extLst>
                <a:ext uri="{FF2B5EF4-FFF2-40B4-BE49-F238E27FC236}">
                  <a16:creationId xmlns:a16="http://schemas.microsoft.com/office/drawing/2014/main" id="{573E0336-6216-852A-7E78-E83AC590A0D6}"/>
                </a:ext>
              </a:extLst>
            </p:cNvPr>
            <p:cNvSpPr/>
            <p:nvPr/>
          </p:nvSpPr>
          <p:spPr>
            <a:xfrm>
              <a:off x="8592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2" name="椭圆 231">
              <a:extLst>
                <a:ext uri="{FF2B5EF4-FFF2-40B4-BE49-F238E27FC236}">
                  <a16:creationId xmlns:a16="http://schemas.microsoft.com/office/drawing/2014/main" id="{D0052FAC-6598-DA47-0682-339DCCCDC9AE}"/>
                </a:ext>
              </a:extLst>
            </p:cNvPr>
            <p:cNvSpPr/>
            <p:nvPr/>
          </p:nvSpPr>
          <p:spPr>
            <a:xfrm>
              <a:off x="8783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3" name="椭圆 232">
              <a:extLst>
                <a:ext uri="{FF2B5EF4-FFF2-40B4-BE49-F238E27FC236}">
                  <a16:creationId xmlns:a16="http://schemas.microsoft.com/office/drawing/2014/main" id="{55F274C4-B990-2FE6-0F97-D545BDE585DA}"/>
                </a:ext>
              </a:extLst>
            </p:cNvPr>
            <p:cNvSpPr/>
            <p:nvPr/>
          </p:nvSpPr>
          <p:spPr>
            <a:xfrm>
              <a:off x="8973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4" name="椭圆 233">
              <a:extLst>
                <a:ext uri="{FF2B5EF4-FFF2-40B4-BE49-F238E27FC236}">
                  <a16:creationId xmlns:a16="http://schemas.microsoft.com/office/drawing/2014/main" id="{67D40A32-9FCC-B196-0DE7-B6F5B96DCA77}"/>
                </a:ext>
              </a:extLst>
            </p:cNvPr>
            <p:cNvSpPr/>
            <p:nvPr/>
          </p:nvSpPr>
          <p:spPr>
            <a:xfrm>
              <a:off x="9164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5" name="椭圆 234">
              <a:extLst>
                <a:ext uri="{FF2B5EF4-FFF2-40B4-BE49-F238E27FC236}">
                  <a16:creationId xmlns:a16="http://schemas.microsoft.com/office/drawing/2014/main" id="{E7B32B63-84EC-5A59-CAAF-05E7A83A797C}"/>
                </a:ext>
              </a:extLst>
            </p:cNvPr>
            <p:cNvSpPr/>
            <p:nvPr/>
          </p:nvSpPr>
          <p:spPr>
            <a:xfrm>
              <a:off x="9354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6" name="椭圆 235">
              <a:extLst>
                <a:ext uri="{FF2B5EF4-FFF2-40B4-BE49-F238E27FC236}">
                  <a16:creationId xmlns:a16="http://schemas.microsoft.com/office/drawing/2014/main" id="{4C84A8F9-42D8-858D-8158-DE2FEAA51825}"/>
                </a:ext>
              </a:extLst>
            </p:cNvPr>
            <p:cNvSpPr/>
            <p:nvPr/>
          </p:nvSpPr>
          <p:spPr>
            <a:xfrm>
              <a:off x="9545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7" name="椭圆 236">
              <a:extLst>
                <a:ext uri="{FF2B5EF4-FFF2-40B4-BE49-F238E27FC236}">
                  <a16:creationId xmlns:a16="http://schemas.microsoft.com/office/drawing/2014/main" id="{4847EB92-D022-0E85-4FC5-E09B7D14EF76}"/>
                </a:ext>
              </a:extLst>
            </p:cNvPr>
            <p:cNvSpPr/>
            <p:nvPr/>
          </p:nvSpPr>
          <p:spPr>
            <a:xfrm>
              <a:off x="9735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8" name="椭圆 237">
              <a:extLst>
                <a:ext uri="{FF2B5EF4-FFF2-40B4-BE49-F238E27FC236}">
                  <a16:creationId xmlns:a16="http://schemas.microsoft.com/office/drawing/2014/main" id="{98C2ECF0-0956-F5F0-6D88-CED4E7BE690A}"/>
                </a:ext>
              </a:extLst>
            </p:cNvPr>
            <p:cNvSpPr/>
            <p:nvPr/>
          </p:nvSpPr>
          <p:spPr>
            <a:xfrm>
              <a:off x="9926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9" name="椭圆 238">
              <a:extLst>
                <a:ext uri="{FF2B5EF4-FFF2-40B4-BE49-F238E27FC236}">
                  <a16:creationId xmlns:a16="http://schemas.microsoft.com/office/drawing/2014/main" id="{3A0617A1-9A2E-0673-0A55-D0776AA0E662}"/>
                </a:ext>
              </a:extLst>
            </p:cNvPr>
            <p:cNvSpPr/>
            <p:nvPr/>
          </p:nvSpPr>
          <p:spPr>
            <a:xfrm>
              <a:off x="10116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0" name="椭圆 239">
              <a:extLst>
                <a:ext uri="{FF2B5EF4-FFF2-40B4-BE49-F238E27FC236}">
                  <a16:creationId xmlns:a16="http://schemas.microsoft.com/office/drawing/2014/main" id="{42F4A0A9-49E4-62BF-DC5E-618C5736692C}"/>
                </a:ext>
              </a:extLst>
            </p:cNvPr>
            <p:cNvSpPr/>
            <p:nvPr/>
          </p:nvSpPr>
          <p:spPr>
            <a:xfrm>
              <a:off x="7259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1" name="椭圆 240">
              <a:extLst>
                <a:ext uri="{FF2B5EF4-FFF2-40B4-BE49-F238E27FC236}">
                  <a16:creationId xmlns:a16="http://schemas.microsoft.com/office/drawing/2014/main" id="{A743C2B6-F2AA-AE33-8BCA-41993C911E3B}"/>
                </a:ext>
              </a:extLst>
            </p:cNvPr>
            <p:cNvSpPr/>
            <p:nvPr/>
          </p:nvSpPr>
          <p:spPr>
            <a:xfrm>
              <a:off x="7449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2" name="椭圆 241">
              <a:extLst>
                <a:ext uri="{FF2B5EF4-FFF2-40B4-BE49-F238E27FC236}">
                  <a16:creationId xmlns:a16="http://schemas.microsoft.com/office/drawing/2014/main" id="{BDF0BF1A-D1A8-DC7C-0A44-C1EEAC3FAB28}"/>
                </a:ext>
              </a:extLst>
            </p:cNvPr>
            <p:cNvSpPr/>
            <p:nvPr/>
          </p:nvSpPr>
          <p:spPr>
            <a:xfrm>
              <a:off x="7640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3" name="椭圆 242">
              <a:extLst>
                <a:ext uri="{FF2B5EF4-FFF2-40B4-BE49-F238E27FC236}">
                  <a16:creationId xmlns:a16="http://schemas.microsoft.com/office/drawing/2014/main" id="{7ABB1088-7A54-9DE2-FA58-2EE4B57A12BB}"/>
                </a:ext>
              </a:extLst>
            </p:cNvPr>
            <p:cNvSpPr/>
            <p:nvPr/>
          </p:nvSpPr>
          <p:spPr>
            <a:xfrm>
              <a:off x="7830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4" name="椭圆 243">
              <a:extLst>
                <a:ext uri="{FF2B5EF4-FFF2-40B4-BE49-F238E27FC236}">
                  <a16:creationId xmlns:a16="http://schemas.microsoft.com/office/drawing/2014/main" id="{EC6D2F10-B99A-3695-893C-D837402F1F83}"/>
                </a:ext>
              </a:extLst>
            </p:cNvPr>
            <p:cNvSpPr/>
            <p:nvPr/>
          </p:nvSpPr>
          <p:spPr>
            <a:xfrm>
              <a:off x="8021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5" name="椭圆 244">
              <a:extLst>
                <a:ext uri="{FF2B5EF4-FFF2-40B4-BE49-F238E27FC236}">
                  <a16:creationId xmlns:a16="http://schemas.microsoft.com/office/drawing/2014/main" id="{9A90D6F2-5AA6-C928-CE8E-3CF565EB2741}"/>
                </a:ext>
              </a:extLst>
            </p:cNvPr>
            <p:cNvSpPr/>
            <p:nvPr/>
          </p:nvSpPr>
          <p:spPr>
            <a:xfrm>
              <a:off x="8211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6" name="椭圆 245">
              <a:extLst>
                <a:ext uri="{FF2B5EF4-FFF2-40B4-BE49-F238E27FC236}">
                  <a16:creationId xmlns:a16="http://schemas.microsoft.com/office/drawing/2014/main" id="{14AC925E-A938-5839-3FA1-FC198C125A41}"/>
                </a:ext>
              </a:extLst>
            </p:cNvPr>
            <p:cNvSpPr/>
            <p:nvPr/>
          </p:nvSpPr>
          <p:spPr>
            <a:xfrm>
              <a:off x="8402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7" name="椭圆 246">
              <a:extLst>
                <a:ext uri="{FF2B5EF4-FFF2-40B4-BE49-F238E27FC236}">
                  <a16:creationId xmlns:a16="http://schemas.microsoft.com/office/drawing/2014/main" id="{102AB035-B524-082B-3C41-8669858760EC}"/>
                </a:ext>
              </a:extLst>
            </p:cNvPr>
            <p:cNvSpPr/>
            <p:nvPr/>
          </p:nvSpPr>
          <p:spPr>
            <a:xfrm>
              <a:off x="8592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8" name="椭圆 247">
              <a:extLst>
                <a:ext uri="{FF2B5EF4-FFF2-40B4-BE49-F238E27FC236}">
                  <a16:creationId xmlns:a16="http://schemas.microsoft.com/office/drawing/2014/main" id="{0816CC9D-BCAB-01CF-E68F-340ECB5FCDE6}"/>
                </a:ext>
              </a:extLst>
            </p:cNvPr>
            <p:cNvSpPr/>
            <p:nvPr/>
          </p:nvSpPr>
          <p:spPr>
            <a:xfrm>
              <a:off x="8783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9" name="椭圆 248">
              <a:extLst>
                <a:ext uri="{FF2B5EF4-FFF2-40B4-BE49-F238E27FC236}">
                  <a16:creationId xmlns:a16="http://schemas.microsoft.com/office/drawing/2014/main" id="{5ED93DB1-3F8A-FBED-D33B-2EBD0D13820A}"/>
                </a:ext>
              </a:extLst>
            </p:cNvPr>
            <p:cNvSpPr/>
            <p:nvPr/>
          </p:nvSpPr>
          <p:spPr>
            <a:xfrm>
              <a:off x="8973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0" name="椭圆 249">
              <a:extLst>
                <a:ext uri="{FF2B5EF4-FFF2-40B4-BE49-F238E27FC236}">
                  <a16:creationId xmlns:a16="http://schemas.microsoft.com/office/drawing/2014/main" id="{555C828B-DA47-E1DA-A901-14907F077BF6}"/>
                </a:ext>
              </a:extLst>
            </p:cNvPr>
            <p:cNvSpPr/>
            <p:nvPr/>
          </p:nvSpPr>
          <p:spPr>
            <a:xfrm>
              <a:off x="9164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1" name="椭圆 250">
              <a:extLst>
                <a:ext uri="{FF2B5EF4-FFF2-40B4-BE49-F238E27FC236}">
                  <a16:creationId xmlns:a16="http://schemas.microsoft.com/office/drawing/2014/main" id="{CD706CF4-5954-9025-F38C-FFFD88CFB744}"/>
                </a:ext>
              </a:extLst>
            </p:cNvPr>
            <p:cNvSpPr/>
            <p:nvPr/>
          </p:nvSpPr>
          <p:spPr>
            <a:xfrm>
              <a:off x="9354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2" name="椭圆 251">
              <a:extLst>
                <a:ext uri="{FF2B5EF4-FFF2-40B4-BE49-F238E27FC236}">
                  <a16:creationId xmlns:a16="http://schemas.microsoft.com/office/drawing/2014/main" id="{8F096DE3-2D93-9837-A766-BBD90CCD9759}"/>
                </a:ext>
              </a:extLst>
            </p:cNvPr>
            <p:cNvSpPr/>
            <p:nvPr/>
          </p:nvSpPr>
          <p:spPr>
            <a:xfrm>
              <a:off x="9545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3" name="椭圆 252">
              <a:extLst>
                <a:ext uri="{FF2B5EF4-FFF2-40B4-BE49-F238E27FC236}">
                  <a16:creationId xmlns:a16="http://schemas.microsoft.com/office/drawing/2014/main" id="{30DB2A53-6772-7B0D-EF5D-E0F568BCEDD6}"/>
                </a:ext>
              </a:extLst>
            </p:cNvPr>
            <p:cNvSpPr/>
            <p:nvPr/>
          </p:nvSpPr>
          <p:spPr>
            <a:xfrm>
              <a:off x="9735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4" name="椭圆 253">
              <a:extLst>
                <a:ext uri="{FF2B5EF4-FFF2-40B4-BE49-F238E27FC236}">
                  <a16:creationId xmlns:a16="http://schemas.microsoft.com/office/drawing/2014/main" id="{11DA6A2C-6BFC-3B10-FDB3-72B1D4D45113}"/>
                </a:ext>
              </a:extLst>
            </p:cNvPr>
            <p:cNvSpPr/>
            <p:nvPr/>
          </p:nvSpPr>
          <p:spPr>
            <a:xfrm>
              <a:off x="9926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5" name="椭圆 254">
              <a:extLst>
                <a:ext uri="{FF2B5EF4-FFF2-40B4-BE49-F238E27FC236}">
                  <a16:creationId xmlns:a16="http://schemas.microsoft.com/office/drawing/2014/main" id="{F5B969FE-2E9F-6A39-696C-58C7EE0014A4}"/>
                </a:ext>
              </a:extLst>
            </p:cNvPr>
            <p:cNvSpPr/>
            <p:nvPr/>
          </p:nvSpPr>
          <p:spPr>
            <a:xfrm>
              <a:off x="10116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6" name="椭圆 255">
              <a:extLst>
                <a:ext uri="{FF2B5EF4-FFF2-40B4-BE49-F238E27FC236}">
                  <a16:creationId xmlns:a16="http://schemas.microsoft.com/office/drawing/2014/main" id="{F2BB3393-5A52-4F01-729C-F89EB11F870A}"/>
                </a:ext>
              </a:extLst>
            </p:cNvPr>
            <p:cNvSpPr/>
            <p:nvPr/>
          </p:nvSpPr>
          <p:spPr>
            <a:xfrm>
              <a:off x="7259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7" name="椭圆 256">
              <a:extLst>
                <a:ext uri="{FF2B5EF4-FFF2-40B4-BE49-F238E27FC236}">
                  <a16:creationId xmlns:a16="http://schemas.microsoft.com/office/drawing/2014/main" id="{BDD36004-9ED0-31CA-63C9-21C4CDF67EA4}"/>
                </a:ext>
              </a:extLst>
            </p:cNvPr>
            <p:cNvSpPr/>
            <p:nvPr/>
          </p:nvSpPr>
          <p:spPr>
            <a:xfrm>
              <a:off x="7449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8" name="椭圆 257">
              <a:extLst>
                <a:ext uri="{FF2B5EF4-FFF2-40B4-BE49-F238E27FC236}">
                  <a16:creationId xmlns:a16="http://schemas.microsoft.com/office/drawing/2014/main" id="{BE95090C-1914-DD49-0D53-A3E72AEABEB8}"/>
                </a:ext>
              </a:extLst>
            </p:cNvPr>
            <p:cNvSpPr/>
            <p:nvPr/>
          </p:nvSpPr>
          <p:spPr>
            <a:xfrm>
              <a:off x="7640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9" name="椭圆 258">
              <a:extLst>
                <a:ext uri="{FF2B5EF4-FFF2-40B4-BE49-F238E27FC236}">
                  <a16:creationId xmlns:a16="http://schemas.microsoft.com/office/drawing/2014/main" id="{462C9602-0E19-4084-CF9B-243BF53D6C72}"/>
                </a:ext>
              </a:extLst>
            </p:cNvPr>
            <p:cNvSpPr/>
            <p:nvPr/>
          </p:nvSpPr>
          <p:spPr>
            <a:xfrm>
              <a:off x="7830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0" name="椭圆 259">
              <a:extLst>
                <a:ext uri="{FF2B5EF4-FFF2-40B4-BE49-F238E27FC236}">
                  <a16:creationId xmlns:a16="http://schemas.microsoft.com/office/drawing/2014/main" id="{41C5F9C7-8C10-DD06-4E98-C250D7680A1E}"/>
                </a:ext>
              </a:extLst>
            </p:cNvPr>
            <p:cNvSpPr/>
            <p:nvPr/>
          </p:nvSpPr>
          <p:spPr>
            <a:xfrm>
              <a:off x="8021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1" name="椭圆 260">
              <a:extLst>
                <a:ext uri="{FF2B5EF4-FFF2-40B4-BE49-F238E27FC236}">
                  <a16:creationId xmlns:a16="http://schemas.microsoft.com/office/drawing/2014/main" id="{F697BAA0-AA9B-0307-5C88-751E4D49CE28}"/>
                </a:ext>
              </a:extLst>
            </p:cNvPr>
            <p:cNvSpPr/>
            <p:nvPr/>
          </p:nvSpPr>
          <p:spPr>
            <a:xfrm>
              <a:off x="8211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2" name="椭圆 261">
              <a:extLst>
                <a:ext uri="{FF2B5EF4-FFF2-40B4-BE49-F238E27FC236}">
                  <a16:creationId xmlns:a16="http://schemas.microsoft.com/office/drawing/2014/main" id="{F5CAC5E1-7DDD-11F6-179A-202984946A5A}"/>
                </a:ext>
              </a:extLst>
            </p:cNvPr>
            <p:cNvSpPr/>
            <p:nvPr/>
          </p:nvSpPr>
          <p:spPr>
            <a:xfrm>
              <a:off x="8402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3" name="椭圆 262">
              <a:extLst>
                <a:ext uri="{FF2B5EF4-FFF2-40B4-BE49-F238E27FC236}">
                  <a16:creationId xmlns:a16="http://schemas.microsoft.com/office/drawing/2014/main" id="{927CE7CE-5401-9BEB-89B8-CB2833DF4E2C}"/>
                </a:ext>
              </a:extLst>
            </p:cNvPr>
            <p:cNvSpPr/>
            <p:nvPr/>
          </p:nvSpPr>
          <p:spPr>
            <a:xfrm>
              <a:off x="8592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4" name="椭圆 263">
              <a:extLst>
                <a:ext uri="{FF2B5EF4-FFF2-40B4-BE49-F238E27FC236}">
                  <a16:creationId xmlns:a16="http://schemas.microsoft.com/office/drawing/2014/main" id="{F7316A3C-4D71-4041-BD11-07DAA09C7AD7}"/>
                </a:ext>
              </a:extLst>
            </p:cNvPr>
            <p:cNvSpPr/>
            <p:nvPr/>
          </p:nvSpPr>
          <p:spPr>
            <a:xfrm>
              <a:off x="8783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5" name="椭圆 264">
              <a:extLst>
                <a:ext uri="{FF2B5EF4-FFF2-40B4-BE49-F238E27FC236}">
                  <a16:creationId xmlns:a16="http://schemas.microsoft.com/office/drawing/2014/main" id="{17F024D0-0D2D-42B5-2FAB-624E4CAD6848}"/>
                </a:ext>
              </a:extLst>
            </p:cNvPr>
            <p:cNvSpPr/>
            <p:nvPr/>
          </p:nvSpPr>
          <p:spPr>
            <a:xfrm>
              <a:off x="8973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6" name="椭圆 265">
              <a:extLst>
                <a:ext uri="{FF2B5EF4-FFF2-40B4-BE49-F238E27FC236}">
                  <a16:creationId xmlns:a16="http://schemas.microsoft.com/office/drawing/2014/main" id="{F6DE2FC7-B391-BDD8-A58F-CA9B5FF5EC20}"/>
                </a:ext>
              </a:extLst>
            </p:cNvPr>
            <p:cNvSpPr/>
            <p:nvPr/>
          </p:nvSpPr>
          <p:spPr>
            <a:xfrm>
              <a:off x="9164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7" name="椭圆 266">
              <a:extLst>
                <a:ext uri="{FF2B5EF4-FFF2-40B4-BE49-F238E27FC236}">
                  <a16:creationId xmlns:a16="http://schemas.microsoft.com/office/drawing/2014/main" id="{472D1C99-D45C-6948-EED8-1340C93EF5C9}"/>
                </a:ext>
              </a:extLst>
            </p:cNvPr>
            <p:cNvSpPr/>
            <p:nvPr/>
          </p:nvSpPr>
          <p:spPr>
            <a:xfrm>
              <a:off x="9354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8" name="椭圆 267">
              <a:extLst>
                <a:ext uri="{FF2B5EF4-FFF2-40B4-BE49-F238E27FC236}">
                  <a16:creationId xmlns:a16="http://schemas.microsoft.com/office/drawing/2014/main" id="{BDE40216-A919-9D68-D501-C60092BA2606}"/>
                </a:ext>
              </a:extLst>
            </p:cNvPr>
            <p:cNvSpPr/>
            <p:nvPr/>
          </p:nvSpPr>
          <p:spPr>
            <a:xfrm>
              <a:off x="9545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9" name="椭圆 268">
              <a:extLst>
                <a:ext uri="{FF2B5EF4-FFF2-40B4-BE49-F238E27FC236}">
                  <a16:creationId xmlns:a16="http://schemas.microsoft.com/office/drawing/2014/main" id="{289BBDE5-B7D8-CF28-598E-C15F2B8E9B9F}"/>
                </a:ext>
              </a:extLst>
            </p:cNvPr>
            <p:cNvSpPr/>
            <p:nvPr/>
          </p:nvSpPr>
          <p:spPr>
            <a:xfrm>
              <a:off x="9735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0" name="椭圆 269">
              <a:extLst>
                <a:ext uri="{FF2B5EF4-FFF2-40B4-BE49-F238E27FC236}">
                  <a16:creationId xmlns:a16="http://schemas.microsoft.com/office/drawing/2014/main" id="{52AC9E10-0EEF-9CBC-1675-A29756399AF5}"/>
                </a:ext>
              </a:extLst>
            </p:cNvPr>
            <p:cNvSpPr/>
            <p:nvPr/>
          </p:nvSpPr>
          <p:spPr>
            <a:xfrm>
              <a:off x="9926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1" name="椭圆 270">
              <a:extLst>
                <a:ext uri="{FF2B5EF4-FFF2-40B4-BE49-F238E27FC236}">
                  <a16:creationId xmlns:a16="http://schemas.microsoft.com/office/drawing/2014/main" id="{7FFE8F7E-50CB-AAA2-529E-7A43F13D9AF2}"/>
                </a:ext>
              </a:extLst>
            </p:cNvPr>
            <p:cNvSpPr/>
            <p:nvPr/>
          </p:nvSpPr>
          <p:spPr>
            <a:xfrm>
              <a:off x="10116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2" name="椭圆 271">
              <a:extLst>
                <a:ext uri="{FF2B5EF4-FFF2-40B4-BE49-F238E27FC236}">
                  <a16:creationId xmlns:a16="http://schemas.microsoft.com/office/drawing/2014/main" id="{26437837-091A-62AF-2A96-AC4109A55DA5}"/>
                </a:ext>
              </a:extLst>
            </p:cNvPr>
            <p:cNvSpPr/>
            <p:nvPr/>
          </p:nvSpPr>
          <p:spPr>
            <a:xfrm>
              <a:off x="7259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3" name="椭圆 272">
              <a:extLst>
                <a:ext uri="{FF2B5EF4-FFF2-40B4-BE49-F238E27FC236}">
                  <a16:creationId xmlns:a16="http://schemas.microsoft.com/office/drawing/2014/main" id="{59262DBA-5B76-D8CC-F158-4DED7F8F099A}"/>
                </a:ext>
              </a:extLst>
            </p:cNvPr>
            <p:cNvSpPr/>
            <p:nvPr/>
          </p:nvSpPr>
          <p:spPr>
            <a:xfrm>
              <a:off x="7449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4" name="椭圆 273">
              <a:extLst>
                <a:ext uri="{FF2B5EF4-FFF2-40B4-BE49-F238E27FC236}">
                  <a16:creationId xmlns:a16="http://schemas.microsoft.com/office/drawing/2014/main" id="{22506113-E71C-614E-AD21-575ED0B5FB1D}"/>
                </a:ext>
              </a:extLst>
            </p:cNvPr>
            <p:cNvSpPr/>
            <p:nvPr/>
          </p:nvSpPr>
          <p:spPr>
            <a:xfrm>
              <a:off x="7640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5" name="椭圆 274">
              <a:extLst>
                <a:ext uri="{FF2B5EF4-FFF2-40B4-BE49-F238E27FC236}">
                  <a16:creationId xmlns:a16="http://schemas.microsoft.com/office/drawing/2014/main" id="{1BC40C25-B093-D342-CD6A-5ECEC42C5FC2}"/>
                </a:ext>
              </a:extLst>
            </p:cNvPr>
            <p:cNvSpPr/>
            <p:nvPr/>
          </p:nvSpPr>
          <p:spPr>
            <a:xfrm>
              <a:off x="7830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6" name="椭圆 275">
              <a:extLst>
                <a:ext uri="{FF2B5EF4-FFF2-40B4-BE49-F238E27FC236}">
                  <a16:creationId xmlns:a16="http://schemas.microsoft.com/office/drawing/2014/main" id="{0507F7C9-86CB-58ED-548E-F2652A6301AB}"/>
                </a:ext>
              </a:extLst>
            </p:cNvPr>
            <p:cNvSpPr/>
            <p:nvPr/>
          </p:nvSpPr>
          <p:spPr>
            <a:xfrm>
              <a:off x="8021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7" name="椭圆 276">
              <a:extLst>
                <a:ext uri="{FF2B5EF4-FFF2-40B4-BE49-F238E27FC236}">
                  <a16:creationId xmlns:a16="http://schemas.microsoft.com/office/drawing/2014/main" id="{29635046-3E29-5354-ED1E-35EF1650E605}"/>
                </a:ext>
              </a:extLst>
            </p:cNvPr>
            <p:cNvSpPr/>
            <p:nvPr/>
          </p:nvSpPr>
          <p:spPr>
            <a:xfrm>
              <a:off x="8211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8" name="椭圆 277">
              <a:extLst>
                <a:ext uri="{FF2B5EF4-FFF2-40B4-BE49-F238E27FC236}">
                  <a16:creationId xmlns:a16="http://schemas.microsoft.com/office/drawing/2014/main" id="{B7DC7F26-2303-4FAD-0FFB-D16893345A65}"/>
                </a:ext>
              </a:extLst>
            </p:cNvPr>
            <p:cNvSpPr/>
            <p:nvPr/>
          </p:nvSpPr>
          <p:spPr>
            <a:xfrm>
              <a:off x="8402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9" name="椭圆 278">
              <a:extLst>
                <a:ext uri="{FF2B5EF4-FFF2-40B4-BE49-F238E27FC236}">
                  <a16:creationId xmlns:a16="http://schemas.microsoft.com/office/drawing/2014/main" id="{374D0B2E-3C25-2A47-7524-0A84CD7816F0}"/>
                </a:ext>
              </a:extLst>
            </p:cNvPr>
            <p:cNvSpPr/>
            <p:nvPr/>
          </p:nvSpPr>
          <p:spPr>
            <a:xfrm>
              <a:off x="8592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0" name="椭圆 279">
              <a:extLst>
                <a:ext uri="{FF2B5EF4-FFF2-40B4-BE49-F238E27FC236}">
                  <a16:creationId xmlns:a16="http://schemas.microsoft.com/office/drawing/2014/main" id="{BD08BB76-15F5-FBBB-684F-EC5502A3BDD4}"/>
                </a:ext>
              </a:extLst>
            </p:cNvPr>
            <p:cNvSpPr/>
            <p:nvPr/>
          </p:nvSpPr>
          <p:spPr>
            <a:xfrm>
              <a:off x="8783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1" name="椭圆 280">
              <a:extLst>
                <a:ext uri="{FF2B5EF4-FFF2-40B4-BE49-F238E27FC236}">
                  <a16:creationId xmlns:a16="http://schemas.microsoft.com/office/drawing/2014/main" id="{CC21CF6B-F3D7-3EEE-7951-83AF423808FA}"/>
                </a:ext>
              </a:extLst>
            </p:cNvPr>
            <p:cNvSpPr/>
            <p:nvPr/>
          </p:nvSpPr>
          <p:spPr>
            <a:xfrm>
              <a:off x="8973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2" name="椭圆 281">
              <a:extLst>
                <a:ext uri="{FF2B5EF4-FFF2-40B4-BE49-F238E27FC236}">
                  <a16:creationId xmlns:a16="http://schemas.microsoft.com/office/drawing/2014/main" id="{77DBF1CE-A456-2D5D-0B7A-C5D332C9D4A2}"/>
                </a:ext>
              </a:extLst>
            </p:cNvPr>
            <p:cNvSpPr/>
            <p:nvPr/>
          </p:nvSpPr>
          <p:spPr>
            <a:xfrm>
              <a:off x="9164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3" name="椭圆 282">
              <a:extLst>
                <a:ext uri="{FF2B5EF4-FFF2-40B4-BE49-F238E27FC236}">
                  <a16:creationId xmlns:a16="http://schemas.microsoft.com/office/drawing/2014/main" id="{0056EC3B-E316-8CBF-4715-8863DE629767}"/>
                </a:ext>
              </a:extLst>
            </p:cNvPr>
            <p:cNvSpPr/>
            <p:nvPr/>
          </p:nvSpPr>
          <p:spPr>
            <a:xfrm>
              <a:off x="9354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4" name="椭圆 283">
              <a:extLst>
                <a:ext uri="{FF2B5EF4-FFF2-40B4-BE49-F238E27FC236}">
                  <a16:creationId xmlns:a16="http://schemas.microsoft.com/office/drawing/2014/main" id="{FBF92137-435D-4603-83B4-188BEDF1DD55}"/>
                </a:ext>
              </a:extLst>
            </p:cNvPr>
            <p:cNvSpPr/>
            <p:nvPr/>
          </p:nvSpPr>
          <p:spPr>
            <a:xfrm>
              <a:off x="9545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5" name="椭圆 284">
              <a:extLst>
                <a:ext uri="{FF2B5EF4-FFF2-40B4-BE49-F238E27FC236}">
                  <a16:creationId xmlns:a16="http://schemas.microsoft.com/office/drawing/2014/main" id="{A1AA166F-BEA3-EC67-5FD1-D0089ECDE190}"/>
                </a:ext>
              </a:extLst>
            </p:cNvPr>
            <p:cNvSpPr/>
            <p:nvPr/>
          </p:nvSpPr>
          <p:spPr>
            <a:xfrm>
              <a:off x="9735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6" name="椭圆 285">
              <a:extLst>
                <a:ext uri="{FF2B5EF4-FFF2-40B4-BE49-F238E27FC236}">
                  <a16:creationId xmlns:a16="http://schemas.microsoft.com/office/drawing/2014/main" id="{71DCAD3C-9FFD-607C-189C-D7770F378FBD}"/>
                </a:ext>
              </a:extLst>
            </p:cNvPr>
            <p:cNvSpPr/>
            <p:nvPr/>
          </p:nvSpPr>
          <p:spPr>
            <a:xfrm>
              <a:off x="9926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7" name="椭圆 286">
              <a:extLst>
                <a:ext uri="{FF2B5EF4-FFF2-40B4-BE49-F238E27FC236}">
                  <a16:creationId xmlns:a16="http://schemas.microsoft.com/office/drawing/2014/main" id="{36DD7DD0-BCC8-145A-51B0-E1A85C18CDB6}"/>
                </a:ext>
              </a:extLst>
            </p:cNvPr>
            <p:cNvSpPr/>
            <p:nvPr/>
          </p:nvSpPr>
          <p:spPr>
            <a:xfrm>
              <a:off x="10116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8" name="椭圆 287">
              <a:extLst>
                <a:ext uri="{FF2B5EF4-FFF2-40B4-BE49-F238E27FC236}">
                  <a16:creationId xmlns:a16="http://schemas.microsoft.com/office/drawing/2014/main" id="{7C11BF20-C752-A0A5-4C49-DF9D4377A5B4}"/>
                </a:ext>
              </a:extLst>
            </p:cNvPr>
            <p:cNvSpPr/>
            <p:nvPr/>
          </p:nvSpPr>
          <p:spPr>
            <a:xfrm>
              <a:off x="7259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9" name="椭圆 288">
              <a:extLst>
                <a:ext uri="{FF2B5EF4-FFF2-40B4-BE49-F238E27FC236}">
                  <a16:creationId xmlns:a16="http://schemas.microsoft.com/office/drawing/2014/main" id="{08E8530F-0B15-0CAE-0EA6-2831501F7316}"/>
                </a:ext>
              </a:extLst>
            </p:cNvPr>
            <p:cNvSpPr/>
            <p:nvPr/>
          </p:nvSpPr>
          <p:spPr>
            <a:xfrm>
              <a:off x="7449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0" name="椭圆 289">
              <a:extLst>
                <a:ext uri="{FF2B5EF4-FFF2-40B4-BE49-F238E27FC236}">
                  <a16:creationId xmlns:a16="http://schemas.microsoft.com/office/drawing/2014/main" id="{DB2ACA5D-541C-7485-3E83-52D0D6E3471F}"/>
                </a:ext>
              </a:extLst>
            </p:cNvPr>
            <p:cNvSpPr/>
            <p:nvPr/>
          </p:nvSpPr>
          <p:spPr>
            <a:xfrm>
              <a:off x="7640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1" name="椭圆 290">
              <a:extLst>
                <a:ext uri="{FF2B5EF4-FFF2-40B4-BE49-F238E27FC236}">
                  <a16:creationId xmlns:a16="http://schemas.microsoft.com/office/drawing/2014/main" id="{BF7B2A4E-015B-4F3B-93DC-24E7D8F94B5C}"/>
                </a:ext>
              </a:extLst>
            </p:cNvPr>
            <p:cNvSpPr/>
            <p:nvPr/>
          </p:nvSpPr>
          <p:spPr>
            <a:xfrm>
              <a:off x="7830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2" name="椭圆 291">
              <a:extLst>
                <a:ext uri="{FF2B5EF4-FFF2-40B4-BE49-F238E27FC236}">
                  <a16:creationId xmlns:a16="http://schemas.microsoft.com/office/drawing/2014/main" id="{402878A4-70BC-CE1D-0476-70824DFA8019}"/>
                </a:ext>
              </a:extLst>
            </p:cNvPr>
            <p:cNvSpPr/>
            <p:nvPr/>
          </p:nvSpPr>
          <p:spPr>
            <a:xfrm>
              <a:off x="8021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3" name="椭圆 292">
              <a:extLst>
                <a:ext uri="{FF2B5EF4-FFF2-40B4-BE49-F238E27FC236}">
                  <a16:creationId xmlns:a16="http://schemas.microsoft.com/office/drawing/2014/main" id="{6B938580-C639-9750-3AAB-D77F88EC92FA}"/>
                </a:ext>
              </a:extLst>
            </p:cNvPr>
            <p:cNvSpPr/>
            <p:nvPr/>
          </p:nvSpPr>
          <p:spPr>
            <a:xfrm>
              <a:off x="8211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4" name="椭圆 293">
              <a:extLst>
                <a:ext uri="{FF2B5EF4-FFF2-40B4-BE49-F238E27FC236}">
                  <a16:creationId xmlns:a16="http://schemas.microsoft.com/office/drawing/2014/main" id="{E4F331FF-5FE3-482F-13CE-879C96E1035F}"/>
                </a:ext>
              </a:extLst>
            </p:cNvPr>
            <p:cNvSpPr/>
            <p:nvPr/>
          </p:nvSpPr>
          <p:spPr>
            <a:xfrm>
              <a:off x="8402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5" name="椭圆 294">
              <a:extLst>
                <a:ext uri="{FF2B5EF4-FFF2-40B4-BE49-F238E27FC236}">
                  <a16:creationId xmlns:a16="http://schemas.microsoft.com/office/drawing/2014/main" id="{29F07655-DE3D-08DD-D1A3-B83245941CD4}"/>
                </a:ext>
              </a:extLst>
            </p:cNvPr>
            <p:cNvSpPr/>
            <p:nvPr/>
          </p:nvSpPr>
          <p:spPr>
            <a:xfrm>
              <a:off x="8592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6" name="椭圆 295">
              <a:extLst>
                <a:ext uri="{FF2B5EF4-FFF2-40B4-BE49-F238E27FC236}">
                  <a16:creationId xmlns:a16="http://schemas.microsoft.com/office/drawing/2014/main" id="{6B68A62E-25B7-587F-9C1C-6DAD76A3E7EF}"/>
                </a:ext>
              </a:extLst>
            </p:cNvPr>
            <p:cNvSpPr/>
            <p:nvPr/>
          </p:nvSpPr>
          <p:spPr>
            <a:xfrm>
              <a:off x="8783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7" name="椭圆 296">
              <a:extLst>
                <a:ext uri="{FF2B5EF4-FFF2-40B4-BE49-F238E27FC236}">
                  <a16:creationId xmlns:a16="http://schemas.microsoft.com/office/drawing/2014/main" id="{F1AF2659-8B6D-41E1-2497-740687A98CF8}"/>
                </a:ext>
              </a:extLst>
            </p:cNvPr>
            <p:cNvSpPr/>
            <p:nvPr/>
          </p:nvSpPr>
          <p:spPr>
            <a:xfrm>
              <a:off x="8973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8" name="椭圆 297">
              <a:extLst>
                <a:ext uri="{FF2B5EF4-FFF2-40B4-BE49-F238E27FC236}">
                  <a16:creationId xmlns:a16="http://schemas.microsoft.com/office/drawing/2014/main" id="{58438AB1-529E-6240-0598-06F75EE2590D}"/>
                </a:ext>
              </a:extLst>
            </p:cNvPr>
            <p:cNvSpPr/>
            <p:nvPr/>
          </p:nvSpPr>
          <p:spPr>
            <a:xfrm>
              <a:off x="9164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9" name="椭圆 298">
              <a:extLst>
                <a:ext uri="{FF2B5EF4-FFF2-40B4-BE49-F238E27FC236}">
                  <a16:creationId xmlns:a16="http://schemas.microsoft.com/office/drawing/2014/main" id="{25D53C06-3823-7F6A-8F99-B12F49C39835}"/>
                </a:ext>
              </a:extLst>
            </p:cNvPr>
            <p:cNvSpPr/>
            <p:nvPr/>
          </p:nvSpPr>
          <p:spPr>
            <a:xfrm>
              <a:off x="9354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0" name="椭圆 299">
              <a:extLst>
                <a:ext uri="{FF2B5EF4-FFF2-40B4-BE49-F238E27FC236}">
                  <a16:creationId xmlns:a16="http://schemas.microsoft.com/office/drawing/2014/main" id="{1D560EA5-BE18-DB03-322F-BF1A8AD1BC9D}"/>
                </a:ext>
              </a:extLst>
            </p:cNvPr>
            <p:cNvSpPr/>
            <p:nvPr/>
          </p:nvSpPr>
          <p:spPr>
            <a:xfrm>
              <a:off x="9545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1" name="椭圆 300">
              <a:extLst>
                <a:ext uri="{FF2B5EF4-FFF2-40B4-BE49-F238E27FC236}">
                  <a16:creationId xmlns:a16="http://schemas.microsoft.com/office/drawing/2014/main" id="{7E33090D-8777-AD3C-7D22-0A983ED5544E}"/>
                </a:ext>
              </a:extLst>
            </p:cNvPr>
            <p:cNvSpPr/>
            <p:nvPr/>
          </p:nvSpPr>
          <p:spPr>
            <a:xfrm>
              <a:off x="9735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2" name="椭圆 301">
              <a:extLst>
                <a:ext uri="{FF2B5EF4-FFF2-40B4-BE49-F238E27FC236}">
                  <a16:creationId xmlns:a16="http://schemas.microsoft.com/office/drawing/2014/main" id="{0082ABC1-8BCC-BB99-C49A-D464CA6EE3DE}"/>
                </a:ext>
              </a:extLst>
            </p:cNvPr>
            <p:cNvSpPr/>
            <p:nvPr/>
          </p:nvSpPr>
          <p:spPr>
            <a:xfrm>
              <a:off x="9926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3" name="椭圆 302">
              <a:extLst>
                <a:ext uri="{FF2B5EF4-FFF2-40B4-BE49-F238E27FC236}">
                  <a16:creationId xmlns:a16="http://schemas.microsoft.com/office/drawing/2014/main" id="{6E27C983-3E21-A62D-A7CA-7C68F3A343AC}"/>
                </a:ext>
              </a:extLst>
            </p:cNvPr>
            <p:cNvSpPr/>
            <p:nvPr/>
          </p:nvSpPr>
          <p:spPr>
            <a:xfrm>
              <a:off x="10116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4" name="椭圆 303">
              <a:extLst>
                <a:ext uri="{FF2B5EF4-FFF2-40B4-BE49-F238E27FC236}">
                  <a16:creationId xmlns:a16="http://schemas.microsoft.com/office/drawing/2014/main" id="{ED136732-9FFC-D514-82C2-7E37C4BC1B98}"/>
                </a:ext>
              </a:extLst>
            </p:cNvPr>
            <p:cNvSpPr/>
            <p:nvPr/>
          </p:nvSpPr>
          <p:spPr>
            <a:xfrm>
              <a:off x="7259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5" name="椭圆 304">
              <a:extLst>
                <a:ext uri="{FF2B5EF4-FFF2-40B4-BE49-F238E27FC236}">
                  <a16:creationId xmlns:a16="http://schemas.microsoft.com/office/drawing/2014/main" id="{8D4BCC56-5EFE-36A3-D0A9-A7F8808DE139}"/>
                </a:ext>
              </a:extLst>
            </p:cNvPr>
            <p:cNvSpPr/>
            <p:nvPr/>
          </p:nvSpPr>
          <p:spPr>
            <a:xfrm>
              <a:off x="7449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6" name="椭圆 305">
              <a:extLst>
                <a:ext uri="{FF2B5EF4-FFF2-40B4-BE49-F238E27FC236}">
                  <a16:creationId xmlns:a16="http://schemas.microsoft.com/office/drawing/2014/main" id="{CF8B36CD-910B-055F-5691-C13C351F8264}"/>
                </a:ext>
              </a:extLst>
            </p:cNvPr>
            <p:cNvSpPr/>
            <p:nvPr/>
          </p:nvSpPr>
          <p:spPr>
            <a:xfrm>
              <a:off x="7640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7" name="椭圆 306">
              <a:extLst>
                <a:ext uri="{FF2B5EF4-FFF2-40B4-BE49-F238E27FC236}">
                  <a16:creationId xmlns:a16="http://schemas.microsoft.com/office/drawing/2014/main" id="{1FF20817-ABD2-DDC6-26F4-1D68C3602067}"/>
                </a:ext>
              </a:extLst>
            </p:cNvPr>
            <p:cNvSpPr/>
            <p:nvPr/>
          </p:nvSpPr>
          <p:spPr>
            <a:xfrm>
              <a:off x="7830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8" name="椭圆 307">
              <a:extLst>
                <a:ext uri="{FF2B5EF4-FFF2-40B4-BE49-F238E27FC236}">
                  <a16:creationId xmlns:a16="http://schemas.microsoft.com/office/drawing/2014/main" id="{6B06C571-A31D-8082-A764-0572FBB0F9E8}"/>
                </a:ext>
              </a:extLst>
            </p:cNvPr>
            <p:cNvSpPr/>
            <p:nvPr/>
          </p:nvSpPr>
          <p:spPr>
            <a:xfrm>
              <a:off x="8021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9" name="椭圆 308">
              <a:extLst>
                <a:ext uri="{FF2B5EF4-FFF2-40B4-BE49-F238E27FC236}">
                  <a16:creationId xmlns:a16="http://schemas.microsoft.com/office/drawing/2014/main" id="{A9406556-24AD-8791-FCC2-F65E7FCF025E}"/>
                </a:ext>
              </a:extLst>
            </p:cNvPr>
            <p:cNvSpPr/>
            <p:nvPr/>
          </p:nvSpPr>
          <p:spPr>
            <a:xfrm>
              <a:off x="8211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0" name="椭圆 309">
              <a:extLst>
                <a:ext uri="{FF2B5EF4-FFF2-40B4-BE49-F238E27FC236}">
                  <a16:creationId xmlns:a16="http://schemas.microsoft.com/office/drawing/2014/main" id="{C0B2938B-FA8A-CD56-4C98-3D0C1DF375DB}"/>
                </a:ext>
              </a:extLst>
            </p:cNvPr>
            <p:cNvSpPr/>
            <p:nvPr/>
          </p:nvSpPr>
          <p:spPr>
            <a:xfrm>
              <a:off x="8402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1" name="椭圆 310">
              <a:extLst>
                <a:ext uri="{FF2B5EF4-FFF2-40B4-BE49-F238E27FC236}">
                  <a16:creationId xmlns:a16="http://schemas.microsoft.com/office/drawing/2014/main" id="{7654C655-280B-4E9E-8421-C08E108A6BAB}"/>
                </a:ext>
              </a:extLst>
            </p:cNvPr>
            <p:cNvSpPr/>
            <p:nvPr/>
          </p:nvSpPr>
          <p:spPr>
            <a:xfrm>
              <a:off x="8592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2" name="椭圆 311">
              <a:extLst>
                <a:ext uri="{FF2B5EF4-FFF2-40B4-BE49-F238E27FC236}">
                  <a16:creationId xmlns:a16="http://schemas.microsoft.com/office/drawing/2014/main" id="{21DC67DB-BA7F-D127-F4B5-57117B1A2BD1}"/>
                </a:ext>
              </a:extLst>
            </p:cNvPr>
            <p:cNvSpPr/>
            <p:nvPr/>
          </p:nvSpPr>
          <p:spPr>
            <a:xfrm>
              <a:off x="8783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3" name="椭圆 312">
              <a:extLst>
                <a:ext uri="{FF2B5EF4-FFF2-40B4-BE49-F238E27FC236}">
                  <a16:creationId xmlns:a16="http://schemas.microsoft.com/office/drawing/2014/main" id="{63847A71-6B91-BA2D-0E53-1D85D5C60FAD}"/>
                </a:ext>
              </a:extLst>
            </p:cNvPr>
            <p:cNvSpPr/>
            <p:nvPr/>
          </p:nvSpPr>
          <p:spPr>
            <a:xfrm>
              <a:off x="8973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4" name="椭圆 313">
              <a:extLst>
                <a:ext uri="{FF2B5EF4-FFF2-40B4-BE49-F238E27FC236}">
                  <a16:creationId xmlns:a16="http://schemas.microsoft.com/office/drawing/2014/main" id="{3B42538F-11B8-2342-044B-1CB4B2439C71}"/>
                </a:ext>
              </a:extLst>
            </p:cNvPr>
            <p:cNvSpPr/>
            <p:nvPr/>
          </p:nvSpPr>
          <p:spPr>
            <a:xfrm>
              <a:off x="9164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5" name="椭圆 314">
              <a:extLst>
                <a:ext uri="{FF2B5EF4-FFF2-40B4-BE49-F238E27FC236}">
                  <a16:creationId xmlns:a16="http://schemas.microsoft.com/office/drawing/2014/main" id="{1A4C537F-0A3A-30C8-2EA7-3B6439E6D413}"/>
                </a:ext>
              </a:extLst>
            </p:cNvPr>
            <p:cNvSpPr/>
            <p:nvPr/>
          </p:nvSpPr>
          <p:spPr>
            <a:xfrm>
              <a:off x="9354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6" name="椭圆 315">
              <a:extLst>
                <a:ext uri="{FF2B5EF4-FFF2-40B4-BE49-F238E27FC236}">
                  <a16:creationId xmlns:a16="http://schemas.microsoft.com/office/drawing/2014/main" id="{3F61549C-6C6B-1622-E17E-D15EF15FF54F}"/>
                </a:ext>
              </a:extLst>
            </p:cNvPr>
            <p:cNvSpPr/>
            <p:nvPr/>
          </p:nvSpPr>
          <p:spPr>
            <a:xfrm>
              <a:off x="9545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7" name="椭圆 316">
              <a:extLst>
                <a:ext uri="{FF2B5EF4-FFF2-40B4-BE49-F238E27FC236}">
                  <a16:creationId xmlns:a16="http://schemas.microsoft.com/office/drawing/2014/main" id="{9B8CE269-4188-3516-E54E-334593BFD4E7}"/>
                </a:ext>
              </a:extLst>
            </p:cNvPr>
            <p:cNvSpPr/>
            <p:nvPr/>
          </p:nvSpPr>
          <p:spPr>
            <a:xfrm>
              <a:off x="9735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8" name="椭圆 317">
              <a:extLst>
                <a:ext uri="{FF2B5EF4-FFF2-40B4-BE49-F238E27FC236}">
                  <a16:creationId xmlns:a16="http://schemas.microsoft.com/office/drawing/2014/main" id="{E2CCEAD6-B09A-0FD5-FF8E-0167C53ABFE3}"/>
                </a:ext>
              </a:extLst>
            </p:cNvPr>
            <p:cNvSpPr/>
            <p:nvPr/>
          </p:nvSpPr>
          <p:spPr>
            <a:xfrm>
              <a:off x="9926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9" name="椭圆 318">
              <a:extLst>
                <a:ext uri="{FF2B5EF4-FFF2-40B4-BE49-F238E27FC236}">
                  <a16:creationId xmlns:a16="http://schemas.microsoft.com/office/drawing/2014/main" id="{5904AD5F-52B3-5ED8-1EAD-E955A546A1C0}"/>
                </a:ext>
              </a:extLst>
            </p:cNvPr>
            <p:cNvSpPr/>
            <p:nvPr/>
          </p:nvSpPr>
          <p:spPr>
            <a:xfrm>
              <a:off x="10116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0" name="椭圆 319">
              <a:extLst>
                <a:ext uri="{FF2B5EF4-FFF2-40B4-BE49-F238E27FC236}">
                  <a16:creationId xmlns:a16="http://schemas.microsoft.com/office/drawing/2014/main" id="{BD01CBD6-B816-B197-38D6-305DB42EF7AA}"/>
                </a:ext>
              </a:extLst>
            </p:cNvPr>
            <p:cNvSpPr/>
            <p:nvPr/>
          </p:nvSpPr>
          <p:spPr>
            <a:xfrm>
              <a:off x="7259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1" name="椭圆 320">
              <a:extLst>
                <a:ext uri="{FF2B5EF4-FFF2-40B4-BE49-F238E27FC236}">
                  <a16:creationId xmlns:a16="http://schemas.microsoft.com/office/drawing/2014/main" id="{7BB096EB-0C67-2373-3C0B-D2435D25B6AD}"/>
                </a:ext>
              </a:extLst>
            </p:cNvPr>
            <p:cNvSpPr/>
            <p:nvPr/>
          </p:nvSpPr>
          <p:spPr>
            <a:xfrm>
              <a:off x="7449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2" name="椭圆 321">
              <a:extLst>
                <a:ext uri="{FF2B5EF4-FFF2-40B4-BE49-F238E27FC236}">
                  <a16:creationId xmlns:a16="http://schemas.microsoft.com/office/drawing/2014/main" id="{276284C5-7667-5E7F-7B53-2A0BCF7D38E5}"/>
                </a:ext>
              </a:extLst>
            </p:cNvPr>
            <p:cNvSpPr/>
            <p:nvPr/>
          </p:nvSpPr>
          <p:spPr>
            <a:xfrm>
              <a:off x="7640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3" name="椭圆 322">
              <a:extLst>
                <a:ext uri="{FF2B5EF4-FFF2-40B4-BE49-F238E27FC236}">
                  <a16:creationId xmlns:a16="http://schemas.microsoft.com/office/drawing/2014/main" id="{7ED39B6B-9BE9-376E-18EA-30731AAB0E0E}"/>
                </a:ext>
              </a:extLst>
            </p:cNvPr>
            <p:cNvSpPr/>
            <p:nvPr/>
          </p:nvSpPr>
          <p:spPr>
            <a:xfrm>
              <a:off x="7830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4" name="椭圆 323">
              <a:extLst>
                <a:ext uri="{FF2B5EF4-FFF2-40B4-BE49-F238E27FC236}">
                  <a16:creationId xmlns:a16="http://schemas.microsoft.com/office/drawing/2014/main" id="{CB90464B-BD0F-84A6-66C5-DB0D327BD50E}"/>
                </a:ext>
              </a:extLst>
            </p:cNvPr>
            <p:cNvSpPr/>
            <p:nvPr/>
          </p:nvSpPr>
          <p:spPr>
            <a:xfrm>
              <a:off x="8021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5" name="椭圆 324">
              <a:extLst>
                <a:ext uri="{FF2B5EF4-FFF2-40B4-BE49-F238E27FC236}">
                  <a16:creationId xmlns:a16="http://schemas.microsoft.com/office/drawing/2014/main" id="{21113D7A-F629-FEFA-ACBC-481544831851}"/>
                </a:ext>
              </a:extLst>
            </p:cNvPr>
            <p:cNvSpPr/>
            <p:nvPr/>
          </p:nvSpPr>
          <p:spPr>
            <a:xfrm>
              <a:off x="8211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6" name="椭圆 325">
              <a:extLst>
                <a:ext uri="{FF2B5EF4-FFF2-40B4-BE49-F238E27FC236}">
                  <a16:creationId xmlns:a16="http://schemas.microsoft.com/office/drawing/2014/main" id="{C1F3AF1C-83D9-6058-A50B-596C321FD31A}"/>
                </a:ext>
              </a:extLst>
            </p:cNvPr>
            <p:cNvSpPr/>
            <p:nvPr/>
          </p:nvSpPr>
          <p:spPr>
            <a:xfrm>
              <a:off x="8402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7" name="椭圆 326">
              <a:extLst>
                <a:ext uri="{FF2B5EF4-FFF2-40B4-BE49-F238E27FC236}">
                  <a16:creationId xmlns:a16="http://schemas.microsoft.com/office/drawing/2014/main" id="{DF067AED-A362-F94F-EBEA-0E171E8BA4BC}"/>
                </a:ext>
              </a:extLst>
            </p:cNvPr>
            <p:cNvSpPr/>
            <p:nvPr/>
          </p:nvSpPr>
          <p:spPr>
            <a:xfrm>
              <a:off x="8592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8" name="椭圆 327">
              <a:extLst>
                <a:ext uri="{FF2B5EF4-FFF2-40B4-BE49-F238E27FC236}">
                  <a16:creationId xmlns:a16="http://schemas.microsoft.com/office/drawing/2014/main" id="{3D14FE89-FA4D-B4DF-CAA2-CCD71511DC24}"/>
                </a:ext>
              </a:extLst>
            </p:cNvPr>
            <p:cNvSpPr/>
            <p:nvPr/>
          </p:nvSpPr>
          <p:spPr>
            <a:xfrm>
              <a:off x="8783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9" name="椭圆 328">
              <a:extLst>
                <a:ext uri="{FF2B5EF4-FFF2-40B4-BE49-F238E27FC236}">
                  <a16:creationId xmlns:a16="http://schemas.microsoft.com/office/drawing/2014/main" id="{4CD25802-E49C-B6CF-8E3F-C74D4E6DE4A0}"/>
                </a:ext>
              </a:extLst>
            </p:cNvPr>
            <p:cNvSpPr/>
            <p:nvPr/>
          </p:nvSpPr>
          <p:spPr>
            <a:xfrm>
              <a:off x="8973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0" name="椭圆 329">
              <a:extLst>
                <a:ext uri="{FF2B5EF4-FFF2-40B4-BE49-F238E27FC236}">
                  <a16:creationId xmlns:a16="http://schemas.microsoft.com/office/drawing/2014/main" id="{D10F107D-3259-A46E-6F10-C32A484439AE}"/>
                </a:ext>
              </a:extLst>
            </p:cNvPr>
            <p:cNvSpPr/>
            <p:nvPr/>
          </p:nvSpPr>
          <p:spPr>
            <a:xfrm>
              <a:off x="9164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1" name="椭圆 330">
              <a:extLst>
                <a:ext uri="{FF2B5EF4-FFF2-40B4-BE49-F238E27FC236}">
                  <a16:creationId xmlns:a16="http://schemas.microsoft.com/office/drawing/2014/main" id="{0A73E7D5-36A6-657B-3132-15F81DEFE932}"/>
                </a:ext>
              </a:extLst>
            </p:cNvPr>
            <p:cNvSpPr/>
            <p:nvPr/>
          </p:nvSpPr>
          <p:spPr>
            <a:xfrm>
              <a:off x="9354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2" name="椭圆 331">
              <a:extLst>
                <a:ext uri="{FF2B5EF4-FFF2-40B4-BE49-F238E27FC236}">
                  <a16:creationId xmlns:a16="http://schemas.microsoft.com/office/drawing/2014/main" id="{5C0CCDBA-F0D2-574F-FAF1-4958001E7D90}"/>
                </a:ext>
              </a:extLst>
            </p:cNvPr>
            <p:cNvSpPr/>
            <p:nvPr/>
          </p:nvSpPr>
          <p:spPr>
            <a:xfrm>
              <a:off x="9545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3" name="椭圆 332">
              <a:extLst>
                <a:ext uri="{FF2B5EF4-FFF2-40B4-BE49-F238E27FC236}">
                  <a16:creationId xmlns:a16="http://schemas.microsoft.com/office/drawing/2014/main" id="{2B72101D-64D4-619C-90CB-E2BBE189D9BD}"/>
                </a:ext>
              </a:extLst>
            </p:cNvPr>
            <p:cNvSpPr/>
            <p:nvPr/>
          </p:nvSpPr>
          <p:spPr>
            <a:xfrm>
              <a:off x="9735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4" name="椭圆 333">
              <a:extLst>
                <a:ext uri="{FF2B5EF4-FFF2-40B4-BE49-F238E27FC236}">
                  <a16:creationId xmlns:a16="http://schemas.microsoft.com/office/drawing/2014/main" id="{E237CA9E-7FF2-F8EA-30A9-57598BCD0EC6}"/>
                </a:ext>
              </a:extLst>
            </p:cNvPr>
            <p:cNvSpPr/>
            <p:nvPr/>
          </p:nvSpPr>
          <p:spPr>
            <a:xfrm>
              <a:off x="9926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5" name="椭圆 334">
              <a:extLst>
                <a:ext uri="{FF2B5EF4-FFF2-40B4-BE49-F238E27FC236}">
                  <a16:creationId xmlns:a16="http://schemas.microsoft.com/office/drawing/2014/main" id="{7B15BED7-7E10-F99C-C674-AB537234E2C4}"/>
                </a:ext>
              </a:extLst>
            </p:cNvPr>
            <p:cNvSpPr/>
            <p:nvPr/>
          </p:nvSpPr>
          <p:spPr>
            <a:xfrm>
              <a:off x="10116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337" name="组合 336">
            <a:extLst>
              <a:ext uri="{FF2B5EF4-FFF2-40B4-BE49-F238E27FC236}">
                <a16:creationId xmlns:a16="http://schemas.microsoft.com/office/drawing/2014/main" id="{98BD6F42-F91E-A777-7F4E-2F0751CD41C3}"/>
              </a:ext>
            </a:extLst>
          </p:cNvPr>
          <p:cNvGrpSpPr/>
          <p:nvPr/>
        </p:nvGrpSpPr>
        <p:grpSpPr>
          <a:xfrm rot="19959365">
            <a:off x="10584415" y="1302406"/>
            <a:ext cx="690249" cy="690251"/>
            <a:chOff x="8630646" y="-1374974"/>
            <a:chExt cx="1175739" cy="1175742"/>
          </a:xfrm>
        </p:grpSpPr>
        <p:sp>
          <p:nvSpPr>
            <p:cNvPr id="338" name="任意多边形: 形状 337">
              <a:extLst>
                <a:ext uri="{FF2B5EF4-FFF2-40B4-BE49-F238E27FC236}">
                  <a16:creationId xmlns:a16="http://schemas.microsoft.com/office/drawing/2014/main" id="{85553B63-BD29-8273-994F-F8C1B46BB053}"/>
                </a:ext>
              </a:extLst>
            </p:cNvPr>
            <p:cNvSpPr/>
            <p:nvPr/>
          </p:nvSpPr>
          <p:spPr>
            <a:xfrm>
              <a:off x="8807254" y="-1198364"/>
              <a:ext cx="999131" cy="999132"/>
            </a:xfrm>
            <a:custGeom>
              <a:avLst/>
              <a:gdLst>
                <a:gd name="connsiteX0" fmla="*/ 682625 w 682625"/>
                <a:gd name="connsiteY0" fmla="*/ 250031 h 682626"/>
                <a:gd name="connsiteX1" fmla="*/ 682625 w 682625"/>
                <a:gd name="connsiteY1" fmla="*/ 432594 h 682626"/>
                <a:gd name="connsiteX2" fmla="*/ 432594 w 682625"/>
                <a:gd name="connsiteY2" fmla="*/ 432594 h 682626"/>
                <a:gd name="connsiteX3" fmla="*/ 432594 w 682625"/>
                <a:gd name="connsiteY3" fmla="*/ 682626 h 682626"/>
                <a:gd name="connsiteX4" fmla="*/ 250031 w 682625"/>
                <a:gd name="connsiteY4" fmla="*/ 682626 h 682626"/>
                <a:gd name="connsiteX5" fmla="*/ 250032 w 682625"/>
                <a:gd name="connsiteY5" fmla="*/ 432594 h 682626"/>
                <a:gd name="connsiteX6" fmla="*/ 0 w 682625"/>
                <a:gd name="connsiteY6" fmla="*/ 432594 h 682626"/>
                <a:gd name="connsiteX7" fmla="*/ 0 w 682625"/>
                <a:gd name="connsiteY7" fmla="*/ 250031 h 682626"/>
                <a:gd name="connsiteX8" fmla="*/ 250032 w 682625"/>
                <a:gd name="connsiteY8" fmla="*/ 250031 h 682626"/>
                <a:gd name="connsiteX9" fmla="*/ 250032 w 682625"/>
                <a:gd name="connsiteY9" fmla="*/ 0 h 682626"/>
                <a:gd name="connsiteX10" fmla="*/ 432594 w 682625"/>
                <a:gd name="connsiteY10" fmla="*/ 0 h 682626"/>
                <a:gd name="connsiteX11" fmla="*/ 432594 w 682625"/>
                <a:gd name="connsiteY11" fmla="*/ 250031 h 68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2625" h="682626">
                  <a:moveTo>
                    <a:pt x="682625" y="250031"/>
                  </a:moveTo>
                  <a:lnTo>
                    <a:pt x="682625" y="432594"/>
                  </a:lnTo>
                  <a:lnTo>
                    <a:pt x="432594" y="432594"/>
                  </a:lnTo>
                  <a:lnTo>
                    <a:pt x="432594" y="682626"/>
                  </a:lnTo>
                  <a:lnTo>
                    <a:pt x="250031" y="682626"/>
                  </a:lnTo>
                  <a:lnTo>
                    <a:pt x="250032" y="432594"/>
                  </a:lnTo>
                  <a:lnTo>
                    <a:pt x="0" y="432594"/>
                  </a:lnTo>
                  <a:lnTo>
                    <a:pt x="0" y="250031"/>
                  </a:lnTo>
                  <a:lnTo>
                    <a:pt x="250032" y="250031"/>
                  </a:lnTo>
                  <a:lnTo>
                    <a:pt x="250032" y="0"/>
                  </a:lnTo>
                  <a:lnTo>
                    <a:pt x="432594" y="0"/>
                  </a:lnTo>
                  <a:lnTo>
                    <a:pt x="432594" y="250031"/>
                  </a:lnTo>
                  <a:close/>
                </a:path>
              </a:pathLst>
            </a:custGeom>
            <a:solidFill>
              <a:schemeClr val="bg1"/>
            </a:solidFill>
            <a:ln w="44450" cap="sq">
              <a:solidFill>
                <a:schemeClr val="bg1"/>
              </a:solidFill>
              <a:prstDash val="solid"/>
              <a:miter lim="800000"/>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sp>
          <p:nvSpPr>
            <p:cNvPr id="339" name="任意多边形: 形状 338">
              <a:extLst>
                <a:ext uri="{FF2B5EF4-FFF2-40B4-BE49-F238E27FC236}">
                  <a16:creationId xmlns:a16="http://schemas.microsoft.com/office/drawing/2014/main" id="{44E327AC-48B9-0496-83B4-AA8E00DED602}"/>
                </a:ext>
              </a:extLst>
            </p:cNvPr>
            <p:cNvSpPr/>
            <p:nvPr/>
          </p:nvSpPr>
          <p:spPr>
            <a:xfrm>
              <a:off x="8630646" y="-1374974"/>
              <a:ext cx="999131" cy="999132"/>
            </a:xfrm>
            <a:custGeom>
              <a:avLst/>
              <a:gdLst>
                <a:gd name="connsiteX0" fmla="*/ 682625 w 682625"/>
                <a:gd name="connsiteY0" fmla="*/ 250031 h 682626"/>
                <a:gd name="connsiteX1" fmla="*/ 682625 w 682625"/>
                <a:gd name="connsiteY1" fmla="*/ 432594 h 682626"/>
                <a:gd name="connsiteX2" fmla="*/ 432594 w 682625"/>
                <a:gd name="connsiteY2" fmla="*/ 432594 h 682626"/>
                <a:gd name="connsiteX3" fmla="*/ 432594 w 682625"/>
                <a:gd name="connsiteY3" fmla="*/ 682626 h 682626"/>
                <a:gd name="connsiteX4" fmla="*/ 250031 w 682625"/>
                <a:gd name="connsiteY4" fmla="*/ 682626 h 682626"/>
                <a:gd name="connsiteX5" fmla="*/ 250032 w 682625"/>
                <a:gd name="connsiteY5" fmla="*/ 432594 h 682626"/>
                <a:gd name="connsiteX6" fmla="*/ 0 w 682625"/>
                <a:gd name="connsiteY6" fmla="*/ 432594 h 682626"/>
                <a:gd name="connsiteX7" fmla="*/ 0 w 682625"/>
                <a:gd name="connsiteY7" fmla="*/ 250031 h 682626"/>
                <a:gd name="connsiteX8" fmla="*/ 250032 w 682625"/>
                <a:gd name="connsiteY8" fmla="*/ 250031 h 682626"/>
                <a:gd name="connsiteX9" fmla="*/ 250032 w 682625"/>
                <a:gd name="connsiteY9" fmla="*/ 0 h 682626"/>
                <a:gd name="connsiteX10" fmla="*/ 432594 w 682625"/>
                <a:gd name="connsiteY10" fmla="*/ 0 h 682626"/>
                <a:gd name="connsiteX11" fmla="*/ 432594 w 682625"/>
                <a:gd name="connsiteY11" fmla="*/ 250031 h 68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2625" h="682626">
                  <a:moveTo>
                    <a:pt x="682625" y="250031"/>
                  </a:moveTo>
                  <a:lnTo>
                    <a:pt x="682625" y="432594"/>
                  </a:lnTo>
                  <a:lnTo>
                    <a:pt x="432594" y="432594"/>
                  </a:lnTo>
                  <a:lnTo>
                    <a:pt x="432594" y="682626"/>
                  </a:lnTo>
                  <a:lnTo>
                    <a:pt x="250031" y="682626"/>
                  </a:lnTo>
                  <a:lnTo>
                    <a:pt x="250032" y="432594"/>
                  </a:lnTo>
                  <a:lnTo>
                    <a:pt x="0" y="432594"/>
                  </a:lnTo>
                  <a:lnTo>
                    <a:pt x="0" y="250031"/>
                  </a:lnTo>
                  <a:lnTo>
                    <a:pt x="250032" y="250031"/>
                  </a:lnTo>
                  <a:lnTo>
                    <a:pt x="250032" y="0"/>
                  </a:lnTo>
                  <a:lnTo>
                    <a:pt x="432594" y="0"/>
                  </a:lnTo>
                  <a:lnTo>
                    <a:pt x="432594" y="250031"/>
                  </a:lnTo>
                  <a:close/>
                </a:path>
              </a:pathLst>
            </a:custGeom>
            <a:noFill/>
            <a:ln w="44450" cap="sq">
              <a:solidFill>
                <a:schemeClr val="tx1"/>
              </a:solidFill>
              <a:prstDash val="solid"/>
              <a:miter lim="800000"/>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grpSp>
      <p:grpSp>
        <p:nvGrpSpPr>
          <p:cNvPr id="340" name="图形 1">
            <a:extLst>
              <a:ext uri="{FF2B5EF4-FFF2-40B4-BE49-F238E27FC236}">
                <a16:creationId xmlns:a16="http://schemas.microsoft.com/office/drawing/2014/main" id="{1545275E-6F98-9551-BC3B-D862A4788A42}"/>
              </a:ext>
            </a:extLst>
          </p:cNvPr>
          <p:cNvGrpSpPr/>
          <p:nvPr/>
        </p:nvGrpSpPr>
        <p:grpSpPr>
          <a:xfrm rot="16200000">
            <a:off x="5295171" y="2093289"/>
            <a:ext cx="1616697" cy="503054"/>
            <a:chOff x="4451984" y="5972175"/>
            <a:chExt cx="1097915" cy="341629"/>
          </a:xfrm>
          <a:solidFill>
            <a:schemeClr val="accent1"/>
          </a:solidFill>
        </p:grpSpPr>
        <p:sp>
          <p:nvSpPr>
            <p:cNvPr id="341" name="任意多边形: 形状 340">
              <a:extLst>
                <a:ext uri="{FF2B5EF4-FFF2-40B4-BE49-F238E27FC236}">
                  <a16:creationId xmlns:a16="http://schemas.microsoft.com/office/drawing/2014/main" id="{F24EE27C-8808-F101-7C31-1AA00B0A1646}"/>
                </a:ext>
              </a:extLst>
            </p:cNvPr>
            <p:cNvSpPr/>
            <p:nvPr/>
          </p:nvSpPr>
          <p:spPr>
            <a:xfrm>
              <a:off x="4451984" y="6227445"/>
              <a:ext cx="1097915" cy="86359"/>
            </a:xfrm>
            <a:custGeom>
              <a:avLst/>
              <a:gdLst>
                <a:gd name="connsiteX0" fmla="*/ 1082040 w 1097915"/>
                <a:gd name="connsiteY0" fmla="*/ 86360 h 86359"/>
                <a:gd name="connsiteX1" fmla="*/ 1016635 w 1097915"/>
                <a:gd name="connsiteY1" fmla="*/ 52705 h 86359"/>
                <a:gd name="connsiteX2" fmla="*/ 975360 w 1097915"/>
                <a:gd name="connsiteY2" fmla="*/ 29210 h 86359"/>
                <a:gd name="connsiteX3" fmla="*/ 934085 w 1097915"/>
                <a:gd name="connsiteY3" fmla="*/ 52705 h 86359"/>
                <a:gd name="connsiteX4" fmla="*/ 869315 w 1097915"/>
                <a:gd name="connsiteY4" fmla="*/ 86360 h 86359"/>
                <a:gd name="connsiteX5" fmla="*/ 803910 w 1097915"/>
                <a:gd name="connsiteY5" fmla="*/ 52705 h 86359"/>
                <a:gd name="connsiteX6" fmla="*/ 762635 w 1097915"/>
                <a:gd name="connsiteY6" fmla="*/ 29210 h 86359"/>
                <a:gd name="connsiteX7" fmla="*/ 721360 w 1097915"/>
                <a:gd name="connsiteY7" fmla="*/ 52705 h 86359"/>
                <a:gd name="connsiteX8" fmla="*/ 655955 w 1097915"/>
                <a:gd name="connsiteY8" fmla="*/ 86360 h 86359"/>
                <a:gd name="connsiteX9" fmla="*/ 590550 w 1097915"/>
                <a:gd name="connsiteY9" fmla="*/ 52705 h 86359"/>
                <a:gd name="connsiteX10" fmla="*/ 549275 w 1097915"/>
                <a:gd name="connsiteY10" fmla="*/ 29210 h 86359"/>
                <a:gd name="connsiteX11" fmla="*/ 508000 w 1097915"/>
                <a:gd name="connsiteY11" fmla="*/ 52705 h 86359"/>
                <a:gd name="connsiteX12" fmla="*/ 442595 w 1097915"/>
                <a:gd name="connsiteY12" fmla="*/ 86360 h 86359"/>
                <a:gd name="connsiteX13" fmla="*/ 377190 w 1097915"/>
                <a:gd name="connsiteY13" fmla="*/ 52705 h 86359"/>
                <a:gd name="connsiteX14" fmla="*/ 335915 w 1097915"/>
                <a:gd name="connsiteY14" fmla="*/ 29210 h 86359"/>
                <a:gd name="connsiteX15" fmla="*/ 294640 w 1097915"/>
                <a:gd name="connsiteY15" fmla="*/ 52705 h 86359"/>
                <a:gd name="connsiteX16" fmla="*/ 229235 w 1097915"/>
                <a:gd name="connsiteY16" fmla="*/ 86360 h 86359"/>
                <a:gd name="connsiteX17" fmla="*/ 163830 w 1097915"/>
                <a:gd name="connsiteY17" fmla="*/ 52705 h 86359"/>
                <a:gd name="connsiteX18" fmla="*/ 122555 w 1097915"/>
                <a:gd name="connsiteY18" fmla="*/ 29210 h 86359"/>
                <a:gd name="connsiteX19" fmla="*/ 81280 w 1097915"/>
                <a:gd name="connsiteY19" fmla="*/ 52705 h 86359"/>
                <a:gd name="connsiteX20" fmla="*/ 15875 w 1097915"/>
                <a:gd name="connsiteY20" fmla="*/ 86360 h 86359"/>
                <a:gd name="connsiteX21" fmla="*/ 0 w 1097915"/>
                <a:gd name="connsiteY21" fmla="*/ 71755 h 86359"/>
                <a:gd name="connsiteX22" fmla="*/ 15875 w 1097915"/>
                <a:gd name="connsiteY22" fmla="*/ 57150 h 86359"/>
                <a:gd name="connsiteX23" fmla="*/ 57150 w 1097915"/>
                <a:gd name="connsiteY23" fmla="*/ 33655 h 86359"/>
                <a:gd name="connsiteX24" fmla="*/ 122555 w 1097915"/>
                <a:gd name="connsiteY24" fmla="*/ 0 h 86359"/>
                <a:gd name="connsiteX25" fmla="*/ 187960 w 1097915"/>
                <a:gd name="connsiteY25" fmla="*/ 33655 h 86359"/>
                <a:gd name="connsiteX26" fmla="*/ 229235 w 1097915"/>
                <a:gd name="connsiteY26" fmla="*/ 57150 h 86359"/>
                <a:gd name="connsiteX27" fmla="*/ 270510 w 1097915"/>
                <a:gd name="connsiteY27" fmla="*/ 33655 h 86359"/>
                <a:gd name="connsiteX28" fmla="*/ 335915 w 1097915"/>
                <a:gd name="connsiteY28" fmla="*/ 0 h 86359"/>
                <a:gd name="connsiteX29" fmla="*/ 401320 w 1097915"/>
                <a:gd name="connsiteY29" fmla="*/ 33655 h 86359"/>
                <a:gd name="connsiteX30" fmla="*/ 442595 w 1097915"/>
                <a:gd name="connsiteY30" fmla="*/ 57150 h 86359"/>
                <a:gd name="connsiteX31" fmla="*/ 483870 w 1097915"/>
                <a:gd name="connsiteY31" fmla="*/ 33655 h 86359"/>
                <a:gd name="connsiteX32" fmla="*/ 549275 w 1097915"/>
                <a:gd name="connsiteY32" fmla="*/ 0 h 86359"/>
                <a:gd name="connsiteX33" fmla="*/ 614680 w 1097915"/>
                <a:gd name="connsiteY33" fmla="*/ 33655 h 86359"/>
                <a:gd name="connsiteX34" fmla="*/ 655955 w 1097915"/>
                <a:gd name="connsiteY34" fmla="*/ 57150 h 86359"/>
                <a:gd name="connsiteX35" fmla="*/ 697230 w 1097915"/>
                <a:gd name="connsiteY35" fmla="*/ 33655 h 86359"/>
                <a:gd name="connsiteX36" fmla="*/ 762635 w 1097915"/>
                <a:gd name="connsiteY36" fmla="*/ 0 h 86359"/>
                <a:gd name="connsiteX37" fmla="*/ 828040 w 1097915"/>
                <a:gd name="connsiteY37" fmla="*/ 33655 h 86359"/>
                <a:gd name="connsiteX38" fmla="*/ 869315 w 1097915"/>
                <a:gd name="connsiteY38" fmla="*/ 57150 h 86359"/>
                <a:gd name="connsiteX39" fmla="*/ 910590 w 1097915"/>
                <a:gd name="connsiteY39" fmla="*/ 33655 h 86359"/>
                <a:gd name="connsiteX40" fmla="*/ 975360 w 1097915"/>
                <a:gd name="connsiteY40" fmla="*/ 0 h 86359"/>
                <a:gd name="connsiteX41" fmla="*/ 1040765 w 1097915"/>
                <a:gd name="connsiteY41" fmla="*/ 33655 h 86359"/>
                <a:gd name="connsiteX42" fmla="*/ 1082040 w 1097915"/>
                <a:gd name="connsiteY42" fmla="*/ 57150 h 86359"/>
                <a:gd name="connsiteX43" fmla="*/ 1097915 w 1097915"/>
                <a:gd name="connsiteY43" fmla="*/ 71755 h 86359"/>
                <a:gd name="connsiteX44" fmla="*/ 1082040 w 1097915"/>
                <a:gd name="connsiteY44" fmla="*/ 86360 h 8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59">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sp>
          <p:nvSpPr>
            <p:cNvPr id="342" name="任意多边形: 形状 341">
              <a:extLst>
                <a:ext uri="{FF2B5EF4-FFF2-40B4-BE49-F238E27FC236}">
                  <a16:creationId xmlns:a16="http://schemas.microsoft.com/office/drawing/2014/main" id="{443D4FAC-9418-FF38-A60F-D00DFD5D0CDB}"/>
                </a:ext>
              </a:extLst>
            </p:cNvPr>
            <p:cNvSpPr/>
            <p:nvPr/>
          </p:nvSpPr>
          <p:spPr>
            <a:xfrm>
              <a:off x="4451984" y="6099809"/>
              <a:ext cx="1097915" cy="86360"/>
            </a:xfrm>
            <a:custGeom>
              <a:avLst/>
              <a:gdLst>
                <a:gd name="connsiteX0" fmla="*/ 1082040 w 1097915"/>
                <a:gd name="connsiteY0" fmla="*/ 86360 h 86360"/>
                <a:gd name="connsiteX1" fmla="*/ 1016635 w 1097915"/>
                <a:gd name="connsiteY1" fmla="*/ 52705 h 86360"/>
                <a:gd name="connsiteX2" fmla="*/ 975360 w 1097915"/>
                <a:gd name="connsiteY2" fmla="*/ 29210 h 86360"/>
                <a:gd name="connsiteX3" fmla="*/ 934085 w 1097915"/>
                <a:gd name="connsiteY3" fmla="*/ 52705 h 86360"/>
                <a:gd name="connsiteX4" fmla="*/ 869315 w 1097915"/>
                <a:gd name="connsiteY4" fmla="*/ 86360 h 86360"/>
                <a:gd name="connsiteX5" fmla="*/ 803910 w 1097915"/>
                <a:gd name="connsiteY5" fmla="*/ 52705 h 86360"/>
                <a:gd name="connsiteX6" fmla="*/ 762635 w 1097915"/>
                <a:gd name="connsiteY6" fmla="*/ 29210 h 86360"/>
                <a:gd name="connsiteX7" fmla="*/ 721360 w 1097915"/>
                <a:gd name="connsiteY7" fmla="*/ 52705 h 86360"/>
                <a:gd name="connsiteX8" fmla="*/ 655955 w 1097915"/>
                <a:gd name="connsiteY8" fmla="*/ 86360 h 86360"/>
                <a:gd name="connsiteX9" fmla="*/ 590550 w 1097915"/>
                <a:gd name="connsiteY9" fmla="*/ 52705 h 86360"/>
                <a:gd name="connsiteX10" fmla="*/ 549275 w 1097915"/>
                <a:gd name="connsiteY10" fmla="*/ 29210 h 86360"/>
                <a:gd name="connsiteX11" fmla="*/ 508000 w 1097915"/>
                <a:gd name="connsiteY11" fmla="*/ 52705 h 86360"/>
                <a:gd name="connsiteX12" fmla="*/ 442595 w 1097915"/>
                <a:gd name="connsiteY12" fmla="*/ 86360 h 86360"/>
                <a:gd name="connsiteX13" fmla="*/ 377190 w 1097915"/>
                <a:gd name="connsiteY13" fmla="*/ 52705 h 86360"/>
                <a:gd name="connsiteX14" fmla="*/ 335915 w 1097915"/>
                <a:gd name="connsiteY14" fmla="*/ 29210 h 86360"/>
                <a:gd name="connsiteX15" fmla="*/ 294640 w 1097915"/>
                <a:gd name="connsiteY15" fmla="*/ 52705 h 86360"/>
                <a:gd name="connsiteX16" fmla="*/ 229235 w 1097915"/>
                <a:gd name="connsiteY16" fmla="*/ 86360 h 86360"/>
                <a:gd name="connsiteX17" fmla="*/ 163830 w 1097915"/>
                <a:gd name="connsiteY17" fmla="*/ 52705 h 86360"/>
                <a:gd name="connsiteX18" fmla="*/ 122555 w 1097915"/>
                <a:gd name="connsiteY18" fmla="*/ 29210 h 86360"/>
                <a:gd name="connsiteX19" fmla="*/ 81280 w 1097915"/>
                <a:gd name="connsiteY19" fmla="*/ 52705 h 86360"/>
                <a:gd name="connsiteX20" fmla="*/ 15875 w 1097915"/>
                <a:gd name="connsiteY20" fmla="*/ 86360 h 86360"/>
                <a:gd name="connsiteX21" fmla="*/ 0 w 1097915"/>
                <a:gd name="connsiteY21" fmla="*/ 71755 h 86360"/>
                <a:gd name="connsiteX22" fmla="*/ 15875 w 1097915"/>
                <a:gd name="connsiteY22" fmla="*/ 57150 h 86360"/>
                <a:gd name="connsiteX23" fmla="*/ 57150 w 1097915"/>
                <a:gd name="connsiteY23" fmla="*/ 33655 h 86360"/>
                <a:gd name="connsiteX24" fmla="*/ 122555 w 1097915"/>
                <a:gd name="connsiteY24" fmla="*/ 0 h 86360"/>
                <a:gd name="connsiteX25" fmla="*/ 187960 w 1097915"/>
                <a:gd name="connsiteY25" fmla="*/ 33655 h 86360"/>
                <a:gd name="connsiteX26" fmla="*/ 229235 w 1097915"/>
                <a:gd name="connsiteY26" fmla="*/ 57150 h 86360"/>
                <a:gd name="connsiteX27" fmla="*/ 270510 w 1097915"/>
                <a:gd name="connsiteY27" fmla="*/ 33655 h 86360"/>
                <a:gd name="connsiteX28" fmla="*/ 335915 w 1097915"/>
                <a:gd name="connsiteY28" fmla="*/ 0 h 86360"/>
                <a:gd name="connsiteX29" fmla="*/ 401320 w 1097915"/>
                <a:gd name="connsiteY29" fmla="*/ 33655 h 86360"/>
                <a:gd name="connsiteX30" fmla="*/ 442595 w 1097915"/>
                <a:gd name="connsiteY30" fmla="*/ 57150 h 86360"/>
                <a:gd name="connsiteX31" fmla="*/ 483870 w 1097915"/>
                <a:gd name="connsiteY31" fmla="*/ 33655 h 86360"/>
                <a:gd name="connsiteX32" fmla="*/ 549275 w 1097915"/>
                <a:gd name="connsiteY32" fmla="*/ 0 h 86360"/>
                <a:gd name="connsiteX33" fmla="*/ 614680 w 1097915"/>
                <a:gd name="connsiteY33" fmla="*/ 33655 h 86360"/>
                <a:gd name="connsiteX34" fmla="*/ 655955 w 1097915"/>
                <a:gd name="connsiteY34" fmla="*/ 57150 h 86360"/>
                <a:gd name="connsiteX35" fmla="*/ 697230 w 1097915"/>
                <a:gd name="connsiteY35" fmla="*/ 33655 h 86360"/>
                <a:gd name="connsiteX36" fmla="*/ 762635 w 1097915"/>
                <a:gd name="connsiteY36" fmla="*/ 0 h 86360"/>
                <a:gd name="connsiteX37" fmla="*/ 828040 w 1097915"/>
                <a:gd name="connsiteY37" fmla="*/ 33655 h 86360"/>
                <a:gd name="connsiteX38" fmla="*/ 869315 w 1097915"/>
                <a:gd name="connsiteY38" fmla="*/ 57150 h 86360"/>
                <a:gd name="connsiteX39" fmla="*/ 910590 w 1097915"/>
                <a:gd name="connsiteY39" fmla="*/ 33655 h 86360"/>
                <a:gd name="connsiteX40" fmla="*/ 975360 w 1097915"/>
                <a:gd name="connsiteY40" fmla="*/ 0 h 86360"/>
                <a:gd name="connsiteX41" fmla="*/ 1040765 w 1097915"/>
                <a:gd name="connsiteY41" fmla="*/ 33655 h 86360"/>
                <a:gd name="connsiteX42" fmla="*/ 1082040 w 1097915"/>
                <a:gd name="connsiteY42" fmla="*/ 57150 h 86360"/>
                <a:gd name="connsiteX43" fmla="*/ 1097915 w 1097915"/>
                <a:gd name="connsiteY43" fmla="*/ 71755 h 86360"/>
                <a:gd name="connsiteX44" fmla="*/ 1082040 w 1097915"/>
                <a:gd name="connsiteY44" fmla="*/ 86360 h 8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60">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sp>
          <p:nvSpPr>
            <p:cNvPr id="343" name="任意多边形: 形状 342">
              <a:extLst>
                <a:ext uri="{FF2B5EF4-FFF2-40B4-BE49-F238E27FC236}">
                  <a16:creationId xmlns:a16="http://schemas.microsoft.com/office/drawing/2014/main" id="{94667F02-A3A8-10BB-8D65-6DF65C1C0A30}"/>
                </a:ext>
              </a:extLst>
            </p:cNvPr>
            <p:cNvSpPr/>
            <p:nvPr/>
          </p:nvSpPr>
          <p:spPr>
            <a:xfrm>
              <a:off x="4451984" y="5972175"/>
              <a:ext cx="1097915" cy="86359"/>
            </a:xfrm>
            <a:custGeom>
              <a:avLst/>
              <a:gdLst>
                <a:gd name="connsiteX0" fmla="*/ 1082040 w 1097915"/>
                <a:gd name="connsiteY0" fmla="*/ 86360 h 86359"/>
                <a:gd name="connsiteX1" fmla="*/ 1016635 w 1097915"/>
                <a:gd name="connsiteY1" fmla="*/ 52705 h 86359"/>
                <a:gd name="connsiteX2" fmla="*/ 975360 w 1097915"/>
                <a:gd name="connsiteY2" fmla="*/ 29210 h 86359"/>
                <a:gd name="connsiteX3" fmla="*/ 934085 w 1097915"/>
                <a:gd name="connsiteY3" fmla="*/ 52705 h 86359"/>
                <a:gd name="connsiteX4" fmla="*/ 869315 w 1097915"/>
                <a:gd name="connsiteY4" fmla="*/ 86360 h 86359"/>
                <a:gd name="connsiteX5" fmla="*/ 803910 w 1097915"/>
                <a:gd name="connsiteY5" fmla="*/ 52705 h 86359"/>
                <a:gd name="connsiteX6" fmla="*/ 762635 w 1097915"/>
                <a:gd name="connsiteY6" fmla="*/ 29210 h 86359"/>
                <a:gd name="connsiteX7" fmla="*/ 721360 w 1097915"/>
                <a:gd name="connsiteY7" fmla="*/ 52705 h 86359"/>
                <a:gd name="connsiteX8" fmla="*/ 655955 w 1097915"/>
                <a:gd name="connsiteY8" fmla="*/ 86360 h 86359"/>
                <a:gd name="connsiteX9" fmla="*/ 590550 w 1097915"/>
                <a:gd name="connsiteY9" fmla="*/ 52705 h 86359"/>
                <a:gd name="connsiteX10" fmla="*/ 549275 w 1097915"/>
                <a:gd name="connsiteY10" fmla="*/ 29210 h 86359"/>
                <a:gd name="connsiteX11" fmla="*/ 508000 w 1097915"/>
                <a:gd name="connsiteY11" fmla="*/ 52705 h 86359"/>
                <a:gd name="connsiteX12" fmla="*/ 442595 w 1097915"/>
                <a:gd name="connsiteY12" fmla="*/ 86360 h 86359"/>
                <a:gd name="connsiteX13" fmla="*/ 377190 w 1097915"/>
                <a:gd name="connsiteY13" fmla="*/ 52705 h 86359"/>
                <a:gd name="connsiteX14" fmla="*/ 335915 w 1097915"/>
                <a:gd name="connsiteY14" fmla="*/ 29210 h 86359"/>
                <a:gd name="connsiteX15" fmla="*/ 294640 w 1097915"/>
                <a:gd name="connsiteY15" fmla="*/ 52705 h 86359"/>
                <a:gd name="connsiteX16" fmla="*/ 229235 w 1097915"/>
                <a:gd name="connsiteY16" fmla="*/ 86360 h 86359"/>
                <a:gd name="connsiteX17" fmla="*/ 163830 w 1097915"/>
                <a:gd name="connsiteY17" fmla="*/ 52705 h 86359"/>
                <a:gd name="connsiteX18" fmla="*/ 122555 w 1097915"/>
                <a:gd name="connsiteY18" fmla="*/ 29210 h 86359"/>
                <a:gd name="connsiteX19" fmla="*/ 81280 w 1097915"/>
                <a:gd name="connsiteY19" fmla="*/ 52705 h 86359"/>
                <a:gd name="connsiteX20" fmla="*/ 15875 w 1097915"/>
                <a:gd name="connsiteY20" fmla="*/ 86360 h 86359"/>
                <a:gd name="connsiteX21" fmla="*/ 0 w 1097915"/>
                <a:gd name="connsiteY21" fmla="*/ 71755 h 86359"/>
                <a:gd name="connsiteX22" fmla="*/ 15875 w 1097915"/>
                <a:gd name="connsiteY22" fmla="*/ 57150 h 86359"/>
                <a:gd name="connsiteX23" fmla="*/ 57150 w 1097915"/>
                <a:gd name="connsiteY23" fmla="*/ 33655 h 86359"/>
                <a:gd name="connsiteX24" fmla="*/ 122555 w 1097915"/>
                <a:gd name="connsiteY24" fmla="*/ 0 h 86359"/>
                <a:gd name="connsiteX25" fmla="*/ 187960 w 1097915"/>
                <a:gd name="connsiteY25" fmla="*/ 33655 h 86359"/>
                <a:gd name="connsiteX26" fmla="*/ 229235 w 1097915"/>
                <a:gd name="connsiteY26" fmla="*/ 57150 h 86359"/>
                <a:gd name="connsiteX27" fmla="*/ 270510 w 1097915"/>
                <a:gd name="connsiteY27" fmla="*/ 33655 h 86359"/>
                <a:gd name="connsiteX28" fmla="*/ 335915 w 1097915"/>
                <a:gd name="connsiteY28" fmla="*/ 0 h 86359"/>
                <a:gd name="connsiteX29" fmla="*/ 401320 w 1097915"/>
                <a:gd name="connsiteY29" fmla="*/ 33655 h 86359"/>
                <a:gd name="connsiteX30" fmla="*/ 442595 w 1097915"/>
                <a:gd name="connsiteY30" fmla="*/ 57150 h 86359"/>
                <a:gd name="connsiteX31" fmla="*/ 483870 w 1097915"/>
                <a:gd name="connsiteY31" fmla="*/ 33655 h 86359"/>
                <a:gd name="connsiteX32" fmla="*/ 549275 w 1097915"/>
                <a:gd name="connsiteY32" fmla="*/ 0 h 86359"/>
                <a:gd name="connsiteX33" fmla="*/ 614680 w 1097915"/>
                <a:gd name="connsiteY33" fmla="*/ 33655 h 86359"/>
                <a:gd name="connsiteX34" fmla="*/ 655955 w 1097915"/>
                <a:gd name="connsiteY34" fmla="*/ 57150 h 86359"/>
                <a:gd name="connsiteX35" fmla="*/ 697230 w 1097915"/>
                <a:gd name="connsiteY35" fmla="*/ 33655 h 86359"/>
                <a:gd name="connsiteX36" fmla="*/ 762635 w 1097915"/>
                <a:gd name="connsiteY36" fmla="*/ 0 h 86359"/>
                <a:gd name="connsiteX37" fmla="*/ 828040 w 1097915"/>
                <a:gd name="connsiteY37" fmla="*/ 33655 h 86359"/>
                <a:gd name="connsiteX38" fmla="*/ 869315 w 1097915"/>
                <a:gd name="connsiteY38" fmla="*/ 57150 h 86359"/>
                <a:gd name="connsiteX39" fmla="*/ 910590 w 1097915"/>
                <a:gd name="connsiteY39" fmla="*/ 33655 h 86359"/>
                <a:gd name="connsiteX40" fmla="*/ 975360 w 1097915"/>
                <a:gd name="connsiteY40" fmla="*/ 0 h 86359"/>
                <a:gd name="connsiteX41" fmla="*/ 1040765 w 1097915"/>
                <a:gd name="connsiteY41" fmla="*/ 33655 h 86359"/>
                <a:gd name="connsiteX42" fmla="*/ 1082040 w 1097915"/>
                <a:gd name="connsiteY42" fmla="*/ 57150 h 86359"/>
                <a:gd name="connsiteX43" fmla="*/ 1097915 w 1097915"/>
                <a:gd name="connsiteY43" fmla="*/ 71755 h 86359"/>
                <a:gd name="connsiteX44" fmla="*/ 1082040 w 1097915"/>
                <a:gd name="connsiteY44" fmla="*/ 86360 h 8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59">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grpSp>
    </p:spTree>
    <p:extLst>
      <p:ext uri="{BB962C8B-B14F-4D97-AF65-F5344CB8AC3E}">
        <p14:creationId xmlns:p14="http://schemas.microsoft.com/office/powerpoint/2010/main" val="2213772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图形 1">
            <a:extLst>
              <a:ext uri="{FF2B5EF4-FFF2-40B4-BE49-F238E27FC236}">
                <a16:creationId xmlns:a16="http://schemas.microsoft.com/office/drawing/2014/main" id="{BFDE7A44-E83D-8B1C-7797-2A8C1A2E7DBA}"/>
              </a:ext>
            </a:extLst>
          </p:cNvPr>
          <p:cNvGrpSpPr/>
          <p:nvPr/>
        </p:nvGrpSpPr>
        <p:grpSpPr>
          <a:xfrm rot="16200000">
            <a:off x="225083" y="5908368"/>
            <a:ext cx="1616697" cy="503054"/>
            <a:chOff x="4451984" y="5972175"/>
            <a:chExt cx="1097915" cy="341629"/>
          </a:xfrm>
          <a:solidFill>
            <a:schemeClr val="accent2"/>
          </a:solidFill>
        </p:grpSpPr>
        <p:sp>
          <p:nvSpPr>
            <p:cNvPr id="183" name="任意多边形: 形状 182">
              <a:extLst>
                <a:ext uri="{FF2B5EF4-FFF2-40B4-BE49-F238E27FC236}">
                  <a16:creationId xmlns:a16="http://schemas.microsoft.com/office/drawing/2014/main" id="{3154DB42-E8C7-B1D1-AB97-4ACAA7D413F3}"/>
                </a:ext>
              </a:extLst>
            </p:cNvPr>
            <p:cNvSpPr/>
            <p:nvPr/>
          </p:nvSpPr>
          <p:spPr>
            <a:xfrm>
              <a:off x="4451984" y="6227445"/>
              <a:ext cx="1097915" cy="86359"/>
            </a:xfrm>
            <a:custGeom>
              <a:avLst/>
              <a:gdLst>
                <a:gd name="connsiteX0" fmla="*/ 1082040 w 1097915"/>
                <a:gd name="connsiteY0" fmla="*/ 86360 h 86359"/>
                <a:gd name="connsiteX1" fmla="*/ 1016635 w 1097915"/>
                <a:gd name="connsiteY1" fmla="*/ 52705 h 86359"/>
                <a:gd name="connsiteX2" fmla="*/ 975360 w 1097915"/>
                <a:gd name="connsiteY2" fmla="*/ 29210 h 86359"/>
                <a:gd name="connsiteX3" fmla="*/ 934085 w 1097915"/>
                <a:gd name="connsiteY3" fmla="*/ 52705 h 86359"/>
                <a:gd name="connsiteX4" fmla="*/ 869315 w 1097915"/>
                <a:gd name="connsiteY4" fmla="*/ 86360 h 86359"/>
                <a:gd name="connsiteX5" fmla="*/ 803910 w 1097915"/>
                <a:gd name="connsiteY5" fmla="*/ 52705 h 86359"/>
                <a:gd name="connsiteX6" fmla="*/ 762635 w 1097915"/>
                <a:gd name="connsiteY6" fmla="*/ 29210 h 86359"/>
                <a:gd name="connsiteX7" fmla="*/ 721360 w 1097915"/>
                <a:gd name="connsiteY7" fmla="*/ 52705 h 86359"/>
                <a:gd name="connsiteX8" fmla="*/ 655955 w 1097915"/>
                <a:gd name="connsiteY8" fmla="*/ 86360 h 86359"/>
                <a:gd name="connsiteX9" fmla="*/ 590550 w 1097915"/>
                <a:gd name="connsiteY9" fmla="*/ 52705 h 86359"/>
                <a:gd name="connsiteX10" fmla="*/ 549275 w 1097915"/>
                <a:gd name="connsiteY10" fmla="*/ 29210 h 86359"/>
                <a:gd name="connsiteX11" fmla="*/ 508000 w 1097915"/>
                <a:gd name="connsiteY11" fmla="*/ 52705 h 86359"/>
                <a:gd name="connsiteX12" fmla="*/ 442595 w 1097915"/>
                <a:gd name="connsiteY12" fmla="*/ 86360 h 86359"/>
                <a:gd name="connsiteX13" fmla="*/ 377190 w 1097915"/>
                <a:gd name="connsiteY13" fmla="*/ 52705 h 86359"/>
                <a:gd name="connsiteX14" fmla="*/ 335915 w 1097915"/>
                <a:gd name="connsiteY14" fmla="*/ 29210 h 86359"/>
                <a:gd name="connsiteX15" fmla="*/ 294640 w 1097915"/>
                <a:gd name="connsiteY15" fmla="*/ 52705 h 86359"/>
                <a:gd name="connsiteX16" fmla="*/ 229235 w 1097915"/>
                <a:gd name="connsiteY16" fmla="*/ 86360 h 86359"/>
                <a:gd name="connsiteX17" fmla="*/ 163830 w 1097915"/>
                <a:gd name="connsiteY17" fmla="*/ 52705 h 86359"/>
                <a:gd name="connsiteX18" fmla="*/ 122555 w 1097915"/>
                <a:gd name="connsiteY18" fmla="*/ 29210 h 86359"/>
                <a:gd name="connsiteX19" fmla="*/ 81280 w 1097915"/>
                <a:gd name="connsiteY19" fmla="*/ 52705 h 86359"/>
                <a:gd name="connsiteX20" fmla="*/ 15875 w 1097915"/>
                <a:gd name="connsiteY20" fmla="*/ 86360 h 86359"/>
                <a:gd name="connsiteX21" fmla="*/ 0 w 1097915"/>
                <a:gd name="connsiteY21" fmla="*/ 71755 h 86359"/>
                <a:gd name="connsiteX22" fmla="*/ 15875 w 1097915"/>
                <a:gd name="connsiteY22" fmla="*/ 57150 h 86359"/>
                <a:gd name="connsiteX23" fmla="*/ 57150 w 1097915"/>
                <a:gd name="connsiteY23" fmla="*/ 33655 h 86359"/>
                <a:gd name="connsiteX24" fmla="*/ 122555 w 1097915"/>
                <a:gd name="connsiteY24" fmla="*/ 0 h 86359"/>
                <a:gd name="connsiteX25" fmla="*/ 187960 w 1097915"/>
                <a:gd name="connsiteY25" fmla="*/ 33655 h 86359"/>
                <a:gd name="connsiteX26" fmla="*/ 229235 w 1097915"/>
                <a:gd name="connsiteY26" fmla="*/ 57150 h 86359"/>
                <a:gd name="connsiteX27" fmla="*/ 270510 w 1097915"/>
                <a:gd name="connsiteY27" fmla="*/ 33655 h 86359"/>
                <a:gd name="connsiteX28" fmla="*/ 335915 w 1097915"/>
                <a:gd name="connsiteY28" fmla="*/ 0 h 86359"/>
                <a:gd name="connsiteX29" fmla="*/ 401320 w 1097915"/>
                <a:gd name="connsiteY29" fmla="*/ 33655 h 86359"/>
                <a:gd name="connsiteX30" fmla="*/ 442595 w 1097915"/>
                <a:gd name="connsiteY30" fmla="*/ 57150 h 86359"/>
                <a:gd name="connsiteX31" fmla="*/ 483870 w 1097915"/>
                <a:gd name="connsiteY31" fmla="*/ 33655 h 86359"/>
                <a:gd name="connsiteX32" fmla="*/ 549275 w 1097915"/>
                <a:gd name="connsiteY32" fmla="*/ 0 h 86359"/>
                <a:gd name="connsiteX33" fmla="*/ 614680 w 1097915"/>
                <a:gd name="connsiteY33" fmla="*/ 33655 h 86359"/>
                <a:gd name="connsiteX34" fmla="*/ 655955 w 1097915"/>
                <a:gd name="connsiteY34" fmla="*/ 57150 h 86359"/>
                <a:gd name="connsiteX35" fmla="*/ 697230 w 1097915"/>
                <a:gd name="connsiteY35" fmla="*/ 33655 h 86359"/>
                <a:gd name="connsiteX36" fmla="*/ 762635 w 1097915"/>
                <a:gd name="connsiteY36" fmla="*/ 0 h 86359"/>
                <a:gd name="connsiteX37" fmla="*/ 828040 w 1097915"/>
                <a:gd name="connsiteY37" fmla="*/ 33655 h 86359"/>
                <a:gd name="connsiteX38" fmla="*/ 869315 w 1097915"/>
                <a:gd name="connsiteY38" fmla="*/ 57150 h 86359"/>
                <a:gd name="connsiteX39" fmla="*/ 910590 w 1097915"/>
                <a:gd name="connsiteY39" fmla="*/ 33655 h 86359"/>
                <a:gd name="connsiteX40" fmla="*/ 975360 w 1097915"/>
                <a:gd name="connsiteY40" fmla="*/ 0 h 86359"/>
                <a:gd name="connsiteX41" fmla="*/ 1040765 w 1097915"/>
                <a:gd name="connsiteY41" fmla="*/ 33655 h 86359"/>
                <a:gd name="connsiteX42" fmla="*/ 1082040 w 1097915"/>
                <a:gd name="connsiteY42" fmla="*/ 57150 h 86359"/>
                <a:gd name="connsiteX43" fmla="*/ 1097915 w 1097915"/>
                <a:gd name="connsiteY43" fmla="*/ 71755 h 86359"/>
                <a:gd name="connsiteX44" fmla="*/ 1082040 w 1097915"/>
                <a:gd name="connsiteY44" fmla="*/ 86360 h 8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59">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sp>
          <p:nvSpPr>
            <p:cNvPr id="184" name="任意多边形: 形状 183">
              <a:extLst>
                <a:ext uri="{FF2B5EF4-FFF2-40B4-BE49-F238E27FC236}">
                  <a16:creationId xmlns:a16="http://schemas.microsoft.com/office/drawing/2014/main" id="{3E3331C8-2EDB-D362-32D5-9DCEAEB660C0}"/>
                </a:ext>
              </a:extLst>
            </p:cNvPr>
            <p:cNvSpPr/>
            <p:nvPr/>
          </p:nvSpPr>
          <p:spPr>
            <a:xfrm>
              <a:off x="4451984" y="6099809"/>
              <a:ext cx="1097915" cy="86360"/>
            </a:xfrm>
            <a:custGeom>
              <a:avLst/>
              <a:gdLst>
                <a:gd name="connsiteX0" fmla="*/ 1082040 w 1097915"/>
                <a:gd name="connsiteY0" fmla="*/ 86360 h 86360"/>
                <a:gd name="connsiteX1" fmla="*/ 1016635 w 1097915"/>
                <a:gd name="connsiteY1" fmla="*/ 52705 h 86360"/>
                <a:gd name="connsiteX2" fmla="*/ 975360 w 1097915"/>
                <a:gd name="connsiteY2" fmla="*/ 29210 h 86360"/>
                <a:gd name="connsiteX3" fmla="*/ 934085 w 1097915"/>
                <a:gd name="connsiteY3" fmla="*/ 52705 h 86360"/>
                <a:gd name="connsiteX4" fmla="*/ 869315 w 1097915"/>
                <a:gd name="connsiteY4" fmla="*/ 86360 h 86360"/>
                <a:gd name="connsiteX5" fmla="*/ 803910 w 1097915"/>
                <a:gd name="connsiteY5" fmla="*/ 52705 h 86360"/>
                <a:gd name="connsiteX6" fmla="*/ 762635 w 1097915"/>
                <a:gd name="connsiteY6" fmla="*/ 29210 h 86360"/>
                <a:gd name="connsiteX7" fmla="*/ 721360 w 1097915"/>
                <a:gd name="connsiteY7" fmla="*/ 52705 h 86360"/>
                <a:gd name="connsiteX8" fmla="*/ 655955 w 1097915"/>
                <a:gd name="connsiteY8" fmla="*/ 86360 h 86360"/>
                <a:gd name="connsiteX9" fmla="*/ 590550 w 1097915"/>
                <a:gd name="connsiteY9" fmla="*/ 52705 h 86360"/>
                <a:gd name="connsiteX10" fmla="*/ 549275 w 1097915"/>
                <a:gd name="connsiteY10" fmla="*/ 29210 h 86360"/>
                <a:gd name="connsiteX11" fmla="*/ 508000 w 1097915"/>
                <a:gd name="connsiteY11" fmla="*/ 52705 h 86360"/>
                <a:gd name="connsiteX12" fmla="*/ 442595 w 1097915"/>
                <a:gd name="connsiteY12" fmla="*/ 86360 h 86360"/>
                <a:gd name="connsiteX13" fmla="*/ 377190 w 1097915"/>
                <a:gd name="connsiteY13" fmla="*/ 52705 h 86360"/>
                <a:gd name="connsiteX14" fmla="*/ 335915 w 1097915"/>
                <a:gd name="connsiteY14" fmla="*/ 29210 h 86360"/>
                <a:gd name="connsiteX15" fmla="*/ 294640 w 1097915"/>
                <a:gd name="connsiteY15" fmla="*/ 52705 h 86360"/>
                <a:gd name="connsiteX16" fmla="*/ 229235 w 1097915"/>
                <a:gd name="connsiteY16" fmla="*/ 86360 h 86360"/>
                <a:gd name="connsiteX17" fmla="*/ 163830 w 1097915"/>
                <a:gd name="connsiteY17" fmla="*/ 52705 h 86360"/>
                <a:gd name="connsiteX18" fmla="*/ 122555 w 1097915"/>
                <a:gd name="connsiteY18" fmla="*/ 29210 h 86360"/>
                <a:gd name="connsiteX19" fmla="*/ 81280 w 1097915"/>
                <a:gd name="connsiteY19" fmla="*/ 52705 h 86360"/>
                <a:gd name="connsiteX20" fmla="*/ 15875 w 1097915"/>
                <a:gd name="connsiteY20" fmla="*/ 86360 h 86360"/>
                <a:gd name="connsiteX21" fmla="*/ 0 w 1097915"/>
                <a:gd name="connsiteY21" fmla="*/ 71755 h 86360"/>
                <a:gd name="connsiteX22" fmla="*/ 15875 w 1097915"/>
                <a:gd name="connsiteY22" fmla="*/ 57150 h 86360"/>
                <a:gd name="connsiteX23" fmla="*/ 57150 w 1097915"/>
                <a:gd name="connsiteY23" fmla="*/ 33655 h 86360"/>
                <a:gd name="connsiteX24" fmla="*/ 122555 w 1097915"/>
                <a:gd name="connsiteY24" fmla="*/ 0 h 86360"/>
                <a:gd name="connsiteX25" fmla="*/ 187960 w 1097915"/>
                <a:gd name="connsiteY25" fmla="*/ 33655 h 86360"/>
                <a:gd name="connsiteX26" fmla="*/ 229235 w 1097915"/>
                <a:gd name="connsiteY26" fmla="*/ 57150 h 86360"/>
                <a:gd name="connsiteX27" fmla="*/ 270510 w 1097915"/>
                <a:gd name="connsiteY27" fmla="*/ 33655 h 86360"/>
                <a:gd name="connsiteX28" fmla="*/ 335915 w 1097915"/>
                <a:gd name="connsiteY28" fmla="*/ 0 h 86360"/>
                <a:gd name="connsiteX29" fmla="*/ 401320 w 1097915"/>
                <a:gd name="connsiteY29" fmla="*/ 33655 h 86360"/>
                <a:gd name="connsiteX30" fmla="*/ 442595 w 1097915"/>
                <a:gd name="connsiteY30" fmla="*/ 57150 h 86360"/>
                <a:gd name="connsiteX31" fmla="*/ 483870 w 1097915"/>
                <a:gd name="connsiteY31" fmla="*/ 33655 h 86360"/>
                <a:gd name="connsiteX32" fmla="*/ 549275 w 1097915"/>
                <a:gd name="connsiteY32" fmla="*/ 0 h 86360"/>
                <a:gd name="connsiteX33" fmla="*/ 614680 w 1097915"/>
                <a:gd name="connsiteY33" fmla="*/ 33655 h 86360"/>
                <a:gd name="connsiteX34" fmla="*/ 655955 w 1097915"/>
                <a:gd name="connsiteY34" fmla="*/ 57150 h 86360"/>
                <a:gd name="connsiteX35" fmla="*/ 697230 w 1097915"/>
                <a:gd name="connsiteY35" fmla="*/ 33655 h 86360"/>
                <a:gd name="connsiteX36" fmla="*/ 762635 w 1097915"/>
                <a:gd name="connsiteY36" fmla="*/ 0 h 86360"/>
                <a:gd name="connsiteX37" fmla="*/ 828040 w 1097915"/>
                <a:gd name="connsiteY37" fmla="*/ 33655 h 86360"/>
                <a:gd name="connsiteX38" fmla="*/ 869315 w 1097915"/>
                <a:gd name="connsiteY38" fmla="*/ 57150 h 86360"/>
                <a:gd name="connsiteX39" fmla="*/ 910590 w 1097915"/>
                <a:gd name="connsiteY39" fmla="*/ 33655 h 86360"/>
                <a:gd name="connsiteX40" fmla="*/ 975360 w 1097915"/>
                <a:gd name="connsiteY40" fmla="*/ 0 h 86360"/>
                <a:gd name="connsiteX41" fmla="*/ 1040765 w 1097915"/>
                <a:gd name="connsiteY41" fmla="*/ 33655 h 86360"/>
                <a:gd name="connsiteX42" fmla="*/ 1082040 w 1097915"/>
                <a:gd name="connsiteY42" fmla="*/ 57150 h 86360"/>
                <a:gd name="connsiteX43" fmla="*/ 1097915 w 1097915"/>
                <a:gd name="connsiteY43" fmla="*/ 71755 h 86360"/>
                <a:gd name="connsiteX44" fmla="*/ 1082040 w 1097915"/>
                <a:gd name="connsiteY44" fmla="*/ 86360 h 8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60">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sp>
          <p:nvSpPr>
            <p:cNvPr id="185" name="任意多边形: 形状 184">
              <a:extLst>
                <a:ext uri="{FF2B5EF4-FFF2-40B4-BE49-F238E27FC236}">
                  <a16:creationId xmlns:a16="http://schemas.microsoft.com/office/drawing/2014/main" id="{42CC1FE3-03F9-37A9-39D5-A3B2357F9A41}"/>
                </a:ext>
              </a:extLst>
            </p:cNvPr>
            <p:cNvSpPr/>
            <p:nvPr/>
          </p:nvSpPr>
          <p:spPr>
            <a:xfrm>
              <a:off x="4451984" y="5972175"/>
              <a:ext cx="1097915" cy="86359"/>
            </a:xfrm>
            <a:custGeom>
              <a:avLst/>
              <a:gdLst>
                <a:gd name="connsiteX0" fmla="*/ 1082040 w 1097915"/>
                <a:gd name="connsiteY0" fmla="*/ 86360 h 86359"/>
                <a:gd name="connsiteX1" fmla="*/ 1016635 w 1097915"/>
                <a:gd name="connsiteY1" fmla="*/ 52705 h 86359"/>
                <a:gd name="connsiteX2" fmla="*/ 975360 w 1097915"/>
                <a:gd name="connsiteY2" fmla="*/ 29210 h 86359"/>
                <a:gd name="connsiteX3" fmla="*/ 934085 w 1097915"/>
                <a:gd name="connsiteY3" fmla="*/ 52705 h 86359"/>
                <a:gd name="connsiteX4" fmla="*/ 869315 w 1097915"/>
                <a:gd name="connsiteY4" fmla="*/ 86360 h 86359"/>
                <a:gd name="connsiteX5" fmla="*/ 803910 w 1097915"/>
                <a:gd name="connsiteY5" fmla="*/ 52705 h 86359"/>
                <a:gd name="connsiteX6" fmla="*/ 762635 w 1097915"/>
                <a:gd name="connsiteY6" fmla="*/ 29210 h 86359"/>
                <a:gd name="connsiteX7" fmla="*/ 721360 w 1097915"/>
                <a:gd name="connsiteY7" fmla="*/ 52705 h 86359"/>
                <a:gd name="connsiteX8" fmla="*/ 655955 w 1097915"/>
                <a:gd name="connsiteY8" fmla="*/ 86360 h 86359"/>
                <a:gd name="connsiteX9" fmla="*/ 590550 w 1097915"/>
                <a:gd name="connsiteY9" fmla="*/ 52705 h 86359"/>
                <a:gd name="connsiteX10" fmla="*/ 549275 w 1097915"/>
                <a:gd name="connsiteY10" fmla="*/ 29210 h 86359"/>
                <a:gd name="connsiteX11" fmla="*/ 508000 w 1097915"/>
                <a:gd name="connsiteY11" fmla="*/ 52705 h 86359"/>
                <a:gd name="connsiteX12" fmla="*/ 442595 w 1097915"/>
                <a:gd name="connsiteY12" fmla="*/ 86360 h 86359"/>
                <a:gd name="connsiteX13" fmla="*/ 377190 w 1097915"/>
                <a:gd name="connsiteY13" fmla="*/ 52705 h 86359"/>
                <a:gd name="connsiteX14" fmla="*/ 335915 w 1097915"/>
                <a:gd name="connsiteY14" fmla="*/ 29210 h 86359"/>
                <a:gd name="connsiteX15" fmla="*/ 294640 w 1097915"/>
                <a:gd name="connsiteY15" fmla="*/ 52705 h 86359"/>
                <a:gd name="connsiteX16" fmla="*/ 229235 w 1097915"/>
                <a:gd name="connsiteY16" fmla="*/ 86360 h 86359"/>
                <a:gd name="connsiteX17" fmla="*/ 163830 w 1097915"/>
                <a:gd name="connsiteY17" fmla="*/ 52705 h 86359"/>
                <a:gd name="connsiteX18" fmla="*/ 122555 w 1097915"/>
                <a:gd name="connsiteY18" fmla="*/ 29210 h 86359"/>
                <a:gd name="connsiteX19" fmla="*/ 81280 w 1097915"/>
                <a:gd name="connsiteY19" fmla="*/ 52705 h 86359"/>
                <a:gd name="connsiteX20" fmla="*/ 15875 w 1097915"/>
                <a:gd name="connsiteY20" fmla="*/ 86360 h 86359"/>
                <a:gd name="connsiteX21" fmla="*/ 0 w 1097915"/>
                <a:gd name="connsiteY21" fmla="*/ 71755 h 86359"/>
                <a:gd name="connsiteX22" fmla="*/ 15875 w 1097915"/>
                <a:gd name="connsiteY22" fmla="*/ 57150 h 86359"/>
                <a:gd name="connsiteX23" fmla="*/ 57150 w 1097915"/>
                <a:gd name="connsiteY23" fmla="*/ 33655 h 86359"/>
                <a:gd name="connsiteX24" fmla="*/ 122555 w 1097915"/>
                <a:gd name="connsiteY24" fmla="*/ 0 h 86359"/>
                <a:gd name="connsiteX25" fmla="*/ 187960 w 1097915"/>
                <a:gd name="connsiteY25" fmla="*/ 33655 h 86359"/>
                <a:gd name="connsiteX26" fmla="*/ 229235 w 1097915"/>
                <a:gd name="connsiteY26" fmla="*/ 57150 h 86359"/>
                <a:gd name="connsiteX27" fmla="*/ 270510 w 1097915"/>
                <a:gd name="connsiteY27" fmla="*/ 33655 h 86359"/>
                <a:gd name="connsiteX28" fmla="*/ 335915 w 1097915"/>
                <a:gd name="connsiteY28" fmla="*/ 0 h 86359"/>
                <a:gd name="connsiteX29" fmla="*/ 401320 w 1097915"/>
                <a:gd name="connsiteY29" fmla="*/ 33655 h 86359"/>
                <a:gd name="connsiteX30" fmla="*/ 442595 w 1097915"/>
                <a:gd name="connsiteY30" fmla="*/ 57150 h 86359"/>
                <a:gd name="connsiteX31" fmla="*/ 483870 w 1097915"/>
                <a:gd name="connsiteY31" fmla="*/ 33655 h 86359"/>
                <a:gd name="connsiteX32" fmla="*/ 549275 w 1097915"/>
                <a:gd name="connsiteY32" fmla="*/ 0 h 86359"/>
                <a:gd name="connsiteX33" fmla="*/ 614680 w 1097915"/>
                <a:gd name="connsiteY33" fmla="*/ 33655 h 86359"/>
                <a:gd name="connsiteX34" fmla="*/ 655955 w 1097915"/>
                <a:gd name="connsiteY34" fmla="*/ 57150 h 86359"/>
                <a:gd name="connsiteX35" fmla="*/ 697230 w 1097915"/>
                <a:gd name="connsiteY35" fmla="*/ 33655 h 86359"/>
                <a:gd name="connsiteX36" fmla="*/ 762635 w 1097915"/>
                <a:gd name="connsiteY36" fmla="*/ 0 h 86359"/>
                <a:gd name="connsiteX37" fmla="*/ 828040 w 1097915"/>
                <a:gd name="connsiteY37" fmla="*/ 33655 h 86359"/>
                <a:gd name="connsiteX38" fmla="*/ 869315 w 1097915"/>
                <a:gd name="connsiteY38" fmla="*/ 57150 h 86359"/>
                <a:gd name="connsiteX39" fmla="*/ 910590 w 1097915"/>
                <a:gd name="connsiteY39" fmla="*/ 33655 h 86359"/>
                <a:gd name="connsiteX40" fmla="*/ 975360 w 1097915"/>
                <a:gd name="connsiteY40" fmla="*/ 0 h 86359"/>
                <a:gd name="connsiteX41" fmla="*/ 1040765 w 1097915"/>
                <a:gd name="connsiteY41" fmla="*/ 33655 h 86359"/>
                <a:gd name="connsiteX42" fmla="*/ 1082040 w 1097915"/>
                <a:gd name="connsiteY42" fmla="*/ 57150 h 86359"/>
                <a:gd name="connsiteX43" fmla="*/ 1097915 w 1097915"/>
                <a:gd name="connsiteY43" fmla="*/ 71755 h 86359"/>
                <a:gd name="connsiteX44" fmla="*/ 1082040 w 1097915"/>
                <a:gd name="connsiteY44" fmla="*/ 86360 h 8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59">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grpSp>
      <p:sp>
        <p:nvSpPr>
          <p:cNvPr id="9" name="文本框">
            <a:extLst>
              <a:ext uri="{FF2B5EF4-FFF2-40B4-BE49-F238E27FC236}">
                <a16:creationId xmlns:a16="http://schemas.microsoft.com/office/drawing/2014/main" id="{7FEB944C-62DD-9080-F15E-026ACDC75D5A}"/>
              </a:ext>
            </a:extLst>
          </p:cNvPr>
          <p:cNvSpPr/>
          <p:nvPr/>
        </p:nvSpPr>
        <p:spPr>
          <a:xfrm>
            <a:off x="546100" y="3999413"/>
            <a:ext cx="5270500" cy="1538883"/>
          </a:xfrm>
          <a:prstGeom prst="rect">
            <a:avLst/>
          </a:prstGeom>
        </p:spPr>
        <p:txBody>
          <a:bodyPr wrap="square" lIns="0" tIns="0" rIns="0" bIns="0" anchor="t">
            <a:noAutofit/>
          </a:bodyPr>
          <a:lstStyle/>
          <a:p>
            <a:pPr algn="l"/>
            <a:r>
              <a:rPr lang="zh-CN" altLang="en-US" sz="5000" dirty="0">
                <a:latin typeface="+mj-ea"/>
                <a:ea typeface="+mj-ea"/>
                <a:sym typeface="+mn-lt"/>
              </a:rPr>
              <a:t>合理安排</a:t>
            </a:r>
            <a:endParaRPr lang="en-US" altLang="zh-CN" sz="5000" dirty="0">
              <a:latin typeface="+mj-ea"/>
              <a:ea typeface="+mj-ea"/>
              <a:sym typeface="+mn-lt"/>
            </a:endParaRPr>
          </a:p>
          <a:p>
            <a:pPr algn="l"/>
            <a:r>
              <a:rPr lang="zh-CN" altLang="en-US" sz="5000" dirty="0">
                <a:latin typeface="+mj-ea"/>
                <a:ea typeface="+mj-ea"/>
                <a:sym typeface="+mn-lt"/>
              </a:rPr>
              <a:t>防疫教学计划</a:t>
            </a:r>
          </a:p>
        </p:txBody>
      </p:sp>
      <p:sp>
        <p:nvSpPr>
          <p:cNvPr id="10" name="文本框">
            <a:extLst>
              <a:ext uri="{FF2B5EF4-FFF2-40B4-BE49-F238E27FC236}">
                <a16:creationId xmlns:a16="http://schemas.microsoft.com/office/drawing/2014/main" id="{431D1C40-6132-4648-C268-79A9C885DF64}"/>
              </a:ext>
            </a:extLst>
          </p:cNvPr>
          <p:cNvSpPr/>
          <p:nvPr/>
        </p:nvSpPr>
        <p:spPr>
          <a:xfrm>
            <a:off x="1904486" y="3103406"/>
            <a:ext cx="1267976" cy="769441"/>
          </a:xfrm>
          <a:prstGeom prst="rect">
            <a:avLst/>
          </a:prstGeom>
        </p:spPr>
        <p:txBody>
          <a:bodyPr wrap="none" lIns="0" tIns="0" rIns="0" bIns="0" anchor="ctr">
            <a:noAutofit/>
          </a:bodyPr>
          <a:lstStyle/>
          <a:p>
            <a:r>
              <a:rPr lang="en-US" altLang="zh-CN" sz="5000" dirty="0">
                <a:latin typeface="+mj-ea"/>
                <a:ea typeface="+mj-ea"/>
                <a:sym typeface="+mn-lt"/>
              </a:rPr>
              <a:t>#03</a:t>
            </a:r>
            <a:endParaRPr lang="zh-CN" altLang="en-US" sz="5000" dirty="0">
              <a:latin typeface="+mj-ea"/>
              <a:ea typeface="+mj-ea"/>
              <a:sym typeface="+mn-lt"/>
            </a:endParaRPr>
          </a:p>
        </p:txBody>
      </p:sp>
      <p:grpSp>
        <p:nvGrpSpPr>
          <p:cNvPr id="19" name="组合 18">
            <a:extLst>
              <a:ext uri="{FF2B5EF4-FFF2-40B4-BE49-F238E27FC236}">
                <a16:creationId xmlns:a16="http://schemas.microsoft.com/office/drawing/2014/main" id="{ACE04B66-8A1B-F7C1-1601-0D37B57660CE}"/>
              </a:ext>
            </a:extLst>
          </p:cNvPr>
          <p:cNvGrpSpPr/>
          <p:nvPr/>
        </p:nvGrpSpPr>
        <p:grpSpPr>
          <a:xfrm rot="16200000">
            <a:off x="871569" y="2773091"/>
            <a:ext cx="611188" cy="1246509"/>
            <a:chOff x="4489621" y="5119"/>
            <a:chExt cx="3458934" cy="7054449"/>
          </a:xfrm>
        </p:grpSpPr>
        <p:sp>
          <p:nvSpPr>
            <p:cNvPr id="18" name="任意多边形: 形状 17">
              <a:extLst>
                <a:ext uri="{FF2B5EF4-FFF2-40B4-BE49-F238E27FC236}">
                  <a16:creationId xmlns:a16="http://schemas.microsoft.com/office/drawing/2014/main" id="{8954844F-FE43-41FB-6CE2-AC8411730D7A}"/>
                </a:ext>
              </a:extLst>
            </p:cNvPr>
            <p:cNvSpPr/>
            <p:nvPr/>
          </p:nvSpPr>
          <p:spPr>
            <a:xfrm>
              <a:off x="6470507" y="1225239"/>
              <a:ext cx="1478048" cy="5834329"/>
            </a:xfrm>
            <a:custGeom>
              <a:avLst/>
              <a:gdLst>
                <a:gd name="connsiteX0" fmla="*/ 1478045 w 1478044"/>
                <a:gd name="connsiteY0" fmla="*/ 0 h 5834331"/>
                <a:gd name="connsiteX1" fmla="*/ 1478045 w 1478044"/>
                <a:gd name="connsiteY1" fmla="*/ 4980921 h 5834331"/>
                <a:gd name="connsiteX2" fmla="*/ 0 w 1478044"/>
                <a:gd name="connsiteY2" fmla="*/ 5834331 h 5834331"/>
                <a:gd name="connsiteX3" fmla="*/ 0 w 1478044"/>
                <a:gd name="connsiteY3" fmla="*/ 853411 h 5834331"/>
                <a:gd name="connsiteX4" fmla="*/ 1478045 w 1478044"/>
                <a:gd name="connsiteY4" fmla="*/ 0 h 583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044" h="5834331">
                  <a:moveTo>
                    <a:pt x="1478045" y="0"/>
                  </a:moveTo>
                  <a:lnTo>
                    <a:pt x="1478045" y="4980921"/>
                  </a:lnTo>
                  <a:lnTo>
                    <a:pt x="0" y="5834331"/>
                  </a:lnTo>
                  <a:lnTo>
                    <a:pt x="0" y="853411"/>
                  </a:lnTo>
                  <a:lnTo>
                    <a:pt x="1478045" y="0"/>
                  </a:lnTo>
                  <a:close/>
                </a:path>
              </a:pathLst>
            </a:custGeom>
            <a:solidFill>
              <a:schemeClr val="accent4"/>
            </a:solidFill>
            <a:ln w="34925" cap="sq">
              <a:solidFill>
                <a:schemeClr val="accent4"/>
              </a:solidFill>
              <a:prstDash val="solid"/>
              <a:miter lim="800000"/>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5" name="任意多边形: 形状 14">
              <a:extLst>
                <a:ext uri="{FF2B5EF4-FFF2-40B4-BE49-F238E27FC236}">
                  <a16:creationId xmlns:a16="http://schemas.microsoft.com/office/drawing/2014/main" id="{929D5E35-AF64-B95C-5134-1CDFAD7C136A}"/>
                </a:ext>
              </a:extLst>
            </p:cNvPr>
            <p:cNvSpPr/>
            <p:nvPr/>
          </p:nvSpPr>
          <p:spPr>
            <a:xfrm>
              <a:off x="4489621" y="5119"/>
              <a:ext cx="2956177" cy="1706732"/>
            </a:xfrm>
            <a:custGeom>
              <a:avLst/>
              <a:gdLst>
                <a:gd name="connsiteX0" fmla="*/ 2956177 w 2956177"/>
                <a:gd name="connsiteY0" fmla="*/ 853322 h 1706732"/>
                <a:gd name="connsiteX1" fmla="*/ 1478133 w 2956177"/>
                <a:gd name="connsiteY1" fmla="*/ 1706733 h 1706732"/>
                <a:gd name="connsiteX2" fmla="*/ 0 w 2956177"/>
                <a:gd name="connsiteY2" fmla="*/ 853322 h 1706732"/>
                <a:gd name="connsiteX3" fmla="*/ 1478133 w 2956177"/>
                <a:gd name="connsiteY3" fmla="*/ 0 h 1706732"/>
                <a:gd name="connsiteX4" fmla="*/ 2956177 w 2956177"/>
                <a:gd name="connsiteY4" fmla="*/ 853322 h 170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6177" h="1706732">
                  <a:moveTo>
                    <a:pt x="2956177" y="853322"/>
                  </a:moveTo>
                  <a:lnTo>
                    <a:pt x="1478133" y="1706733"/>
                  </a:lnTo>
                  <a:lnTo>
                    <a:pt x="0" y="853322"/>
                  </a:lnTo>
                  <a:lnTo>
                    <a:pt x="1478133" y="0"/>
                  </a:lnTo>
                  <a:lnTo>
                    <a:pt x="2956177" y="853322"/>
                  </a:lnTo>
                  <a:close/>
                </a:path>
              </a:pathLst>
            </a:custGeom>
            <a:noFill/>
            <a:ln w="34925" cap="rnd">
              <a:solidFill>
                <a:schemeClr val="tx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6" name="任意多边形: 形状 15">
              <a:extLst>
                <a:ext uri="{FF2B5EF4-FFF2-40B4-BE49-F238E27FC236}">
                  <a16:creationId xmlns:a16="http://schemas.microsoft.com/office/drawing/2014/main" id="{1717928A-52FA-83AE-D2EA-8E71A3236556}"/>
                </a:ext>
              </a:extLst>
            </p:cNvPr>
            <p:cNvSpPr/>
            <p:nvPr/>
          </p:nvSpPr>
          <p:spPr>
            <a:xfrm>
              <a:off x="4489621" y="858441"/>
              <a:ext cx="1478132" cy="5834331"/>
            </a:xfrm>
            <a:custGeom>
              <a:avLst/>
              <a:gdLst>
                <a:gd name="connsiteX0" fmla="*/ 1478133 w 1478132"/>
                <a:gd name="connsiteY0" fmla="*/ 853411 h 5834331"/>
                <a:gd name="connsiteX1" fmla="*/ 1478133 w 1478132"/>
                <a:gd name="connsiteY1" fmla="*/ 5834331 h 5834331"/>
                <a:gd name="connsiteX2" fmla="*/ 0 w 1478132"/>
                <a:gd name="connsiteY2" fmla="*/ 4980921 h 5834331"/>
                <a:gd name="connsiteX3" fmla="*/ 0 w 1478132"/>
                <a:gd name="connsiteY3" fmla="*/ 0 h 5834331"/>
                <a:gd name="connsiteX4" fmla="*/ 1478133 w 1478132"/>
                <a:gd name="connsiteY4" fmla="*/ 853411 h 583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132" h="5834331">
                  <a:moveTo>
                    <a:pt x="1478133" y="853411"/>
                  </a:moveTo>
                  <a:lnTo>
                    <a:pt x="1478133" y="5834331"/>
                  </a:lnTo>
                  <a:lnTo>
                    <a:pt x="0" y="4980921"/>
                  </a:lnTo>
                  <a:lnTo>
                    <a:pt x="0" y="0"/>
                  </a:lnTo>
                  <a:lnTo>
                    <a:pt x="1478133" y="853411"/>
                  </a:lnTo>
                  <a:close/>
                </a:path>
              </a:pathLst>
            </a:custGeom>
            <a:noFill/>
            <a:ln w="34925" cap="rnd">
              <a:solidFill>
                <a:schemeClr val="tx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7" name="任意多边形: 形状 16">
              <a:extLst>
                <a:ext uri="{FF2B5EF4-FFF2-40B4-BE49-F238E27FC236}">
                  <a16:creationId xmlns:a16="http://schemas.microsoft.com/office/drawing/2014/main" id="{7829C96D-E3FC-D67A-4F07-BF4641910F73}"/>
                </a:ext>
              </a:extLst>
            </p:cNvPr>
            <p:cNvSpPr/>
            <p:nvPr/>
          </p:nvSpPr>
          <p:spPr>
            <a:xfrm>
              <a:off x="5967754" y="858441"/>
              <a:ext cx="1478044" cy="5834331"/>
            </a:xfrm>
            <a:custGeom>
              <a:avLst/>
              <a:gdLst>
                <a:gd name="connsiteX0" fmla="*/ 1478044 w 1478044"/>
                <a:gd name="connsiteY0" fmla="*/ 0 h 5834331"/>
                <a:gd name="connsiteX1" fmla="*/ 1478044 w 1478044"/>
                <a:gd name="connsiteY1" fmla="*/ 4980921 h 5834331"/>
                <a:gd name="connsiteX2" fmla="*/ 0 w 1478044"/>
                <a:gd name="connsiteY2" fmla="*/ 5834331 h 5834331"/>
                <a:gd name="connsiteX3" fmla="*/ 0 w 1478044"/>
                <a:gd name="connsiteY3" fmla="*/ 853411 h 5834331"/>
                <a:gd name="connsiteX4" fmla="*/ 1478044 w 1478044"/>
                <a:gd name="connsiteY4" fmla="*/ 0 h 583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044" h="5834331">
                  <a:moveTo>
                    <a:pt x="1478044" y="0"/>
                  </a:moveTo>
                  <a:lnTo>
                    <a:pt x="1478044" y="4980921"/>
                  </a:lnTo>
                  <a:lnTo>
                    <a:pt x="0" y="5834331"/>
                  </a:lnTo>
                  <a:lnTo>
                    <a:pt x="0" y="853411"/>
                  </a:lnTo>
                  <a:lnTo>
                    <a:pt x="1478044" y="0"/>
                  </a:lnTo>
                  <a:close/>
                </a:path>
              </a:pathLst>
            </a:custGeom>
            <a:noFill/>
            <a:ln w="34925" cap="rnd">
              <a:solidFill>
                <a:schemeClr val="tx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grpSp>
      <p:grpSp>
        <p:nvGrpSpPr>
          <p:cNvPr id="23" name="组合 22">
            <a:extLst>
              <a:ext uri="{FF2B5EF4-FFF2-40B4-BE49-F238E27FC236}">
                <a16:creationId xmlns:a16="http://schemas.microsoft.com/office/drawing/2014/main" id="{0A98ED6E-56F7-ED6E-4AE3-537C77B10063}"/>
              </a:ext>
            </a:extLst>
          </p:cNvPr>
          <p:cNvGrpSpPr/>
          <p:nvPr/>
        </p:nvGrpSpPr>
        <p:grpSpPr>
          <a:xfrm rot="16200000">
            <a:off x="6520239" y="1261235"/>
            <a:ext cx="349425" cy="2219082"/>
            <a:chOff x="9962975" y="1137951"/>
            <a:chExt cx="349425" cy="2219082"/>
          </a:xfrm>
        </p:grpSpPr>
        <p:sp>
          <p:nvSpPr>
            <p:cNvPr id="24" name="椭圆 23">
              <a:extLst>
                <a:ext uri="{FF2B5EF4-FFF2-40B4-BE49-F238E27FC236}">
                  <a16:creationId xmlns:a16="http://schemas.microsoft.com/office/drawing/2014/main" id="{AD90ECE4-746C-D687-3D90-86EFC1955052}"/>
                </a:ext>
              </a:extLst>
            </p:cNvPr>
            <p:cNvSpPr>
              <a:spLocks/>
            </p:cNvSpPr>
            <p:nvPr/>
          </p:nvSpPr>
          <p:spPr>
            <a:xfrm>
              <a:off x="10200042" y="2947586"/>
              <a:ext cx="112358" cy="112358"/>
            </a:xfrm>
            <a:prstGeom prst="ellipse">
              <a:avLst/>
            </a:prstGeom>
            <a:noFill/>
            <a:ln w="31750" cap="rnd">
              <a:solidFill>
                <a:schemeClr val="tx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cxnSp>
          <p:nvCxnSpPr>
            <p:cNvPr id="25" name="直接连接符 24">
              <a:extLst>
                <a:ext uri="{FF2B5EF4-FFF2-40B4-BE49-F238E27FC236}">
                  <a16:creationId xmlns:a16="http://schemas.microsoft.com/office/drawing/2014/main" id="{6CDA78DF-4823-CE92-905B-8A8A9327A3F2}"/>
                </a:ext>
              </a:extLst>
            </p:cNvPr>
            <p:cNvCxnSpPr>
              <a:cxnSpLocks/>
            </p:cNvCxnSpPr>
            <p:nvPr/>
          </p:nvCxnSpPr>
          <p:spPr>
            <a:xfrm flipV="1">
              <a:off x="10256221" y="1317552"/>
              <a:ext cx="0" cy="1509068"/>
            </a:xfrm>
            <a:prstGeom prst="line">
              <a:avLst/>
            </a:prstGeom>
            <a:noFill/>
            <a:ln w="31750" cap="rnd">
              <a:solidFill>
                <a:schemeClr val="tx1"/>
              </a:solidFill>
              <a:prstDash val="solid"/>
              <a:round/>
            </a:ln>
          </p:spPr>
        </p:cxnSp>
        <p:cxnSp>
          <p:nvCxnSpPr>
            <p:cNvPr id="26" name="直接连接符 25">
              <a:extLst>
                <a:ext uri="{FF2B5EF4-FFF2-40B4-BE49-F238E27FC236}">
                  <a16:creationId xmlns:a16="http://schemas.microsoft.com/office/drawing/2014/main" id="{863D18CD-8E41-8BB1-5486-447483A90265}"/>
                </a:ext>
              </a:extLst>
            </p:cNvPr>
            <p:cNvCxnSpPr>
              <a:cxnSpLocks/>
            </p:cNvCxnSpPr>
            <p:nvPr/>
          </p:nvCxnSpPr>
          <p:spPr>
            <a:xfrm flipV="1">
              <a:off x="10019154" y="1403387"/>
              <a:ext cx="0" cy="1953646"/>
            </a:xfrm>
            <a:prstGeom prst="line">
              <a:avLst/>
            </a:prstGeom>
            <a:noFill/>
            <a:ln w="31750" cap="rnd">
              <a:solidFill>
                <a:schemeClr val="tx1"/>
              </a:solidFill>
              <a:prstDash val="solid"/>
              <a:round/>
            </a:ln>
          </p:spPr>
        </p:cxnSp>
        <p:grpSp>
          <p:nvGrpSpPr>
            <p:cNvPr id="27" name="组合 26">
              <a:extLst>
                <a:ext uri="{FF2B5EF4-FFF2-40B4-BE49-F238E27FC236}">
                  <a16:creationId xmlns:a16="http://schemas.microsoft.com/office/drawing/2014/main" id="{3F7DFB8E-437E-45FA-95E4-A63B49CAF599}"/>
                </a:ext>
              </a:extLst>
            </p:cNvPr>
            <p:cNvGrpSpPr>
              <a:grpSpLocks/>
            </p:cNvGrpSpPr>
            <p:nvPr/>
          </p:nvGrpSpPr>
          <p:grpSpPr>
            <a:xfrm>
              <a:off x="9962975" y="1137951"/>
              <a:ext cx="112358" cy="112358"/>
              <a:chOff x="8977754" y="644943"/>
              <a:chExt cx="864746" cy="1509068"/>
            </a:xfrm>
          </p:grpSpPr>
          <p:cxnSp>
            <p:nvCxnSpPr>
              <p:cNvPr id="28" name="直接连接符 27">
                <a:extLst>
                  <a:ext uri="{FF2B5EF4-FFF2-40B4-BE49-F238E27FC236}">
                    <a16:creationId xmlns:a16="http://schemas.microsoft.com/office/drawing/2014/main" id="{9CEAEB28-E497-A3C7-0189-8993147BDB43}"/>
                  </a:ext>
                </a:extLst>
              </p:cNvPr>
              <p:cNvCxnSpPr>
                <a:cxnSpLocks/>
              </p:cNvCxnSpPr>
              <p:nvPr/>
            </p:nvCxnSpPr>
            <p:spPr>
              <a:xfrm flipV="1">
                <a:off x="9410127" y="644943"/>
                <a:ext cx="0" cy="1509068"/>
              </a:xfrm>
              <a:prstGeom prst="line">
                <a:avLst/>
              </a:prstGeom>
              <a:noFill/>
              <a:ln w="31750" cap="rnd">
                <a:solidFill>
                  <a:schemeClr val="tx1"/>
                </a:solidFill>
                <a:prstDash val="solid"/>
                <a:round/>
              </a:ln>
            </p:spPr>
          </p:cxnSp>
          <p:cxnSp>
            <p:nvCxnSpPr>
              <p:cNvPr id="29" name="直接连接符 28">
                <a:extLst>
                  <a:ext uri="{FF2B5EF4-FFF2-40B4-BE49-F238E27FC236}">
                    <a16:creationId xmlns:a16="http://schemas.microsoft.com/office/drawing/2014/main" id="{B0D367C6-45FA-8E53-B700-78EB0A80E41E}"/>
                  </a:ext>
                </a:extLst>
              </p:cNvPr>
              <p:cNvCxnSpPr>
                <a:cxnSpLocks/>
              </p:cNvCxnSpPr>
              <p:nvPr/>
            </p:nvCxnSpPr>
            <p:spPr>
              <a:xfrm>
                <a:off x="8977754" y="1399477"/>
                <a:ext cx="864746" cy="0"/>
              </a:xfrm>
              <a:prstGeom prst="line">
                <a:avLst/>
              </a:prstGeom>
              <a:noFill/>
              <a:ln w="31750" cap="rnd">
                <a:solidFill>
                  <a:schemeClr val="tx1"/>
                </a:solidFill>
                <a:prstDash val="solid"/>
                <a:round/>
              </a:ln>
            </p:spPr>
          </p:cxnSp>
        </p:grpSp>
      </p:grpSp>
      <p:grpSp>
        <p:nvGrpSpPr>
          <p:cNvPr id="33" name="组合 32">
            <a:extLst>
              <a:ext uri="{FF2B5EF4-FFF2-40B4-BE49-F238E27FC236}">
                <a16:creationId xmlns:a16="http://schemas.microsoft.com/office/drawing/2014/main" id="{F42C375D-6534-9C7E-3A4A-34510CD5C290}"/>
              </a:ext>
            </a:extLst>
          </p:cNvPr>
          <p:cNvGrpSpPr/>
          <p:nvPr/>
        </p:nvGrpSpPr>
        <p:grpSpPr>
          <a:xfrm rot="20083609">
            <a:off x="10445777" y="2344932"/>
            <a:ext cx="709230" cy="818940"/>
            <a:chOff x="4500562" y="1586674"/>
            <a:chExt cx="3190208" cy="3683698"/>
          </a:xfrm>
        </p:grpSpPr>
        <p:sp>
          <p:nvSpPr>
            <p:cNvPr id="34" name="任意多边形: 形状 33">
              <a:extLst>
                <a:ext uri="{FF2B5EF4-FFF2-40B4-BE49-F238E27FC236}">
                  <a16:creationId xmlns:a16="http://schemas.microsoft.com/office/drawing/2014/main" id="{67529E24-654D-C6A1-A3AE-74B129EE9590}"/>
                </a:ext>
              </a:extLst>
            </p:cNvPr>
            <p:cNvSpPr/>
            <p:nvPr/>
          </p:nvSpPr>
          <p:spPr>
            <a:xfrm>
              <a:off x="4500562" y="1586674"/>
              <a:ext cx="3190208" cy="1841849"/>
            </a:xfrm>
            <a:custGeom>
              <a:avLst/>
              <a:gdLst>
                <a:gd name="connsiteX0" fmla="*/ 3190208 w 3190208"/>
                <a:gd name="connsiteY0" fmla="*/ 920877 h 1841849"/>
                <a:gd name="connsiteX1" fmla="*/ 1595152 w 3190208"/>
                <a:gd name="connsiteY1" fmla="*/ 1841849 h 1841849"/>
                <a:gd name="connsiteX2" fmla="*/ 0 w 3190208"/>
                <a:gd name="connsiteY2" fmla="*/ 920877 h 1841849"/>
                <a:gd name="connsiteX3" fmla="*/ 1595152 w 3190208"/>
                <a:gd name="connsiteY3" fmla="*/ 0 h 1841849"/>
                <a:gd name="connsiteX4" fmla="*/ 3190208 w 3190208"/>
                <a:gd name="connsiteY4" fmla="*/ 920877 h 1841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208" h="1841849">
                  <a:moveTo>
                    <a:pt x="3190208" y="920877"/>
                  </a:moveTo>
                  <a:lnTo>
                    <a:pt x="1595152" y="1841849"/>
                  </a:lnTo>
                  <a:lnTo>
                    <a:pt x="0" y="920877"/>
                  </a:lnTo>
                  <a:lnTo>
                    <a:pt x="1595152" y="0"/>
                  </a:lnTo>
                  <a:lnTo>
                    <a:pt x="3190208" y="920877"/>
                  </a:lnTo>
                  <a:close/>
                </a:path>
              </a:pathLst>
            </a:custGeom>
            <a:noFill/>
            <a:ln w="44450" cap="rnd">
              <a:solidFill>
                <a:schemeClr val="bg1"/>
              </a:solidFill>
              <a:prstDash val="solid"/>
              <a:round/>
            </a:ln>
          </p:spPr>
          <p:txBody>
            <a:bodyPr rtlCol="0" anchor="ctr">
              <a:noAutofit/>
            </a:bodyPr>
            <a:lstStyle/>
            <a:p>
              <a:endParaRPr lang="zh-CN" altLang="en-US"/>
            </a:p>
          </p:txBody>
        </p:sp>
        <p:sp>
          <p:nvSpPr>
            <p:cNvPr id="35" name="任意多边形: 形状 34">
              <a:extLst>
                <a:ext uri="{FF2B5EF4-FFF2-40B4-BE49-F238E27FC236}">
                  <a16:creationId xmlns:a16="http://schemas.microsoft.com/office/drawing/2014/main" id="{77A055E8-D48C-E85B-99C2-BC2A15713F07}"/>
                </a:ext>
              </a:extLst>
            </p:cNvPr>
            <p:cNvSpPr/>
            <p:nvPr/>
          </p:nvSpPr>
          <p:spPr>
            <a:xfrm>
              <a:off x="4500562" y="2507551"/>
              <a:ext cx="1595151" cy="2762821"/>
            </a:xfrm>
            <a:custGeom>
              <a:avLst/>
              <a:gdLst>
                <a:gd name="connsiteX0" fmla="*/ 1595152 w 1595151"/>
                <a:gd name="connsiteY0" fmla="*/ 920972 h 2762821"/>
                <a:gd name="connsiteX1" fmla="*/ 1595152 w 1595151"/>
                <a:gd name="connsiteY1" fmla="*/ 2762822 h 2762821"/>
                <a:gd name="connsiteX2" fmla="*/ 0 w 1595151"/>
                <a:gd name="connsiteY2" fmla="*/ 1841849 h 2762821"/>
                <a:gd name="connsiteX3" fmla="*/ 0 w 1595151"/>
                <a:gd name="connsiteY3" fmla="*/ 0 h 2762821"/>
                <a:gd name="connsiteX4" fmla="*/ 1595152 w 1595151"/>
                <a:gd name="connsiteY4" fmla="*/ 920972 h 276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151" h="2762821">
                  <a:moveTo>
                    <a:pt x="1595152" y="920972"/>
                  </a:moveTo>
                  <a:lnTo>
                    <a:pt x="1595152" y="2762822"/>
                  </a:lnTo>
                  <a:lnTo>
                    <a:pt x="0" y="1841849"/>
                  </a:lnTo>
                  <a:lnTo>
                    <a:pt x="0" y="0"/>
                  </a:lnTo>
                  <a:lnTo>
                    <a:pt x="1595152" y="920972"/>
                  </a:lnTo>
                  <a:close/>
                </a:path>
              </a:pathLst>
            </a:custGeom>
            <a:noFill/>
            <a:ln w="44450" cap="rnd">
              <a:solidFill>
                <a:schemeClr val="bg1"/>
              </a:solidFill>
              <a:prstDash val="solid"/>
              <a:round/>
            </a:ln>
          </p:spPr>
          <p:txBody>
            <a:bodyPr rtlCol="0" anchor="ctr">
              <a:noAutofit/>
            </a:bodyPr>
            <a:lstStyle/>
            <a:p>
              <a:endParaRPr lang="zh-CN" altLang="en-US"/>
            </a:p>
          </p:txBody>
        </p:sp>
        <p:sp>
          <p:nvSpPr>
            <p:cNvPr id="36" name="任意多边形: 形状 35">
              <a:extLst>
                <a:ext uri="{FF2B5EF4-FFF2-40B4-BE49-F238E27FC236}">
                  <a16:creationId xmlns:a16="http://schemas.microsoft.com/office/drawing/2014/main" id="{1A16A611-E85D-C131-64E8-EBEED3469BEC}"/>
                </a:ext>
              </a:extLst>
            </p:cNvPr>
            <p:cNvSpPr/>
            <p:nvPr/>
          </p:nvSpPr>
          <p:spPr>
            <a:xfrm>
              <a:off x="6095713" y="2507551"/>
              <a:ext cx="1595056" cy="2762821"/>
            </a:xfrm>
            <a:custGeom>
              <a:avLst/>
              <a:gdLst>
                <a:gd name="connsiteX0" fmla="*/ 1595056 w 1595056"/>
                <a:gd name="connsiteY0" fmla="*/ 0 h 2762821"/>
                <a:gd name="connsiteX1" fmla="*/ 1595056 w 1595056"/>
                <a:gd name="connsiteY1" fmla="*/ 1841849 h 2762821"/>
                <a:gd name="connsiteX2" fmla="*/ 0 w 1595056"/>
                <a:gd name="connsiteY2" fmla="*/ 2762822 h 2762821"/>
                <a:gd name="connsiteX3" fmla="*/ 0 w 1595056"/>
                <a:gd name="connsiteY3" fmla="*/ 920972 h 2762821"/>
                <a:gd name="connsiteX4" fmla="*/ 1595056 w 1595056"/>
                <a:gd name="connsiteY4" fmla="*/ 0 h 276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056" h="2762821">
                  <a:moveTo>
                    <a:pt x="1595056" y="0"/>
                  </a:moveTo>
                  <a:lnTo>
                    <a:pt x="1595056" y="1841849"/>
                  </a:lnTo>
                  <a:lnTo>
                    <a:pt x="0" y="2762822"/>
                  </a:lnTo>
                  <a:lnTo>
                    <a:pt x="0" y="920972"/>
                  </a:lnTo>
                  <a:lnTo>
                    <a:pt x="1595056" y="0"/>
                  </a:lnTo>
                  <a:close/>
                </a:path>
              </a:pathLst>
            </a:custGeom>
            <a:noFill/>
            <a:ln w="44450" cap="rnd">
              <a:solidFill>
                <a:schemeClr val="bg1"/>
              </a:solidFill>
              <a:prstDash val="solid"/>
              <a:round/>
            </a:ln>
          </p:spPr>
          <p:txBody>
            <a:bodyPr rtlCol="0" anchor="ctr">
              <a:noAutofit/>
            </a:bodyPr>
            <a:lstStyle/>
            <a:p>
              <a:endParaRPr lang="zh-CN" altLang="en-US" dirty="0"/>
            </a:p>
          </p:txBody>
        </p:sp>
      </p:grpSp>
      <p:grpSp>
        <p:nvGrpSpPr>
          <p:cNvPr id="37" name="组合 36">
            <a:extLst>
              <a:ext uri="{FF2B5EF4-FFF2-40B4-BE49-F238E27FC236}">
                <a16:creationId xmlns:a16="http://schemas.microsoft.com/office/drawing/2014/main" id="{B25955BC-078A-A430-A921-5325797FDEAE}"/>
              </a:ext>
            </a:extLst>
          </p:cNvPr>
          <p:cNvGrpSpPr/>
          <p:nvPr/>
        </p:nvGrpSpPr>
        <p:grpSpPr>
          <a:xfrm>
            <a:off x="4961857" y="600663"/>
            <a:ext cx="1792715" cy="984840"/>
            <a:chOff x="7259320" y="2209800"/>
            <a:chExt cx="2959100" cy="1625600"/>
          </a:xfrm>
        </p:grpSpPr>
        <p:sp>
          <p:nvSpPr>
            <p:cNvPr id="38" name="椭圆 37">
              <a:extLst>
                <a:ext uri="{FF2B5EF4-FFF2-40B4-BE49-F238E27FC236}">
                  <a16:creationId xmlns:a16="http://schemas.microsoft.com/office/drawing/2014/main" id="{F2D06512-2B26-090C-7472-1DAE53757A97}"/>
                </a:ext>
              </a:extLst>
            </p:cNvPr>
            <p:cNvSpPr/>
            <p:nvPr/>
          </p:nvSpPr>
          <p:spPr>
            <a:xfrm>
              <a:off x="7259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9" name="椭圆 38">
              <a:extLst>
                <a:ext uri="{FF2B5EF4-FFF2-40B4-BE49-F238E27FC236}">
                  <a16:creationId xmlns:a16="http://schemas.microsoft.com/office/drawing/2014/main" id="{BC3F5F21-1C09-6C35-B558-9C60C5851897}"/>
                </a:ext>
              </a:extLst>
            </p:cNvPr>
            <p:cNvSpPr/>
            <p:nvPr/>
          </p:nvSpPr>
          <p:spPr>
            <a:xfrm>
              <a:off x="7449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0" name="椭圆 39">
              <a:extLst>
                <a:ext uri="{FF2B5EF4-FFF2-40B4-BE49-F238E27FC236}">
                  <a16:creationId xmlns:a16="http://schemas.microsoft.com/office/drawing/2014/main" id="{6FD5ED20-551A-4AAE-3D2C-A531E55709A1}"/>
                </a:ext>
              </a:extLst>
            </p:cNvPr>
            <p:cNvSpPr/>
            <p:nvPr/>
          </p:nvSpPr>
          <p:spPr>
            <a:xfrm>
              <a:off x="7640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1" name="椭圆 40">
              <a:extLst>
                <a:ext uri="{FF2B5EF4-FFF2-40B4-BE49-F238E27FC236}">
                  <a16:creationId xmlns:a16="http://schemas.microsoft.com/office/drawing/2014/main" id="{4BB36AE9-0706-351C-85CC-FA650B008E75}"/>
                </a:ext>
              </a:extLst>
            </p:cNvPr>
            <p:cNvSpPr/>
            <p:nvPr/>
          </p:nvSpPr>
          <p:spPr>
            <a:xfrm>
              <a:off x="7830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2" name="椭圆 41">
              <a:extLst>
                <a:ext uri="{FF2B5EF4-FFF2-40B4-BE49-F238E27FC236}">
                  <a16:creationId xmlns:a16="http://schemas.microsoft.com/office/drawing/2014/main" id="{E6E0B7C4-9E03-4B05-AD9C-4F1E2585D0C9}"/>
                </a:ext>
              </a:extLst>
            </p:cNvPr>
            <p:cNvSpPr/>
            <p:nvPr/>
          </p:nvSpPr>
          <p:spPr>
            <a:xfrm>
              <a:off x="8021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3" name="椭圆 42">
              <a:extLst>
                <a:ext uri="{FF2B5EF4-FFF2-40B4-BE49-F238E27FC236}">
                  <a16:creationId xmlns:a16="http://schemas.microsoft.com/office/drawing/2014/main" id="{EE866239-ECCC-9576-97FB-A6C843EC6535}"/>
                </a:ext>
              </a:extLst>
            </p:cNvPr>
            <p:cNvSpPr/>
            <p:nvPr/>
          </p:nvSpPr>
          <p:spPr>
            <a:xfrm>
              <a:off x="8211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4" name="椭圆 43">
              <a:extLst>
                <a:ext uri="{FF2B5EF4-FFF2-40B4-BE49-F238E27FC236}">
                  <a16:creationId xmlns:a16="http://schemas.microsoft.com/office/drawing/2014/main" id="{68862A1D-E80B-50CC-EDD3-C86347C81A3F}"/>
                </a:ext>
              </a:extLst>
            </p:cNvPr>
            <p:cNvSpPr/>
            <p:nvPr/>
          </p:nvSpPr>
          <p:spPr>
            <a:xfrm>
              <a:off x="8402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5" name="椭圆 44">
              <a:extLst>
                <a:ext uri="{FF2B5EF4-FFF2-40B4-BE49-F238E27FC236}">
                  <a16:creationId xmlns:a16="http://schemas.microsoft.com/office/drawing/2014/main" id="{3060BBBB-DBFA-18AE-CF29-63E1C9F59FCA}"/>
                </a:ext>
              </a:extLst>
            </p:cNvPr>
            <p:cNvSpPr/>
            <p:nvPr/>
          </p:nvSpPr>
          <p:spPr>
            <a:xfrm>
              <a:off x="8592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6" name="椭圆 45">
              <a:extLst>
                <a:ext uri="{FF2B5EF4-FFF2-40B4-BE49-F238E27FC236}">
                  <a16:creationId xmlns:a16="http://schemas.microsoft.com/office/drawing/2014/main" id="{B76CCE17-B139-DF4C-55CE-70CE9106BE13}"/>
                </a:ext>
              </a:extLst>
            </p:cNvPr>
            <p:cNvSpPr/>
            <p:nvPr/>
          </p:nvSpPr>
          <p:spPr>
            <a:xfrm>
              <a:off x="8783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7" name="椭圆 46">
              <a:extLst>
                <a:ext uri="{FF2B5EF4-FFF2-40B4-BE49-F238E27FC236}">
                  <a16:creationId xmlns:a16="http://schemas.microsoft.com/office/drawing/2014/main" id="{0B568205-C77C-1425-2B7D-0A6E1EB1A1F4}"/>
                </a:ext>
              </a:extLst>
            </p:cNvPr>
            <p:cNvSpPr/>
            <p:nvPr/>
          </p:nvSpPr>
          <p:spPr>
            <a:xfrm>
              <a:off x="8973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8" name="椭圆 47">
              <a:extLst>
                <a:ext uri="{FF2B5EF4-FFF2-40B4-BE49-F238E27FC236}">
                  <a16:creationId xmlns:a16="http://schemas.microsoft.com/office/drawing/2014/main" id="{AFB5C07C-5369-FDA6-FF6C-84330AB4A99A}"/>
                </a:ext>
              </a:extLst>
            </p:cNvPr>
            <p:cNvSpPr/>
            <p:nvPr/>
          </p:nvSpPr>
          <p:spPr>
            <a:xfrm>
              <a:off x="9164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9" name="椭圆 48">
              <a:extLst>
                <a:ext uri="{FF2B5EF4-FFF2-40B4-BE49-F238E27FC236}">
                  <a16:creationId xmlns:a16="http://schemas.microsoft.com/office/drawing/2014/main" id="{5DA8FEAD-757E-7234-94E5-8F54E3E42BA0}"/>
                </a:ext>
              </a:extLst>
            </p:cNvPr>
            <p:cNvSpPr/>
            <p:nvPr/>
          </p:nvSpPr>
          <p:spPr>
            <a:xfrm>
              <a:off x="9354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0" name="椭圆 49">
              <a:extLst>
                <a:ext uri="{FF2B5EF4-FFF2-40B4-BE49-F238E27FC236}">
                  <a16:creationId xmlns:a16="http://schemas.microsoft.com/office/drawing/2014/main" id="{500D3A9F-BD62-74CC-101C-C4DCB1D03D12}"/>
                </a:ext>
              </a:extLst>
            </p:cNvPr>
            <p:cNvSpPr/>
            <p:nvPr/>
          </p:nvSpPr>
          <p:spPr>
            <a:xfrm>
              <a:off x="9545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1" name="椭圆 50">
              <a:extLst>
                <a:ext uri="{FF2B5EF4-FFF2-40B4-BE49-F238E27FC236}">
                  <a16:creationId xmlns:a16="http://schemas.microsoft.com/office/drawing/2014/main" id="{D9176523-C8F2-FE68-51A5-2A8CE23D37E3}"/>
                </a:ext>
              </a:extLst>
            </p:cNvPr>
            <p:cNvSpPr/>
            <p:nvPr/>
          </p:nvSpPr>
          <p:spPr>
            <a:xfrm>
              <a:off x="9735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2" name="椭圆 51">
              <a:extLst>
                <a:ext uri="{FF2B5EF4-FFF2-40B4-BE49-F238E27FC236}">
                  <a16:creationId xmlns:a16="http://schemas.microsoft.com/office/drawing/2014/main" id="{9C91A2C9-F1B4-B174-44DF-8CA7C364633F}"/>
                </a:ext>
              </a:extLst>
            </p:cNvPr>
            <p:cNvSpPr/>
            <p:nvPr/>
          </p:nvSpPr>
          <p:spPr>
            <a:xfrm>
              <a:off x="9926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3" name="椭圆 52">
              <a:extLst>
                <a:ext uri="{FF2B5EF4-FFF2-40B4-BE49-F238E27FC236}">
                  <a16:creationId xmlns:a16="http://schemas.microsoft.com/office/drawing/2014/main" id="{335D7895-DF5E-8716-709B-F7F56DB44B38}"/>
                </a:ext>
              </a:extLst>
            </p:cNvPr>
            <p:cNvSpPr/>
            <p:nvPr/>
          </p:nvSpPr>
          <p:spPr>
            <a:xfrm>
              <a:off x="10116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4" name="椭圆 53">
              <a:extLst>
                <a:ext uri="{FF2B5EF4-FFF2-40B4-BE49-F238E27FC236}">
                  <a16:creationId xmlns:a16="http://schemas.microsoft.com/office/drawing/2014/main" id="{A0E16534-AA54-B4D2-932A-1C69C9190DB3}"/>
                </a:ext>
              </a:extLst>
            </p:cNvPr>
            <p:cNvSpPr/>
            <p:nvPr/>
          </p:nvSpPr>
          <p:spPr>
            <a:xfrm>
              <a:off x="7259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5" name="椭圆 54">
              <a:extLst>
                <a:ext uri="{FF2B5EF4-FFF2-40B4-BE49-F238E27FC236}">
                  <a16:creationId xmlns:a16="http://schemas.microsoft.com/office/drawing/2014/main" id="{8F64B172-101D-7E32-DBB1-9DC06BA98E3E}"/>
                </a:ext>
              </a:extLst>
            </p:cNvPr>
            <p:cNvSpPr/>
            <p:nvPr/>
          </p:nvSpPr>
          <p:spPr>
            <a:xfrm>
              <a:off x="7449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6" name="椭圆 55">
              <a:extLst>
                <a:ext uri="{FF2B5EF4-FFF2-40B4-BE49-F238E27FC236}">
                  <a16:creationId xmlns:a16="http://schemas.microsoft.com/office/drawing/2014/main" id="{A6DF5529-129D-8EC0-5F4E-36E1D84B3D73}"/>
                </a:ext>
              </a:extLst>
            </p:cNvPr>
            <p:cNvSpPr/>
            <p:nvPr/>
          </p:nvSpPr>
          <p:spPr>
            <a:xfrm>
              <a:off x="7640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7" name="椭圆 56">
              <a:extLst>
                <a:ext uri="{FF2B5EF4-FFF2-40B4-BE49-F238E27FC236}">
                  <a16:creationId xmlns:a16="http://schemas.microsoft.com/office/drawing/2014/main" id="{87CA497B-EC0D-A457-0A31-57B7E9A1F2C7}"/>
                </a:ext>
              </a:extLst>
            </p:cNvPr>
            <p:cNvSpPr/>
            <p:nvPr/>
          </p:nvSpPr>
          <p:spPr>
            <a:xfrm>
              <a:off x="7830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8" name="椭圆 57">
              <a:extLst>
                <a:ext uri="{FF2B5EF4-FFF2-40B4-BE49-F238E27FC236}">
                  <a16:creationId xmlns:a16="http://schemas.microsoft.com/office/drawing/2014/main" id="{9A16742B-937B-B7D8-8346-52B773C508D4}"/>
                </a:ext>
              </a:extLst>
            </p:cNvPr>
            <p:cNvSpPr/>
            <p:nvPr/>
          </p:nvSpPr>
          <p:spPr>
            <a:xfrm>
              <a:off x="8021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9" name="椭圆 58">
              <a:extLst>
                <a:ext uri="{FF2B5EF4-FFF2-40B4-BE49-F238E27FC236}">
                  <a16:creationId xmlns:a16="http://schemas.microsoft.com/office/drawing/2014/main" id="{3657B80C-99F2-0F5A-5B59-AA08FE4FC35D}"/>
                </a:ext>
              </a:extLst>
            </p:cNvPr>
            <p:cNvSpPr/>
            <p:nvPr/>
          </p:nvSpPr>
          <p:spPr>
            <a:xfrm>
              <a:off x="8211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0" name="椭圆 59">
              <a:extLst>
                <a:ext uri="{FF2B5EF4-FFF2-40B4-BE49-F238E27FC236}">
                  <a16:creationId xmlns:a16="http://schemas.microsoft.com/office/drawing/2014/main" id="{255D85C7-B6B7-FB9E-6C8C-E07AE5FF0315}"/>
                </a:ext>
              </a:extLst>
            </p:cNvPr>
            <p:cNvSpPr/>
            <p:nvPr/>
          </p:nvSpPr>
          <p:spPr>
            <a:xfrm>
              <a:off x="8402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1" name="椭圆 60">
              <a:extLst>
                <a:ext uri="{FF2B5EF4-FFF2-40B4-BE49-F238E27FC236}">
                  <a16:creationId xmlns:a16="http://schemas.microsoft.com/office/drawing/2014/main" id="{B44EF850-64FF-972B-9779-185FE8FFA85C}"/>
                </a:ext>
              </a:extLst>
            </p:cNvPr>
            <p:cNvSpPr/>
            <p:nvPr/>
          </p:nvSpPr>
          <p:spPr>
            <a:xfrm>
              <a:off x="8592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2" name="椭圆 61">
              <a:extLst>
                <a:ext uri="{FF2B5EF4-FFF2-40B4-BE49-F238E27FC236}">
                  <a16:creationId xmlns:a16="http://schemas.microsoft.com/office/drawing/2014/main" id="{E04DF3B4-CFD2-C621-35E8-7FA66DE4D315}"/>
                </a:ext>
              </a:extLst>
            </p:cNvPr>
            <p:cNvSpPr/>
            <p:nvPr/>
          </p:nvSpPr>
          <p:spPr>
            <a:xfrm>
              <a:off x="8783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3" name="椭圆 62">
              <a:extLst>
                <a:ext uri="{FF2B5EF4-FFF2-40B4-BE49-F238E27FC236}">
                  <a16:creationId xmlns:a16="http://schemas.microsoft.com/office/drawing/2014/main" id="{026C38C9-18EA-EA4F-66FD-C8FD6FC47F06}"/>
                </a:ext>
              </a:extLst>
            </p:cNvPr>
            <p:cNvSpPr/>
            <p:nvPr/>
          </p:nvSpPr>
          <p:spPr>
            <a:xfrm>
              <a:off x="8973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4" name="椭圆 63">
              <a:extLst>
                <a:ext uri="{FF2B5EF4-FFF2-40B4-BE49-F238E27FC236}">
                  <a16:creationId xmlns:a16="http://schemas.microsoft.com/office/drawing/2014/main" id="{A3873FDA-F039-1CD4-9243-5A04A11A8A44}"/>
                </a:ext>
              </a:extLst>
            </p:cNvPr>
            <p:cNvSpPr/>
            <p:nvPr/>
          </p:nvSpPr>
          <p:spPr>
            <a:xfrm>
              <a:off x="9164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5" name="椭圆 64">
              <a:extLst>
                <a:ext uri="{FF2B5EF4-FFF2-40B4-BE49-F238E27FC236}">
                  <a16:creationId xmlns:a16="http://schemas.microsoft.com/office/drawing/2014/main" id="{EBF5B7BE-0D24-F50F-A659-9CD8AE100003}"/>
                </a:ext>
              </a:extLst>
            </p:cNvPr>
            <p:cNvSpPr/>
            <p:nvPr/>
          </p:nvSpPr>
          <p:spPr>
            <a:xfrm>
              <a:off x="9354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6" name="椭圆 65">
              <a:extLst>
                <a:ext uri="{FF2B5EF4-FFF2-40B4-BE49-F238E27FC236}">
                  <a16:creationId xmlns:a16="http://schemas.microsoft.com/office/drawing/2014/main" id="{2E189F90-0B3F-41B0-E4AC-2FD2B10F46D1}"/>
                </a:ext>
              </a:extLst>
            </p:cNvPr>
            <p:cNvSpPr/>
            <p:nvPr/>
          </p:nvSpPr>
          <p:spPr>
            <a:xfrm>
              <a:off x="9545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7" name="椭圆 66">
              <a:extLst>
                <a:ext uri="{FF2B5EF4-FFF2-40B4-BE49-F238E27FC236}">
                  <a16:creationId xmlns:a16="http://schemas.microsoft.com/office/drawing/2014/main" id="{930C1615-7DAE-BC9A-8A0F-7280EDB45517}"/>
                </a:ext>
              </a:extLst>
            </p:cNvPr>
            <p:cNvSpPr/>
            <p:nvPr/>
          </p:nvSpPr>
          <p:spPr>
            <a:xfrm>
              <a:off x="9735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8" name="椭圆 67">
              <a:extLst>
                <a:ext uri="{FF2B5EF4-FFF2-40B4-BE49-F238E27FC236}">
                  <a16:creationId xmlns:a16="http://schemas.microsoft.com/office/drawing/2014/main" id="{4F2A6EB6-316E-65AB-4DD6-ADDE7DB3961A}"/>
                </a:ext>
              </a:extLst>
            </p:cNvPr>
            <p:cNvSpPr/>
            <p:nvPr/>
          </p:nvSpPr>
          <p:spPr>
            <a:xfrm>
              <a:off x="9926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9" name="椭圆 68">
              <a:extLst>
                <a:ext uri="{FF2B5EF4-FFF2-40B4-BE49-F238E27FC236}">
                  <a16:creationId xmlns:a16="http://schemas.microsoft.com/office/drawing/2014/main" id="{E50D27F8-D05C-D420-5A2E-02B98A71BFF1}"/>
                </a:ext>
              </a:extLst>
            </p:cNvPr>
            <p:cNvSpPr/>
            <p:nvPr/>
          </p:nvSpPr>
          <p:spPr>
            <a:xfrm>
              <a:off x="10116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0" name="椭圆 69">
              <a:extLst>
                <a:ext uri="{FF2B5EF4-FFF2-40B4-BE49-F238E27FC236}">
                  <a16:creationId xmlns:a16="http://schemas.microsoft.com/office/drawing/2014/main" id="{AA062D9F-8189-F3A4-45D7-E660A402AECA}"/>
                </a:ext>
              </a:extLst>
            </p:cNvPr>
            <p:cNvSpPr/>
            <p:nvPr/>
          </p:nvSpPr>
          <p:spPr>
            <a:xfrm>
              <a:off x="7259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1" name="椭圆 70">
              <a:extLst>
                <a:ext uri="{FF2B5EF4-FFF2-40B4-BE49-F238E27FC236}">
                  <a16:creationId xmlns:a16="http://schemas.microsoft.com/office/drawing/2014/main" id="{F7B47DC0-63E2-412F-26A0-CC94FC0713DE}"/>
                </a:ext>
              </a:extLst>
            </p:cNvPr>
            <p:cNvSpPr/>
            <p:nvPr/>
          </p:nvSpPr>
          <p:spPr>
            <a:xfrm>
              <a:off x="7449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2" name="椭圆 71">
              <a:extLst>
                <a:ext uri="{FF2B5EF4-FFF2-40B4-BE49-F238E27FC236}">
                  <a16:creationId xmlns:a16="http://schemas.microsoft.com/office/drawing/2014/main" id="{2446626E-3C1A-A0CE-4C39-DBAB78666F65}"/>
                </a:ext>
              </a:extLst>
            </p:cNvPr>
            <p:cNvSpPr/>
            <p:nvPr/>
          </p:nvSpPr>
          <p:spPr>
            <a:xfrm>
              <a:off x="7640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3" name="椭圆 72">
              <a:extLst>
                <a:ext uri="{FF2B5EF4-FFF2-40B4-BE49-F238E27FC236}">
                  <a16:creationId xmlns:a16="http://schemas.microsoft.com/office/drawing/2014/main" id="{4E9CF6CE-CFB2-CB17-485E-051AEDB87D3E}"/>
                </a:ext>
              </a:extLst>
            </p:cNvPr>
            <p:cNvSpPr/>
            <p:nvPr/>
          </p:nvSpPr>
          <p:spPr>
            <a:xfrm>
              <a:off x="7830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4" name="椭圆 73">
              <a:extLst>
                <a:ext uri="{FF2B5EF4-FFF2-40B4-BE49-F238E27FC236}">
                  <a16:creationId xmlns:a16="http://schemas.microsoft.com/office/drawing/2014/main" id="{F4E2F80F-EF34-BB95-6A54-9DFAB618F65D}"/>
                </a:ext>
              </a:extLst>
            </p:cNvPr>
            <p:cNvSpPr/>
            <p:nvPr/>
          </p:nvSpPr>
          <p:spPr>
            <a:xfrm>
              <a:off x="8021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5" name="椭圆 74">
              <a:extLst>
                <a:ext uri="{FF2B5EF4-FFF2-40B4-BE49-F238E27FC236}">
                  <a16:creationId xmlns:a16="http://schemas.microsoft.com/office/drawing/2014/main" id="{323BE76B-A6E2-8B3C-013F-4A38D243DFC2}"/>
                </a:ext>
              </a:extLst>
            </p:cNvPr>
            <p:cNvSpPr/>
            <p:nvPr/>
          </p:nvSpPr>
          <p:spPr>
            <a:xfrm>
              <a:off x="8211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6" name="椭圆 75">
              <a:extLst>
                <a:ext uri="{FF2B5EF4-FFF2-40B4-BE49-F238E27FC236}">
                  <a16:creationId xmlns:a16="http://schemas.microsoft.com/office/drawing/2014/main" id="{D31528DC-D577-ACE8-B0D7-46085928A64F}"/>
                </a:ext>
              </a:extLst>
            </p:cNvPr>
            <p:cNvSpPr/>
            <p:nvPr/>
          </p:nvSpPr>
          <p:spPr>
            <a:xfrm>
              <a:off x="8402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7" name="椭圆 76">
              <a:extLst>
                <a:ext uri="{FF2B5EF4-FFF2-40B4-BE49-F238E27FC236}">
                  <a16:creationId xmlns:a16="http://schemas.microsoft.com/office/drawing/2014/main" id="{9133BA5A-E748-7FA5-9571-A918774C30D5}"/>
                </a:ext>
              </a:extLst>
            </p:cNvPr>
            <p:cNvSpPr/>
            <p:nvPr/>
          </p:nvSpPr>
          <p:spPr>
            <a:xfrm>
              <a:off x="8592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8" name="椭圆 77">
              <a:extLst>
                <a:ext uri="{FF2B5EF4-FFF2-40B4-BE49-F238E27FC236}">
                  <a16:creationId xmlns:a16="http://schemas.microsoft.com/office/drawing/2014/main" id="{704959B8-00AB-AAE2-9028-FC179100394C}"/>
                </a:ext>
              </a:extLst>
            </p:cNvPr>
            <p:cNvSpPr/>
            <p:nvPr/>
          </p:nvSpPr>
          <p:spPr>
            <a:xfrm>
              <a:off x="8783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9" name="椭圆 78">
              <a:extLst>
                <a:ext uri="{FF2B5EF4-FFF2-40B4-BE49-F238E27FC236}">
                  <a16:creationId xmlns:a16="http://schemas.microsoft.com/office/drawing/2014/main" id="{059DC284-553C-8067-109C-F482649981FF}"/>
                </a:ext>
              </a:extLst>
            </p:cNvPr>
            <p:cNvSpPr/>
            <p:nvPr/>
          </p:nvSpPr>
          <p:spPr>
            <a:xfrm>
              <a:off x="8973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0" name="椭圆 79">
              <a:extLst>
                <a:ext uri="{FF2B5EF4-FFF2-40B4-BE49-F238E27FC236}">
                  <a16:creationId xmlns:a16="http://schemas.microsoft.com/office/drawing/2014/main" id="{C38867E3-5739-1D0F-74A4-F547763D93DE}"/>
                </a:ext>
              </a:extLst>
            </p:cNvPr>
            <p:cNvSpPr/>
            <p:nvPr/>
          </p:nvSpPr>
          <p:spPr>
            <a:xfrm>
              <a:off x="9164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1" name="椭圆 80">
              <a:extLst>
                <a:ext uri="{FF2B5EF4-FFF2-40B4-BE49-F238E27FC236}">
                  <a16:creationId xmlns:a16="http://schemas.microsoft.com/office/drawing/2014/main" id="{935F5CBB-6086-318F-40C1-3DCA95257897}"/>
                </a:ext>
              </a:extLst>
            </p:cNvPr>
            <p:cNvSpPr/>
            <p:nvPr/>
          </p:nvSpPr>
          <p:spPr>
            <a:xfrm>
              <a:off x="9354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2" name="椭圆 81">
              <a:extLst>
                <a:ext uri="{FF2B5EF4-FFF2-40B4-BE49-F238E27FC236}">
                  <a16:creationId xmlns:a16="http://schemas.microsoft.com/office/drawing/2014/main" id="{E0F6AE51-20AE-06E4-ACC2-F3AF1213ED7D}"/>
                </a:ext>
              </a:extLst>
            </p:cNvPr>
            <p:cNvSpPr/>
            <p:nvPr/>
          </p:nvSpPr>
          <p:spPr>
            <a:xfrm>
              <a:off x="9545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3" name="椭圆 82">
              <a:extLst>
                <a:ext uri="{FF2B5EF4-FFF2-40B4-BE49-F238E27FC236}">
                  <a16:creationId xmlns:a16="http://schemas.microsoft.com/office/drawing/2014/main" id="{988C26DF-818F-7CCE-EE3F-1CBD664C584B}"/>
                </a:ext>
              </a:extLst>
            </p:cNvPr>
            <p:cNvSpPr/>
            <p:nvPr/>
          </p:nvSpPr>
          <p:spPr>
            <a:xfrm>
              <a:off x="9735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4" name="椭圆 83">
              <a:extLst>
                <a:ext uri="{FF2B5EF4-FFF2-40B4-BE49-F238E27FC236}">
                  <a16:creationId xmlns:a16="http://schemas.microsoft.com/office/drawing/2014/main" id="{AF2C181B-CE8A-41FD-3C71-E97A0C3A882C}"/>
                </a:ext>
              </a:extLst>
            </p:cNvPr>
            <p:cNvSpPr/>
            <p:nvPr/>
          </p:nvSpPr>
          <p:spPr>
            <a:xfrm>
              <a:off x="9926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5" name="椭圆 84">
              <a:extLst>
                <a:ext uri="{FF2B5EF4-FFF2-40B4-BE49-F238E27FC236}">
                  <a16:creationId xmlns:a16="http://schemas.microsoft.com/office/drawing/2014/main" id="{07E2515B-A287-1EC3-80F4-083EDFA6435C}"/>
                </a:ext>
              </a:extLst>
            </p:cNvPr>
            <p:cNvSpPr/>
            <p:nvPr/>
          </p:nvSpPr>
          <p:spPr>
            <a:xfrm>
              <a:off x="10116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6" name="椭圆 85">
              <a:extLst>
                <a:ext uri="{FF2B5EF4-FFF2-40B4-BE49-F238E27FC236}">
                  <a16:creationId xmlns:a16="http://schemas.microsoft.com/office/drawing/2014/main" id="{E5B4742E-0B64-B0CF-DC4A-604A8B9021B2}"/>
                </a:ext>
              </a:extLst>
            </p:cNvPr>
            <p:cNvSpPr/>
            <p:nvPr/>
          </p:nvSpPr>
          <p:spPr>
            <a:xfrm>
              <a:off x="7259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7" name="椭圆 86">
              <a:extLst>
                <a:ext uri="{FF2B5EF4-FFF2-40B4-BE49-F238E27FC236}">
                  <a16:creationId xmlns:a16="http://schemas.microsoft.com/office/drawing/2014/main" id="{3C44FBF8-47A8-DFE1-DB9F-0F71A7E751B1}"/>
                </a:ext>
              </a:extLst>
            </p:cNvPr>
            <p:cNvSpPr/>
            <p:nvPr/>
          </p:nvSpPr>
          <p:spPr>
            <a:xfrm>
              <a:off x="7449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8" name="椭圆 87">
              <a:extLst>
                <a:ext uri="{FF2B5EF4-FFF2-40B4-BE49-F238E27FC236}">
                  <a16:creationId xmlns:a16="http://schemas.microsoft.com/office/drawing/2014/main" id="{9A7C6161-91BD-3828-C1D0-2238F5E2AE3E}"/>
                </a:ext>
              </a:extLst>
            </p:cNvPr>
            <p:cNvSpPr/>
            <p:nvPr/>
          </p:nvSpPr>
          <p:spPr>
            <a:xfrm>
              <a:off x="7640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9" name="椭圆 88">
              <a:extLst>
                <a:ext uri="{FF2B5EF4-FFF2-40B4-BE49-F238E27FC236}">
                  <a16:creationId xmlns:a16="http://schemas.microsoft.com/office/drawing/2014/main" id="{A4654DCF-D619-4D2F-B40C-78CA727E45FA}"/>
                </a:ext>
              </a:extLst>
            </p:cNvPr>
            <p:cNvSpPr/>
            <p:nvPr/>
          </p:nvSpPr>
          <p:spPr>
            <a:xfrm>
              <a:off x="7830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0" name="椭圆 89">
              <a:extLst>
                <a:ext uri="{FF2B5EF4-FFF2-40B4-BE49-F238E27FC236}">
                  <a16:creationId xmlns:a16="http://schemas.microsoft.com/office/drawing/2014/main" id="{B30C81E0-3C51-8E3E-BE86-7A06F170744E}"/>
                </a:ext>
              </a:extLst>
            </p:cNvPr>
            <p:cNvSpPr/>
            <p:nvPr/>
          </p:nvSpPr>
          <p:spPr>
            <a:xfrm>
              <a:off x="8021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1" name="椭圆 90">
              <a:extLst>
                <a:ext uri="{FF2B5EF4-FFF2-40B4-BE49-F238E27FC236}">
                  <a16:creationId xmlns:a16="http://schemas.microsoft.com/office/drawing/2014/main" id="{D26410C3-C109-AC2C-1115-E66077A7D305}"/>
                </a:ext>
              </a:extLst>
            </p:cNvPr>
            <p:cNvSpPr/>
            <p:nvPr/>
          </p:nvSpPr>
          <p:spPr>
            <a:xfrm>
              <a:off x="8211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2" name="椭圆 91">
              <a:extLst>
                <a:ext uri="{FF2B5EF4-FFF2-40B4-BE49-F238E27FC236}">
                  <a16:creationId xmlns:a16="http://schemas.microsoft.com/office/drawing/2014/main" id="{D210F96D-57A4-D154-A4D5-356CB4D084BE}"/>
                </a:ext>
              </a:extLst>
            </p:cNvPr>
            <p:cNvSpPr/>
            <p:nvPr/>
          </p:nvSpPr>
          <p:spPr>
            <a:xfrm>
              <a:off x="8402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3" name="椭圆 92">
              <a:extLst>
                <a:ext uri="{FF2B5EF4-FFF2-40B4-BE49-F238E27FC236}">
                  <a16:creationId xmlns:a16="http://schemas.microsoft.com/office/drawing/2014/main" id="{BB09416C-B944-8BCD-6B7B-CE8DEFE1973A}"/>
                </a:ext>
              </a:extLst>
            </p:cNvPr>
            <p:cNvSpPr/>
            <p:nvPr/>
          </p:nvSpPr>
          <p:spPr>
            <a:xfrm>
              <a:off x="8592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4" name="椭圆 93">
              <a:extLst>
                <a:ext uri="{FF2B5EF4-FFF2-40B4-BE49-F238E27FC236}">
                  <a16:creationId xmlns:a16="http://schemas.microsoft.com/office/drawing/2014/main" id="{2D6F0FE2-101E-6286-7289-1BDB787420B5}"/>
                </a:ext>
              </a:extLst>
            </p:cNvPr>
            <p:cNvSpPr/>
            <p:nvPr/>
          </p:nvSpPr>
          <p:spPr>
            <a:xfrm>
              <a:off x="8783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5" name="椭圆 94">
              <a:extLst>
                <a:ext uri="{FF2B5EF4-FFF2-40B4-BE49-F238E27FC236}">
                  <a16:creationId xmlns:a16="http://schemas.microsoft.com/office/drawing/2014/main" id="{95E1363D-FA48-DADA-90EC-9C5F3D699711}"/>
                </a:ext>
              </a:extLst>
            </p:cNvPr>
            <p:cNvSpPr/>
            <p:nvPr/>
          </p:nvSpPr>
          <p:spPr>
            <a:xfrm>
              <a:off x="8973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6" name="椭圆 95">
              <a:extLst>
                <a:ext uri="{FF2B5EF4-FFF2-40B4-BE49-F238E27FC236}">
                  <a16:creationId xmlns:a16="http://schemas.microsoft.com/office/drawing/2014/main" id="{95244877-3AE4-30B5-3AA7-C8C9DDC273B7}"/>
                </a:ext>
              </a:extLst>
            </p:cNvPr>
            <p:cNvSpPr/>
            <p:nvPr/>
          </p:nvSpPr>
          <p:spPr>
            <a:xfrm>
              <a:off x="9164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7" name="椭圆 96">
              <a:extLst>
                <a:ext uri="{FF2B5EF4-FFF2-40B4-BE49-F238E27FC236}">
                  <a16:creationId xmlns:a16="http://schemas.microsoft.com/office/drawing/2014/main" id="{7EF78228-768E-8A48-E13A-C8E76A1EAE1A}"/>
                </a:ext>
              </a:extLst>
            </p:cNvPr>
            <p:cNvSpPr/>
            <p:nvPr/>
          </p:nvSpPr>
          <p:spPr>
            <a:xfrm>
              <a:off x="9354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8" name="椭圆 97">
              <a:extLst>
                <a:ext uri="{FF2B5EF4-FFF2-40B4-BE49-F238E27FC236}">
                  <a16:creationId xmlns:a16="http://schemas.microsoft.com/office/drawing/2014/main" id="{14C0456E-C67F-7912-7083-9A07181B784F}"/>
                </a:ext>
              </a:extLst>
            </p:cNvPr>
            <p:cNvSpPr/>
            <p:nvPr/>
          </p:nvSpPr>
          <p:spPr>
            <a:xfrm>
              <a:off x="9545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9" name="椭圆 98">
              <a:extLst>
                <a:ext uri="{FF2B5EF4-FFF2-40B4-BE49-F238E27FC236}">
                  <a16:creationId xmlns:a16="http://schemas.microsoft.com/office/drawing/2014/main" id="{49419D9F-2013-6C3F-F168-72BDA120CE74}"/>
                </a:ext>
              </a:extLst>
            </p:cNvPr>
            <p:cNvSpPr/>
            <p:nvPr/>
          </p:nvSpPr>
          <p:spPr>
            <a:xfrm>
              <a:off x="9735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0" name="椭圆 99">
              <a:extLst>
                <a:ext uri="{FF2B5EF4-FFF2-40B4-BE49-F238E27FC236}">
                  <a16:creationId xmlns:a16="http://schemas.microsoft.com/office/drawing/2014/main" id="{25956EE5-AA85-CD02-0065-5FDD60AB5130}"/>
                </a:ext>
              </a:extLst>
            </p:cNvPr>
            <p:cNvSpPr/>
            <p:nvPr/>
          </p:nvSpPr>
          <p:spPr>
            <a:xfrm>
              <a:off x="9926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1" name="椭圆 100">
              <a:extLst>
                <a:ext uri="{FF2B5EF4-FFF2-40B4-BE49-F238E27FC236}">
                  <a16:creationId xmlns:a16="http://schemas.microsoft.com/office/drawing/2014/main" id="{7F866C10-689C-A057-4912-BFECEA8CB339}"/>
                </a:ext>
              </a:extLst>
            </p:cNvPr>
            <p:cNvSpPr/>
            <p:nvPr/>
          </p:nvSpPr>
          <p:spPr>
            <a:xfrm>
              <a:off x="10116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2" name="椭圆 101">
              <a:extLst>
                <a:ext uri="{FF2B5EF4-FFF2-40B4-BE49-F238E27FC236}">
                  <a16:creationId xmlns:a16="http://schemas.microsoft.com/office/drawing/2014/main" id="{2DF5D8B0-A332-0FBC-6FC1-BB22D75CDAE6}"/>
                </a:ext>
              </a:extLst>
            </p:cNvPr>
            <p:cNvSpPr/>
            <p:nvPr/>
          </p:nvSpPr>
          <p:spPr>
            <a:xfrm>
              <a:off x="7259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3" name="椭圆 102">
              <a:extLst>
                <a:ext uri="{FF2B5EF4-FFF2-40B4-BE49-F238E27FC236}">
                  <a16:creationId xmlns:a16="http://schemas.microsoft.com/office/drawing/2014/main" id="{435649D9-4ABA-557A-87D5-93D19352BC42}"/>
                </a:ext>
              </a:extLst>
            </p:cNvPr>
            <p:cNvSpPr/>
            <p:nvPr/>
          </p:nvSpPr>
          <p:spPr>
            <a:xfrm>
              <a:off x="7449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4" name="椭圆 103">
              <a:extLst>
                <a:ext uri="{FF2B5EF4-FFF2-40B4-BE49-F238E27FC236}">
                  <a16:creationId xmlns:a16="http://schemas.microsoft.com/office/drawing/2014/main" id="{F3F3F811-AB25-7665-AFD3-3C3A67845347}"/>
                </a:ext>
              </a:extLst>
            </p:cNvPr>
            <p:cNvSpPr/>
            <p:nvPr/>
          </p:nvSpPr>
          <p:spPr>
            <a:xfrm>
              <a:off x="7640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5" name="椭圆 104">
              <a:extLst>
                <a:ext uri="{FF2B5EF4-FFF2-40B4-BE49-F238E27FC236}">
                  <a16:creationId xmlns:a16="http://schemas.microsoft.com/office/drawing/2014/main" id="{D19005E5-0659-9335-F3DF-6B92173D56F7}"/>
                </a:ext>
              </a:extLst>
            </p:cNvPr>
            <p:cNvSpPr/>
            <p:nvPr/>
          </p:nvSpPr>
          <p:spPr>
            <a:xfrm>
              <a:off x="7830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6" name="椭圆 105">
              <a:extLst>
                <a:ext uri="{FF2B5EF4-FFF2-40B4-BE49-F238E27FC236}">
                  <a16:creationId xmlns:a16="http://schemas.microsoft.com/office/drawing/2014/main" id="{E9C86EFC-257E-5CAA-D99A-A2F6D77BB3B7}"/>
                </a:ext>
              </a:extLst>
            </p:cNvPr>
            <p:cNvSpPr/>
            <p:nvPr/>
          </p:nvSpPr>
          <p:spPr>
            <a:xfrm>
              <a:off x="8021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7" name="椭圆 106">
              <a:extLst>
                <a:ext uri="{FF2B5EF4-FFF2-40B4-BE49-F238E27FC236}">
                  <a16:creationId xmlns:a16="http://schemas.microsoft.com/office/drawing/2014/main" id="{4DCF9A21-1224-BEE8-49E8-109B6D33DC74}"/>
                </a:ext>
              </a:extLst>
            </p:cNvPr>
            <p:cNvSpPr/>
            <p:nvPr/>
          </p:nvSpPr>
          <p:spPr>
            <a:xfrm>
              <a:off x="8211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8" name="椭圆 107">
              <a:extLst>
                <a:ext uri="{FF2B5EF4-FFF2-40B4-BE49-F238E27FC236}">
                  <a16:creationId xmlns:a16="http://schemas.microsoft.com/office/drawing/2014/main" id="{7A5F918B-001C-DE07-BAF2-62D4568F8D78}"/>
                </a:ext>
              </a:extLst>
            </p:cNvPr>
            <p:cNvSpPr/>
            <p:nvPr/>
          </p:nvSpPr>
          <p:spPr>
            <a:xfrm>
              <a:off x="8402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9" name="椭圆 108">
              <a:extLst>
                <a:ext uri="{FF2B5EF4-FFF2-40B4-BE49-F238E27FC236}">
                  <a16:creationId xmlns:a16="http://schemas.microsoft.com/office/drawing/2014/main" id="{4DA6B857-D43B-67DF-8AC7-659069A61973}"/>
                </a:ext>
              </a:extLst>
            </p:cNvPr>
            <p:cNvSpPr/>
            <p:nvPr/>
          </p:nvSpPr>
          <p:spPr>
            <a:xfrm>
              <a:off x="8592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0" name="椭圆 109">
              <a:extLst>
                <a:ext uri="{FF2B5EF4-FFF2-40B4-BE49-F238E27FC236}">
                  <a16:creationId xmlns:a16="http://schemas.microsoft.com/office/drawing/2014/main" id="{27102498-7D50-5117-694D-21ED515E322B}"/>
                </a:ext>
              </a:extLst>
            </p:cNvPr>
            <p:cNvSpPr/>
            <p:nvPr/>
          </p:nvSpPr>
          <p:spPr>
            <a:xfrm>
              <a:off x="8783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1" name="椭圆 110">
              <a:extLst>
                <a:ext uri="{FF2B5EF4-FFF2-40B4-BE49-F238E27FC236}">
                  <a16:creationId xmlns:a16="http://schemas.microsoft.com/office/drawing/2014/main" id="{06369D0D-EE96-6B74-431F-CD6F3409E9E3}"/>
                </a:ext>
              </a:extLst>
            </p:cNvPr>
            <p:cNvSpPr/>
            <p:nvPr/>
          </p:nvSpPr>
          <p:spPr>
            <a:xfrm>
              <a:off x="8973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2" name="椭圆 111">
              <a:extLst>
                <a:ext uri="{FF2B5EF4-FFF2-40B4-BE49-F238E27FC236}">
                  <a16:creationId xmlns:a16="http://schemas.microsoft.com/office/drawing/2014/main" id="{49712F2D-0D4E-DFF2-5221-DAD038F4AEE3}"/>
                </a:ext>
              </a:extLst>
            </p:cNvPr>
            <p:cNvSpPr/>
            <p:nvPr/>
          </p:nvSpPr>
          <p:spPr>
            <a:xfrm>
              <a:off x="9164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3" name="椭圆 112">
              <a:extLst>
                <a:ext uri="{FF2B5EF4-FFF2-40B4-BE49-F238E27FC236}">
                  <a16:creationId xmlns:a16="http://schemas.microsoft.com/office/drawing/2014/main" id="{C055D1D8-D6D1-42C2-9EAC-5CE48513BA3C}"/>
                </a:ext>
              </a:extLst>
            </p:cNvPr>
            <p:cNvSpPr/>
            <p:nvPr/>
          </p:nvSpPr>
          <p:spPr>
            <a:xfrm>
              <a:off x="9354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4" name="椭圆 113">
              <a:extLst>
                <a:ext uri="{FF2B5EF4-FFF2-40B4-BE49-F238E27FC236}">
                  <a16:creationId xmlns:a16="http://schemas.microsoft.com/office/drawing/2014/main" id="{0E5A9CCE-2EF1-93F1-9807-CB1BFE74A426}"/>
                </a:ext>
              </a:extLst>
            </p:cNvPr>
            <p:cNvSpPr/>
            <p:nvPr/>
          </p:nvSpPr>
          <p:spPr>
            <a:xfrm>
              <a:off x="9545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5" name="椭圆 114">
              <a:extLst>
                <a:ext uri="{FF2B5EF4-FFF2-40B4-BE49-F238E27FC236}">
                  <a16:creationId xmlns:a16="http://schemas.microsoft.com/office/drawing/2014/main" id="{3D6C6753-3686-89F3-33B6-72F7B9E2C091}"/>
                </a:ext>
              </a:extLst>
            </p:cNvPr>
            <p:cNvSpPr/>
            <p:nvPr/>
          </p:nvSpPr>
          <p:spPr>
            <a:xfrm>
              <a:off x="9735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6" name="椭圆 115">
              <a:extLst>
                <a:ext uri="{FF2B5EF4-FFF2-40B4-BE49-F238E27FC236}">
                  <a16:creationId xmlns:a16="http://schemas.microsoft.com/office/drawing/2014/main" id="{91B36137-9F48-91E1-5544-D6273CF6D5CF}"/>
                </a:ext>
              </a:extLst>
            </p:cNvPr>
            <p:cNvSpPr/>
            <p:nvPr/>
          </p:nvSpPr>
          <p:spPr>
            <a:xfrm>
              <a:off x="9926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7" name="椭圆 116">
              <a:extLst>
                <a:ext uri="{FF2B5EF4-FFF2-40B4-BE49-F238E27FC236}">
                  <a16:creationId xmlns:a16="http://schemas.microsoft.com/office/drawing/2014/main" id="{3B8C7617-672E-2C52-724F-2F70EF763A36}"/>
                </a:ext>
              </a:extLst>
            </p:cNvPr>
            <p:cNvSpPr/>
            <p:nvPr/>
          </p:nvSpPr>
          <p:spPr>
            <a:xfrm>
              <a:off x="10116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8" name="椭圆 117">
              <a:extLst>
                <a:ext uri="{FF2B5EF4-FFF2-40B4-BE49-F238E27FC236}">
                  <a16:creationId xmlns:a16="http://schemas.microsoft.com/office/drawing/2014/main" id="{4E8C47B6-D82F-47E9-8D91-61E99923CB69}"/>
                </a:ext>
              </a:extLst>
            </p:cNvPr>
            <p:cNvSpPr/>
            <p:nvPr/>
          </p:nvSpPr>
          <p:spPr>
            <a:xfrm>
              <a:off x="7259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9" name="椭圆 118">
              <a:extLst>
                <a:ext uri="{FF2B5EF4-FFF2-40B4-BE49-F238E27FC236}">
                  <a16:creationId xmlns:a16="http://schemas.microsoft.com/office/drawing/2014/main" id="{D03A5C43-91BB-571A-2777-80814AB46794}"/>
                </a:ext>
              </a:extLst>
            </p:cNvPr>
            <p:cNvSpPr/>
            <p:nvPr/>
          </p:nvSpPr>
          <p:spPr>
            <a:xfrm>
              <a:off x="7449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0" name="椭圆 119">
              <a:extLst>
                <a:ext uri="{FF2B5EF4-FFF2-40B4-BE49-F238E27FC236}">
                  <a16:creationId xmlns:a16="http://schemas.microsoft.com/office/drawing/2014/main" id="{2AD6A6B7-3B0B-3910-6985-FE34A3D4F127}"/>
                </a:ext>
              </a:extLst>
            </p:cNvPr>
            <p:cNvSpPr/>
            <p:nvPr/>
          </p:nvSpPr>
          <p:spPr>
            <a:xfrm>
              <a:off x="7640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1" name="椭圆 120">
              <a:extLst>
                <a:ext uri="{FF2B5EF4-FFF2-40B4-BE49-F238E27FC236}">
                  <a16:creationId xmlns:a16="http://schemas.microsoft.com/office/drawing/2014/main" id="{A6240EBC-7D08-3719-E7E0-184F5FDF7F23}"/>
                </a:ext>
              </a:extLst>
            </p:cNvPr>
            <p:cNvSpPr/>
            <p:nvPr/>
          </p:nvSpPr>
          <p:spPr>
            <a:xfrm>
              <a:off x="7830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2" name="椭圆 121">
              <a:extLst>
                <a:ext uri="{FF2B5EF4-FFF2-40B4-BE49-F238E27FC236}">
                  <a16:creationId xmlns:a16="http://schemas.microsoft.com/office/drawing/2014/main" id="{510CF088-A3F7-54BB-A17B-BE65C8B6C295}"/>
                </a:ext>
              </a:extLst>
            </p:cNvPr>
            <p:cNvSpPr/>
            <p:nvPr/>
          </p:nvSpPr>
          <p:spPr>
            <a:xfrm>
              <a:off x="8021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3" name="椭圆 122">
              <a:extLst>
                <a:ext uri="{FF2B5EF4-FFF2-40B4-BE49-F238E27FC236}">
                  <a16:creationId xmlns:a16="http://schemas.microsoft.com/office/drawing/2014/main" id="{9A87EA6D-CFCD-E9AE-C6D3-88597A5AAF5B}"/>
                </a:ext>
              </a:extLst>
            </p:cNvPr>
            <p:cNvSpPr/>
            <p:nvPr/>
          </p:nvSpPr>
          <p:spPr>
            <a:xfrm>
              <a:off x="8211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4" name="椭圆 123">
              <a:extLst>
                <a:ext uri="{FF2B5EF4-FFF2-40B4-BE49-F238E27FC236}">
                  <a16:creationId xmlns:a16="http://schemas.microsoft.com/office/drawing/2014/main" id="{AE46DA9F-02ED-2CF7-CB5D-2E813554DABD}"/>
                </a:ext>
              </a:extLst>
            </p:cNvPr>
            <p:cNvSpPr/>
            <p:nvPr/>
          </p:nvSpPr>
          <p:spPr>
            <a:xfrm>
              <a:off x="8402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5" name="椭圆 124">
              <a:extLst>
                <a:ext uri="{FF2B5EF4-FFF2-40B4-BE49-F238E27FC236}">
                  <a16:creationId xmlns:a16="http://schemas.microsoft.com/office/drawing/2014/main" id="{0C7A1433-D1E2-19AC-6D39-20E6543BDDC7}"/>
                </a:ext>
              </a:extLst>
            </p:cNvPr>
            <p:cNvSpPr/>
            <p:nvPr/>
          </p:nvSpPr>
          <p:spPr>
            <a:xfrm>
              <a:off x="8592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6" name="椭圆 125">
              <a:extLst>
                <a:ext uri="{FF2B5EF4-FFF2-40B4-BE49-F238E27FC236}">
                  <a16:creationId xmlns:a16="http://schemas.microsoft.com/office/drawing/2014/main" id="{41BED061-96AB-4DA7-D58D-01893722A4E7}"/>
                </a:ext>
              </a:extLst>
            </p:cNvPr>
            <p:cNvSpPr/>
            <p:nvPr/>
          </p:nvSpPr>
          <p:spPr>
            <a:xfrm>
              <a:off x="8783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7" name="椭圆 126">
              <a:extLst>
                <a:ext uri="{FF2B5EF4-FFF2-40B4-BE49-F238E27FC236}">
                  <a16:creationId xmlns:a16="http://schemas.microsoft.com/office/drawing/2014/main" id="{8D505488-B791-91B7-2C00-557E1CD5977B}"/>
                </a:ext>
              </a:extLst>
            </p:cNvPr>
            <p:cNvSpPr/>
            <p:nvPr/>
          </p:nvSpPr>
          <p:spPr>
            <a:xfrm>
              <a:off x="8973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8" name="椭圆 127">
              <a:extLst>
                <a:ext uri="{FF2B5EF4-FFF2-40B4-BE49-F238E27FC236}">
                  <a16:creationId xmlns:a16="http://schemas.microsoft.com/office/drawing/2014/main" id="{4370D861-7EE9-1CB7-F8EF-47A8C815E49F}"/>
                </a:ext>
              </a:extLst>
            </p:cNvPr>
            <p:cNvSpPr/>
            <p:nvPr/>
          </p:nvSpPr>
          <p:spPr>
            <a:xfrm>
              <a:off x="9164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9" name="椭圆 128">
              <a:extLst>
                <a:ext uri="{FF2B5EF4-FFF2-40B4-BE49-F238E27FC236}">
                  <a16:creationId xmlns:a16="http://schemas.microsoft.com/office/drawing/2014/main" id="{A9DB2D82-40E9-8712-161D-41AC222D4D29}"/>
                </a:ext>
              </a:extLst>
            </p:cNvPr>
            <p:cNvSpPr/>
            <p:nvPr/>
          </p:nvSpPr>
          <p:spPr>
            <a:xfrm>
              <a:off x="9354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0" name="椭圆 129">
              <a:extLst>
                <a:ext uri="{FF2B5EF4-FFF2-40B4-BE49-F238E27FC236}">
                  <a16:creationId xmlns:a16="http://schemas.microsoft.com/office/drawing/2014/main" id="{0E3E875D-A43C-8D88-680F-8770E45D32A2}"/>
                </a:ext>
              </a:extLst>
            </p:cNvPr>
            <p:cNvSpPr/>
            <p:nvPr/>
          </p:nvSpPr>
          <p:spPr>
            <a:xfrm>
              <a:off x="9545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1" name="椭圆 130">
              <a:extLst>
                <a:ext uri="{FF2B5EF4-FFF2-40B4-BE49-F238E27FC236}">
                  <a16:creationId xmlns:a16="http://schemas.microsoft.com/office/drawing/2014/main" id="{54721850-0B22-9B7E-4668-F0011204F251}"/>
                </a:ext>
              </a:extLst>
            </p:cNvPr>
            <p:cNvSpPr/>
            <p:nvPr/>
          </p:nvSpPr>
          <p:spPr>
            <a:xfrm>
              <a:off x="9735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2" name="椭圆 131">
              <a:extLst>
                <a:ext uri="{FF2B5EF4-FFF2-40B4-BE49-F238E27FC236}">
                  <a16:creationId xmlns:a16="http://schemas.microsoft.com/office/drawing/2014/main" id="{4359E61C-C209-CA3E-A6E7-A7C3018FB454}"/>
                </a:ext>
              </a:extLst>
            </p:cNvPr>
            <p:cNvSpPr/>
            <p:nvPr/>
          </p:nvSpPr>
          <p:spPr>
            <a:xfrm>
              <a:off x="9926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3" name="椭圆 132">
              <a:extLst>
                <a:ext uri="{FF2B5EF4-FFF2-40B4-BE49-F238E27FC236}">
                  <a16:creationId xmlns:a16="http://schemas.microsoft.com/office/drawing/2014/main" id="{911DB7E7-B30F-8D34-CE94-9C311DBAA7CE}"/>
                </a:ext>
              </a:extLst>
            </p:cNvPr>
            <p:cNvSpPr/>
            <p:nvPr/>
          </p:nvSpPr>
          <p:spPr>
            <a:xfrm>
              <a:off x="10116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4" name="椭圆 133">
              <a:extLst>
                <a:ext uri="{FF2B5EF4-FFF2-40B4-BE49-F238E27FC236}">
                  <a16:creationId xmlns:a16="http://schemas.microsoft.com/office/drawing/2014/main" id="{6B88877C-D717-946F-FD37-57C03E89D6D4}"/>
                </a:ext>
              </a:extLst>
            </p:cNvPr>
            <p:cNvSpPr/>
            <p:nvPr/>
          </p:nvSpPr>
          <p:spPr>
            <a:xfrm>
              <a:off x="7259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5" name="椭圆 134">
              <a:extLst>
                <a:ext uri="{FF2B5EF4-FFF2-40B4-BE49-F238E27FC236}">
                  <a16:creationId xmlns:a16="http://schemas.microsoft.com/office/drawing/2014/main" id="{E9431E77-1402-1158-BCBA-0F540809C574}"/>
                </a:ext>
              </a:extLst>
            </p:cNvPr>
            <p:cNvSpPr/>
            <p:nvPr/>
          </p:nvSpPr>
          <p:spPr>
            <a:xfrm>
              <a:off x="7449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6" name="椭圆 135">
              <a:extLst>
                <a:ext uri="{FF2B5EF4-FFF2-40B4-BE49-F238E27FC236}">
                  <a16:creationId xmlns:a16="http://schemas.microsoft.com/office/drawing/2014/main" id="{7BC4AFCC-00F0-BEAB-E1A8-18328303A732}"/>
                </a:ext>
              </a:extLst>
            </p:cNvPr>
            <p:cNvSpPr/>
            <p:nvPr/>
          </p:nvSpPr>
          <p:spPr>
            <a:xfrm>
              <a:off x="7640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7" name="椭圆 136">
              <a:extLst>
                <a:ext uri="{FF2B5EF4-FFF2-40B4-BE49-F238E27FC236}">
                  <a16:creationId xmlns:a16="http://schemas.microsoft.com/office/drawing/2014/main" id="{FBBA9B2C-D276-D239-1E59-ED31CB9D3BBD}"/>
                </a:ext>
              </a:extLst>
            </p:cNvPr>
            <p:cNvSpPr/>
            <p:nvPr/>
          </p:nvSpPr>
          <p:spPr>
            <a:xfrm>
              <a:off x="7830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8" name="椭圆 137">
              <a:extLst>
                <a:ext uri="{FF2B5EF4-FFF2-40B4-BE49-F238E27FC236}">
                  <a16:creationId xmlns:a16="http://schemas.microsoft.com/office/drawing/2014/main" id="{EDDC7F4D-FCB4-432B-7372-0A8674521986}"/>
                </a:ext>
              </a:extLst>
            </p:cNvPr>
            <p:cNvSpPr/>
            <p:nvPr/>
          </p:nvSpPr>
          <p:spPr>
            <a:xfrm>
              <a:off x="8021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9" name="椭圆 138">
              <a:extLst>
                <a:ext uri="{FF2B5EF4-FFF2-40B4-BE49-F238E27FC236}">
                  <a16:creationId xmlns:a16="http://schemas.microsoft.com/office/drawing/2014/main" id="{DEC59B8D-6CE4-09E8-16E6-6E8817F3E88E}"/>
                </a:ext>
              </a:extLst>
            </p:cNvPr>
            <p:cNvSpPr/>
            <p:nvPr/>
          </p:nvSpPr>
          <p:spPr>
            <a:xfrm>
              <a:off x="8211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0" name="椭圆 139">
              <a:extLst>
                <a:ext uri="{FF2B5EF4-FFF2-40B4-BE49-F238E27FC236}">
                  <a16:creationId xmlns:a16="http://schemas.microsoft.com/office/drawing/2014/main" id="{37D00BF4-3AF9-567E-F221-0B60ABEC4ECF}"/>
                </a:ext>
              </a:extLst>
            </p:cNvPr>
            <p:cNvSpPr/>
            <p:nvPr/>
          </p:nvSpPr>
          <p:spPr>
            <a:xfrm>
              <a:off x="8402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1" name="椭圆 140">
              <a:extLst>
                <a:ext uri="{FF2B5EF4-FFF2-40B4-BE49-F238E27FC236}">
                  <a16:creationId xmlns:a16="http://schemas.microsoft.com/office/drawing/2014/main" id="{D4F75EF2-6273-E095-BA6C-8B6E17F614D2}"/>
                </a:ext>
              </a:extLst>
            </p:cNvPr>
            <p:cNvSpPr/>
            <p:nvPr/>
          </p:nvSpPr>
          <p:spPr>
            <a:xfrm>
              <a:off x="8592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2" name="椭圆 141">
              <a:extLst>
                <a:ext uri="{FF2B5EF4-FFF2-40B4-BE49-F238E27FC236}">
                  <a16:creationId xmlns:a16="http://schemas.microsoft.com/office/drawing/2014/main" id="{BB0EFE19-2B5D-DD0B-2C43-494459EE7B04}"/>
                </a:ext>
              </a:extLst>
            </p:cNvPr>
            <p:cNvSpPr/>
            <p:nvPr/>
          </p:nvSpPr>
          <p:spPr>
            <a:xfrm>
              <a:off x="8783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3" name="椭圆 142">
              <a:extLst>
                <a:ext uri="{FF2B5EF4-FFF2-40B4-BE49-F238E27FC236}">
                  <a16:creationId xmlns:a16="http://schemas.microsoft.com/office/drawing/2014/main" id="{22758C26-638C-684B-590A-7193759A7B90}"/>
                </a:ext>
              </a:extLst>
            </p:cNvPr>
            <p:cNvSpPr/>
            <p:nvPr/>
          </p:nvSpPr>
          <p:spPr>
            <a:xfrm>
              <a:off x="8973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4" name="椭圆 143">
              <a:extLst>
                <a:ext uri="{FF2B5EF4-FFF2-40B4-BE49-F238E27FC236}">
                  <a16:creationId xmlns:a16="http://schemas.microsoft.com/office/drawing/2014/main" id="{B92FF738-ABBA-B3C2-E398-3742EB1A65FC}"/>
                </a:ext>
              </a:extLst>
            </p:cNvPr>
            <p:cNvSpPr/>
            <p:nvPr/>
          </p:nvSpPr>
          <p:spPr>
            <a:xfrm>
              <a:off x="9164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5" name="椭圆 144">
              <a:extLst>
                <a:ext uri="{FF2B5EF4-FFF2-40B4-BE49-F238E27FC236}">
                  <a16:creationId xmlns:a16="http://schemas.microsoft.com/office/drawing/2014/main" id="{3C02C196-6C7A-A2AD-B616-A2FDCC9C8BBA}"/>
                </a:ext>
              </a:extLst>
            </p:cNvPr>
            <p:cNvSpPr/>
            <p:nvPr/>
          </p:nvSpPr>
          <p:spPr>
            <a:xfrm>
              <a:off x="9354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6" name="椭圆 145">
              <a:extLst>
                <a:ext uri="{FF2B5EF4-FFF2-40B4-BE49-F238E27FC236}">
                  <a16:creationId xmlns:a16="http://schemas.microsoft.com/office/drawing/2014/main" id="{727D7C32-8720-12D4-3596-D2863FEE0DDC}"/>
                </a:ext>
              </a:extLst>
            </p:cNvPr>
            <p:cNvSpPr/>
            <p:nvPr/>
          </p:nvSpPr>
          <p:spPr>
            <a:xfrm>
              <a:off x="9545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7" name="椭圆 146">
              <a:extLst>
                <a:ext uri="{FF2B5EF4-FFF2-40B4-BE49-F238E27FC236}">
                  <a16:creationId xmlns:a16="http://schemas.microsoft.com/office/drawing/2014/main" id="{6D1C53F7-2A08-E0BB-BF08-D36CEC83E5A4}"/>
                </a:ext>
              </a:extLst>
            </p:cNvPr>
            <p:cNvSpPr/>
            <p:nvPr/>
          </p:nvSpPr>
          <p:spPr>
            <a:xfrm>
              <a:off x="9735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8" name="椭圆 147">
              <a:extLst>
                <a:ext uri="{FF2B5EF4-FFF2-40B4-BE49-F238E27FC236}">
                  <a16:creationId xmlns:a16="http://schemas.microsoft.com/office/drawing/2014/main" id="{7791CBDF-D7C1-9CAB-0008-CDA9867CAAED}"/>
                </a:ext>
              </a:extLst>
            </p:cNvPr>
            <p:cNvSpPr/>
            <p:nvPr/>
          </p:nvSpPr>
          <p:spPr>
            <a:xfrm>
              <a:off x="9926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9" name="椭圆 148">
              <a:extLst>
                <a:ext uri="{FF2B5EF4-FFF2-40B4-BE49-F238E27FC236}">
                  <a16:creationId xmlns:a16="http://schemas.microsoft.com/office/drawing/2014/main" id="{FD7C37A2-0EAD-7A6F-6162-3C7CF14B2923}"/>
                </a:ext>
              </a:extLst>
            </p:cNvPr>
            <p:cNvSpPr/>
            <p:nvPr/>
          </p:nvSpPr>
          <p:spPr>
            <a:xfrm>
              <a:off x="10116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0" name="椭圆 149">
              <a:extLst>
                <a:ext uri="{FF2B5EF4-FFF2-40B4-BE49-F238E27FC236}">
                  <a16:creationId xmlns:a16="http://schemas.microsoft.com/office/drawing/2014/main" id="{3C726C32-EDA6-485F-7DAF-07D4DF253ECA}"/>
                </a:ext>
              </a:extLst>
            </p:cNvPr>
            <p:cNvSpPr/>
            <p:nvPr/>
          </p:nvSpPr>
          <p:spPr>
            <a:xfrm>
              <a:off x="7259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1" name="椭圆 150">
              <a:extLst>
                <a:ext uri="{FF2B5EF4-FFF2-40B4-BE49-F238E27FC236}">
                  <a16:creationId xmlns:a16="http://schemas.microsoft.com/office/drawing/2014/main" id="{85A0B592-6422-2B20-3E76-6A8ECD77E4E2}"/>
                </a:ext>
              </a:extLst>
            </p:cNvPr>
            <p:cNvSpPr/>
            <p:nvPr/>
          </p:nvSpPr>
          <p:spPr>
            <a:xfrm>
              <a:off x="7449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2" name="椭圆 151">
              <a:extLst>
                <a:ext uri="{FF2B5EF4-FFF2-40B4-BE49-F238E27FC236}">
                  <a16:creationId xmlns:a16="http://schemas.microsoft.com/office/drawing/2014/main" id="{D39C81C3-18B4-7783-75F6-24A4F0F82302}"/>
                </a:ext>
              </a:extLst>
            </p:cNvPr>
            <p:cNvSpPr/>
            <p:nvPr/>
          </p:nvSpPr>
          <p:spPr>
            <a:xfrm>
              <a:off x="7640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3" name="椭圆 152">
              <a:extLst>
                <a:ext uri="{FF2B5EF4-FFF2-40B4-BE49-F238E27FC236}">
                  <a16:creationId xmlns:a16="http://schemas.microsoft.com/office/drawing/2014/main" id="{6857C5A0-4450-0F8E-3A1E-742D88EE03D3}"/>
                </a:ext>
              </a:extLst>
            </p:cNvPr>
            <p:cNvSpPr/>
            <p:nvPr/>
          </p:nvSpPr>
          <p:spPr>
            <a:xfrm>
              <a:off x="7830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4" name="椭圆 153">
              <a:extLst>
                <a:ext uri="{FF2B5EF4-FFF2-40B4-BE49-F238E27FC236}">
                  <a16:creationId xmlns:a16="http://schemas.microsoft.com/office/drawing/2014/main" id="{E63DA83D-E7B9-21C8-5E20-85B04BAF07CD}"/>
                </a:ext>
              </a:extLst>
            </p:cNvPr>
            <p:cNvSpPr/>
            <p:nvPr/>
          </p:nvSpPr>
          <p:spPr>
            <a:xfrm>
              <a:off x="8021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5" name="椭圆 154">
              <a:extLst>
                <a:ext uri="{FF2B5EF4-FFF2-40B4-BE49-F238E27FC236}">
                  <a16:creationId xmlns:a16="http://schemas.microsoft.com/office/drawing/2014/main" id="{ADD1F53E-E45A-C4F7-2A0D-8D6558A31C6E}"/>
                </a:ext>
              </a:extLst>
            </p:cNvPr>
            <p:cNvSpPr/>
            <p:nvPr/>
          </p:nvSpPr>
          <p:spPr>
            <a:xfrm>
              <a:off x="8211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6" name="椭圆 155">
              <a:extLst>
                <a:ext uri="{FF2B5EF4-FFF2-40B4-BE49-F238E27FC236}">
                  <a16:creationId xmlns:a16="http://schemas.microsoft.com/office/drawing/2014/main" id="{819C0736-12FF-BC5F-43F1-E3932E1E30EF}"/>
                </a:ext>
              </a:extLst>
            </p:cNvPr>
            <p:cNvSpPr/>
            <p:nvPr/>
          </p:nvSpPr>
          <p:spPr>
            <a:xfrm>
              <a:off x="8402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7" name="椭圆 156">
              <a:extLst>
                <a:ext uri="{FF2B5EF4-FFF2-40B4-BE49-F238E27FC236}">
                  <a16:creationId xmlns:a16="http://schemas.microsoft.com/office/drawing/2014/main" id="{E8AC8183-3D87-F0E5-439B-6E0A64453182}"/>
                </a:ext>
              </a:extLst>
            </p:cNvPr>
            <p:cNvSpPr/>
            <p:nvPr/>
          </p:nvSpPr>
          <p:spPr>
            <a:xfrm>
              <a:off x="8592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8" name="椭圆 157">
              <a:extLst>
                <a:ext uri="{FF2B5EF4-FFF2-40B4-BE49-F238E27FC236}">
                  <a16:creationId xmlns:a16="http://schemas.microsoft.com/office/drawing/2014/main" id="{754B49AF-A1BF-7CF9-DF5D-F0B941FE6A42}"/>
                </a:ext>
              </a:extLst>
            </p:cNvPr>
            <p:cNvSpPr/>
            <p:nvPr/>
          </p:nvSpPr>
          <p:spPr>
            <a:xfrm>
              <a:off x="8783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9" name="椭圆 158">
              <a:extLst>
                <a:ext uri="{FF2B5EF4-FFF2-40B4-BE49-F238E27FC236}">
                  <a16:creationId xmlns:a16="http://schemas.microsoft.com/office/drawing/2014/main" id="{DC25328C-363C-35F5-1113-F6E912527427}"/>
                </a:ext>
              </a:extLst>
            </p:cNvPr>
            <p:cNvSpPr/>
            <p:nvPr/>
          </p:nvSpPr>
          <p:spPr>
            <a:xfrm>
              <a:off x="8973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0" name="椭圆 159">
              <a:extLst>
                <a:ext uri="{FF2B5EF4-FFF2-40B4-BE49-F238E27FC236}">
                  <a16:creationId xmlns:a16="http://schemas.microsoft.com/office/drawing/2014/main" id="{49EA2A1E-BE96-EB31-A735-1B6FBC594A31}"/>
                </a:ext>
              </a:extLst>
            </p:cNvPr>
            <p:cNvSpPr/>
            <p:nvPr/>
          </p:nvSpPr>
          <p:spPr>
            <a:xfrm>
              <a:off x="9164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1" name="椭圆 160">
              <a:extLst>
                <a:ext uri="{FF2B5EF4-FFF2-40B4-BE49-F238E27FC236}">
                  <a16:creationId xmlns:a16="http://schemas.microsoft.com/office/drawing/2014/main" id="{1EAA1764-5E49-3D63-D499-E505FF66A043}"/>
                </a:ext>
              </a:extLst>
            </p:cNvPr>
            <p:cNvSpPr/>
            <p:nvPr/>
          </p:nvSpPr>
          <p:spPr>
            <a:xfrm>
              <a:off x="9354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2" name="椭圆 161">
              <a:extLst>
                <a:ext uri="{FF2B5EF4-FFF2-40B4-BE49-F238E27FC236}">
                  <a16:creationId xmlns:a16="http://schemas.microsoft.com/office/drawing/2014/main" id="{3C936749-785E-E195-ECB0-F2A5D6EF3267}"/>
                </a:ext>
              </a:extLst>
            </p:cNvPr>
            <p:cNvSpPr/>
            <p:nvPr/>
          </p:nvSpPr>
          <p:spPr>
            <a:xfrm>
              <a:off x="9545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3" name="椭圆 162">
              <a:extLst>
                <a:ext uri="{FF2B5EF4-FFF2-40B4-BE49-F238E27FC236}">
                  <a16:creationId xmlns:a16="http://schemas.microsoft.com/office/drawing/2014/main" id="{7CD76B77-8EC5-30E0-3129-BC76D55FF468}"/>
                </a:ext>
              </a:extLst>
            </p:cNvPr>
            <p:cNvSpPr/>
            <p:nvPr/>
          </p:nvSpPr>
          <p:spPr>
            <a:xfrm>
              <a:off x="9735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4" name="椭圆 163">
              <a:extLst>
                <a:ext uri="{FF2B5EF4-FFF2-40B4-BE49-F238E27FC236}">
                  <a16:creationId xmlns:a16="http://schemas.microsoft.com/office/drawing/2014/main" id="{DF9CE668-8F59-1930-92BF-A4C157432345}"/>
                </a:ext>
              </a:extLst>
            </p:cNvPr>
            <p:cNvSpPr/>
            <p:nvPr/>
          </p:nvSpPr>
          <p:spPr>
            <a:xfrm>
              <a:off x="9926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5" name="椭圆 164">
              <a:extLst>
                <a:ext uri="{FF2B5EF4-FFF2-40B4-BE49-F238E27FC236}">
                  <a16:creationId xmlns:a16="http://schemas.microsoft.com/office/drawing/2014/main" id="{510868AC-92FF-CDC7-08EF-9B19A217D155}"/>
                </a:ext>
              </a:extLst>
            </p:cNvPr>
            <p:cNvSpPr/>
            <p:nvPr/>
          </p:nvSpPr>
          <p:spPr>
            <a:xfrm>
              <a:off x="10116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6" name="椭圆 165">
              <a:extLst>
                <a:ext uri="{FF2B5EF4-FFF2-40B4-BE49-F238E27FC236}">
                  <a16:creationId xmlns:a16="http://schemas.microsoft.com/office/drawing/2014/main" id="{56EF23FE-1FDF-596A-D492-07C24FCF2B52}"/>
                </a:ext>
              </a:extLst>
            </p:cNvPr>
            <p:cNvSpPr/>
            <p:nvPr/>
          </p:nvSpPr>
          <p:spPr>
            <a:xfrm>
              <a:off x="7259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7" name="椭圆 166">
              <a:extLst>
                <a:ext uri="{FF2B5EF4-FFF2-40B4-BE49-F238E27FC236}">
                  <a16:creationId xmlns:a16="http://schemas.microsoft.com/office/drawing/2014/main" id="{A7F7A27E-4474-00C5-4882-2EBE5A3F7467}"/>
                </a:ext>
              </a:extLst>
            </p:cNvPr>
            <p:cNvSpPr/>
            <p:nvPr/>
          </p:nvSpPr>
          <p:spPr>
            <a:xfrm>
              <a:off x="7449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8" name="椭圆 167">
              <a:extLst>
                <a:ext uri="{FF2B5EF4-FFF2-40B4-BE49-F238E27FC236}">
                  <a16:creationId xmlns:a16="http://schemas.microsoft.com/office/drawing/2014/main" id="{6FA91802-6B63-0650-32D2-0196F7D5178E}"/>
                </a:ext>
              </a:extLst>
            </p:cNvPr>
            <p:cNvSpPr/>
            <p:nvPr/>
          </p:nvSpPr>
          <p:spPr>
            <a:xfrm>
              <a:off x="7640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9" name="椭圆 168">
              <a:extLst>
                <a:ext uri="{FF2B5EF4-FFF2-40B4-BE49-F238E27FC236}">
                  <a16:creationId xmlns:a16="http://schemas.microsoft.com/office/drawing/2014/main" id="{FC6E4D25-ECFF-2141-2D4F-560DE36AA340}"/>
                </a:ext>
              </a:extLst>
            </p:cNvPr>
            <p:cNvSpPr/>
            <p:nvPr/>
          </p:nvSpPr>
          <p:spPr>
            <a:xfrm>
              <a:off x="7830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0" name="椭圆 169">
              <a:extLst>
                <a:ext uri="{FF2B5EF4-FFF2-40B4-BE49-F238E27FC236}">
                  <a16:creationId xmlns:a16="http://schemas.microsoft.com/office/drawing/2014/main" id="{493691E7-1564-D545-FB0E-D9847A9A42C1}"/>
                </a:ext>
              </a:extLst>
            </p:cNvPr>
            <p:cNvSpPr/>
            <p:nvPr/>
          </p:nvSpPr>
          <p:spPr>
            <a:xfrm>
              <a:off x="8021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1" name="椭圆 170">
              <a:extLst>
                <a:ext uri="{FF2B5EF4-FFF2-40B4-BE49-F238E27FC236}">
                  <a16:creationId xmlns:a16="http://schemas.microsoft.com/office/drawing/2014/main" id="{6A2767AC-6C7E-AE1C-B307-60DB92AC2CF6}"/>
                </a:ext>
              </a:extLst>
            </p:cNvPr>
            <p:cNvSpPr/>
            <p:nvPr/>
          </p:nvSpPr>
          <p:spPr>
            <a:xfrm>
              <a:off x="8211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2" name="椭圆 171">
              <a:extLst>
                <a:ext uri="{FF2B5EF4-FFF2-40B4-BE49-F238E27FC236}">
                  <a16:creationId xmlns:a16="http://schemas.microsoft.com/office/drawing/2014/main" id="{D62D956E-ABC7-6C7D-4327-7ED627F8E7C5}"/>
                </a:ext>
              </a:extLst>
            </p:cNvPr>
            <p:cNvSpPr/>
            <p:nvPr/>
          </p:nvSpPr>
          <p:spPr>
            <a:xfrm>
              <a:off x="8402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3" name="椭圆 172">
              <a:extLst>
                <a:ext uri="{FF2B5EF4-FFF2-40B4-BE49-F238E27FC236}">
                  <a16:creationId xmlns:a16="http://schemas.microsoft.com/office/drawing/2014/main" id="{E544DD11-E207-0BBD-8B33-85A8D3CBE98D}"/>
                </a:ext>
              </a:extLst>
            </p:cNvPr>
            <p:cNvSpPr/>
            <p:nvPr/>
          </p:nvSpPr>
          <p:spPr>
            <a:xfrm>
              <a:off x="8592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4" name="椭圆 173">
              <a:extLst>
                <a:ext uri="{FF2B5EF4-FFF2-40B4-BE49-F238E27FC236}">
                  <a16:creationId xmlns:a16="http://schemas.microsoft.com/office/drawing/2014/main" id="{E2CC4A73-F6A7-5D48-B4A5-A5A793F88C77}"/>
                </a:ext>
              </a:extLst>
            </p:cNvPr>
            <p:cNvSpPr/>
            <p:nvPr/>
          </p:nvSpPr>
          <p:spPr>
            <a:xfrm>
              <a:off x="8783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5" name="椭圆 174">
              <a:extLst>
                <a:ext uri="{FF2B5EF4-FFF2-40B4-BE49-F238E27FC236}">
                  <a16:creationId xmlns:a16="http://schemas.microsoft.com/office/drawing/2014/main" id="{0F04AD26-A372-D947-4059-CD128E3D129C}"/>
                </a:ext>
              </a:extLst>
            </p:cNvPr>
            <p:cNvSpPr/>
            <p:nvPr/>
          </p:nvSpPr>
          <p:spPr>
            <a:xfrm>
              <a:off x="8973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6" name="椭圆 175">
              <a:extLst>
                <a:ext uri="{FF2B5EF4-FFF2-40B4-BE49-F238E27FC236}">
                  <a16:creationId xmlns:a16="http://schemas.microsoft.com/office/drawing/2014/main" id="{C0CF7051-87F9-C954-41C9-C24085CB4DC9}"/>
                </a:ext>
              </a:extLst>
            </p:cNvPr>
            <p:cNvSpPr/>
            <p:nvPr/>
          </p:nvSpPr>
          <p:spPr>
            <a:xfrm>
              <a:off x="9164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7" name="椭圆 176">
              <a:extLst>
                <a:ext uri="{FF2B5EF4-FFF2-40B4-BE49-F238E27FC236}">
                  <a16:creationId xmlns:a16="http://schemas.microsoft.com/office/drawing/2014/main" id="{3069D66B-7100-207E-BDB3-2632647E0B58}"/>
                </a:ext>
              </a:extLst>
            </p:cNvPr>
            <p:cNvSpPr/>
            <p:nvPr/>
          </p:nvSpPr>
          <p:spPr>
            <a:xfrm>
              <a:off x="9354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8" name="椭圆 177">
              <a:extLst>
                <a:ext uri="{FF2B5EF4-FFF2-40B4-BE49-F238E27FC236}">
                  <a16:creationId xmlns:a16="http://schemas.microsoft.com/office/drawing/2014/main" id="{4B180A94-6E0D-43A2-5C8E-7704E6EA2D9A}"/>
                </a:ext>
              </a:extLst>
            </p:cNvPr>
            <p:cNvSpPr/>
            <p:nvPr/>
          </p:nvSpPr>
          <p:spPr>
            <a:xfrm>
              <a:off x="9545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9" name="椭圆 178">
              <a:extLst>
                <a:ext uri="{FF2B5EF4-FFF2-40B4-BE49-F238E27FC236}">
                  <a16:creationId xmlns:a16="http://schemas.microsoft.com/office/drawing/2014/main" id="{BAE59537-4E77-DAB6-5E9B-90B8BED1FEE8}"/>
                </a:ext>
              </a:extLst>
            </p:cNvPr>
            <p:cNvSpPr/>
            <p:nvPr/>
          </p:nvSpPr>
          <p:spPr>
            <a:xfrm>
              <a:off x="9735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0" name="椭圆 179">
              <a:extLst>
                <a:ext uri="{FF2B5EF4-FFF2-40B4-BE49-F238E27FC236}">
                  <a16:creationId xmlns:a16="http://schemas.microsoft.com/office/drawing/2014/main" id="{E72FFBE0-FC4E-1746-6F13-A3EB2F1A3563}"/>
                </a:ext>
              </a:extLst>
            </p:cNvPr>
            <p:cNvSpPr/>
            <p:nvPr/>
          </p:nvSpPr>
          <p:spPr>
            <a:xfrm>
              <a:off x="9926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1" name="椭圆 180">
              <a:extLst>
                <a:ext uri="{FF2B5EF4-FFF2-40B4-BE49-F238E27FC236}">
                  <a16:creationId xmlns:a16="http://schemas.microsoft.com/office/drawing/2014/main" id="{E851A951-C9D8-8569-EFA8-8AA64B30254D}"/>
                </a:ext>
              </a:extLst>
            </p:cNvPr>
            <p:cNvSpPr/>
            <p:nvPr/>
          </p:nvSpPr>
          <p:spPr>
            <a:xfrm>
              <a:off x="10116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86" name="图形 1">
            <a:extLst>
              <a:ext uri="{FF2B5EF4-FFF2-40B4-BE49-F238E27FC236}">
                <a16:creationId xmlns:a16="http://schemas.microsoft.com/office/drawing/2014/main" id="{21695CA4-D6A1-FF11-635F-FD21F7D11886}"/>
              </a:ext>
            </a:extLst>
          </p:cNvPr>
          <p:cNvGrpSpPr/>
          <p:nvPr/>
        </p:nvGrpSpPr>
        <p:grpSpPr>
          <a:xfrm rot="11742466">
            <a:off x="9003291" y="5462409"/>
            <a:ext cx="900663" cy="592138"/>
            <a:chOff x="5001860" y="1919604"/>
            <a:chExt cx="900663" cy="592138"/>
          </a:xfrm>
        </p:grpSpPr>
        <p:sp>
          <p:nvSpPr>
            <p:cNvPr id="187" name="任意多边形: 形状 186">
              <a:extLst>
                <a:ext uri="{FF2B5EF4-FFF2-40B4-BE49-F238E27FC236}">
                  <a16:creationId xmlns:a16="http://schemas.microsoft.com/office/drawing/2014/main" id="{313A21FF-4354-3949-F06E-FCCD521346F8}"/>
                </a:ext>
              </a:extLst>
            </p:cNvPr>
            <p:cNvSpPr/>
            <p:nvPr/>
          </p:nvSpPr>
          <p:spPr>
            <a:xfrm>
              <a:off x="5001860" y="1919604"/>
              <a:ext cx="900663" cy="592138"/>
            </a:xfrm>
            <a:custGeom>
              <a:avLst/>
              <a:gdLst>
                <a:gd name="connsiteX0" fmla="*/ 449615 w 900663"/>
                <a:gd name="connsiteY0" fmla="*/ 0 h 592138"/>
                <a:gd name="connsiteX1" fmla="*/ 35 w 900663"/>
                <a:gd name="connsiteY1" fmla="*/ 449580 h 592138"/>
                <a:gd name="connsiteX2" fmla="*/ 143545 w 900663"/>
                <a:gd name="connsiteY2" fmla="*/ 591185 h 592138"/>
                <a:gd name="connsiteX3" fmla="*/ 250860 w 900663"/>
                <a:gd name="connsiteY3" fmla="*/ 449580 h 592138"/>
                <a:gd name="connsiteX4" fmla="*/ 450250 w 900663"/>
                <a:gd name="connsiteY4" fmla="*/ 250190 h 592138"/>
                <a:gd name="connsiteX5" fmla="*/ 649640 w 900663"/>
                <a:gd name="connsiteY5" fmla="*/ 449580 h 592138"/>
                <a:gd name="connsiteX6" fmla="*/ 763305 w 900663"/>
                <a:gd name="connsiteY6" fmla="*/ 591185 h 592138"/>
                <a:gd name="connsiteX7" fmla="*/ 900465 w 900663"/>
                <a:gd name="connsiteY7" fmla="*/ 449580 h 592138"/>
                <a:gd name="connsiteX8" fmla="*/ 449615 w 900663"/>
                <a:gd name="connsiteY8" fmla="*/ 0 h 592138"/>
                <a:gd name="connsiteX9" fmla="*/ 768385 w 900663"/>
                <a:gd name="connsiteY9" fmla="*/ 441960 h 592138"/>
                <a:gd name="connsiteX10" fmla="*/ 454060 w 900663"/>
                <a:gd name="connsiteY10" fmla="*/ 127635 h 592138"/>
                <a:gd name="connsiteX11" fmla="*/ 139735 w 900663"/>
                <a:gd name="connsiteY11" fmla="*/ 441960 h 592138"/>
                <a:gd name="connsiteX12" fmla="*/ 104175 w 900663"/>
                <a:gd name="connsiteY12" fmla="*/ 441960 h 592138"/>
                <a:gd name="connsiteX13" fmla="*/ 454060 w 900663"/>
                <a:gd name="connsiteY13" fmla="*/ 92075 h 592138"/>
                <a:gd name="connsiteX14" fmla="*/ 803945 w 900663"/>
                <a:gd name="connsiteY14" fmla="*/ 441960 h 592138"/>
                <a:gd name="connsiteX15" fmla="*/ 768385 w 900663"/>
                <a:gd name="connsiteY15" fmla="*/ 441960 h 5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663" h="592138">
                  <a:moveTo>
                    <a:pt x="449615" y="0"/>
                  </a:moveTo>
                  <a:cubicBezTo>
                    <a:pt x="201330" y="0"/>
                    <a:pt x="35" y="201295"/>
                    <a:pt x="35" y="449580"/>
                  </a:cubicBezTo>
                  <a:cubicBezTo>
                    <a:pt x="-1870" y="537845"/>
                    <a:pt x="74330" y="600710"/>
                    <a:pt x="143545" y="591185"/>
                  </a:cubicBezTo>
                  <a:cubicBezTo>
                    <a:pt x="202600" y="582930"/>
                    <a:pt x="254035" y="522605"/>
                    <a:pt x="250860" y="449580"/>
                  </a:cubicBezTo>
                  <a:cubicBezTo>
                    <a:pt x="250860" y="339725"/>
                    <a:pt x="339760" y="250190"/>
                    <a:pt x="450250" y="250190"/>
                  </a:cubicBezTo>
                  <a:cubicBezTo>
                    <a:pt x="560740" y="250190"/>
                    <a:pt x="649640" y="339090"/>
                    <a:pt x="649640" y="449580"/>
                  </a:cubicBezTo>
                  <a:cubicBezTo>
                    <a:pt x="645195" y="523875"/>
                    <a:pt x="699805" y="585470"/>
                    <a:pt x="763305" y="591185"/>
                  </a:cubicBezTo>
                  <a:cubicBezTo>
                    <a:pt x="833790" y="597535"/>
                    <a:pt x="904910" y="533400"/>
                    <a:pt x="900465" y="449580"/>
                  </a:cubicBezTo>
                  <a:cubicBezTo>
                    <a:pt x="899830" y="203200"/>
                    <a:pt x="696630" y="0"/>
                    <a:pt x="449615" y="0"/>
                  </a:cubicBezTo>
                  <a:close/>
                  <a:moveTo>
                    <a:pt x="768385" y="441960"/>
                  </a:moveTo>
                  <a:cubicBezTo>
                    <a:pt x="768385" y="268605"/>
                    <a:pt x="627415" y="127635"/>
                    <a:pt x="454060" y="127635"/>
                  </a:cubicBezTo>
                  <a:cubicBezTo>
                    <a:pt x="280705" y="127635"/>
                    <a:pt x="139735" y="268605"/>
                    <a:pt x="139735" y="441960"/>
                  </a:cubicBezTo>
                  <a:lnTo>
                    <a:pt x="104175" y="441960"/>
                  </a:lnTo>
                  <a:cubicBezTo>
                    <a:pt x="104175" y="248920"/>
                    <a:pt x="261020" y="92075"/>
                    <a:pt x="454060" y="92075"/>
                  </a:cubicBezTo>
                  <a:cubicBezTo>
                    <a:pt x="647100" y="92075"/>
                    <a:pt x="803945" y="248920"/>
                    <a:pt x="803945" y="441960"/>
                  </a:cubicBezTo>
                  <a:lnTo>
                    <a:pt x="768385" y="441960"/>
                  </a:lnTo>
                  <a:close/>
                </a:path>
              </a:pathLst>
            </a:custGeom>
            <a:solidFill>
              <a:schemeClr val="bg1"/>
            </a:solidFill>
            <a:ln w="6350" cap="flat">
              <a:noFill/>
              <a:prstDash val="solid"/>
              <a:miter/>
            </a:ln>
          </p:spPr>
          <p:txBody>
            <a:bodyPr rtlCol="0" anchor="ctr">
              <a:noAutofit/>
            </a:bodyPr>
            <a:lstStyle/>
            <a:p>
              <a:endParaRPr lang="zh-CN" altLang="en-US"/>
            </a:p>
          </p:txBody>
        </p:sp>
        <p:sp>
          <p:nvSpPr>
            <p:cNvPr id="188" name="任意多边形: 形状 187">
              <a:extLst>
                <a:ext uri="{FF2B5EF4-FFF2-40B4-BE49-F238E27FC236}">
                  <a16:creationId xmlns:a16="http://schemas.microsoft.com/office/drawing/2014/main" id="{786A70B4-5ADD-7DAC-D77A-3404E7CE6DFE}"/>
                </a:ext>
              </a:extLst>
            </p:cNvPr>
            <p:cNvSpPr/>
            <p:nvPr/>
          </p:nvSpPr>
          <p:spPr>
            <a:xfrm>
              <a:off x="5001895" y="2345054"/>
              <a:ext cx="252729" cy="23495"/>
            </a:xfrm>
            <a:custGeom>
              <a:avLst/>
              <a:gdLst>
                <a:gd name="connsiteX0" fmla="*/ 0 w 252729"/>
                <a:gd name="connsiteY0" fmla="*/ 23495 h 23495"/>
                <a:gd name="connsiteX1" fmla="*/ 250825 w 252729"/>
                <a:gd name="connsiteY1" fmla="*/ 23495 h 23495"/>
                <a:gd name="connsiteX2" fmla="*/ 252730 w 252729"/>
                <a:gd name="connsiteY2" fmla="*/ 0 h 23495"/>
                <a:gd name="connsiteX3" fmla="*/ 1270 w 252729"/>
                <a:gd name="connsiteY3" fmla="*/ 0 h 23495"/>
                <a:gd name="connsiteX4" fmla="*/ 0 w 252729"/>
                <a:gd name="connsiteY4" fmla="*/ 23495 h 2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29" h="23495">
                  <a:moveTo>
                    <a:pt x="0" y="23495"/>
                  </a:moveTo>
                  <a:lnTo>
                    <a:pt x="250825" y="23495"/>
                  </a:lnTo>
                  <a:cubicBezTo>
                    <a:pt x="250825" y="15240"/>
                    <a:pt x="251460" y="7620"/>
                    <a:pt x="252730" y="0"/>
                  </a:cubicBezTo>
                  <a:lnTo>
                    <a:pt x="1270" y="0"/>
                  </a:lnTo>
                  <a:cubicBezTo>
                    <a:pt x="0" y="7620"/>
                    <a:pt x="0" y="15240"/>
                    <a:pt x="0" y="23495"/>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189" name="任意多边形: 形状 188">
              <a:extLst>
                <a:ext uri="{FF2B5EF4-FFF2-40B4-BE49-F238E27FC236}">
                  <a16:creationId xmlns:a16="http://schemas.microsoft.com/office/drawing/2014/main" id="{2BF8ED4E-03ED-DC13-0BB1-59B64CF552B9}"/>
                </a:ext>
              </a:extLst>
            </p:cNvPr>
            <p:cNvSpPr/>
            <p:nvPr/>
          </p:nvSpPr>
          <p:spPr>
            <a:xfrm>
              <a:off x="5649595" y="2345054"/>
              <a:ext cx="252729" cy="23495"/>
            </a:xfrm>
            <a:custGeom>
              <a:avLst/>
              <a:gdLst>
                <a:gd name="connsiteX0" fmla="*/ 251460 w 252729"/>
                <a:gd name="connsiteY0" fmla="*/ 0 h 23495"/>
                <a:gd name="connsiteX1" fmla="*/ 0 w 252729"/>
                <a:gd name="connsiteY1" fmla="*/ 0 h 23495"/>
                <a:gd name="connsiteX2" fmla="*/ 1905 w 252729"/>
                <a:gd name="connsiteY2" fmla="*/ 23495 h 23495"/>
                <a:gd name="connsiteX3" fmla="*/ 252730 w 252729"/>
                <a:gd name="connsiteY3" fmla="*/ 23495 h 23495"/>
                <a:gd name="connsiteX4" fmla="*/ 251460 w 252729"/>
                <a:gd name="connsiteY4" fmla="*/ 0 h 2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29" h="23495">
                  <a:moveTo>
                    <a:pt x="251460" y="0"/>
                  </a:moveTo>
                  <a:lnTo>
                    <a:pt x="0" y="0"/>
                  </a:lnTo>
                  <a:cubicBezTo>
                    <a:pt x="1270" y="7620"/>
                    <a:pt x="1905" y="15875"/>
                    <a:pt x="1905" y="23495"/>
                  </a:cubicBezTo>
                  <a:lnTo>
                    <a:pt x="252730" y="23495"/>
                  </a:lnTo>
                  <a:cubicBezTo>
                    <a:pt x="252095" y="15240"/>
                    <a:pt x="251460" y="7620"/>
                    <a:pt x="251460" y="0"/>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190" name="任意多边形: 形状 189">
              <a:extLst>
                <a:ext uri="{FF2B5EF4-FFF2-40B4-BE49-F238E27FC236}">
                  <a16:creationId xmlns:a16="http://schemas.microsoft.com/office/drawing/2014/main" id="{DDF253C1-A4FA-FA9D-0972-66E7C3985C27}"/>
                </a:ext>
              </a:extLst>
            </p:cNvPr>
            <p:cNvSpPr/>
            <p:nvPr/>
          </p:nvSpPr>
          <p:spPr>
            <a:xfrm>
              <a:off x="5655309" y="2411729"/>
              <a:ext cx="241935" cy="23495"/>
            </a:xfrm>
            <a:custGeom>
              <a:avLst/>
              <a:gdLst>
                <a:gd name="connsiteX0" fmla="*/ 241935 w 241935"/>
                <a:gd name="connsiteY0" fmla="*/ 0 h 23495"/>
                <a:gd name="connsiteX1" fmla="*/ 0 w 241935"/>
                <a:gd name="connsiteY1" fmla="*/ 0 h 23495"/>
                <a:gd name="connsiteX2" fmla="*/ 8255 w 241935"/>
                <a:gd name="connsiteY2" fmla="*/ 23495 h 23495"/>
                <a:gd name="connsiteX3" fmla="*/ 233680 w 241935"/>
                <a:gd name="connsiteY3" fmla="*/ 23495 h 23495"/>
                <a:gd name="connsiteX4" fmla="*/ 241935 w 241935"/>
                <a:gd name="connsiteY4" fmla="*/ 0 h 2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35" h="23495">
                  <a:moveTo>
                    <a:pt x="241935" y="0"/>
                  </a:moveTo>
                  <a:lnTo>
                    <a:pt x="0" y="0"/>
                  </a:lnTo>
                  <a:cubicBezTo>
                    <a:pt x="1905" y="8255"/>
                    <a:pt x="5080" y="15875"/>
                    <a:pt x="8255" y="23495"/>
                  </a:cubicBezTo>
                  <a:lnTo>
                    <a:pt x="233680" y="23495"/>
                  </a:lnTo>
                  <a:cubicBezTo>
                    <a:pt x="236220" y="16510"/>
                    <a:pt x="239395" y="8255"/>
                    <a:pt x="241935" y="0"/>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191" name="任意多边形: 形状 190">
              <a:extLst>
                <a:ext uri="{FF2B5EF4-FFF2-40B4-BE49-F238E27FC236}">
                  <a16:creationId xmlns:a16="http://schemas.microsoft.com/office/drawing/2014/main" id="{BDE347C4-3470-1407-23B7-A89C75B04981}"/>
                </a:ext>
              </a:extLst>
            </p:cNvPr>
            <p:cNvSpPr/>
            <p:nvPr/>
          </p:nvSpPr>
          <p:spPr>
            <a:xfrm>
              <a:off x="5007609" y="2411729"/>
              <a:ext cx="240665" cy="23495"/>
            </a:xfrm>
            <a:custGeom>
              <a:avLst/>
              <a:gdLst>
                <a:gd name="connsiteX0" fmla="*/ 8890 w 240665"/>
                <a:gd name="connsiteY0" fmla="*/ 23495 h 23495"/>
                <a:gd name="connsiteX1" fmla="*/ 232410 w 240665"/>
                <a:gd name="connsiteY1" fmla="*/ 23495 h 23495"/>
                <a:gd name="connsiteX2" fmla="*/ 240665 w 240665"/>
                <a:gd name="connsiteY2" fmla="*/ 0 h 23495"/>
                <a:gd name="connsiteX3" fmla="*/ 0 w 240665"/>
                <a:gd name="connsiteY3" fmla="*/ 0 h 23495"/>
                <a:gd name="connsiteX4" fmla="*/ 8890 w 240665"/>
                <a:gd name="connsiteY4" fmla="*/ 23495 h 2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665" h="23495">
                  <a:moveTo>
                    <a:pt x="8890" y="23495"/>
                  </a:moveTo>
                  <a:lnTo>
                    <a:pt x="232410" y="23495"/>
                  </a:lnTo>
                  <a:cubicBezTo>
                    <a:pt x="235585" y="15875"/>
                    <a:pt x="238760" y="8255"/>
                    <a:pt x="240665" y="0"/>
                  </a:cubicBezTo>
                  <a:lnTo>
                    <a:pt x="0" y="0"/>
                  </a:lnTo>
                  <a:cubicBezTo>
                    <a:pt x="2540" y="8255"/>
                    <a:pt x="5080" y="16510"/>
                    <a:pt x="8890" y="23495"/>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192" name="任意多边形: 形状 191">
              <a:extLst>
                <a:ext uri="{FF2B5EF4-FFF2-40B4-BE49-F238E27FC236}">
                  <a16:creationId xmlns:a16="http://schemas.microsoft.com/office/drawing/2014/main" id="{E9F2907E-F1C1-CD7A-B4F3-D858DD26B26D}"/>
                </a:ext>
              </a:extLst>
            </p:cNvPr>
            <p:cNvSpPr/>
            <p:nvPr/>
          </p:nvSpPr>
          <p:spPr>
            <a:xfrm>
              <a:off x="5044440" y="2475229"/>
              <a:ext cx="168909" cy="23495"/>
            </a:xfrm>
            <a:custGeom>
              <a:avLst/>
              <a:gdLst>
                <a:gd name="connsiteX0" fmla="*/ 33655 w 168909"/>
                <a:gd name="connsiteY0" fmla="*/ 23495 h 23495"/>
                <a:gd name="connsiteX1" fmla="*/ 138430 w 168909"/>
                <a:gd name="connsiteY1" fmla="*/ 23495 h 23495"/>
                <a:gd name="connsiteX2" fmla="*/ 168910 w 168909"/>
                <a:gd name="connsiteY2" fmla="*/ 0 h 23495"/>
                <a:gd name="connsiteX3" fmla="*/ 0 w 168909"/>
                <a:gd name="connsiteY3" fmla="*/ 0 h 23495"/>
                <a:gd name="connsiteX4" fmla="*/ 33655 w 168909"/>
                <a:gd name="connsiteY4" fmla="*/ 23495 h 2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09" h="23495">
                  <a:moveTo>
                    <a:pt x="33655" y="23495"/>
                  </a:moveTo>
                  <a:lnTo>
                    <a:pt x="138430" y="23495"/>
                  </a:lnTo>
                  <a:cubicBezTo>
                    <a:pt x="149860" y="17145"/>
                    <a:pt x="160020" y="9525"/>
                    <a:pt x="168910" y="0"/>
                  </a:cubicBezTo>
                  <a:lnTo>
                    <a:pt x="0" y="0"/>
                  </a:lnTo>
                  <a:cubicBezTo>
                    <a:pt x="10795" y="9525"/>
                    <a:pt x="21590" y="17145"/>
                    <a:pt x="33655" y="23495"/>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193" name="任意多边形: 形状 192">
              <a:extLst>
                <a:ext uri="{FF2B5EF4-FFF2-40B4-BE49-F238E27FC236}">
                  <a16:creationId xmlns:a16="http://schemas.microsoft.com/office/drawing/2014/main" id="{ACF0167C-E0DC-04BE-3A71-F2AF8534A95B}"/>
                </a:ext>
              </a:extLst>
            </p:cNvPr>
            <p:cNvSpPr/>
            <p:nvPr/>
          </p:nvSpPr>
          <p:spPr>
            <a:xfrm>
              <a:off x="5690234" y="2475229"/>
              <a:ext cx="170180" cy="23495"/>
            </a:xfrm>
            <a:custGeom>
              <a:avLst/>
              <a:gdLst>
                <a:gd name="connsiteX0" fmla="*/ 170180 w 170180"/>
                <a:gd name="connsiteY0" fmla="*/ 0 h 23495"/>
                <a:gd name="connsiteX1" fmla="*/ 0 w 170180"/>
                <a:gd name="connsiteY1" fmla="*/ 0 h 23495"/>
                <a:gd name="connsiteX2" fmla="*/ 31750 w 170180"/>
                <a:gd name="connsiteY2" fmla="*/ 23495 h 23495"/>
                <a:gd name="connsiteX3" fmla="*/ 137160 w 170180"/>
                <a:gd name="connsiteY3" fmla="*/ 23495 h 23495"/>
                <a:gd name="connsiteX4" fmla="*/ 170180 w 170180"/>
                <a:gd name="connsiteY4" fmla="*/ 0 h 2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80" h="23495">
                  <a:moveTo>
                    <a:pt x="170180" y="0"/>
                  </a:moveTo>
                  <a:lnTo>
                    <a:pt x="0" y="0"/>
                  </a:lnTo>
                  <a:cubicBezTo>
                    <a:pt x="9525" y="9525"/>
                    <a:pt x="20320" y="17780"/>
                    <a:pt x="31750" y="23495"/>
                  </a:cubicBezTo>
                  <a:lnTo>
                    <a:pt x="137160" y="23495"/>
                  </a:lnTo>
                  <a:cubicBezTo>
                    <a:pt x="148590" y="17145"/>
                    <a:pt x="160020" y="9525"/>
                    <a:pt x="170180" y="0"/>
                  </a:cubicBezTo>
                  <a:close/>
                </a:path>
              </a:pathLst>
            </a:custGeom>
            <a:solidFill>
              <a:schemeClr val="dk1"/>
            </a:solidFill>
            <a:ln w="6350" cap="flat">
              <a:noFill/>
              <a:prstDash val="solid"/>
              <a:miter/>
            </a:ln>
          </p:spPr>
          <p:txBody>
            <a:bodyPr rtlCol="0" anchor="ctr">
              <a:noAutofit/>
            </a:bodyPr>
            <a:lstStyle/>
            <a:p>
              <a:endParaRPr lang="zh-CN" altLang="en-US"/>
            </a:p>
          </p:txBody>
        </p:sp>
      </p:grpSp>
      <p:sp>
        <p:nvSpPr>
          <p:cNvPr id="194" name="文本框">
            <a:extLst>
              <a:ext uri="{FF2B5EF4-FFF2-40B4-BE49-F238E27FC236}">
                <a16:creationId xmlns:a16="http://schemas.microsoft.com/office/drawing/2014/main" id="{3E1AB98C-E7E6-8489-6098-211E1DF95105}"/>
              </a:ext>
            </a:extLst>
          </p:cNvPr>
          <p:cNvSpPr/>
          <p:nvPr/>
        </p:nvSpPr>
        <p:spPr>
          <a:xfrm>
            <a:off x="546101" y="478575"/>
            <a:ext cx="6138279" cy="2180212"/>
          </a:xfrm>
          <a:prstGeom prst="rect">
            <a:avLst/>
          </a:prstGeom>
          <a:noFill/>
        </p:spPr>
        <p:txBody>
          <a:bodyPr wrap="square" lIns="0" tIns="0" rIns="0" bIns="0">
            <a:noAutofit/>
          </a:bodyPr>
          <a:lstStyle/>
          <a:p>
            <a:pPr>
              <a:lnSpc>
                <a:spcPct val="120000"/>
              </a:lnSpc>
            </a:pPr>
            <a:r>
              <a:rPr lang="en-US" altLang="zh-CN" sz="4000" cap="all" dirty="0">
                <a:solidFill>
                  <a:schemeClr val="bg1"/>
                </a:solidFill>
                <a:latin typeface="OPPOSans H" panose="00020600040101010101" pitchFamily="18" charset="-122"/>
                <a:ea typeface="OPPOSans H" panose="00020600040101010101" pitchFamily="18" charset="-122"/>
                <a:cs typeface="OPPOSans H" panose="00020600040101010101" pitchFamily="18" charset="-122"/>
                <a:sym typeface="+mn-lt"/>
              </a:rPr>
              <a:t>Rationalize </a:t>
            </a:r>
          </a:p>
          <a:p>
            <a:pPr>
              <a:lnSpc>
                <a:spcPct val="120000"/>
              </a:lnSpc>
            </a:pPr>
            <a:r>
              <a:rPr lang="en-US" altLang="zh-CN" sz="4000" cap="all" dirty="0">
                <a:solidFill>
                  <a:schemeClr val="bg1"/>
                </a:solidFill>
                <a:latin typeface="OPPOSans H" panose="00020600040101010101" pitchFamily="18" charset="-122"/>
                <a:ea typeface="OPPOSans H" panose="00020600040101010101" pitchFamily="18" charset="-122"/>
                <a:cs typeface="OPPOSans H" panose="00020600040101010101" pitchFamily="18" charset="-122"/>
                <a:sym typeface="+mn-lt"/>
              </a:rPr>
              <a:t>the teaching</a:t>
            </a:r>
          </a:p>
          <a:p>
            <a:pPr>
              <a:lnSpc>
                <a:spcPct val="120000"/>
              </a:lnSpc>
            </a:pPr>
            <a:r>
              <a:rPr lang="en-US" altLang="zh-CN" sz="4000" cap="all" dirty="0">
                <a:solidFill>
                  <a:schemeClr val="bg1"/>
                </a:solidFill>
                <a:latin typeface="OPPOSans H" panose="00020600040101010101" pitchFamily="18" charset="-122"/>
                <a:ea typeface="OPPOSans H" panose="00020600040101010101" pitchFamily="18" charset="-122"/>
                <a:cs typeface="OPPOSans H" panose="00020600040101010101" pitchFamily="18" charset="-122"/>
                <a:sym typeface="+mn-lt"/>
              </a:rPr>
              <a:t>plan</a:t>
            </a:r>
          </a:p>
        </p:txBody>
      </p:sp>
    </p:spTree>
    <p:extLst>
      <p:ext uri="{BB962C8B-B14F-4D97-AF65-F5344CB8AC3E}">
        <p14:creationId xmlns:p14="http://schemas.microsoft.com/office/powerpoint/2010/main" val="2855370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4F3DA742-C3FB-53C0-0049-A1FFEF3C9754}"/>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 name="直角三角形 8">
            <a:extLst>
              <a:ext uri="{FF2B5EF4-FFF2-40B4-BE49-F238E27FC236}">
                <a16:creationId xmlns:a16="http://schemas.microsoft.com/office/drawing/2014/main" id="{BC9D963C-D03E-3ADF-7E81-AC35CF7B4DE1}"/>
              </a:ext>
            </a:extLst>
          </p:cNvPr>
          <p:cNvSpPr/>
          <p:nvPr/>
        </p:nvSpPr>
        <p:spPr>
          <a:xfrm rot="5400000">
            <a:off x="-1" y="210850"/>
            <a:ext cx="7680960" cy="768096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矩形 6">
            <a:extLst>
              <a:ext uri="{FF2B5EF4-FFF2-40B4-BE49-F238E27FC236}">
                <a16:creationId xmlns:a16="http://schemas.microsoft.com/office/drawing/2014/main" id="{DB7C7D27-E67C-1A58-3E86-EA76B0282EDF}"/>
              </a:ext>
            </a:extLst>
          </p:cNvPr>
          <p:cNvSpPr/>
          <p:nvPr/>
        </p:nvSpPr>
        <p:spPr>
          <a:xfrm>
            <a:off x="-120207" y="546100"/>
            <a:ext cx="5442978" cy="955441"/>
          </a:xfrm>
          <a:prstGeom prst="rect">
            <a:avLst/>
          </a:prstGeom>
          <a:solidFill>
            <a:schemeClr val="bg1"/>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 name="矩形 7">
            <a:extLst>
              <a:ext uri="{FF2B5EF4-FFF2-40B4-BE49-F238E27FC236}">
                <a16:creationId xmlns:a16="http://schemas.microsoft.com/office/drawing/2014/main" id="{F359E66A-A01E-B640-390F-02AB6AE075F7}"/>
              </a:ext>
            </a:extLst>
          </p:cNvPr>
          <p:cNvSpPr/>
          <p:nvPr/>
        </p:nvSpPr>
        <p:spPr>
          <a:xfrm>
            <a:off x="5322771" y="546100"/>
            <a:ext cx="6978314" cy="955441"/>
          </a:xfrm>
          <a:prstGeom prst="rect">
            <a:avLst/>
          </a:prstGeom>
          <a:solidFill>
            <a:schemeClr val="bg1"/>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文本框">
            <a:extLst>
              <a:ext uri="{FF2B5EF4-FFF2-40B4-BE49-F238E27FC236}">
                <a16:creationId xmlns:a16="http://schemas.microsoft.com/office/drawing/2014/main" id="{511FC106-1DBD-CE77-DB0A-FC92E6AEFD8B}"/>
              </a:ext>
            </a:extLst>
          </p:cNvPr>
          <p:cNvSpPr/>
          <p:nvPr/>
        </p:nvSpPr>
        <p:spPr>
          <a:xfrm>
            <a:off x="749288" y="832643"/>
            <a:ext cx="3847207" cy="461665"/>
          </a:xfrm>
          <a:prstGeom prst="rect">
            <a:avLst/>
          </a:prstGeom>
        </p:spPr>
        <p:txBody>
          <a:bodyPr wrap="none" lIns="0" tIns="0" rIns="0" bIns="0" anchor="t">
            <a:noAutofit/>
          </a:bodyPr>
          <a:lstStyle/>
          <a:p>
            <a:pPr algn="l"/>
            <a:r>
              <a:rPr lang="zh-CN" altLang="en-US" sz="3000" dirty="0">
                <a:latin typeface="+mj-ea"/>
                <a:ea typeface="+mj-ea"/>
                <a:sym typeface="+mn-lt"/>
              </a:rPr>
              <a:t>合理安排防疫教学计划</a:t>
            </a:r>
          </a:p>
        </p:txBody>
      </p:sp>
      <p:sp>
        <p:nvSpPr>
          <p:cNvPr id="5" name="矩形 4">
            <a:extLst>
              <a:ext uri="{FF2B5EF4-FFF2-40B4-BE49-F238E27FC236}">
                <a16:creationId xmlns:a16="http://schemas.microsoft.com/office/drawing/2014/main" id="{EF4347B3-6CF6-3BB3-A320-40118D1523BD}"/>
              </a:ext>
            </a:extLst>
          </p:cNvPr>
          <p:cNvSpPr/>
          <p:nvPr/>
        </p:nvSpPr>
        <p:spPr>
          <a:xfrm>
            <a:off x="-120207" y="-127574"/>
            <a:ext cx="4047314" cy="676849"/>
          </a:xfrm>
          <a:prstGeom prst="rect">
            <a:avLst/>
          </a:prstGeom>
          <a:solidFill>
            <a:schemeClr val="bg1"/>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 name="矩形 5">
            <a:extLst>
              <a:ext uri="{FF2B5EF4-FFF2-40B4-BE49-F238E27FC236}">
                <a16:creationId xmlns:a16="http://schemas.microsoft.com/office/drawing/2014/main" id="{3CD0C431-868A-D5B6-7E01-148D9324BD12}"/>
              </a:ext>
            </a:extLst>
          </p:cNvPr>
          <p:cNvSpPr/>
          <p:nvPr/>
        </p:nvSpPr>
        <p:spPr>
          <a:xfrm>
            <a:off x="3927107" y="-127574"/>
            <a:ext cx="8373978" cy="676849"/>
          </a:xfrm>
          <a:prstGeom prst="rect">
            <a:avLst/>
          </a:prstGeom>
          <a:solidFill>
            <a:schemeClr val="accent4"/>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矩形 11">
            <a:extLst>
              <a:ext uri="{FF2B5EF4-FFF2-40B4-BE49-F238E27FC236}">
                <a16:creationId xmlns:a16="http://schemas.microsoft.com/office/drawing/2014/main" id="{26F15E28-0C64-F10D-7A15-BD8D2257F0F4}"/>
              </a:ext>
            </a:extLst>
          </p:cNvPr>
          <p:cNvSpPr/>
          <p:nvPr/>
        </p:nvSpPr>
        <p:spPr>
          <a:xfrm>
            <a:off x="11633199" y="-127574"/>
            <a:ext cx="667885" cy="676849"/>
          </a:xfrm>
          <a:prstGeom prst="rect">
            <a:avLst/>
          </a:prstGeom>
          <a:solidFill>
            <a:schemeClr val="accent3"/>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179" name="图片 178" descr="书架上有许多书&#10;&#10;描述已自动生成">
            <a:extLst>
              <a:ext uri="{FF2B5EF4-FFF2-40B4-BE49-F238E27FC236}">
                <a16:creationId xmlns:a16="http://schemas.microsoft.com/office/drawing/2014/main" id="{EBFEBD79-4DDB-5F0F-1112-BED20A81CB28}"/>
              </a:ext>
            </a:extLst>
          </p:cNvPr>
          <p:cNvPicPr>
            <a:picLocks noChangeAspect="1"/>
          </p:cNvPicPr>
          <p:nvPr/>
        </p:nvPicPr>
        <p:blipFill>
          <a:blip r:embed="rId2">
            <a:extLst>
              <a:ext uri="{28A0092B-C50C-407E-A947-70E740481C1C}">
                <a14:useLocalDpi xmlns:a14="http://schemas.microsoft.com/office/drawing/2010/main" val="0"/>
              </a:ext>
            </a:extLst>
          </a:blip>
          <a:srcRect t="9222" b="9222"/>
          <a:stretch>
            <a:fillRect/>
          </a:stretch>
        </p:blipFill>
        <p:spPr>
          <a:xfrm>
            <a:off x="1010653" y="2782806"/>
            <a:ext cx="5515275" cy="2997224"/>
          </a:xfrm>
          <a:prstGeom prst="rect">
            <a:avLst/>
          </a:prstGeom>
          <a:solidFill>
            <a:schemeClr val="bg1"/>
          </a:solidFill>
          <a:ln w="63500" cap="rnd">
            <a:solidFill>
              <a:schemeClr val="tx1"/>
            </a:solidFill>
            <a:round/>
          </a:ln>
        </p:spPr>
      </p:pic>
      <p:sp>
        <p:nvSpPr>
          <p:cNvPr id="15" name="文本框 14">
            <a:extLst>
              <a:ext uri="{FF2B5EF4-FFF2-40B4-BE49-F238E27FC236}">
                <a16:creationId xmlns:a16="http://schemas.microsoft.com/office/drawing/2014/main" id="{C6F19ABC-45BB-3357-C9FE-13A8E2D80E66}"/>
              </a:ext>
            </a:extLst>
          </p:cNvPr>
          <p:cNvSpPr txBox="1"/>
          <p:nvPr/>
        </p:nvSpPr>
        <p:spPr>
          <a:xfrm>
            <a:off x="981694" y="2059661"/>
            <a:ext cx="3526606" cy="384721"/>
          </a:xfrm>
          <a:prstGeom prst="rect">
            <a:avLst/>
          </a:prstGeom>
          <a:noFill/>
        </p:spPr>
        <p:txBody>
          <a:bodyPr wrap="none" lIns="0" tIns="0" rIns="0" bIns="0">
            <a:noAutofit/>
          </a:bodyPr>
          <a:lstStyle/>
          <a:p>
            <a:r>
              <a:rPr lang="zh-CN" altLang="en-US" sz="2500" dirty="0">
                <a:solidFill>
                  <a:schemeClr val="bg1"/>
                </a:solidFill>
                <a:latin typeface="+mj-ea"/>
                <a:ea typeface="+mj-ea"/>
              </a:rPr>
              <a:t>坚决落实教育局各项规定</a:t>
            </a:r>
          </a:p>
        </p:txBody>
      </p:sp>
      <p:sp>
        <p:nvSpPr>
          <p:cNvPr id="16" name="文本框 15">
            <a:extLst>
              <a:ext uri="{FF2B5EF4-FFF2-40B4-BE49-F238E27FC236}">
                <a16:creationId xmlns:a16="http://schemas.microsoft.com/office/drawing/2014/main" id="{E94B2B76-4D5A-8D72-6A7B-15688D3C350B}"/>
              </a:ext>
            </a:extLst>
          </p:cNvPr>
          <p:cNvSpPr txBox="1"/>
          <p:nvPr/>
        </p:nvSpPr>
        <p:spPr>
          <a:xfrm>
            <a:off x="6872354" y="2725943"/>
            <a:ext cx="4466206" cy="1426416"/>
          </a:xfrm>
          <a:prstGeom prst="rect">
            <a:avLst/>
          </a:prstGeom>
          <a:noFill/>
        </p:spPr>
        <p:txBody>
          <a:bodyPr wrap="square" lIns="0" tIns="0" rIns="0" bIns="0">
            <a:noAutofit/>
          </a:bodyPr>
          <a:lstStyle/>
          <a:p>
            <a:pPr>
              <a:lnSpc>
                <a:spcPct val="125000"/>
              </a:lnSpc>
            </a:pPr>
            <a:r>
              <a:rPr lang="zh-CN" altLang="en-US" sz="1500" dirty="0">
                <a:solidFill>
                  <a:schemeClr val="bg1"/>
                </a:solidFill>
                <a:latin typeface="+mn-ea"/>
              </a:rPr>
              <a:t>继续落实减负等各项规定，开足开齐开好国家课程和省定地方课程。各学科合理制订期末复习评测计划，优化教学方式，提高复习阶段作业设计质量，严格控制作业总量，防止加重学生学业负担。多形式开展校内文体活动，增强学生身心健康。</a:t>
            </a:r>
          </a:p>
        </p:txBody>
      </p:sp>
      <p:grpSp>
        <p:nvGrpSpPr>
          <p:cNvPr id="18" name="组合 17">
            <a:extLst>
              <a:ext uri="{FF2B5EF4-FFF2-40B4-BE49-F238E27FC236}">
                <a16:creationId xmlns:a16="http://schemas.microsoft.com/office/drawing/2014/main" id="{36964BF8-0E44-71DE-6F52-0E6DFE5C6B76}"/>
              </a:ext>
            </a:extLst>
          </p:cNvPr>
          <p:cNvGrpSpPr/>
          <p:nvPr/>
        </p:nvGrpSpPr>
        <p:grpSpPr>
          <a:xfrm>
            <a:off x="6096000" y="5155519"/>
            <a:ext cx="1792715" cy="984840"/>
            <a:chOff x="7259320" y="2209800"/>
            <a:chExt cx="2959100" cy="1625600"/>
          </a:xfrm>
          <a:solidFill>
            <a:schemeClr val="accent3"/>
          </a:solidFill>
        </p:grpSpPr>
        <p:sp>
          <p:nvSpPr>
            <p:cNvPr id="19" name="椭圆 18">
              <a:extLst>
                <a:ext uri="{FF2B5EF4-FFF2-40B4-BE49-F238E27FC236}">
                  <a16:creationId xmlns:a16="http://schemas.microsoft.com/office/drawing/2014/main" id="{5DF70494-CF89-6974-750E-D97DDE9A1770}"/>
                </a:ext>
              </a:extLst>
            </p:cNvPr>
            <p:cNvSpPr/>
            <p:nvPr/>
          </p:nvSpPr>
          <p:spPr>
            <a:xfrm>
              <a:off x="7259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 name="椭圆 19">
              <a:extLst>
                <a:ext uri="{FF2B5EF4-FFF2-40B4-BE49-F238E27FC236}">
                  <a16:creationId xmlns:a16="http://schemas.microsoft.com/office/drawing/2014/main" id="{BD8EB66C-CA10-C8EA-78AE-5A8090929588}"/>
                </a:ext>
              </a:extLst>
            </p:cNvPr>
            <p:cNvSpPr/>
            <p:nvPr/>
          </p:nvSpPr>
          <p:spPr>
            <a:xfrm>
              <a:off x="7449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 name="椭圆 20">
              <a:extLst>
                <a:ext uri="{FF2B5EF4-FFF2-40B4-BE49-F238E27FC236}">
                  <a16:creationId xmlns:a16="http://schemas.microsoft.com/office/drawing/2014/main" id="{B945F00F-695E-D121-AAE8-4A94ACAFCA38}"/>
                </a:ext>
              </a:extLst>
            </p:cNvPr>
            <p:cNvSpPr/>
            <p:nvPr/>
          </p:nvSpPr>
          <p:spPr>
            <a:xfrm>
              <a:off x="7640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 name="椭圆 21">
              <a:extLst>
                <a:ext uri="{FF2B5EF4-FFF2-40B4-BE49-F238E27FC236}">
                  <a16:creationId xmlns:a16="http://schemas.microsoft.com/office/drawing/2014/main" id="{DED9B5AA-3272-B250-BBD6-6BF306E8B478}"/>
                </a:ext>
              </a:extLst>
            </p:cNvPr>
            <p:cNvSpPr/>
            <p:nvPr/>
          </p:nvSpPr>
          <p:spPr>
            <a:xfrm>
              <a:off x="7830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 name="椭圆 22">
              <a:extLst>
                <a:ext uri="{FF2B5EF4-FFF2-40B4-BE49-F238E27FC236}">
                  <a16:creationId xmlns:a16="http://schemas.microsoft.com/office/drawing/2014/main" id="{29D45E27-0AC6-005F-8CDD-10B016AEB227}"/>
                </a:ext>
              </a:extLst>
            </p:cNvPr>
            <p:cNvSpPr/>
            <p:nvPr/>
          </p:nvSpPr>
          <p:spPr>
            <a:xfrm>
              <a:off x="8021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 name="椭圆 23">
              <a:extLst>
                <a:ext uri="{FF2B5EF4-FFF2-40B4-BE49-F238E27FC236}">
                  <a16:creationId xmlns:a16="http://schemas.microsoft.com/office/drawing/2014/main" id="{1D311B9B-7154-5506-D318-005C6A542590}"/>
                </a:ext>
              </a:extLst>
            </p:cNvPr>
            <p:cNvSpPr/>
            <p:nvPr/>
          </p:nvSpPr>
          <p:spPr>
            <a:xfrm>
              <a:off x="8211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 name="椭圆 24">
              <a:extLst>
                <a:ext uri="{FF2B5EF4-FFF2-40B4-BE49-F238E27FC236}">
                  <a16:creationId xmlns:a16="http://schemas.microsoft.com/office/drawing/2014/main" id="{6C6511FC-1391-09F6-33DD-3742058C0F74}"/>
                </a:ext>
              </a:extLst>
            </p:cNvPr>
            <p:cNvSpPr/>
            <p:nvPr/>
          </p:nvSpPr>
          <p:spPr>
            <a:xfrm>
              <a:off x="8402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 name="椭圆 25">
              <a:extLst>
                <a:ext uri="{FF2B5EF4-FFF2-40B4-BE49-F238E27FC236}">
                  <a16:creationId xmlns:a16="http://schemas.microsoft.com/office/drawing/2014/main" id="{134731AE-3B89-606A-82AC-ED3B73036705}"/>
                </a:ext>
              </a:extLst>
            </p:cNvPr>
            <p:cNvSpPr/>
            <p:nvPr/>
          </p:nvSpPr>
          <p:spPr>
            <a:xfrm>
              <a:off x="8592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 name="椭圆 26">
              <a:extLst>
                <a:ext uri="{FF2B5EF4-FFF2-40B4-BE49-F238E27FC236}">
                  <a16:creationId xmlns:a16="http://schemas.microsoft.com/office/drawing/2014/main" id="{EC0535B4-87F0-7471-D790-35299BAD37F8}"/>
                </a:ext>
              </a:extLst>
            </p:cNvPr>
            <p:cNvSpPr/>
            <p:nvPr/>
          </p:nvSpPr>
          <p:spPr>
            <a:xfrm>
              <a:off x="8783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 name="椭圆 27">
              <a:extLst>
                <a:ext uri="{FF2B5EF4-FFF2-40B4-BE49-F238E27FC236}">
                  <a16:creationId xmlns:a16="http://schemas.microsoft.com/office/drawing/2014/main" id="{76EA0EC3-FBAD-8149-9768-647ED645F2C0}"/>
                </a:ext>
              </a:extLst>
            </p:cNvPr>
            <p:cNvSpPr/>
            <p:nvPr/>
          </p:nvSpPr>
          <p:spPr>
            <a:xfrm>
              <a:off x="8973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 name="椭圆 28">
              <a:extLst>
                <a:ext uri="{FF2B5EF4-FFF2-40B4-BE49-F238E27FC236}">
                  <a16:creationId xmlns:a16="http://schemas.microsoft.com/office/drawing/2014/main" id="{AB7B8942-29A4-7897-299F-4EF8D7191C9A}"/>
                </a:ext>
              </a:extLst>
            </p:cNvPr>
            <p:cNvSpPr/>
            <p:nvPr/>
          </p:nvSpPr>
          <p:spPr>
            <a:xfrm>
              <a:off x="9164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 name="椭圆 29">
              <a:extLst>
                <a:ext uri="{FF2B5EF4-FFF2-40B4-BE49-F238E27FC236}">
                  <a16:creationId xmlns:a16="http://schemas.microsoft.com/office/drawing/2014/main" id="{4AC13BC0-362C-2B4F-77A3-BA4C4888AEC3}"/>
                </a:ext>
              </a:extLst>
            </p:cNvPr>
            <p:cNvSpPr/>
            <p:nvPr/>
          </p:nvSpPr>
          <p:spPr>
            <a:xfrm>
              <a:off x="9354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 name="椭圆 30">
              <a:extLst>
                <a:ext uri="{FF2B5EF4-FFF2-40B4-BE49-F238E27FC236}">
                  <a16:creationId xmlns:a16="http://schemas.microsoft.com/office/drawing/2014/main" id="{C388F542-3567-A63C-9A03-127DC77D4C08}"/>
                </a:ext>
              </a:extLst>
            </p:cNvPr>
            <p:cNvSpPr/>
            <p:nvPr/>
          </p:nvSpPr>
          <p:spPr>
            <a:xfrm>
              <a:off x="9545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 name="椭圆 31">
              <a:extLst>
                <a:ext uri="{FF2B5EF4-FFF2-40B4-BE49-F238E27FC236}">
                  <a16:creationId xmlns:a16="http://schemas.microsoft.com/office/drawing/2014/main" id="{A0954E9E-F4E2-BE53-99B2-E3733CCC2DC3}"/>
                </a:ext>
              </a:extLst>
            </p:cNvPr>
            <p:cNvSpPr/>
            <p:nvPr/>
          </p:nvSpPr>
          <p:spPr>
            <a:xfrm>
              <a:off x="9735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 name="椭圆 32">
              <a:extLst>
                <a:ext uri="{FF2B5EF4-FFF2-40B4-BE49-F238E27FC236}">
                  <a16:creationId xmlns:a16="http://schemas.microsoft.com/office/drawing/2014/main" id="{65FB9276-3B86-E5A2-9325-38144F09DAC3}"/>
                </a:ext>
              </a:extLst>
            </p:cNvPr>
            <p:cNvSpPr/>
            <p:nvPr/>
          </p:nvSpPr>
          <p:spPr>
            <a:xfrm>
              <a:off x="9926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4" name="椭圆 33">
              <a:extLst>
                <a:ext uri="{FF2B5EF4-FFF2-40B4-BE49-F238E27FC236}">
                  <a16:creationId xmlns:a16="http://schemas.microsoft.com/office/drawing/2014/main" id="{34F46B90-932E-8768-8E61-1DEC0FB9870C}"/>
                </a:ext>
              </a:extLst>
            </p:cNvPr>
            <p:cNvSpPr/>
            <p:nvPr/>
          </p:nvSpPr>
          <p:spPr>
            <a:xfrm>
              <a:off x="10116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5" name="椭圆 34">
              <a:extLst>
                <a:ext uri="{FF2B5EF4-FFF2-40B4-BE49-F238E27FC236}">
                  <a16:creationId xmlns:a16="http://schemas.microsoft.com/office/drawing/2014/main" id="{4763212E-6F7C-AEC9-02E6-8E7162BCB5C5}"/>
                </a:ext>
              </a:extLst>
            </p:cNvPr>
            <p:cNvSpPr/>
            <p:nvPr/>
          </p:nvSpPr>
          <p:spPr>
            <a:xfrm>
              <a:off x="7259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6" name="椭圆 35">
              <a:extLst>
                <a:ext uri="{FF2B5EF4-FFF2-40B4-BE49-F238E27FC236}">
                  <a16:creationId xmlns:a16="http://schemas.microsoft.com/office/drawing/2014/main" id="{7AE4176D-B774-A34C-C54D-45670CECE127}"/>
                </a:ext>
              </a:extLst>
            </p:cNvPr>
            <p:cNvSpPr/>
            <p:nvPr/>
          </p:nvSpPr>
          <p:spPr>
            <a:xfrm>
              <a:off x="7449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7" name="椭圆 36">
              <a:extLst>
                <a:ext uri="{FF2B5EF4-FFF2-40B4-BE49-F238E27FC236}">
                  <a16:creationId xmlns:a16="http://schemas.microsoft.com/office/drawing/2014/main" id="{BD5943A2-5E67-5A6A-F8C4-1B6FCF89CF1A}"/>
                </a:ext>
              </a:extLst>
            </p:cNvPr>
            <p:cNvSpPr/>
            <p:nvPr/>
          </p:nvSpPr>
          <p:spPr>
            <a:xfrm>
              <a:off x="7640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8" name="椭圆 37">
              <a:extLst>
                <a:ext uri="{FF2B5EF4-FFF2-40B4-BE49-F238E27FC236}">
                  <a16:creationId xmlns:a16="http://schemas.microsoft.com/office/drawing/2014/main" id="{A7EBDF74-8BC7-A31A-7760-04B48B9880D0}"/>
                </a:ext>
              </a:extLst>
            </p:cNvPr>
            <p:cNvSpPr/>
            <p:nvPr/>
          </p:nvSpPr>
          <p:spPr>
            <a:xfrm>
              <a:off x="7830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9" name="椭圆 38">
              <a:extLst>
                <a:ext uri="{FF2B5EF4-FFF2-40B4-BE49-F238E27FC236}">
                  <a16:creationId xmlns:a16="http://schemas.microsoft.com/office/drawing/2014/main" id="{B13B7511-3027-18C2-C3FB-20147BE2FE4D}"/>
                </a:ext>
              </a:extLst>
            </p:cNvPr>
            <p:cNvSpPr/>
            <p:nvPr/>
          </p:nvSpPr>
          <p:spPr>
            <a:xfrm>
              <a:off x="8021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0" name="椭圆 39">
              <a:extLst>
                <a:ext uri="{FF2B5EF4-FFF2-40B4-BE49-F238E27FC236}">
                  <a16:creationId xmlns:a16="http://schemas.microsoft.com/office/drawing/2014/main" id="{A9C8F1B0-503D-B135-D48E-1145F23C6ADE}"/>
                </a:ext>
              </a:extLst>
            </p:cNvPr>
            <p:cNvSpPr/>
            <p:nvPr/>
          </p:nvSpPr>
          <p:spPr>
            <a:xfrm>
              <a:off x="8211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1" name="椭圆 40">
              <a:extLst>
                <a:ext uri="{FF2B5EF4-FFF2-40B4-BE49-F238E27FC236}">
                  <a16:creationId xmlns:a16="http://schemas.microsoft.com/office/drawing/2014/main" id="{6A60D690-DC3E-12AC-321C-DDB3CC991845}"/>
                </a:ext>
              </a:extLst>
            </p:cNvPr>
            <p:cNvSpPr/>
            <p:nvPr/>
          </p:nvSpPr>
          <p:spPr>
            <a:xfrm>
              <a:off x="8402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2" name="椭圆 41">
              <a:extLst>
                <a:ext uri="{FF2B5EF4-FFF2-40B4-BE49-F238E27FC236}">
                  <a16:creationId xmlns:a16="http://schemas.microsoft.com/office/drawing/2014/main" id="{7D671D19-1BA5-51C8-1569-317188BFD33C}"/>
                </a:ext>
              </a:extLst>
            </p:cNvPr>
            <p:cNvSpPr/>
            <p:nvPr/>
          </p:nvSpPr>
          <p:spPr>
            <a:xfrm>
              <a:off x="8592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3" name="椭圆 42">
              <a:extLst>
                <a:ext uri="{FF2B5EF4-FFF2-40B4-BE49-F238E27FC236}">
                  <a16:creationId xmlns:a16="http://schemas.microsoft.com/office/drawing/2014/main" id="{827D4D18-00B3-BBC7-DD45-ED031A459F16}"/>
                </a:ext>
              </a:extLst>
            </p:cNvPr>
            <p:cNvSpPr/>
            <p:nvPr/>
          </p:nvSpPr>
          <p:spPr>
            <a:xfrm>
              <a:off x="8783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4" name="椭圆 43">
              <a:extLst>
                <a:ext uri="{FF2B5EF4-FFF2-40B4-BE49-F238E27FC236}">
                  <a16:creationId xmlns:a16="http://schemas.microsoft.com/office/drawing/2014/main" id="{1004F4C7-D63B-9BA8-B26E-EDFD32736089}"/>
                </a:ext>
              </a:extLst>
            </p:cNvPr>
            <p:cNvSpPr/>
            <p:nvPr/>
          </p:nvSpPr>
          <p:spPr>
            <a:xfrm>
              <a:off x="8973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5" name="椭圆 44">
              <a:extLst>
                <a:ext uri="{FF2B5EF4-FFF2-40B4-BE49-F238E27FC236}">
                  <a16:creationId xmlns:a16="http://schemas.microsoft.com/office/drawing/2014/main" id="{5824A8DE-1EE3-1B6E-2B73-31D0CB567819}"/>
                </a:ext>
              </a:extLst>
            </p:cNvPr>
            <p:cNvSpPr/>
            <p:nvPr/>
          </p:nvSpPr>
          <p:spPr>
            <a:xfrm>
              <a:off x="9164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6" name="椭圆 45">
              <a:extLst>
                <a:ext uri="{FF2B5EF4-FFF2-40B4-BE49-F238E27FC236}">
                  <a16:creationId xmlns:a16="http://schemas.microsoft.com/office/drawing/2014/main" id="{D8ECE357-2DBB-7F94-DA79-2DD594C94E8A}"/>
                </a:ext>
              </a:extLst>
            </p:cNvPr>
            <p:cNvSpPr/>
            <p:nvPr/>
          </p:nvSpPr>
          <p:spPr>
            <a:xfrm>
              <a:off x="9354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7" name="椭圆 46">
              <a:extLst>
                <a:ext uri="{FF2B5EF4-FFF2-40B4-BE49-F238E27FC236}">
                  <a16:creationId xmlns:a16="http://schemas.microsoft.com/office/drawing/2014/main" id="{6931E2A6-C7A1-2BC3-FE67-1492A34930DD}"/>
                </a:ext>
              </a:extLst>
            </p:cNvPr>
            <p:cNvSpPr/>
            <p:nvPr/>
          </p:nvSpPr>
          <p:spPr>
            <a:xfrm>
              <a:off x="9545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8" name="椭圆 47">
              <a:extLst>
                <a:ext uri="{FF2B5EF4-FFF2-40B4-BE49-F238E27FC236}">
                  <a16:creationId xmlns:a16="http://schemas.microsoft.com/office/drawing/2014/main" id="{590250BB-DEBF-9138-1EFF-C90ABCCC4B80}"/>
                </a:ext>
              </a:extLst>
            </p:cNvPr>
            <p:cNvSpPr/>
            <p:nvPr/>
          </p:nvSpPr>
          <p:spPr>
            <a:xfrm>
              <a:off x="9735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9" name="椭圆 48">
              <a:extLst>
                <a:ext uri="{FF2B5EF4-FFF2-40B4-BE49-F238E27FC236}">
                  <a16:creationId xmlns:a16="http://schemas.microsoft.com/office/drawing/2014/main" id="{F103E3F2-4B2D-B55F-497F-F4D29351CAF5}"/>
                </a:ext>
              </a:extLst>
            </p:cNvPr>
            <p:cNvSpPr/>
            <p:nvPr/>
          </p:nvSpPr>
          <p:spPr>
            <a:xfrm>
              <a:off x="9926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0" name="椭圆 49">
              <a:extLst>
                <a:ext uri="{FF2B5EF4-FFF2-40B4-BE49-F238E27FC236}">
                  <a16:creationId xmlns:a16="http://schemas.microsoft.com/office/drawing/2014/main" id="{07881DFD-1313-562D-4939-6B530746FB9E}"/>
                </a:ext>
              </a:extLst>
            </p:cNvPr>
            <p:cNvSpPr/>
            <p:nvPr/>
          </p:nvSpPr>
          <p:spPr>
            <a:xfrm>
              <a:off x="10116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1" name="椭圆 50">
              <a:extLst>
                <a:ext uri="{FF2B5EF4-FFF2-40B4-BE49-F238E27FC236}">
                  <a16:creationId xmlns:a16="http://schemas.microsoft.com/office/drawing/2014/main" id="{29E3AE1C-C2D9-896B-CE62-F66CCA4AFAAD}"/>
                </a:ext>
              </a:extLst>
            </p:cNvPr>
            <p:cNvSpPr/>
            <p:nvPr/>
          </p:nvSpPr>
          <p:spPr>
            <a:xfrm>
              <a:off x="7259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2" name="椭圆 51">
              <a:extLst>
                <a:ext uri="{FF2B5EF4-FFF2-40B4-BE49-F238E27FC236}">
                  <a16:creationId xmlns:a16="http://schemas.microsoft.com/office/drawing/2014/main" id="{36194C36-A8AF-B8AF-FB3E-A84E02A24139}"/>
                </a:ext>
              </a:extLst>
            </p:cNvPr>
            <p:cNvSpPr/>
            <p:nvPr/>
          </p:nvSpPr>
          <p:spPr>
            <a:xfrm>
              <a:off x="7449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3" name="椭圆 52">
              <a:extLst>
                <a:ext uri="{FF2B5EF4-FFF2-40B4-BE49-F238E27FC236}">
                  <a16:creationId xmlns:a16="http://schemas.microsoft.com/office/drawing/2014/main" id="{D322FEA3-F552-31D4-33E7-4F6CE3B86984}"/>
                </a:ext>
              </a:extLst>
            </p:cNvPr>
            <p:cNvSpPr/>
            <p:nvPr/>
          </p:nvSpPr>
          <p:spPr>
            <a:xfrm>
              <a:off x="7640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4" name="椭圆 53">
              <a:extLst>
                <a:ext uri="{FF2B5EF4-FFF2-40B4-BE49-F238E27FC236}">
                  <a16:creationId xmlns:a16="http://schemas.microsoft.com/office/drawing/2014/main" id="{FCAEB727-A94C-F697-3DC5-2F4A08AF9D84}"/>
                </a:ext>
              </a:extLst>
            </p:cNvPr>
            <p:cNvSpPr/>
            <p:nvPr/>
          </p:nvSpPr>
          <p:spPr>
            <a:xfrm>
              <a:off x="7830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5" name="椭圆 54">
              <a:extLst>
                <a:ext uri="{FF2B5EF4-FFF2-40B4-BE49-F238E27FC236}">
                  <a16:creationId xmlns:a16="http://schemas.microsoft.com/office/drawing/2014/main" id="{5A1991B8-FB8F-629F-9730-45E836B6E85F}"/>
                </a:ext>
              </a:extLst>
            </p:cNvPr>
            <p:cNvSpPr/>
            <p:nvPr/>
          </p:nvSpPr>
          <p:spPr>
            <a:xfrm>
              <a:off x="8021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6" name="椭圆 55">
              <a:extLst>
                <a:ext uri="{FF2B5EF4-FFF2-40B4-BE49-F238E27FC236}">
                  <a16:creationId xmlns:a16="http://schemas.microsoft.com/office/drawing/2014/main" id="{B8EC9C1B-B11B-D49C-164D-E83CF0D4199A}"/>
                </a:ext>
              </a:extLst>
            </p:cNvPr>
            <p:cNvSpPr/>
            <p:nvPr/>
          </p:nvSpPr>
          <p:spPr>
            <a:xfrm>
              <a:off x="8211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7" name="椭圆 56">
              <a:extLst>
                <a:ext uri="{FF2B5EF4-FFF2-40B4-BE49-F238E27FC236}">
                  <a16:creationId xmlns:a16="http://schemas.microsoft.com/office/drawing/2014/main" id="{3746FC4E-ED0F-AA5E-7D73-353DD845B37E}"/>
                </a:ext>
              </a:extLst>
            </p:cNvPr>
            <p:cNvSpPr/>
            <p:nvPr/>
          </p:nvSpPr>
          <p:spPr>
            <a:xfrm>
              <a:off x="8402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8" name="椭圆 57">
              <a:extLst>
                <a:ext uri="{FF2B5EF4-FFF2-40B4-BE49-F238E27FC236}">
                  <a16:creationId xmlns:a16="http://schemas.microsoft.com/office/drawing/2014/main" id="{A669763D-E8EB-3496-0002-36CCF9E46A26}"/>
                </a:ext>
              </a:extLst>
            </p:cNvPr>
            <p:cNvSpPr/>
            <p:nvPr/>
          </p:nvSpPr>
          <p:spPr>
            <a:xfrm>
              <a:off x="8592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9" name="椭圆 58">
              <a:extLst>
                <a:ext uri="{FF2B5EF4-FFF2-40B4-BE49-F238E27FC236}">
                  <a16:creationId xmlns:a16="http://schemas.microsoft.com/office/drawing/2014/main" id="{28453E2D-BDB3-91AD-BEAB-B862E799B0BA}"/>
                </a:ext>
              </a:extLst>
            </p:cNvPr>
            <p:cNvSpPr/>
            <p:nvPr/>
          </p:nvSpPr>
          <p:spPr>
            <a:xfrm>
              <a:off x="8783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0" name="椭圆 59">
              <a:extLst>
                <a:ext uri="{FF2B5EF4-FFF2-40B4-BE49-F238E27FC236}">
                  <a16:creationId xmlns:a16="http://schemas.microsoft.com/office/drawing/2014/main" id="{CF29B914-31E2-5770-7AE4-F118D5FD061C}"/>
                </a:ext>
              </a:extLst>
            </p:cNvPr>
            <p:cNvSpPr/>
            <p:nvPr/>
          </p:nvSpPr>
          <p:spPr>
            <a:xfrm>
              <a:off x="8973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1" name="椭圆 60">
              <a:extLst>
                <a:ext uri="{FF2B5EF4-FFF2-40B4-BE49-F238E27FC236}">
                  <a16:creationId xmlns:a16="http://schemas.microsoft.com/office/drawing/2014/main" id="{B1BD515A-3279-5062-6C9A-6B10211D0B31}"/>
                </a:ext>
              </a:extLst>
            </p:cNvPr>
            <p:cNvSpPr/>
            <p:nvPr/>
          </p:nvSpPr>
          <p:spPr>
            <a:xfrm>
              <a:off x="9164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2" name="椭圆 61">
              <a:extLst>
                <a:ext uri="{FF2B5EF4-FFF2-40B4-BE49-F238E27FC236}">
                  <a16:creationId xmlns:a16="http://schemas.microsoft.com/office/drawing/2014/main" id="{067D4C8E-4BE0-DF4B-9C87-CBC31642BA2E}"/>
                </a:ext>
              </a:extLst>
            </p:cNvPr>
            <p:cNvSpPr/>
            <p:nvPr/>
          </p:nvSpPr>
          <p:spPr>
            <a:xfrm>
              <a:off x="9354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3" name="椭圆 62">
              <a:extLst>
                <a:ext uri="{FF2B5EF4-FFF2-40B4-BE49-F238E27FC236}">
                  <a16:creationId xmlns:a16="http://schemas.microsoft.com/office/drawing/2014/main" id="{9B4F4F97-574E-80A1-D39A-5993DF703B8F}"/>
                </a:ext>
              </a:extLst>
            </p:cNvPr>
            <p:cNvSpPr/>
            <p:nvPr/>
          </p:nvSpPr>
          <p:spPr>
            <a:xfrm>
              <a:off x="9545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4" name="椭圆 63">
              <a:extLst>
                <a:ext uri="{FF2B5EF4-FFF2-40B4-BE49-F238E27FC236}">
                  <a16:creationId xmlns:a16="http://schemas.microsoft.com/office/drawing/2014/main" id="{D1EA0557-FA5D-EF4F-E804-CDD27ABA56F8}"/>
                </a:ext>
              </a:extLst>
            </p:cNvPr>
            <p:cNvSpPr/>
            <p:nvPr/>
          </p:nvSpPr>
          <p:spPr>
            <a:xfrm>
              <a:off x="9735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5" name="椭圆 64">
              <a:extLst>
                <a:ext uri="{FF2B5EF4-FFF2-40B4-BE49-F238E27FC236}">
                  <a16:creationId xmlns:a16="http://schemas.microsoft.com/office/drawing/2014/main" id="{76F16519-B556-9AA2-073E-90D5294EE38B}"/>
                </a:ext>
              </a:extLst>
            </p:cNvPr>
            <p:cNvSpPr/>
            <p:nvPr/>
          </p:nvSpPr>
          <p:spPr>
            <a:xfrm>
              <a:off x="9926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6" name="椭圆 65">
              <a:extLst>
                <a:ext uri="{FF2B5EF4-FFF2-40B4-BE49-F238E27FC236}">
                  <a16:creationId xmlns:a16="http://schemas.microsoft.com/office/drawing/2014/main" id="{D19A53BF-2D07-D165-4BBF-E006DFEFA35C}"/>
                </a:ext>
              </a:extLst>
            </p:cNvPr>
            <p:cNvSpPr/>
            <p:nvPr/>
          </p:nvSpPr>
          <p:spPr>
            <a:xfrm>
              <a:off x="10116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7" name="椭圆 66">
              <a:extLst>
                <a:ext uri="{FF2B5EF4-FFF2-40B4-BE49-F238E27FC236}">
                  <a16:creationId xmlns:a16="http://schemas.microsoft.com/office/drawing/2014/main" id="{74A1DA92-8E64-EEA6-0EE3-51374FA489F9}"/>
                </a:ext>
              </a:extLst>
            </p:cNvPr>
            <p:cNvSpPr/>
            <p:nvPr/>
          </p:nvSpPr>
          <p:spPr>
            <a:xfrm>
              <a:off x="7259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8" name="椭圆 67">
              <a:extLst>
                <a:ext uri="{FF2B5EF4-FFF2-40B4-BE49-F238E27FC236}">
                  <a16:creationId xmlns:a16="http://schemas.microsoft.com/office/drawing/2014/main" id="{CFC75CB6-A81B-E17D-00EC-EEF78147C475}"/>
                </a:ext>
              </a:extLst>
            </p:cNvPr>
            <p:cNvSpPr/>
            <p:nvPr/>
          </p:nvSpPr>
          <p:spPr>
            <a:xfrm>
              <a:off x="7449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9" name="椭圆 68">
              <a:extLst>
                <a:ext uri="{FF2B5EF4-FFF2-40B4-BE49-F238E27FC236}">
                  <a16:creationId xmlns:a16="http://schemas.microsoft.com/office/drawing/2014/main" id="{E6E4C2B7-D770-835A-1E45-53D57F8D4CC1}"/>
                </a:ext>
              </a:extLst>
            </p:cNvPr>
            <p:cNvSpPr/>
            <p:nvPr/>
          </p:nvSpPr>
          <p:spPr>
            <a:xfrm>
              <a:off x="7640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0" name="椭圆 69">
              <a:extLst>
                <a:ext uri="{FF2B5EF4-FFF2-40B4-BE49-F238E27FC236}">
                  <a16:creationId xmlns:a16="http://schemas.microsoft.com/office/drawing/2014/main" id="{031530E7-4B70-8FE9-E82E-06559A20273F}"/>
                </a:ext>
              </a:extLst>
            </p:cNvPr>
            <p:cNvSpPr/>
            <p:nvPr/>
          </p:nvSpPr>
          <p:spPr>
            <a:xfrm>
              <a:off x="7830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1" name="椭圆 70">
              <a:extLst>
                <a:ext uri="{FF2B5EF4-FFF2-40B4-BE49-F238E27FC236}">
                  <a16:creationId xmlns:a16="http://schemas.microsoft.com/office/drawing/2014/main" id="{C4AE4967-846E-126E-EC90-65077E5C52B3}"/>
                </a:ext>
              </a:extLst>
            </p:cNvPr>
            <p:cNvSpPr/>
            <p:nvPr/>
          </p:nvSpPr>
          <p:spPr>
            <a:xfrm>
              <a:off x="8021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2" name="椭圆 71">
              <a:extLst>
                <a:ext uri="{FF2B5EF4-FFF2-40B4-BE49-F238E27FC236}">
                  <a16:creationId xmlns:a16="http://schemas.microsoft.com/office/drawing/2014/main" id="{FEEB4AC9-338E-3D3A-07FF-C2A80D32DBFD}"/>
                </a:ext>
              </a:extLst>
            </p:cNvPr>
            <p:cNvSpPr/>
            <p:nvPr/>
          </p:nvSpPr>
          <p:spPr>
            <a:xfrm>
              <a:off x="8211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3" name="椭圆 72">
              <a:extLst>
                <a:ext uri="{FF2B5EF4-FFF2-40B4-BE49-F238E27FC236}">
                  <a16:creationId xmlns:a16="http://schemas.microsoft.com/office/drawing/2014/main" id="{5B61A7B3-0E32-1D31-E204-EBE1DC844ED9}"/>
                </a:ext>
              </a:extLst>
            </p:cNvPr>
            <p:cNvSpPr/>
            <p:nvPr/>
          </p:nvSpPr>
          <p:spPr>
            <a:xfrm>
              <a:off x="8402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4" name="椭圆 73">
              <a:extLst>
                <a:ext uri="{FF2B5EF4-FFF2-40B4-BE49-F238E27FC236}">
                  <a16:creationId xmlns:a16="http://schemas.microsoft.com/office/drawing/2014/main" id="{9C9F4FBF-69E6-4D04-3A82-E86186EB7E69}"/>
                </a:ext>
              </a:extLst>
            </p:cNvPr>
            <p:cNvSpPr/>
            <p:nvPr/>
          </p:nvSpPr>
          <p:spPr>
            <a:xfrm>
              <a:off x="8592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5" name="椭圆 74">
              <a:extLst>
                <a:ext uri="{FF2B5EF4-FFF2-40B4-BE49-F238E27FC236}">
                  <a16:creationId xmlns:a16="http://schemas.microsoft.com/office/drawing/2014/main" id="{7F234378-BD18-CD92-4C8C-3ACB559EA2D7}"/>
                </a:ext>
              </a:extLst>
            </p:cNvPr>
            <p:cNvSpPr/>
            <p:nvPr/>
          </p:nvSpPr>
          <p:spPr>
            <a:xfrm>
              <a:off x="8783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6" name="椭圆 75">
              <a:extLst>
                <a:ext uri="{FF2B5EF4-FFF2-40B4-BE49-F238E27FC236}">
                  <a16:creationId xmlns:a16="http://schemas.microsoft.com/office/drawing/2014/main" id="{D1C3AA1F-2D38-B24A-F126-4396A26BFA56}"/>
                </a:ext>
              </a:extLst>
            </p:cNvPr>
            <p:cNvSpPr/>
            <p:nvPr/>
          </p:nvSpPr>
          <p:spPr>
            <a:xfrm>
              <a:off x="8973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7" name="椭圆 76">
              <a:extLst>
                <a:ext uri="{FF2B5EF4-FFF2-40B4-BE49-F238E27FC236}">
                  <a16:creationId xmlns:a16="http://schemas.microsoft.com/office/drawing/2014/main" id="{0990AB9F-DC0F-C661-EA4B-EA4EE713DA17}"/>
                </a:ext>
              </a:extLst>
            </p:cNvPr>
            <p:cNvSpPr/>
            <p:nvPr/>
          </p:nvSpPr>
          <p:spPr>
            <a:xfrm>
              <a:off x="9164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8" name="椭圆 77">
              <a:extLst>
                <a:ext uri="{FF2B5EF4-FFF2-40B4-BE49-F238E27FC236}">
                  <a16:creationId xmlns:a16="http://schemas.microsoft.com/office/drawing/2014/main" id="{EB7D063E-6C68-CFC9-3623-872E50B2B917}"/>
                </a:ext>
              </a:extLst>
            </p:cNvPr>
            <p:cNvSpPr/>
            <p:nvPr/>
          </p:nvSpPr>
          <p:spPr>
            <a:xfrm>
              <a:off x="9354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9" name="椭圆 78">
              <a:extLst>
                <a:ext uri="{FF2B5EF4-FFF2-40B4-BE49-F238E27FC236}">
                  <a16:creationId xmlns:a16="http://schemas.microsoft.com/office/drawing/2014/main" id="{98D0860D-F5D6-1439-4EFD-1347611A4C9E}"/>
                </a:ext>
              </a:extLst>
            </p:cNvPr>
            <p:cNvSpPr/>
            <p:nvPr/>
          </p:nvSpPr>
          <p:spPr>
            <a:xfrm>
              <a:off x="9545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0" name="椭圆 79">
              <a:extLst>
                <a:ext uri="{FF2B5EF4-FFF2-40B4-BE49-F238E27FC236}">
                  <a16:creationId xmlns:a16="http://schemas.microsoft.com/office/drawing/2014/main" id="{F25AAEE7-FF18-BA8E-5FBB-2F4A84BA7A5E}"/>
                </a:ext>
              </a:extLst>
            </p:cNvPr>
            <p:cNvSpPr/>
            <p:nvPr/>
          </p:nvSpPr>
          <p:spPr>
            <a:xfrm>
              <a:off x="9735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1" name="椭圆 80">
              <a:extLst>
                <a:ext uri="{FF2B5EF4-FFF2-40B4-BE49-F238E27FC236}">
                  <a16:creationId xmlns:a16="http://schemas.microsoft.com/office/drawing/2014/main" id="{73C32F16-A6D2-DEE0-74FC-8C74922B100A}"/>
                </a:ext>
              </a:extLst>
            </p:cNvPr>
            <p:cNvSpPr/>
            <p:nvPr/>
          </p:nvSpPr>
          <p:spPr>
            <a:xfrm>
              <a:off x="9926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2" name="椭圆 81">
              <a:extLst>
                <a:ext uri="{FF2B5EF4-FFF2-40B4-BE49-F238E27FC236}">
                  <a16:creationId xmlns:a16="http://schemas.microsoft.com/office/drawing/2014/main" id="{B53702DE-8C02-9723-BCF6-A93A3A79549E}"/>
                </a:ext>
              </a:extLst>
            </p:cNvPr>
            <p:cNvSpPr/>
            <p:nvPr/>
          </p:nvSpPr>
          <p:spPr>
            <a:xfrm>
              <a:off x="10116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3" name="椭圆 82">
              <a:extLst>
                <a:ext uri="{FF2B5EF4-FFF2-40B4-BE49-F238E27FC236}">
                  <a16:creationId xmlns:a16="http://schemas.microsoft.com/office/drawing/2014/main" id="{4D66BC9B-6C71-4D1F-69A8-A1389A05F79E}"/>
                </a:ext>
              </a:extLst>
            </p:cNvPr>
            <p:cNvSpPr/>
            <p:nvPr/>
          </p:nvSpPr>
          <p:spPr>
            <a:xfrm>
              <a:off x="7259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4" name="椭圆 83">
              <a:extLst>
                <a:ext uri="{FF2B5EF4-FFF2-40B4-BE49-F238E27FC236}">
                  <a16:creationId xmlns:a16="http://schemas.microsoft.com/office/drawing/2014/main" id="{483443A8-3AB2-FFEE-EA64-51765485C088}"/>
                </a:ext>
              </a:extLst>
            </p:cNvPr>
            <p:cNvSpPr/>
            <p:nvPr/>
          </p:nvSpPr>
          <p:spPr>
            <a:xfrm>
              <a:off x="7449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5" name="椭圆 84">
              <a:extLst>
                <a:ext uri="{FF2B5EF4-FFF2-40B4-BE49-F238E27FC236}">
                  <a16:creationId xmlns:a16="http://schemas.microsoft.com/office/drawing/2014/main" id="{16D9ADD3-DC6E-B8DF-C2AC-2268762EF754}"/>
                </a:ext>
              </a:extLst>
            </p:cNvPr>
            <p:cNvSpPr/>
            <p:nvPr/>
          </p:nvSpPr>
          <p:spPr>
            <a:xfrm>
              <a:off x="7640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6" name="椭圆 85">
              <a:extLst>
                <a:ext uri="{FF2B5EF4-FFF2-40B4-BE49-F238E27FC236}">
                  <a16:creationId xmlns:a16="http://schemas.microsoft.com/office/drawing/2014/main" id="{F49AA010-FFC2-AF3D-3C0D-2E7FEEE890CF}"/>
                </a:ext>
              </a:extLst>
            </p:cNvPr>
            <p:cNvSpPr/>
            <p:nvPr/>
          </p:nvSpPr>
          <p:spPr>
            <a:xfrm>
              <a:off x="7830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7" name="椭圆 86">
              <a:extLst>
                <a:ext uri="{FF2B5EF4-FFF2-40B4-BE49-F238E27FC236}">
                  <a16:creationId xmlns:a16="http://schemas.microsoft.com/office/drawing/2014/main" id="{AA3F540D-3237-BB31-BDAD-8F340C598449}"/>
                </a:ext>
              </a:extLst>
            </p:cNvPr>
            <p:cNvSpPr/>
            <p:nvPr/>
          </p:nvSpPr>
          <p:spPr>
            <a:xfrm>
              <a:off x="8021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8" name="椭圆 87">
              <a:extLst>
                <a:ext uri="{FF2B5EF4-FFF2-40B4-BE49-F238E27FC236}">
                  <a16:creationId xmlns:a16="http://schemas.microsoft.com/office/drawing/2014/main" id="{C0302896-CD06-60DB-81F8-62B0303FC80B}"/>
                </a:ext>
              </a:extLst>
            </p:cNvPr>
            <p:cNvSpPr/>
            <p:nvPr/>
          </p:nvSpPr>
          <p:spPr>
            <a:xfrm>
              <a:off x="8211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9" name="椭圆 88">
              <a:extLst>
                <a:ext uri="{FF2B5EF4-FFF2-40B4-BE49-F238E27FC236}">
                  <a16:creationId xmlns:a16="http://schemas.microsoft.com/office/drawing/2014/main" id="{BA1CAFD5-3020-65E1-5AA5-F077E4443E3D}"/>
                </a:ext>
              </a:extLst>
            </p:cNvPr>
            <p:cNvSpPr/>
            <p:nvPr/>
          </p:nvSpPr>
          <p:spPr>
            <a:xfrm>
              <a:off x="8402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0" name="椭圆 89">
              <a:extLst>
                <a:ext uri="{FF2B5EF4-FFF2-40B4-BE49-F238E27FC236}">
                  <a16:creationId xmlns:a16="http://schemas.microsoft.com/office/drawing/2014/main" id="{34B88EAE-775C-759F-B783-698E4B101AF9}"/>
                </a:ext>
              </a:extLst>
            </p:cNvPr>
            <p:cNvSpPr/>
            <p:nvPr/>
          </p:nvSpPr>
          <p:spPr>
            <a:xfrm>
              <a:off x="8592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1" name="椭圆 90">
              <a:extLst>
                <a:ext uri="{FF2B5EF4-FFF2-40B4-BE49-F238E27FC236}">
                  <a16:creationId xmlns:a16="http://schemas.microsoft.com/office/drawing/2014/main" id="{7F1F33F9-07FB-C189-C437-A39157FF2CB6}"/>
                </a:ext>
              </a:extLst>
            </p:cNvPr>
            <p:cNvSpPr/>
            <p:nvPr/>
          </p:nvSpPr>
          <p:spPr>
            <a:xfrm>
              <a:off x="8783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2" name="椭圆 91">
              <a:extLst>
                <a:ext uri="{FF2B5EF4-FFF2-40B4-BE49-F238E27FC236}">
                  <a16:creationId xmlns:a16="http://schemas.microsoft.com/office/drawing/2014/main" id="{7B2A1C03-FCAC-D0BE-4952-80EDE73B5598}"/>
                </a:ext>
              </a:extLst>
            </p:cNvPr>
            <p:cNvSpPr/>
            <p:nvPr/>
          </p:nvSpPr>
          <p:spPr>
            <a:xfrm>
              <a:off x="8973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3" name="椭圆 92">
              <a:extLst>
                <a:ext uri="{FF2B5EF4-FFF2-40B4-BE49-F238E27FC236}">
                  <a16:creationId xmlns:a16="http://schemas.microsoft.com/office/drawing/2014/main" id="{EA9A5277-2961-0F15-F3F1-3F36A9058DB6}"/>
                </a:ext>
              </a:extLst>
            </p:cNvPr>
            <p:cNvSpPr/>
            <p:nvPr/>
          </p:nvSpPr>
          <p:spPr>
            <a:xfrm>
              <a:off x="9164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4" name="椭圆 93">
              <a:extLst>
                <a:ext uri="{FF2B5EF4-FFF2-40B4-BE49-F238E27FC236}">
                  <a16:creationId xmlns:a16="http://schemas.microsoft.com/office/drawing/2014/main" id="{6811F1FD-240C-3972-181B-5CFD66448E14}"/>
                </a:ext>
              </a:extLst>
            </p:cNvPr>
            <p:cNvSpPr/>
            <p:nvPr/>
          </p:nvSpPr>
          <p:spPr>
            <a:xfrm>
              <a:off x="9354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5" name="椭圆 94">
              <a:extLst>
                <a:ext uri="{FF2B5EF4-FFF2-40B4-BE49-F238E27FC236}">
                  <a16:creationId xmlns:a16="http://schemas.microsoft.com/office/drawing/2014/main" id="{60319A5C-CFEF-6C36-B01D-A8277F034460}"/>
                </a:ext>
              </a:extLst>
            </p:cNvPr>
            <p:cNvSpPr/>
            <p:nvPr/>
          </p:nvSpPr>
          <p:spPr>
            <a:xfrm>
              <a:off x="9545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6" name="椭圆 95">
              <a:extLst>
                <a:ext uri="{FF2B5EF4-FFF2-40B4-BE49-F238E27FC236}">
                  <a16:creationId xmlns:a16="http://schemas.microsoft.com/office/drawing/2014/main" id="{1B98F9D0-3726-D65E-05A7-43FA3AAE8C40}"/>
                </a:ext>
              </a:extLst>
            </p:cNvPr>
            <p:cNvSpPr/>
            <p:nvPr/>
          </p:nvSpPr>
          <p:spPr>
            <a:xfrm>
              <a:off x="9735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7" name="椭圆 96">
              <a:extLst>
                <a:ext uri="{FF2B5EF4-FFF2-40B4-BE49-F238E27FC236}">
                  <a16:creationId xmlns:a16="http://schemas.microsoft.com/office/drawing/2014/main" id="{DE244117-B821-BAC3-0EE7-8378A481D1D4}"/>
                </a:ext>
              </a:extLst>
            </p:cNvPr>
            <p:cNvSpPr/>
            <p:nvPr/>
          </p:nvSpPr>
          <p:spPr>
            <a:xfrm>
              <a:off x="9926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8" name="椭圆 97">
              <a:extLst>
                <a:ext uri="{FF2B5EF4-FFF2-40B4-BE49-F238E27FC236}">
                  <a16:creationId xmlns:a16="http://schemas.microsoft.com/office/drawing/2014/main" id="{BDF1DB94-859A-FA7F-96D1-E3E9B71E14D6}"/>
                </a:ext>
              </a:extLst>
            </p:cNvPr>
            <p:cNvSpPr/>
            <p:nvPr/>
          </p:nvSpPr>
          <p:spPr>
            <a:xfrm>
              <a:off x="10116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9" name="椭圆 98">
              <a:extLst>
                <a:ext uri="{FF2B5EF4-FFF2-40B4-BE49-F238E27FC236}">
                  <a16:creationId xmlns:a16="http://schemas.microsoft.com/office/drawing/2014/main" id="{6B8A12B6-ECDE-620A-2376-731587DC843A}"/>
                </a:ext>
              </a:extLst>
            </p:cNvPr>
            <p:cNvSpPr/>
            <p:nvPr/>
          </p:nvSpPr>
          <p:spPr>
            <a:xfrm>
              <a:off x="7259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0" name="椭圆 99">
              <a:extLst>
                <a:ext uri="{FF2B5EF4-FFF2-40B4-BE49-F238E27FC236}">
                  <a16:creationId xmlns:a16="http://schemas.microsoft.com/office/drawing/2014/main" id="{7F85E36C-A739-3A33-AF37-7A253D11B6F9}"/>
                </a:ext>
              </a:extLst>
            </p:cNvPr>
            <p:cNvSpPr/>
            <p:nvPr/>
          </p:nvSpPr>
          <p:spPr>
            <a:xfrm>
              <a:off x="7449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1" name="椭圆 100">
              <a:extLst>
                <a:ext uri="{FF2B5EF4-FFF2-40B4-BE49-F238E27FC236}">
                  <a16:creationId xmlns:a16="http://schemas.microsoft.com/office/drawing/2014/main" id="{2BD4B679-F1AF-8926-E207-EE0E676C8D16}"/>
                </a:ext>
              </a:extLst>
            </p:cNvPr>
            <p:cNvSpPr/>
            <p:nvPr/>
          </p:nvSpPr>
          <p:spPr>
            <a:xfrm>
              <a:off x="7640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2" name="椭圆 101">
              <a:extLst>
                <a:ext uri="{FF2B5EF4-FFF2-40B4-BE49-F238E27FC236}">
                  <a16:creationId xmlns:a16="http://schemas.microsoft.com/office/drawing/2014/main" id="{4FEDA23C-8365-7BFC-B6B8-C66474B647FC}"/>
                </a:ext>
              </a:extLst>
            </p:cNvPr>
            <p:cNvSpPr/>
            <p:nvPr/>
          </p:nvSpPr>
          <p:spPr>
            <a:xfrm>
              <a:off x="7830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3" name="椭圆 102">
              <a:extLst>
                <a:ext uri="{FF2B5EF4-FFF2-40B4-BE49-F238E27FC236}">
                  <a16:creationId xmlns:a16="http://schemas.microsoft.com/office/drawing/2014/main" id="{2E934405-62C3-F24A-5FBA-888F15580736}"/>
                </a:ext>
              </a:extLst>
            </p:cNvPr>
            <p:cNvSpPr/>
            <p:nvPr/>
          </p:nvSpPr>
          <p:spPr>
            <a:xfrm>
              <a:off x="8021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4" name="椭圆 103">
              <a:extLst>
                <a:ext uri="{FF2B5EF4-FFF2-40B4-BE49-F238E27FC236}">
                  <a16:creationId xmlns:a16="http://schemas.microsoft.com/office/drawing/2014/main" id="{17E329E3-1095-67D7-9DCB-204D2F13E793}"/>
                </a:ext>
              </a:extLst>
            </p:cNvPr>
            <p:cNvSpPr/>
            <p:nvPr/>
          </p:nvSpPr>
          <p:spPr>
            <a:xfrm>
              <a:off x="8211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5" name="椭圆 104">
              <a:extLst>
                <a:ext uri="{FF2B5EF4-FFF2-40B4-BE49-F238E27FC236}">
                  <a16:creationId xmlns:a16="http://schemas.microsoft.com/office/drawing/2014/main" id="{2DA4A15E-22FE-97E2-A497-F58E9033BB7B}"/>
                </a:ext>
              </a:extLst>
            </p:cNvPr>
            <p:cNvSpPr/>
            <p:nvPr/>
          </p:nvSpPr>
          <p:spPr>
            <a:xfrm>
              <a:off x="8402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6" name="椭圆 105">
              <a:extLst>
                <a:ext uri="{FF2B5EF4-FFF2-40B4-BE49-F238E27FC236}">
                  <a16:creationId xmlns:a16="http://schemas.microsoft.com/office/drawing/2014/main" id="{942A5F3F-CF56-2A04-E855-F46A93168C45}"/>
                </a:ext>
              </a:extLst>
            </p:cNvPr>
            <p:cNvSpPr/>
            <p:nvPr/>
          </p:nvSpPr>
          <p:spPr>
            <a:xfrm>
              <a:off x="8592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7" name="椭圆 106">
              <a:extLst>
                <a:ext uri="{FF2B5EF4-FFF2-40B4-BE49-F238E27FC236}">
                  <a16:creationId xmlns:a16="http://schemas.microsoft.com/office/drawing/2014/main" id="{17F4B198-520F-6633-D8BA-9D3A184C37D4}"/>
                </a:ext>
              </a:extLst>
            </p:cNvPr>
            <p:cNvSpPr/>
            <p:nvPr/>
          </p:nvSpPr>
          <p:spPr>
            <a:xfrm>
              <a:off x="8783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8" name="椭圆 107">
              <a:extLst>
                <a:ext uri="{FF2B5EF4-FFF2-40B4-BE49-F238E27FC236}">
                  <a16:creationId xmlns:a16="http://schemas.microsoft.com/office/drawing/2014/main" id="{2AEFDD58-EC95-2344-8215-3C1A95D40E94}"/>
                </a:ext>
              </a:extLst>
            </p:cNvPr>
            <p:cNvSpPr/>
            <p:nvPr/>
          </p:nvSpPr>
          <p:spPr>
            <a:xfrm>
              <a:off x="8973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9" name="椭圆 108">
              <a:extLst>
                <a:ext uri="{FF2B5EF4-FFF2-40B4-BE49-F238E27FC236}">
                  <a16:creationId xmlns:a16="http://schemas.microsoft.com/office/drawing/2014/main" id="{CE76B7D5-AAFF-FD38-9E02-FD2DC439A1B6}"/>
                </a:ext>
              </a:extLst>
            </p:cNvPr>
            <p:cNvSpPr/>
            <p:nvPr/>
          </p:nvSpPr>
          <p:spPr>
            <a:xfrm>
              <a:off x="9164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0" name="椭圆 109">
              <a:extLst>
                <a:ext uri="{FF2B5EF4-FFF2-40B4-BE49-F238E27FC236}">
                  <a16:creationId xmlns:a16="http://schemas.microsoft.com/office/drawing/2014/main" id="{A1E3F131-BD0A-AE07-AFBF-5575AC789223}"/>
                </a:ext>
              </a:extLst>
            </p:cNvPr>
            <p:cNvSpPr/>
            <p:nvPr/>
          </p:nvSpPr>
          <p:spPr>
            <a:xfrm>
              <a:off x="9354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1" name="椭圆 110">
              <a:extLst>
                <a:ext uri="{FF2B5EF4-FFF2-40B4-BE49-F238E27FC236}">
                  <a16:creationId xmlns:a16="http://schemas.microsoft.com/office/drawing/2014/main" id="{41D9147D-C1DD-32D4-BE5B-E088F1E491B6}"/>
                </a:ext>
              </a:extLst>
            </p:cNvPr>
            <p:cNvSpPr/>
            <p:nvPr/>
          </p:nvSpPr>
          <p:spPr>
            <a:xfrm>
              <a:off x="9545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2" name="椭圆 111">
              <a:extLst>
                <a:ext uri="{FF2B5EF4-FFF2-40B4-BE49-F238E27FC236}">
                  <a16:creationId xmlns:a16="http://schemas.microsoft.com/office/drawing/2014/main" id="{351B0BE2-EC05-5E69-B41B-B096E34E36A3}"/>
                </a:ext>
              </a:extLst>
            </p:cNvPr>
            <p:cNvSpPr/>
            <p:nvPr/>
          </p:nvSpPr>
          <p:spPr>
            <a:xfrm>
              <a:off x="9735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3" name="椭圆 112">
              <a:extLst>
                <a:ext uri="{FF2B5EF4-FFF2-40B4-BE49-F238E27FC236}">
                  <a16:creationId xmlns:a16="http://schemas.microsoft.com/office/drawing/2014/main" id="{4B807440-F55A-8B9F-CE64-32CD4070B8FE}"/>
                </a:ext>
              </a:extLst>
            </p:cNvPr>
            <p:cNvSpPr/>
            <p:nvPr/>
          </p:nvSpPr>
          <p:spPr>
            <a:xfrm>
              <a:off x="9926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4" name="椭圆 113">
              <a:extLst>
                <a:ext uri="{FF2B5EF4-FFF2-40B4-BE49-F238E27FC236}">
                  <a16:creationId xmlns:a16="http://schemas.microsoft.com/office/drawing/2014/main" id="{212582C6-1EDF-F2EF-D6C4-B74D40AB8F65}"/>
                </a:ext>
              </a:extLst>
            </p:cNvPr>
            <p:cNvSpPr/>
            <p:nvPr/>
          </p:nvSpPr>
          <p:spPr>
            <a:xfrm>
              <a:off x="10116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5" name="椭圆 114">
              <a:extLst>
                <a:ext uri="{FF2B5EF4-FFF2-40B4-BE49-F238E27FC236}">
                  <a16:creationId xmlns:a16="http://schemas.microsoft.com/office/drawing/2014/main" id="{E9171140-B40A-F202-2FFA-9B083ACF974C}"/>
                </a:ext>
              </a:extLst>
            </p:cNvPr>
            <p:cNvSpPr/>
            <p:nvPr/>
          </p:nvSpPr>
          <p:spPr>
            <a:xfrm>
              <a:off x="7259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6" name="椭圆 115">
              <a:extLst>
                <a:ext uri="{FF2B5EF4-FFF2-40B4-BE49-F238E27FC236}">
                  <a16:creationId xmlns:a16="http://schemas.microsoft.com/office/drawing/2014/main" id="{A9C046B4-FA7C-B302-10BE-D21DC2CBF272}"/>
                </a:ext>
              </a:extLst>
            </p:cNvPr>
            <p:cNvSpPr/>
            <p:nvPr/>
          </p:nvSpPr>
          <p:spPr>
            <a:xfrm>
              <a:off x="7449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7" name="椭圆 116">
              <a:extLst>
                <a:ext uri="{FF2B5EF4-FFF2-40B4-BE49-F238E27FC236}">
                  <a16:creationId xmlns:a16="http://schemas.microsoft.com/office/drawing/2014/main" id="{7823C652-AC81-8285-E9CD-228D9E7948EC}"/>
                </a:ext>
              </a:extLst>
            </p:cNvPr>
            <p:cNvSpPr/>
            <p:nvPr/>
          </p:nvSpPr>
          <p:spPr>
            <a:xfrm>
              <a:off x="7640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8" name="椭圆 117">
              <a:extLst>
                <a:ext uri="{FF2B5EF4-FFF2-40B4-BE49-F238E27FC236}">
                  <a16:creationId xmlns:a16="http://schemas.microsoft.com/office/drawing/2014/main" id="{AD0D85C5-2CCB-6DB5-CB74-F4304E5027FF}"/>
                </a:ext>
              </a:extLst>
            </p:cNvPr>
            <p:cNvSpPr/>
            <p:nvPr/>
          </p:nvSpPr>
          <p:spPr>
            <a:xfrm>
              <a:off x="7830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9" name="椭圆 118">
              <a:extLst>
                <a:ext uri="{FF2B5EF4-FFF2-40B4-BE49-F238E27FC236}">
                  <a16:creationId xmlns:a16="http://schemas.microsoft.com/office/drawing/2014/main" id="{EE1D71A5-5A8A-B03B-625B-558D1F2A9CBD}"/>
                </a:ext>
              </a:extLst>
            </p:cNvPr>
            <p:cNvSpPr/>
            <p:nvPr/>
          </p:nvSpPr>
          <p:spPr>
            <a:xfrm>
              <a:off x="8021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0" name="椭圆 119">
              <a:extLst>
                <a:ext uri="{FF2B5EF4-FFF2-40B4-BE49-F238E27FC236}">
                  <a16:creationId xmlns:a16="http://schemas.microsoft.com/office/drawing/2014/main" id="{72516274-9B4F-A1C1-D487-03B891AC9436}"/>
                </a:ext>
              </a:extLst>
            </p:cNvPr>
            <p:cNvSpPr/>
            <p:nvPr/>
          </p:nvSpPr>
          <p:spPr>
            <a:xfrm>
              <a:off x="8211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1" name="椭圆 120">
              <a:extLst>
                <a:ext uri="{FF2B5EF4-FFF2-40B4-BE49-F238E27FC236}">
                  <a16:creationId xmlns:a16="http://schemas.microsoft.com/office/drawing/2014/main" id="{DF567C6B-DF93-6C17-6279-4AF7F47CEF26}"/>
                </a:ext>
              </a:extLst>
            </p:cNvPr>
            <p:cNvSpPr/>
            <p:nvPr/>
          </p:nvSpPr>
          <p:spPr>
            <a:xfrm>
              <a:off x="8402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2" name="椭圆 121">
              <a:extLst>
                <a:ext uri="{FF2B5EF4-FFF2-40B4-BE49-F238E27FC236}">
                  <a16:creationId xmlns:a16="http://schemas.microsoft.com/office/drawing/2014/main" id="{E024185B-AD37-6C97-76C7-6816C35F4320}"/>
                </a:ext>
              </a:extLst>
            </p:cNvPr>
            <p:cNvSpPr/>
            <p:nvPr/>
          </p:nvSpPr>
          <p:spPr>
            <a:xfrm>
              <a:off x="8592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3" name="椭圆 122">
              <a:extLst>
                <a:ext uri="{FF2B5EF4-FFF2-40B4-BE49-F238E27FC236}">
                  <a16:creationId xmlns:a16="http://schemas.microsoft.com/office/drawing/2014/main" id="{676CAAF7-2FAB-6938-43BF-48F85E19D187}"/>
                </a:ext>
              </a:extLst>
            </p:cNvPr>
            <p:cNvSpPr/>
            <p:nvPr/>
          </p:nvSpPr>
          <p:spPr>
            <a:xfrm>
              <a:off x="8783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4" name="椭圆 123">
              <a:extLst>
                <a:ext uri="{FF2B5EF4-FFF2-40B4-BE49-F238E27FC236}">
                  <a16:creationId xmlns:a16="http://schemas.microsoft.com/office/drawing/2014/main" id="{8AFBD4DE-9D3D-239D-E1F5-7E4AE54C8CB1}"/>
                </a:ext>
              </a:extLst>
            </p:cNvPr>
            <p:cNvSpPr/>
            <p:nvPr/>
          </p:nvSpPr>
          <p:spPr>
            <a:xfrm>
              <a:off x="8973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5" name="椭圆 124">
              <a:extLst>
                <a:ext uri="{FF2B5EF4-FFF2-40B4-BE49-F238E27FC236}">
                  <a16:creationId xmlns:a16="http://schemas.microsoft.com/office/drawing/2014/main" id="{BFE85804-5A58-B312-D413-8DA6E4ED6FF1}"/>
                </a:ext>
              </a:extLst>
            </p:cNvPr>
            <p:cNvSpPr/>
            <p:nvPr/>
          </p:nvSpPr>
          <p:spPr>
            <a:xfrm>
              <a:off x="9164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6" name="椭圆 125">
              <a:extLst>
                <a:ext uri="{FF2B5EF4-FFF2-40B4-BE49-F238E27FC236}">
                  <a16:creationId xmlns:a16="http://schemas.microsoft.com/office/drawing/2014/main" id="{47E6DBD5-DD66-5F63-698C-9014A668F78A}"/>
                </a:ext>
              </a:extLst>
            </p:cNvPr>
            <p:cNvSpPr/>
            <p:nvPr/>
          </p:nvSpPr>
          <p:spPr>
            <a:xfrm>
              <a:off x="9354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7" name="椭圆 126">
              <a:extLst>
                <a:ext uri="{FF2B5EF4-FFF2-40B4-BE49-F238E27FC236}">
                  <a16:creationId xmlns:a16="http://schemas.microsoft.com/office/drawing/2014/main" id="{250DC662-F720-F8C0-582F-CFFDBB42BF00}"/>
                </a:ext>
              </a:extLst>
            </p:cNvPr>
            <p:cNvSpPr/>
            <p:nvPr/>
          </p:nvSpPr>
          <p:spPr>
            <a:xfrm>
              <a:off x="9545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8" name="椭圆 127">
              <a:extLst>
                <a:ext uri="{FF2B5EF4-FFF2-40B4-BE49-F238E27FC236}">
                  <a16:creationId xmlns:a16="http://schemas.microsoft.com/office/drawing/2014/main" id="{F019E18B-008C-9330-C63E-33CBB7386BAB}"/>
                </a:ext>
              </a:extLst>
            </p:cNvPr>
            <p:cNvSpPr/>
            <p:nvPr/>
          </p:nvSpPr>
          <p:spPr>
            <a:xfrm>
              <a:off x="9735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9" name="椭圆 128">
              <a:extLst>
                <a:ext uri="{FF2B5EF4-FFF2-40B4-BE49-F238E27FC236}">
                  <a16:creationId xmlns:a16="http://schemas.microsoft.com/office/drawing/2014/main" id="{21DABD29-2B50-6862-69BA-DFE8E9A670A4}"/>
                </a:ext>
              </a:extLst>
            </p:cNvPr>
            <p:cNvSpPr/>
            <p:nvPr/>
          </p:nvSpPr>
          <p:spPr>
            <a:xfrm>
              <a:off x="9926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0" name="椭圆 129">
              <a:extLst>
                <a:ext uri="{FF2B5EF4-FFF2-40B4-BE49-F238E27FC236}">
                  <a16:creationId xmlns:a16="http://schemas.microsoft.com/office/drawing/2014/main" id="{5A6F908E-1212-FFBF-F66A-CE7015969215}"/>
                </a:ext>
              </a:extLst>
            </p:cNvPr>
            <p:cNvSpPr/>
            <p:nvPr/>
          </p:nvSpPr>
          <p:spPr>
            <a:xfrm>
              <a:off x="10116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1" name="椭圆 130">
              <a:extLst>
                <a:ext uri="{FF2B5EF4-FFF2-40B4-BE49-F238E27FC236}">
                  <a16:creationId xmlns:a16="http://schemas.microsoft.com/office/drawing/2014/main" id="{74296FAF-27BF-BA75-8968-4266EE843948}"/>
                </a:ext>
              </a:extLst>
            </p:cNvPr>
            <p:cNvSpPr/>
            <p:nvPr/>
          </p:nvSpPr>
          <p:spPr>
            <a:xfrm>
              <a:off x="7259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2" name="椭圆 131">
              <a:extLst>
                <a:ext uri="{FF2B5EF4-FFF2-40B4-BE49-F238E27FC236}">
                  <a16:creationId xmlns:a16="http://schemas.microsoft.com/office/drawing/2014/main" id="{92418C2B-D624-5E06-FECE-4C3C474CE954}"/>
                </a:ext>
              </a:extLst>
            </p:cNvPr>
            <p:cNvSpPr/>
            <p:nvPr/>
          </p:nvSpPr>
          <p:spPr>
            <a:xfrm>
              <a:off x="7449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3" name="椭圆 132">
              <a:extLst>
                <a:ext uri="{FF2B5EF4-FFF2-40B4-BE49-F238E27FC236}">
                  <a16:creationId xmlns:a16="http://schemas.microsoft.com/office/drawing/2014/main" id="{22984A32-BC8F-FC48-5FCC-7F6CCFDA9C45}"/>
                </a:ext>
              </a:extLst>
            </p:cNvPr>
            <p:cNvSpPr/>
            <p:nvPr/>
          </p:nvSpPr>
          <p:spPr>
            <a:xfrm>
              <a:off x="7640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4" name="椭圆 133">
              <a:extLst>
                <a:ext uri="{FF2B5EF4-FFF2-40B4-BE49-F238E27FC236}">
                  <a16:creationId xmlns:a16="http://schemas.microsoft.com/office/drawing/2014/main" id="{77B6C3F9-D2CB-ADBE-102A-176B12325B43}"/>
                </a:ext>
              </a:extLst>
            </p:cNvPr>
            <p:cNvSpPr/>
            <p:nvPr/>
          </p:nvSpPr>
          <p:spPr>
            <a:xfrm>
              <a:off x="7830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5" name="椭圆 134">
              <a:extLst>
                <a:ext uri="{FF2B5EF4-FFF2-40B4-BE49-F238E27FC236}">
                  <a16:creationId xmlns:a16="http://schemas.microsoft.com/office/drawing/2014/main" id="{B13BBA2A-2A0E-FF51-6D6A-E71634B1FE6B}"/>
                </a:ext>
              </a:extLst>
            </p:cNvPr>
            <p:cNvSpPr/>
            <p:nvPr/>
          </p:nvSpPr>
          <p:spPr>
            <a:xfrm>
              <a:off x="8021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6" name="椭圆 135">
              <a:extLst>
                <a:ext uri="{FF2B5EF4-FFF2-40B4-BE49-F238E27FC236}">
                  <a16:creationId xmlns:a16="http://schemas.microsoft.com/office/drawing/2014/main" id="{A8588FA8-DFA4-8F33-B389-F7D2D023B69E}"/>
                </a:ext>
              </a:extLst>
            </p:cNvPr>
            <p:cNvSpPr/>
            <p:nvPr/>
          </p:nvSpPr>
          <p:spPr>
            <a:xfrm>
              <a:off x="8211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7" name="椭圆 136">
              <a:extLst>
                <a:ext uri="{FF2B5EF4-FFF2-40B4-BE49-F238E27FC236}">
                  <a16:creationId xmlns:a16="http://schemas.microsoft.com/office/drawing/2014/main" id="{690FA1C4-013E-AC66-6AEA-9BC951A5F2F8}"/>
                </a:ext>
              </a:extLst>
            </p:cNvPr>
            <p:cNvSpPr/>
            <p:nvPr/>
          </p:nvSpPr>
          <p:spPr>
            <a:xfrm>
              <a:off x="8402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8" name="椭圆 137">
              <a:extLst>
                <a:ext uri="{FF2B5EF4-FFF2-40B4-BE49-F238E27FC236}">
                  <a16:creationId xmlns:a16="http://schemas.microsoft.com/office/drawing/2014/main" id="{4660BA90-07BC-EDA1-A569-8726133EA66E}"/>
                </a:ext>
              </a:extLst>
            </p:cNvPr>
            <p:cNvSpPr/>
            <p:nvPr/>
          </p:nvSpPr>
          <p:spPr>
            <a:xfrm>
              <a:off x="8592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9" name="椭圆 138">
              <a:extLst>
                <a:ext uri="{FF2B5EF4-FFF2-40B4-BE49-F238E27FC236}">
                  <a16:creationId xmlns:a16="http://schemas.microsoft.com/office/drawing/2014/main" id="{857F5AFF-48DD-02B3-A563-C68C6EB84400}"/>
                </a:ext>
              </a:extLst>
            </p:cNvPr>
            <p:cNvSpPr/>
            <p:nvPr/>
          </p:nvSpPr>
          <p:spPr>
            <a:xfrm>
              <a:off x="8783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0" name="椭圆 139">
              <a:extLst>
                <a:ext uri="{FF2B5EF4-FFF2-40B4-BE49-F238E27FC236}">
                  <a16:creationId xmlns:a16="http://schemas.microsoft.com/office/drawing/2014/main" id="{7F0F0397-5160-79F6-509F-A4071654E377}"/>
                </a:ext>
              </a:extLst>
            </p:cNvPr>
            <p:cNvSpPr/>
            <p:nvPr/>
          </p:nvSpPr>
          <p:spPr>
            <a:xfrm>
              <a:off x="8973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1" name="椭圆 140">
              <a:extLst>
                <a:ext uri="{FF2B5EF4-FFF2-40B4-BE49-F238E27FC236}">
                  <a16:creationId xmlns:a16="http://schemas.microsoft.com/office/drawing/2014/main" id="{BEE91D0A-177F-8500-169B-E00C67CE6688}"/>
                </a:ext>
              </a:extLst>
            </p:cNvPr>
            <p:cNvSpPr/>
            <p:nvPr/>
          </p:nvSpPr>
          <p:spPr>
            <a:xfrm>
              <a:off x="9164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2" name="椭圆 141">
              <a:extLst>
                <a:ext uri="{FF2B5EF4-FFF2-40B4-BE49-F238E27FC236}">
                  <a16:creationId xmlns:a16="http://schemas.microsoft.com/office/drawing/2014/main" id="{459FF073-884A-38DA-A54B-56F55A19BAE2}"/>
                </a:ext>
              </a:extLst>
            </p:cNvPr>
            <p:cNvSpPr/>
            <p:nvPr/>
          </p:nvSpPr>
          <p:spPr>
            <a:xfrm>
              <a:off x="9354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3" name="椭圆 142">
              <a:extLst>
                <a:ext uri="{FF2B5EF4-FFF2-40B4-BE49-F238E27FC236}">
                  <a16:creationId xmlns:a16="http://schemas.microsoft.com/office/drawing/2014/main" id="{5CE2ACC8-97A9-604F-9EEB-426BA4A9B98B}"/>
                </a:ext>
              </a:extLst>
            </p:cNvPr>
            <p:cNvSpPr/>
            <p:nvPr/>
          </p:nvSpPr>
          <p:spPr>
            <a:xfrm>
              <a:off x="9545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4" name="椭圆 143">
              <a:extLst>
                <a:ext uri="{FF2B5EF4-FFF2-40B4-BE49-F238E27FC236}">
                  <a16:creationId xmlns:a16="http://schemas.microsoft.com/office/drawing/2014/main" id="{F707F5D6-449F-547A-5615-CAF7C199A652}"/>
                </a:ext>
              </a:extLst>
            </p:cNvPr>
            <p:cNvSpPr/>
            <p:nvPr/>
          </p:nvSpPr>
          <p:spPr>
            <a:xfrm>
              <a:off x="9735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5" name="椭圆 144">
              <a:extLst>
                <a:ext uri="{FF2B5EF4-FFF2-40B4-BE49-F238E27FC236}">
                  <a16:creationId xmlns:a16="http://schemas.microsoft.com/office/drawing/2014/main" id="{73663A44-D3B2-8D00-F837-C697B614DD9F}"/>
                </a:ext>
              </a:extLst>
            </p:cNvPr>
            <p:cNvSpPr/>
            <p:nvPr/>
          </p:nvSpPr>
          <p:spPr>
            <a:xfrm>
              <a:off x="9926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6" name="椭圆 145">
              <a:extLst>
                <a:ext uri="{FF2B5EF4-FFF2-40B4-BE49-F238E27FC236}">
                  <a16:creationId xmlns:a16="http://schemas.microsoft.com/office/drawing/2014/main" id="{470CF3D5-E23C-F0B6-CDA7-0F1749C378FC}"/>
                </a:ext>
              </a:extLst>
            </p:cNvPr>
            <p:cNvSpPr/>
            <p:nvPr/>
          </p:nvSpPr>
          <p:spPr>
            <a:xfrm>
              <a:off x="10116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7" name="椭圆 146">
              <a:extLst>
                <a:ext uri="{FF2B5EF4-FFF2-40B4-BE49-F238E27FC236}">
                  <a16:creationId xmlns:a16="http://schemas.microsoft.com/office/drawing/2014/main" id="{B8A19FEA-7723-8A89-D2EB-E0AE319F8FF1}"/>
                </a:ext>
              </a:extLst>
            </p:cNvPr>
            <p:cNvSpPr/>
            <p:nvPr/>
          </p:nvSpPr>
          <p:spPr>
            <a:xfrm>
              <a:off x="7259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8" name="椭圆 147">
              <a:extLst>
                <a:ext uri="{FF2B5EF4-FFF2-40B4-BE49-F238E27FC236}">
                  <a16:creationId xmlns:a16="http://schemas.microsoft.com/office/drawing/2014/main" id="{2E4DFC29-1987-311E-9A1E-21201DD818F2}"/>
                </a:ext>
              </a:extLst>
            </p:cNvPr>
            <p:cNvSpPr/>
            <p:nvPr/>
          </p:nvSpPr>
          <p:spPr>
            <a:xfrm>
              <a:off x="7449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9" name="椭圆 148">
              <a:extLst>
                <a:ext uri="{FF2B5EF4-FFF2-40B4-BE49-F238E27FC236}">
                  <a16:creationId xmlns:a16="http://schemas.microsoft.com/office/drawing/2014/main" id="{41104C14-1F15-D8D2-D64C-E2B1F1DF8AEA}"/>
                </a:ext>
              </a:extLst>
            </p:cNvPr>
            <p:cNvSpPr/>
            <p:nvPr/>
          </p:nvSpPr>
          <p:spPr>
            <a:xfrm>
              <a:off x="7640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0" name="椭圆 149">
              <a:extLst>
                <a:ext uri="{FF2B5EF4-FFF2-40B4-BE49-F238E27FC236}">
                  <a16:creationId xmlns:a16="http://schemas.microsoft.com/office/drawing/2014/main" id="{1345D130-3DFB-987D-BBE9-59C71ABDB832}"/>
                </a:ext>
              </a:extLst>
            </p:cNvPr>
            <p:cNvSpPr/>
            <p:nvPr/>
          </p:nvSpPr>
          <p:spPr>
            <a:xfrm>
              <a:off x="7830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1" name="椭圆 150">
              <a:extLst>
                <a:ext uri="{FF2B5EF4-FFF2-40B4-BE49-F238E27FC236}">
                  <a16:creationId xmlns:a16="http://schemas.microsoft.com/office/drawing/2014/main" id="{A575D65B-3878-5401-5F40-F3351A9CC8C4}"/>
                </a:ext>
              </a:extLst>
            </p:cNvPr>
            <p:cNvSpPr/>
            <p:nvPr/>
          </p:nvSpPr>
          <p:spPr>
            <a:xfrm>
              <a:off x="8021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2" name="椭圆 151">
              <a:extLst>
                <a:ext uri="{FF2B5EF4-FFF2-40B4-BE49-F238E27FC236}">
                  <a16:creationId xmlns:a16="http://schemas.microsoft.com/office/drawing/2014/main" id="{A76FF822-4AC4-7ADD-76CD-5C4334E42102}"/>
                </a:ext>
              </a:extLst>
            </p:cNvPr>
            <p:cNvSpPr/>
            <p:nvPr/>
          </p:nvSpPr>
          <p:spPr>
            <a:xfrm>
              <a:off x="8211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3" name="椭圆 152">
              <a:extLst>
                <a:ext uri="{FF2B5EF4-FFF2-40B4-BE49-F238E27FC236}">
                  <a16:creationId xmlns:a16="http://schemas.microsoft.com/office/drawing/2014/main" id="{65217E74-3454-5911-B198-D4F2B48CA86D}"/>
                </a:ext>
              </a:extLst>
            </p:cNvPr>
            <p:cNvSpPr/>
            <p:nvPr/>
          </p:nvSpPr>
          <p:spPr>
            <a:xfrm>
              <a:off x="8402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4" name="椭圆 153">
              <a:extLst>
                <a:ext uri="{FF2B5EF4-FFF2-40B4-BE49-F238E27FC236}">
                  <a16:creationId xmlns:a16="http://schemas.microsoft.com/office/drawing/2014/main" id="{6CD5ACAE-7B30-4AF8-D9F5-D5FF7BD3ED47}"/>
                </a:ext>
              </a:extLst>
            </p:cNvPr>
            <p:cNvSpPr/>
            <p:nvPr/>
          </p:nvSpPr>
          <p:spPr>
            <a:xfrm>
              <a:off x="8592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5" name="椭圆 154">
              <a:extLst>
                <a:ext uri="{FF2B5EF4-FFF2-40B4-BE49-F238E27FC236}">
                  <a16:creationId xmlns:a16="http://schemas.microsoft.com/office/drawing/2014/main" id="{4C7182A9-0E73-A9ED-0D2E-171A0AF4BB21}"/>
                </a:ext>
              </a:extLst>
            </p:cNvPr>
            <p:cNvSpPr/>
            <p:nvPr/>
          </p:nvSpPr>
          <p:spPr>
            <a:xfrm>
              <a:off x="8783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6" name="椭圆 155">
              <a:extLst>
                <a:ext uri="{FF2B5EF4-FFF2-40B4-BE49-F238E27FC236}">
                  <a16:creationId xmlns:a16="http://schemas.microsoft.com/office/drawing/2014/main" id="{BB820C8D-470D-5E5F-88CD-2DFE6C8E61CE}"/>
                </a:ext>
              </a:extLst>
            </p:cNvPr>
            <p:cNvSpPr/>
            <p:nvPr/>
          </p:nvSpPr>
          <p:spPr>
            <a:xfrm>
              <a:off x="8973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7" name="椭圆 156">
              <a:extLst>
                <a:ext uri="{FF2B5EF4-FFF2-40B4-BE49-F238E27FC236}">
                  <a16:creationId xmlns:a16="http://schemas.microsoft.com/office/drawing/2014/main" id="{19139F5C-D05B-24A8-9426-F52F3DC78E2E}"/>
                </a:ext>
              </a:extLst>
            </p:cNvPr>
            <p:cNvSpPr/>
            <p:nvPr/>
          </p:nvSpPr>
          <p:spPr>
            <a:xfrm>
              <a:off x="9164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8" name="椭圆 157">
              <a:extLst>
                <a:ext uri="{FF2B5EF4-FFF2-40B4-BE49-F238E27FC236}">
                  <a16:creationId xmlns:a16="http://schemas.microsoft.com/office/drawing/2014/main" id="{AEFD7B85-F791-AE9E-904C-D94AAFB1F52E}"/>
                </a:ext>
              </a:extLst>
            </p:cNvPr>
            <p:cNvSpPr/>
            <p:nvPr/>
          </p:nvSpPr>
          <p:spPr>
            <a:xfrm>
              <a:off x="9354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9" name="椭圆 158">
              <a:extLst>
                <a:ext uri="{FF2B5EF4-FFF2-40B4-BE49-F238E27FC236}">
                  <a16:creationId xmlns:a16="http://schemas.microsoft.com/office/drawing/2014/main" id="{637B868B-A0B3-A5C6-BF5E-FFDF8A5A0197}"/>
                </a:ext>
              </a:extLst>
            </p:cNvPr>
            <p:cNvSpPr/>
            <p:nvPr/>
          </p:nvSpPr>
          <p:spPr>
            <a:xfrm>
              <a:off x="9545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0" name="椭圆 159">
              <a:extLst>
                <a:ext uri="{FF2B5EF4-FFF2-40B4-BE49-F238E27FC236}">
                  <a16:creationId xmlns:a16="http://schemas.microsoft.com/office/drawing/2014/main" id="{F8BCEEA7-7FF5-4D46-1D89-3B77736CEC0D}"/>
                </a:ext>
              </a:extLst>
            </p:cNvPr>
            <p:cNvSpPr/>
            <p:nvPr/>
          </p:nvSpPr>
          <p:spPr>
            <a:xfrm>
              <a:off x="9735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1" name="椭圆 160">
              <a:extLst>
                <a:ext uri="{FF2B5EF4-FFF2-40B4-BE49-F238E27FC236}">
                  <a16:creationId xmlns:a16="http://schemas.microsoft.com/office/drawing/2014/main" id="{3B5BCD6B-8213-4549-648F-F4DC1CE32B0B}"/>
                </a:ext>
              </a:extLst>
            </p:cNvPr>
            <p:cNvSpPr/>
            <p:nvPr/>
          </p:nvSpPr>
          <p:spPr>
            <a:xfrm>
              <a:off x="9926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2" name="椭圆 161">
              <a:extLst>
                <a:ext uri="{FF2B5EF4-FFF2-40B4-BE49-F238E27FC236}">
                  <a16:creationId xmlns:a16="http://schemas.microsoft.com/office/drawing/2014/main" id="{0170E912-2CF0-3CBD-DEC3-979EF07AE02E}"/>
                </a:ext>
              </a:extLst>
            </p:cNvPr>
            <p:cNvSpPr/>
            <p:nvPr/>
          </p:nvSpPr>
          <p:spPr>
            <a:xfrm>
              <a:off x="10116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66" name="组合 165">
            <a:extLst>
              <a:ext uri="{FF2B5EF4-FFF2-40B4-BE49-F238E27FC236}">
                <a16:creationId xmlns:a16="http://schemas.microsoft.com/office/drawing/2014/main" id="{1447BE61-4260-A642-1A0E-BD003A583530}"/>
              </a:ext>
            </a:extLst>
          </p:cNvPr>
          <p:cNvGrpSpPr/>
          <p:nvPr/>
        </p:nvGrpSpPr>
        <p:grpSpPr>
          <a:xfrm>
            <a:off x="11147734" y="4494060"/>
            <a:ext cx="296487" cy="1882890"/>
            <a:chOff x="9962975" y="1137951"/>
            <a:chExt cx="349425" cy="2219082"/>
          </a:xfrm>
        </p:grpSpPr>
        <p:sp>
          <p:nvSpPr>
            <p:cNvPr id="167" name="椭圆 166">
              <a:extLst>
                <a:ext uri="{FF2B5EF4-FFF2-40B4-BE49-F238E27FC236}">
                  <a16:creationId xmlns:a16="http://schemas.microsoft.com/office/drawing/2014/main" id="{7646A181-5423-1D08-2EC4-DBD84FA3909B}"/>
                </a:ext>
              </a:extLst>
            </p:cNvPr>
            <p:cNvSpPr>
              <a:spLocks/>
            </p:cNvSpPr>
            <p:nvPr/>
          </p:nvSpPr>
          <p:spPr>
            <a:xfrm>
              <a:off x="10200042" y="2947586"/>
              <a:ext cx="112358" cy="112358"/>
            </a:xfrm>
            <a:prstGeom prst="ellipse">
              <a:avLst/>
            </a:prstGeom>
            <a:noFill/>
            <a:ln w="31750" cap="rnd">
              <a:solidFill>
                <a:schemeClr val="tx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cxnSp>
          <p:nvCxnSpPr>
            <p:cNvPr id="168" name="直接连接符 167">
              <a:extLst>
                <a:ext uri="{FF2B5EF4-FFF2-40B4-BE49-F238E27FC236}">
                  <a16:creationId xmlns:a16="http://schemas.microsoft.com/office/drawing/2014/main" id="{1E58D3A2-B72D-C918-E6A5-EBE8A835B2CB}"/>
                </a:ext>
              </a:extLst>
            </p:cNvPr>
            <p:cNvCxnSpPr>
              <a:cxnSpLocks/>
            </p:cNvCxnSpPr>
            <p:nvPr/>
          </p:nvCxnSpPr>
          <p:spPr>
            <a:xfrm flipV="1">
              <a:off x="10256221" y="1317552"/>
              <a:ext cx="0" cy="1509068"/>
            </a:xfrm>
            <a:prstGeom prst="line">
              <a:avLst/>
            </a:prstGeom>
            <a:noFill/>
            <a:ln w="31750" cap="rnd">
              <a:solidFill>
                <a:schemeClr val="tx1"/>
              </a:solidFill>
              <a:prstDash val="solid"/>
              <a:round/>
            </a:ln>
          </p:spPr>
        </p:cxnSp>
        <p:cxnSp>
          <p:nvCxnSpPr>
            <p:cNvPr id="169" name="直接连接符 168">
              <a:extLst>
                <a:ext uri="{FF2B5EF4-FFF2-40B4-BE49-F238E27FC236}">
                  <a16:creationId xmlns:a16="http://schemas.microsoft.com/office/drawing/2014/main" id="{AF495F74-5008-461F-4917-6DF800AB0047}"/>
                </a:ext>
              </a:extLst>
            </p:cNvPr>
            <p:cNvCxnSpPr>
              <a:cxnSpLocks/>
            </p:cNvCxnSpPr>
            <p:nvPr/>
          </p:nvCxnSpPr>
          <p:spPr>
            <a:xfrm flipV="1">
              <a:off x="10019154" y="1403387"/>
              <a:ext cx="0" cy="1953646"/>
            </a:xfrm>
            <a:prstGeom prst="line">
              <a:avLst/>
            </a:prstGeom>
            <a:noFill/>
            <a:ln w="31750" cap="rnd">
              <a:solidFill>
                <a:schemeClr val="tx1"/>
              </a:solidFill>
              <a:prstDash val="solid"/>
              <a:round/>
            </a:ln>
          </p:spPr>
        </p:cxnSp>
        <p:grpSp>
          <p:nvGrpSpPr>
            <p:cNvPr id="170" name="组合 169">
              <a:extLst>
                <a:ext uri="{FF2B5EF4-FFF2-40B4-BE49-F238E27FC236}">
                  <a16:creationId xmlns:a16="http://schemas.microsoft.com/office/drawing/2014/main" id="{F3515AB7-0987-1586-F20F-BA29BE23658F}"/>
                </a:ext>
              </a:extLst>
            </p:cNvPr>
            <p:cNvGrpSpPr>
              <a:grpSpLocks/>
            </p:cNvGrpSpPr>
            <p:nvPr/>
          </p:nvGrpSpPr>
          <p:grpSpPr>
            <a:xfrm>
              <a:off x="9962975" y="1137951"/>
              <a:ext cx="112358" cy="112358"/>
              <a:chOff x="8977754" y="644943"/>
              <a:chExt cx="864746" cy="1509068"/>
            </a:xfrm>
          </p:grpSpPr>
          <p:cxnSp>
            <p:nvCxnSpPr>
              <p:cNvPr id="171" name="直接连接符 170">
                <a:extLst>
                  <a:ext uri="{FF2B5EF4-FFF2-40B4-BE49-F238E27FC236}">
                    <a16:creationId xmlns:a16="http://schemas.microsoft.com/office/drawing/2014/main" id="{7958DD60-986B-37C9-6115-D551A4337D14}"/>
                  </a:ext>
                </a:extLst>
              </p:cNvPr>
              <p:cNvCxnSpPr>
                <a:cxnSpLocks/>
              </p:cNvCxnSpPr>
              <p:nvPr/>
            </p:nvCxnSpPr>
            <p:spPr>
              <a:xfrm flipV="1">
                <a:off x="9410127" y="644943"/>
                <a:ext cx="0" cy="1509068"/>
              </a:xfrm>
              <a:prstGeom prst="line">
                <a:avLst/>
              </a:prstGeom>
              <a:noFill/>
              <a:ln w="31750" cap="rnd">
                <a:solidFill>
                  <a:schemeClr val="tx1"/>
                </a:solidFill>
                <a:prstDash val="solid"/>
                <a:round/>
              </a:ln>
            </p:spPr>
          </p:cxnSp>
          <p:cxnSp>
            <p:nvCxnSpPr>
              <p:cNvPr id="172" name="直接连接符 171">
                <a:extLst>
                  <a:ext uri="{FF2B5EF4-FFF2-40B4-BE49-F238E27FC236}">
                    <a16:creationId xmlns:a16="http://schemas.microsoft.com/office/drawing/2014/main" id="{A873F7FD-B364-BAC1-A307-19C82FF8A84A}"/>
                  </a:ext>
                </a:extLst>
              </p:cNvPr>
              <p:cNvCxnSpPr>
                <a:cxnSpLocks/>
              </p:cNvCxnSpPr>
              <p:nvPr/>
            </p:nvCxnSpPr>
            <p:spPr>
              <a:xfrm>
                <a:off x="8977754" y="1399477"/>
                <a:ext cx="864746" cy="0"/>
              </a:xfrm>
              <a:prstGeom prst="line">
                <a:avLst/>
              </a:prstGeom>
              <a:noFill/>
              <a:ln w="31750" cap="rnd">
                <a:solidFill>
                  <a:schemeClr val="tx1"/>
                </a:solidFill>
                <a:prstDash val="solid"/>
                <a:round/>
              </a:ln>
            </p:spPr>
          </p:cxnSp>
        </p:grpSp>
      </p:grpSp>
      <p:grpSp>
        <p:nvGrpSpPr>
          <p:cNvPr id="173" name="图形 1">
            <a:extLst>
              <a:ext uri="{FF2B5EF4-FFF2-40B4-BE49-F238E27FC236}">
                <a16:creationId xmlns:a16="http://schemas.microsoft.com/office/drawing/2014/main" id="{380CCE7D-15A6-620B-EB5E-23C5062C4B10}"/>
              </a:ext>
            </a:extLst>
          </p:cNvPr>
          <p:cNvGrpSpPr/>
          <p:nvPr/>
        </p:nvGrpSpPr>
        <p:grpSpPr>
          <a:xfrm>
            <a:off x="142201" y="2936097"/>
            <a:ext cx="1616697" cy="503054"/>
            <a:chOff x="4451984" y="5972175"/>
            <a:chExt cx="1097915" cy="341629"/>
          </a:xfrm>
          <a:solidFill>
            <a:schemeClr val="accent4"/>
          </a:solidFill>
        </p:grpSpPr>
        <p:sp>
          <p:nvSpPr>
            <p:cNvPr id="174" name="任意多边形: 形状 173">
              <a:extLst>
                <a:ext uri="{FF2B5EF4-FFF2-40B4-BE49-F238E27FC236}">
                  <a16:creationId xmlns:a16="http://schemas.microsoft.com/office/drawing/2014/main" id="{256936AD-E405-BE2E-A398-D1C72C75317F}"/>
                </a:ext>
              </a:extLst>
            </p:cNvPr>
            <p:cNvSpPr/>
            <p:nvPr/>
          </p:nvSpPr>
          <p:spPr>
            <a:xfrm>
              <a:off x="4451984" y="6227445"/>
              <a:ext cx="1097915" cy="86359"/>
            </a:xfrm>
            <a:custGeom>
              <a:avLst/>
              <a:gdLst>
                <a:gd name="connsiteX0" fmla="*/ 1082040 w 1097915"/>
                <a:gd name="connsiteY0" fmla="*/ 86360 h 86359"/>
                <a:gd name="connsiteX1" fmla="*/ 1016635 w 1097915"/>
                <a:gd name="connsiteY1" fmla="*/ 52705 h 86359"/>
                <a:gd name="connsiteX2" fmla="*/ 975360 w 1097915"/>
                <a:gd name="connsiteY2" fmla="*/ 29210 h 86359"/>
                <a:gd name="connsiteX3" fmla="*/ 934085 w 1097915"/>
                <a:gd name="connsiteY3" fmla="*/ 52705 h 86359"/>
                <a:gd name="connsiteX4" fmla="*/ 869315 w 1097915"/>
                <a:gd name="connsiteY4" fmla="*/ 86360 h 86359"/>
                <a:gd name="connsiteX5" fmla="*/ 803910 w 1097915"/>
                <a:gd name="connsiteY5" fmla="*/ 52705 h 86359"/>
                <a:gd name="connsiteX6" fmla="*/ 762635 w 1097915"/>
                <a:gd name="connsiteY6" fmla="*/ 29210 h 86359"/>
                <a:gd name="connsiteX7" fmla="*/ 721360 w 1097915"/>
                <a:gd name="connsiteY7" fmla="*/ 52705 h 86359"/>
                <a:gd name="connsiteX8" fmla="*/ 655955 w 1097915"/>
                <a:gd name="connsiteY8" fmla="*/ 86360 h 86359"/>
                <a:gd name="connsiteX9" fmla="*/ 590550 w 1097915"/>
                <a:gd name="connsiteY9" fmla="*/ 52705 h 86359"/>
                <a:gd name="connsiteX10" fmla="*/ 549275 w 1097915"/>
                <a:gd name="connsiteY10" fmla="*/ 29210 h 86359"/>
                <a:gd name="connsiteX11" fmla="*/ 508000 w 1097915"/>
                <a:gd name="connsiteY11" fmla="*/ 52705 h 86359"/>
                <a:gd name="connsiteX12" fmla="*/ 442595 w 1097915"/>
                <a:gd name="connsiteY12" fmla="*/ 86360 h 86359"/>
                <a:gd name="connsiteX13" fmla="*/ 377190 w 1097915"/>
                <a:gd name="connsiteY13" fmla="*/ 52705 h 86359"/>
                <a:gd name="connsiteX14" fmla="*/ 335915 w 1097915"/>
                <a:gd name="connsiteY14" fmla="*/ 29210 h 86359"/>
                <a:gd name="connsiteX15" fmla="*/ 294640 w 1097915"/>
                <a:gd name="connsiteY15" fmla="*/ 52705 h 86359"/>
                <a:gd name="connsiteX16" fmla="*/ 229235 w 1097915"/>
                <a:gd name="connsiteY16" fmla="*/ 86360 h 86359"/>
                <a:gd name="connsiteX17" fmla="*/ 163830 w 1097915"/>
                <a:gd name="connsiteY17" fmla="*/ 52705 h 86359"/>
                <a:gd name="connsiteX18" fmla="*/ 122555 w 1097915"/>
                <a:gd name="connsiteY18" fmla="*/ 29210 h 86359"/>
                <a:gd name="connsiteX19" fmla="*/ 81280 w 1097915"/>
                <a:gd name="connsiteY19" fmla="*/ 52705 h 86359"/>
                <a:gd name="connsiteX20" fmla="*/ 15875 w 1097915"/>
                <a:gd name="connsiteY20" fmla="*/ 86360 h 86359"/>
                <a:gd name="connsiteX21" fmla="*/ 0 w 1097915"/>
                <a:gd name="connsiteY21" fmla="*/ 71755 h 86359"/>
                <a:gd name="connsiteX22" fmla="*/ 15875 w 1097915"/>
                <a:gd name="connsiteY22" fmla="*/ 57150 h 86359"/>
                <a:gd name="connsiteX23" fmla="*/ 57150 w 1097915"/>
                <a:gd name="connsiteY23" fmla="*/ 33655 h 86359"/>
                <a:gd name="connsiteX24" fmla="*/ 122555 w 1097915"/>
                <a:gd name="connsiteY24" fmla="*/ 0 h 86359"/>
                <a:gd name="connsiteX25" fmla="*/ 187960 w 1097915"/>
                <a:gd name="connsiteY25" fmla="*/ 33655 h 86359"/>
                <a:gd name="connsiteX26" fmla="*/ 229235 w 1097915"/>
                <a:gd name="connsiteY26" fmla="*/ 57150 h 86359"/>
                <a:gd name="connsiteX27" fmla="*/ 270510 w 1097915"/>
                <a:gd name="connsiteY27" fmla="*/ 33655 h 86359"/>
                <a:gd name="connsiteX28" fmla="*/ 335915 w 1097915"/>
                <a:gd name="connsiteY28" fmla="*/ 0 h 86359"/>
                <a:gd name="connsiteX29" fmla="*/ 401320 w 1097915"/>
                <a:gd name="connsiteY29" fmla="*/ 33655 h 86359"/>
                <a:gd name="connsiteX30" fmla="*/ 442595 w 1097915"/>
                <a:gd name="connsiteY30" fmla="*/ 57150 h 86359"/>
                <a:gd name="connsiteX31" fmla="*/ 483870 w 1097915"/>
                <a:gd name="connsiteY31" fmla="*/ 33655 h 86359"/>
                <a:gd name="connsiteX32" fmla="*/ 549275 w 1097915"/>
                <a:gd name="connsiteY32" fmla="*/ 0 h 86359"/>
                <a:gd name="connsiteX33" fmla="*/ 614680 w 1097915"/>
                <a:gd name="connsiteY33" fmla="*/ 33655 h 86359"/>
                <a:gd name="connsiteX34" fmla="*/ 655955 w 1097915"/>
                <a:gd name="connsiteY34" fmla="*/ 57150 h 86359"/>
                <a:gd name="connsiteX35" fmla="*/ 697230 w 1097915"/>
                <a:gd name="connsiteY35" fmla="*/ 33655 h 86359"/>
                <a:gd name="connsiteX36" fmla="*/ 762635 w 1097915"/>
                <a:gd name="connsiteY36" fmla="*/ 0 h 86359"/>
                <a:gd name="connsiteX37" fmla="*/ 828040 w 1097915"/>
                <a:gd name="connsiteY37" fmla="*/ 33655 h 86359"/>
                <a:gd name="connsiteX38" fmla="*/ 869315 w 1097915"/>
                <a:gd name="connsiteY38" fmla="*/ 57150 h 86359"/>
                <a:gd name="connsiteX39" fmla="*/ 910590 w 1097915"/>
                <a:gd name="connsiteY39" fmla="*/ 33655 h 86359"/>
                <a:gd name="connsiteX40" fmla="*/ 975360 w 1097915"/>
                <a:gd name="connsiteY40" fmla="*/ 0 h 86359"/>
                <a:gd name="connsiteX41" fmla="*/ 1040765 w 1097915"/>
                <a:gd name="connsiteY41" fmla="*/ 33655 h 86359"/>
                <a:gd name="connsiteX42" fmla="*/ 1082040 w 1097915"/>
                <a:gd name="connsiteY42" fmla="*/ 57150 h 86359"/>
                <a:gd name="connsiteX43" fmla="*/ 1097915 w 1097915"/>
                <a:gd name="connsiteY43" fmla="*/ 71755 h 86359"/>
                <a:gd name="connsiteX44" fmla="*/ 1082040 w 1097915"/>
                <a:gd name="connsiteY44" fmla="*/ 86360 h 8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59">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sp>
          <p:nvSpPr>
            <p:cNvPr id="175" name="任意多边形: 形状 174">
              <a:extLst>
                <a:ext uri="{FF2B5EF4-FFF2-40B4-BE49-F238E27FC236}">
                  <a16:creationId xmlns:a16="http://schemas.microsoft.com/office/drawing/2014/main" id="{A2D9A0BB-AB68-B286-0336-F5A72CC431DC}"/>
                </a:ext>
              </a:extLst>
            </p:cNvPr>
            <p:cNvSpPr/>
            <p:nvPr/>
          </p:nvSpPr>
          <p:spPr>
            <a:xfrm>
              <a:off x="4451984" y="6099809"/>
              <a:ext cx="1097915" cy="86360"/>
            </a:xfrm>
            <a:custGeom>
              <a:avLst/>
              <a:gdLst>
                <a:gd name="connsiteX0" fmla="*/ 1082040 w 1097915"/>
                <a:gd name="connsiteY0" fmla="*/ 86360 h 86360"/>
                <a:gd name="connsiteX1" fmla="*/ 1016635 w 1097915"/>
                <a:gd name="connsiteY1" fmla="*/ 52705 h 86360"/>
                <a:gd name="connsiteX2" fmla="*/ 975360 w 1097915"/>
                <a:gd name="connsiteY2" fmla="*/ 29210 h 86360"/>
                <a:gd name="connsiteX3" fmla="*/ 934085 w 1097915"/>
                <a:gd name="connsiteY3" fmla="*/ 52705 h 86360"/>
                <a:gd name="connsiteX4" fmla="*/ 869315 w 1097915"/>
                <a:gd name="connsiteY4" fmla="*/ 86360 h 86360"/>
                <a:gd name="connsiteX5" fmla="*/ 803910 w 1097915"/>
                <a:gd name="connsiteY5" fmla="*/ 52705 h 86360"/>
                <a:gd name="connsiteX6" fmla="*/ 762635 w 1097915"/>
                <a:gd name="connsiteY6" fmla="*/ 29210 h 86360"/>
                <a:gd name="connsiteX7" fmla="*/ 721360 w 1097915"/>
                <a:gd name="connsiteY7" fmla="*/ 52705 h 86360"/>
                <a:gd name="connsiteX8" fmla="*/ 655955 w 1097915"/>
                <a:gd name="connsiteY8" fmla="*/ 86360 h 86360"/>
                <a:gd name="connsiteX9" fmla="*/ 590550 w 1097915"/>
                <a:gd name="connsiteY9" fmla="*/ 52705 h 86360"/>
                <a:gd name="connsiteX10" fmla="*/ 549275 w 1097915"/>
                <a:gd name="connsiteY10" fmla="*/ 29210 h 86360"/>
                <a:gd name="connsiteX11" fmla="*/ 508000 w 1097915"/>
                <a:gd name="connsiteY11" fmla="*/ 52705 h 86360"/>
                <a:gd name="connsiteX12" fmla="*/ 442595 w 1097915"/>
                <a:gd name="connsiteY12" fmla="*/ 86360 h 86360"/>
                <a:gd name="connsiteX13" fmla="*/ 377190 w 1097915"/>
                <a:gd name="connsiteY13" fmla="*/ 52705 h 86360"/>
                <a:gd name="connsiteX14" fmla="*/ 335915 w 1097915"/>
                <a:gd name="connsiteY14" fmla="*/ 29210 h 86360"/>
                <a:gd name="connsiteX15" fmla="*/ 294640 w 1097915"/>
                <a:gd name="connsiteY15" fmla="*/ 52705 h 86360"/>
                <a:gd name="connsiteX16" fmla="*/ 229235 w 1097915"/>
                <a:gd name="connsiteY16" fmla="*/ 86360 h 86360"/>
                <a:gd name="connsiteX17" fmla="*/ 163830 w 1097915"/>
                <a:gd name="connsiteY17" fmla="*/ 52705 h 86360"/>
                <a:gd name="connsiteX18" fmla="*/ 122555 w 1097915"/>
                <a:gd name="connsiteY18" fmla="*/ 29210 h 86360"/>
                <a:gd name="connsiteX19" fmla="*/ 81280 w 1097915"/>
                <a:gd name="connsiteY19" fmla="*/ 52705 h 86360"/>
                <a:gd name="connsiteX20" fmla="*/ 15875 w 1097915"/>
                <a:gd name="connsiteY20" fmla="*/ 86360 h 86360"/>
                <a:gd name="connsiteX21" fmla="*/ 0 w 1097915"/>
                <a:gd name="connsiteY21" fmla="*/ 71755 h 86360"/>
                <a:gd name="connsiteX22" fmla="*/ 15875 w 1097915"/>
                <a:gd name="connsiteY22" fmla="*/ 57150 h 86360"/>
                <a:gd name="connsiteX23" fmla="*/ 57150 w 1097915"/>
                <a:gd name="connsiteY23" fmla="*/ 33655 h 86360"/>
                <a:gd name="connsiteX24" fmla="*/ 122555 w 1097915"/>
                <a:gd name="connsiteY24" fmla="*/ 0 h 86360"/>
                <a:gd name="connsiteX25" fmla="*/ 187960 w 1097915"/>
                <a:gd name="connsiteY25" fmla="*/ 33655 h 86360"/>
                <a:gd name="connsiteX26" fmla="*/ 229235 w 1097915"/>
                <a:gd name="connsiteY26" fmla="*/ 57150 h 86360"/>
                <a:gd name="connsiteX27" fmla="*/ 270510 w 1097915"/>
                <a:gd name="connsiteY27" fmla="*/ 33655 h 86360"/>
                <a:gd name="connsiteX28" fmla="*/ 335915 w 1097915"/>
                <a:gd name="connsiteY28" fmla="*/ 0 h 86360"/>
                <a:gd name="connsiteX29" fmla="*/ 401320 w 1097915"/>
                <a:gd name="connsiteY29" fmla="*/ 33655 h 86360"/>
                <a:gd name="connsiteX30" fmla="*/ 442595 w 1097915"/>
                <a:gd name="connsiteY30" fmla="*/ 57150 h 86360"/>
                <a:gd name="connsiteX31" fmla="*/ 483870 w 1097915"/>
                <a:gd name="connsiteY31" fmla="*/ 33655 h 86360"/>
                <a:gd name="connsiteX32" fmla="*/ 549275 w 1097915"/>
                <a:gd name="connsiteY32" fmla="*/ 0 h 86360"/>
                <a:gd name="connsiteX33" fmla="*/ 614680 w 1097915"/>
                <a:gd name="connsiteY33" fmla="*/ 33655 h 86360"/>
                <a:gd name="connsiteX34" fmla="*/ 655955 w 1097915"/>
                <a:gd name="connsiteY34" fmla="*/ 57150 h 86360"/>
                <a:gd name="connsiteX35" fmla="*/ 697230 w 1097915"/>
                <a:gd name="connsiteY35" fmla="*/ 33655 h 86360"/>
                <a:gd name="connsiteX36" fmla="*/ 762635 w 1097915"/>
                <a:gd name="connsiteY36" fmla="*/ 0 h 86360"/>
                <a:gd name="connsiteX37" fmla="*/ 828040 w 1097915"/>
                <a:gd name="connsiteY37" fmla="*/ 33655 h 86360"/>
                <a:gd name="connsiteX38" fmla="*/ 869315 w 1097915"/>
                <a:gd name="connsiteY38" fmla="*/ 57150 h 86360"/>
                <a:gd name="connsiteX39" fmla="*/ 910590 w 1097915"/>
                <a:gd name="connsiteY39" fmla="*/ 33655 h 86360"/>
                <a:gd name="connsiteX40" fmla="*/ 975360 w 1097915"/>
                <a:gd name="connsiteY40" fmla="*/ 0 h 86360"/>
                <a:gd name="connsiteX41" fmla="*/ 1040765 w 1097915"/>
                <a:gd name="connsiteY41" fmla="*/ 33655 h 86360"/>
                <a:gd name="connsiteX42" fmla="*/ 1082040 w 1097915"/>
                <a:gd name="connsiteY42" fmla="*/ 57150 h 86360"/>
                <a:gd name="connsiteX43" fmla="*/ 1097915 w 1097915"/>
                <a:gd name="connsiteY43" fmla="*/ 71755 h 86360"/>
                <a:gd name="connsiteX44" fmla="*/ 1082040 w 1097915"/>
                <a:gd name="connsiteY44" fmla="*/ 86360 h 8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60">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sp>
          <p:nvSpPr>
            <p:cNvPr id="176" name="任意多边形: 形状 175">
              <a:extLst>
                <a:ext uri="{FF2B5EF4-FFF2-40B4-BE49-F238E27FC236}">
                  <a16:creationId xmlns:a16="http://schemas.microsoft.com/office/drawing/2014/main" id="{79910574-2825-DDBD-1796-54BAFADB74EF}"/>
                </a:ext>
              </a:extLst>
            </p:cNvPr>
            <p:cNvSpPr/>
            <p:nvPr/>
          </p:nvSpPr>
          <p:spPr>
            <a:xfrm>
              <a:off x="4451984" y="5972175"/>
              <a:ext cx="1097915" cy="86359"/>
            </a:xfrm>
            <a:custGeom>
              <a:avLst/>
              <a:gdLst>
                <a:gd name="connsiteX0" fmla="*/ 1082040 w 1097915"/>
                <a:gd name="connsiteY0" fmla="*/ 86360 h 86359"/>
                <a:gd name="connsiteX1" fmla="*/ 1016635 w 1097915"/>
                <a:gd name="connsiteY1" fmla="*/ 52705 h 86359"/>
                <a:gd name="connsiteX2" fmla="*/ 975360 w 1097915"/>
                <a:gd name="connsiteY2" fmla="*/ 29210 h 86359"/>
                <a:gd name="connsiteX3" fmla="*/ 934085 w 1097915"/>
                <a:gd name="connsiteY3" fmla="*/ 52705 h 86359"/>
                <a:gd name="connsiteX4" fmla="*/ 869315 w 1097915"/>
                <a:gd name="connsiteY4" fmla="*/ 86360 h 86359"/>
                <a:gd name="connsiteX5" fmla="*/ 803910 w 1097915"/>
                <a:gd name="connsiteY5" fmla="*/ 52705 h 86359"/>
                <a:gd name="connsiteX6" fmla="*/ 762635 w 1097915"/>
                <a:gd name="connsiteY6" fmla="*/ 29210 h 86359"/>
                <a:gd name="connsiteX7" fmla="*/ 721360 w 1097915"/>
                <a:gd name="connsiteY7" fmla="*/ 52705 h 86359"/>
                <a:gd name="connsiteX8" fmla="*/ 655955 w 1097915"/>
                <a:gd name="connsiteY8" fmla="*/ 86360 h 86359"/>
                <a:gd name="connsiteX9" fmla="*/ 590550 w 1097915"/>
                <a:gd name="connsiteY9" fmla="*/ 52705 h 86359"/>
                <a:gd name="connsiteX10" fmla="*/ 549275 w 1097915"/>
                <a:gd name="connsiteY10" fmla="*/ 29210 h 86359"/>
                <a:gd name="connsiteX11" fmla="*/ 508000 w 1097915"/>
                <a:gd name="connsiteY11" fmla="*/ 52705 h 86359"/>
                <a:gd name="connsiteX12" fmla="*/ 442595 w 1097915"/>
                <a:gd name="connsiteY12" fmla="*/ 86360 h 86359"/>
                <a:gd name="connsiteX13" fmla="*/ 377190 w 1097915"/>
                <a:gd name="connsiteY13" fmla="*/ 52705 h 86359"/>
                <a:gd name="connsiteX14" fmla="*/ 335915 w 1097915"/>
                <a:gd name="connsiteY14" fmla="*/ 29210 h 86359"/>
                <a:gd name="connsiteX15" fmla="*/ 294640 w 1097915"/>
                <a:gd name="connsiteY15" fmla="*/ 52705 h 86359"/>
                <a:gd name="connsiteX16" fmla="*/ 229235 w 1097915"/>
                <a:gd name="connsiteY16" fmla="*/ 86360 h 86359"/>
                <a:gd name="connsiteX17" fmla="*/ 163830 w 1097915"/>
                <a:gd name="connsiteY17" fmla="*/ 52705 h 86359"/>
                <a:gd name="connsiteX18" fmla="*/ 122555 w 1097915"/>
                <a:gd name="connsiteY18" fmla="*/ 29210 h 86359"/>
                <a:gd name="connsiteX19" fmla="*/ 81280 w 1097915"/>
                <a:gd name="connsiteY19" fmla="*/ 52705 h 86359"/>
                <a:gd name="connsiteX20" fmla="*/ 15875 w 1097915"/>
                <a:gd name="connsiteY20" fmla="*/ 86360 h 86359"/>
                <a:gd name="connsiteX21" fmla="*/ 0 w 1097915"/>
                <a:gd name="connsiteY21" fmla="*/ 71755 h 86359"/>
                <a:gd name="connsiteX22" fmla="*/ 15875 w 1097915"/>
                <a:gd name="connsiteY22" fmla="*/ 57150 h 86359"/>
                <a:gd name="connsiteX23" fmla="*/ 57150 w 1097915"/>
                <a:gd name="connsiteY23" fmla="*/ 33655 h 86359"/>
                <a:gd name="connsiteX24" fmla="*/ 122555 w 1097915"/>
                <a:gd name="connsiteY24" fmla="*/ 0 h 86359"/>
                <a:gd name="connsiteX25" fmla="*/ 187960 w 1097915"/>
                <a:gd name="connsiteY25" fmla="*/ 33655 h 86359"/>
                <a:gd name="connsiteX26" fmla="*/ 229235 w 1097915"/>
                <a:gd name="connsiteY26" fmla="*/ 57150 h 86359"/>
                <a:gd name="connsiteX27" fmla="*/ 270510 w 1097915"/>
                <a:gd name="connsiteY27" fmla="*/ 33655 h 86359"/>
                <a:gd name="connsiteX28" fmla="*/ 335915 w 1097915"/>
                <a:gd name="connsiteY28" fmla="*/ 0 h 86359"/>
                <a:gd name="connsiteX29" fmla="*/ 401320 w 1097915"/>
                <a:gd name="connsiteY29" fmla="*/ 33655 h 86359"/>
                <a:gd name="connsiteX30" fmla="*/ 442595 w 1097915"/>
                <a:gd name="connsiteY30" fmla="*/ 57150 h 86359"/>
                <a:gd name="connsiteX31" fmla="*/ 483870 w 1097915"/>
                <a:gd name="connsiteY31" fmla="*/ 33655 h 86359"/>
                <a:gd name="connsiteX32" fmla="*/ 549275 w 1097915"/>
                <a:gd name="connsiteY32" fmla="*/ 0 h 86359"/>
                <a:gd name="connsiteX33" fmla="*/ 614680 w 1097915"/>
                <a:gd name="connsiteY33" fmla="*/ 33655 h 86359"/>
                <a:gd name="connsiteX34" fmla="*/ 655955 w 1097915"/>
                <a:gd name="connsiteY34" fmla="*/ 57150 h 86359"/>
                <a:gd name="connsiteX35" fmla="*/ 697230 w 1097915"/>
                <a:gd name="connsiteY35" fmla="*/ 33655 h 86359"/>
                <a:gd name="connsiteX36" fmla="*/ 762635 w 1097915"/>
                <a:gd name="connsiteY36" fmla="*/ 0 h 86359"/>
                <a:gd name="connsiteX37" fmla="*/ 828040 w 1097915"/>
                <a:gd name="connsiteY37" fmla="*/ 33655 h 86359"/>
                <a:gd name="connsiteX38" fmla="*/ 869315 w 1097915"/>
                <a:gd name="connsiteY38" fmla="*/ 57150 h 86359"/>
                <a:gd name="connsiteX39" fmla="*/ 910590 w 1097915"/>
                <a:gd name="connsiteY39" fmla="*/ 33655 h 86359"/>
                <a:gd name="connsiteX40" fmla="*/ 975360 w 1097915"/>
                <a:gd name="connsiteY40" fmla="*/ 0 h 86359"/>
                <a:gd name="connsiteX41" fmla="*/ 1040765 w 1097915"/>
                <a:gd name="connsiteY41" fmla="*/ 33655 h 86359"/>
                <a:gd name="connsiteX42" fmla="*/ 1082040 w 1097915"/>
                <a:gd name="connsiteY42" fmla="*/ 57150 h 86359"/>
                <a:gd name="connsiteX43" fmla="*/ 1097915 w 1097915"/>
                <a:gd name="connsiteY43" fmla="*/ 71755 h 86359"/>
                <a:gd name="connsiteX44" fmla="*/ 1082040 w 1097915"/>
                <a:gd name="connsiteY44" fmla="*/ 86360 h 8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59">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grpSp>
    </p:spTree>
    <p:extLst>
      <p:ext uri="{BB962C8B-B14F-4D97-AF65-F5344CB8AC3E}">
        <p14:creationId xmlns:p14="http://schemas.microsoft.com/office/powerpoint/2010/main" val="837943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F15917F-B48F-FFFF-87D9-714A633CD2B2}"/>
              </a:ext>
            </a:extLst>
          </p:cNvPr>
          <p:cNvSpPr/>
          <p:nvPr/>
        </p:nvSpPr>
        <p:spPr>
          <a:xfrm>
            <a:off x="546100" y="542925"/>
            <a:ext cx="11099800" cy="5765800"/>
          </a:xfrm>
          <a:prstGeom prst="rect">
            <a:avLst/>
          </a:prstGeom>
          <a:solidFill>
            <a:schemeClr val="bg1"/>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矩形 3">
            <a:extLst>
              <a:ext uri="{FF2B5EF4-FFF2-40B4-BE49-F238E27FC236}">
                <a16:creationId xmlns:a16="http://schemas.microsoft.com/office/drawing/2014/main" id="{0CBC6D03-F359-7499-3E36-33FEBCFEA8EE}"/>
              </a:ext>
            </a:extLst>
          </p:cNvPr>
          <p:cNvSpPr/>
          <p:nvPr/>
        </p:nvSpPr>
        <p:spPr>
          <a:xfrm>
            <a:off x="1058333" y="-414867"/>
            <a:ext cx="4072467" cy="2336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 name="任意多边形: 形状 9">
            <a:extLst>
              <a:ext uri="{FF2B5EF4-FFF2-40B4-BE49-F238E27FC236}">
                <a16:creationId xmlns:a16="http://schemas.microsoft.com/office/drawing/2014/main" id="{5EA85DA6-18B4-A8B1-5274-F3C5AE53643C}"/>
              </a:ext>
            </a:extLst>
          </p:cNvPr>
          <p:cNvSpPr/>
          <p:nvPr/>
        </p:nvSpPr>
        <p:spPr>
          <a:xfrm>
            <a:off x="3147694" y="796290"/>
            <a:ext cx="840105" cy="841481"/>
          </a:xfrm>
          <a:custGeom>
            <a:avLst/>
            <a:gdLst>
              <a:gd name="connsiteX0" fmla="*/ 2540 w 774700"/>
              <a:gd name="connsiteY0" fmla="*/ 635 h 775969"/>
              <a:gd name="connsiteX1" fmla="*/ 0 w 774700"/>
              <a:gd name="connsiteY1" fmla="*/ 3175 h 775969"/>
              <a:gd name="connsiteX2" fmla="*/ 0 w 774700"/>
              <a:gd name="connsiteY2" fmla="*/ 64770 h 775969"/>
              <a:gd name="connsiteX3" fmla="*/ 64770 w 774700"/>
              <a:gd name="connsiteY3" fmla="*/ 0 h 775969"/>
              <a:gd name="connsiteX4" fmla="*/ 2540 w 774700"/>
              <a:gd name="connsiteY4" fmla="*/ 0 h 775969"/>
              <a:gd name="connsiteX5" fmla="*/ 187960 w 774700"/>
              <a:gd name="connsiteY5" fmla="*/ 635 h 775969"/>
              <a:gd name="connsiteX6" fmla="*/ 0 w 774700"/>
              <a:gd name="connsiteY6" fmla="*/ 188595 h 775969"/>
              <a:gd name="connsiteX7" fmla="*/ 0 w 774700"/>
              <a:gd name="connsiteY7" fmla="*/ 250190 h 775969"/>
              <a:gd name="connsiteX8" fmla="*/ 249555 w 774700"/>
              <a:gd name="connsiteY8" fmla="*/ 635 h 775969"/>
              <a:gd name="connsiteX9" fmla="*/ 187960 w 774700"/>
              <a:gd name="connsiteY9" fmla="*/ 635 h 775969"/>
              <a:gd name="connsiteX10" fmla="*/ 373380 w 774700"/>
              <a:gd name="connsiteY10" fmla="*/ 635 h 775969"/>
              <a:gd name="connsiteX11" fmla="*/ 0 w 774700"/>
              <a:gd name="connsiteY11" fmla="*/ 374015 h 775969"/>
              <a:gd name="connsiteX12" fmla="*/ 0 w 774700"/>
              <a:gd name="connsiteY12" fmla="*/ 435610 h 775969"/>
              <a:gd name="connsiteX13" fmla="*/ 434975 w 774700"/>
              <a:gd name="connsiteY13" fmla="*/ 635 h 775969"/>
              <a:gd name="connsiteX14" fmla="*/ 373380 w 774700"/>
              <a:gd name="connsiteY14" fmla="*/ 635 h 775969"/>
              <a:gd name="connsiteX15" fmla="*/ 558165 w 774700"/>
              <a:gd name="connsiteY15" fmla="*/ 635 h 775969"/>
              <a:gd name="connsiteX16" fmla="*/ 0 w 774700"/>
              <a:gd name="connsiteY16" fmla="*/ 558800 h 775969"/>
              <a:gd name="connsiteX17" fmla="*/ 0 w 774700"/>
              <a:gd name="connsiteY17" fmla="*/ 620395 h 775969"/>
              <a:gd name="connsiteX18" fmla="*/ 620395 w 774700"/>
              <a:gd name="connsiteY18" fmla="*/ 0 h 775969"/>
              <a:gd name="connsiteX19" fmla="*/ 558165 w 774700"/>
              <a:gd name="connsiteY19" fmla="*/ 0 h 775969"/>
              <a:gd name="connsiteX20" fmla="*/ 743585 w 774700"/>
              <a:gd name="connsiteY20" fmla="*/ 635 h 775969"/>
              <a:gd name="connsiteX21" fmla="*/ 0 w 774700"/>
              <a:gd name="connsiteY21" fmla="*/ 744855 h 775969"/>
              <a:gd name="connsiteX22" fmla="*/ 0 w 774700"/>
              <a:gd name="connsiteY22" fmla="*/ 775970 h 775969"/>
              <a:gd name="connsiteX23" fmla="*/ 31115 w 774700"/>
              <a:gd name="connsiteY23" fmla="*/ 775970 h 775969"/>
              <a:gd name="connsiteX24" fmla="*/ 774700 w 774700"/>
              <a:gd name="connsiteY24" fmla="*/ 32385 h 775969"/>
              <a:gd name="connsiteX25" fmla="*/ 774700 w 774700"/>
              <a:gd name="connsiteY25" fmla="*/ 1270 h 775969"/>
              <a:gd name="connsiteX26" fmla="*/ 743585 w 774700"/>
              <a:gd name="connsiteY26" fmla="*/ 1270 h 775969"/>
              <a:gd name="connsiteX27" fmla="*/ 774700 w 774700"/>
              <a:gd name="connsiteY27" fmla="*/ 154940 h 775969"/>
              <a:gd name="connsiteX28" fmla="*/ 154305 w 774700"/>
              <a:gd name="connsiteY28" fmla="*/ 775335 h 775969"/>
              <a:gd name="connsiteX29" fmla="*/ 215900 w 774700"/>
              <a:gd name="connsiteY29" fmla="*/ 775335 h 775969"/>
              <a:gd name="connsiteX30" fmla="*/ 774065 w 774700"/>
              <a:gd name="connsiteY30" fmla="*/ 217170 h 775969"/>
              <a:gd name="connsiteX31" fmla="*/ 774065 w 774700"/>
              <a:gd name="connsiteY31" fmla="*/ 154940 h 775969"/>
              <a:gd name="connsiteX32" fmla="*/ 774700 w 774700"/>
              <a:gd name="connsiteY32" fmla="*/ 340360 h 775969"/>
              <a:gd name="connsiteX33" fmla="*/ 339725 w 774700"/>
              <a:gd name="connsiteY33" fmla="*/ 775335 h 775969"/>
              <a:gd name="connsiteX34" fmla="*/ 401320 w 774700"/>
              <a:gd name="connsiteY34" fmla="*/ 775335 h 775969"/>
              <a:gd name="connsiteX35" fmla="*/ 774700 w 774700"/>
              <a:gd name="connsiteY35" fmla="*/ 401955 h 775969"/>
              <a:gd name="connsiteX36" fmla="*/ 774700 w 774700"/>
              <a:gd name="connsiteY36" fmla="*/ 340360 h 775969"/>
              <a:gd name="connsiteX37" fmla="*/ 774700 w 774700"/>
              <a:gd name="connsiteY37" fmla="*/ 525780 h 775969"/>
              <a:gd name="connsiteX38" fmla="*/ 525145 w 774700"/>
              <a:gd name="connsiteY38" fmla="*/ 775335 h 775969"/>
              <a:gd name="connsiteX39" fmla="*/ 586740 w 774700"/>
              <a:gd name="connsiteY39" fmla="*/ 775335 h 775969"/>
              <a:gd name="connsiteX40" fmla="*/ 774700 w 774700"/>
              <a:gd name="connsiteY40" fmla="*/ 587375 h 775969"/>
              <a:gd name="connsiteX41" fmla="*/ 774700 w 774700"/>
              <a:gd name="connsiteY41" fmla="*/ 525780 h 775969"/>
              <a:gd name="connsiteX42" fmla="*/ 774700 w 774700"/>
              <a:gd name="connsiteY42" fmla="*/ 711200 h 775969"/>
              <a:gd name="connsiteX43" fmla="*/ 709930 w 774700"/>
              <a:gd name="connsiteY43" fmla="*/ 775970 h 775969"/>
              <a:gd name="connsiteX44" fmla="*/ 771525 w 774700"/>
              <a:gd name="connsiteY44" fmla="*/ 775970 h 775969"/>
              <a:gd name="connsiteX45" fmla="*/ 774065 w 774700"/>
              <a:gd name="connsiteY45" fmla="*/ 773430 h 775969"/>
              <a:gd name="connsiteX46" fmla="*/ 774065 w 774700"/>
              <a:gd name="connsiteY46" fmla="*/ 711200 h 77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74700" h="775969">
                <a:moveTo>
                  <a:pt x="2540" y="635"/>
                </a:moveTo>
                <a:lnTo>
                  <a:pt x="0" y="3175"/>
                </a:lnTo>
                <a:lnTo>
                  <a:pt x="0" y="64770"/>
                </a:lnTo>
                <a:lnTo>
                  <a:pt x="64770" y="0"/>
                </a:lnTo>
                <a:lnTo>
                  <a:pt x="2540" y="0"/>
                </a:lnTo>
                <a:close/>
                <a:moveTo>
                  <a:pt x="187960" y="635"/>
                </a:moveTo>
                <a:lnTo>
                  <a:pt x="0" y="188595"/>
                </a:lnTo>
                <a:lnTo>
                  <a:pt x="0" y="250190"/>
                </a:lnTo>
                <a:lnTo>
                  <a:pt x="249555" y="635"/>
                </a:lnTo>
                <a:lnTo>
                  <a:pt x="187960" y="635"/>
                </a:lnTo>
                <a:close/>
                <a:moveTo>
                  <a:pt x="373380" y="635"/>
                </a:moveTo>
                <a:lnTo>
                  <a:pt x="0" y="374015"/>
                </a:lnTo>
                <a:lnTo>
                  <a:pt x="0" y="435610"/>
                </a:lnTo>
                <a:lnTo>
                  <a:pt x="434975" y="635"/>
                </a:lnTo>
                <a:lnTo>
                  <a:pt x="373380" y="635"/>
                </a:lnTo>
                <a:close/>
                <a:moveTo>
                  <a:pt x="558165" y="635"/>
                </a:moveTo>
                <a:lnTo>
                  <a:pt x="0" y="558800"/>
                </a:lnTo>
                <a:lnTo>
                  <a:pt x="0" y="620395"/>
                </a:lnTo>
                <a:lnTo>
                  <a:pt x="620395" y="0"/>
                </a:lnTo>
                <a:lnTo>
                  <a:pt x="558165" y="0"/>
                </a:lnTo>
                <a:close/>
                <a:moveTo>
                  <a:pt x="743585" y="635"/>
                </a:moveTo>
                <a:lnTo>
                  <a:pt x="0" y="744855"/>
                </a:lnTo>
                <a:lnTo>
                  <a:pt x="0" y="775970"/>
                </a:lnTo>
                <a:lnTo>
                  <a:pt x="31115" y="775970"/>
                </a:lnTo>
                <a:lnTo>
                  <a:pt x="774700" y="32385"/>
                </a:lnTo>
                <a:lnTo>
                  <a:pt x="774700" y="1270"/>
                </a:lnTo>
                <a:lnTo>
                  <a:pt x="743585" y="1270"/>
                </a:lnTo>
                <a:close/>
                <a:moveTo>
                  <a:pt x="774700" y="154940"/>
                </a:moveTo>
                <a:lnTo>
                  <a:pt x="154305" y="775335"/>
                </a:lnTo>
                <a:lnTo>
                  <a:pt x="215900" y="775335"/>
                </a:lnTo>
                <a:lnTo>
                  <a:pt x="774065" y="217170"/>
                </a:lnTo>
                <a:lnTo>
                  <a:pt x="774065" y="154940"/>
                </a:lnTo>
                <a:close/>
                <a:moveTo>
                  <a:pt x="774700" y="340360"/>
                </a:moveTo>
                <a:lnTo>
                  <a:pt x="339725" y="775335"/>
                </a:lnTo>
                <a:lnTo>
                  <a:pt x="401320" y="775335"/>
                </a:lnTo>
                <a:lnTo>
                  <a:pt x="774700" y="401955"/>
                </a:lnTo>
                <a:lnTo>
                  <a:pt x="774700" y="340360"/>
                </a:lnTo>
                <a:close/>
                <a:moveTo>
                  <a:pt x="774700" y="525780"/>
                </a:moveTo>
                <a:lnTo>
                  <a:pt x="525145" y="775335"/>
                </a:lnTo>
                <a:lnTo>
                  <a:pt x="586740" y="775335"/>
                </a:lnTo>
                <a:lnTo>
                  <a:pt x="774700" y="587375"/>
                </a:lnTo>
                <a:lnTo>
                  <a:pt x="774700" y="525780"/>
                </a:lnTo>
                <a:close/>
                <a:moveTo>
                  <a:pt x="774700" y="711200"/>
                </a:moveTo>
                <a:lnTo>
                  <a:pt x="709930" y="775970"/>
                </a:lnTo>
                <a:lnTo>
                  <a:pt x="771525" y="775970"/>
                </a:lnTo>
                <a:lnTo>
                  <a:pt x="774065" y="773430"/>
                </a:lnTo>
                <a:lnTo>
                  <a:pt x="774065" y="711200"/>
                </a:lnTo>
                <a:close/>
              </a:path>
            </a:pathLst>
          </a:custGeom>
          <a:solidFill>
            <a:schemeClr val="bg1"/>
          </a:solidFill>
          <a:ln w="6350" cap="flat">
            <a:noFill/>
            <a:prstDash val="solid"/>
            <a:miter/>
          </a:ln>
        </p:spPr>
        <p:txBody>
          <a:bodyPr rtlCol="0" anchor="ctr">
            <a:noAutofit/>
          </a:bodyPr>
          <a:lstStyle/>
          <a:p>
            <a:endParaRPr lang="zh-CN" altLang="en-US"/>
          </a:p>
        </p:txBody>
      </p:sp>
      <p:sp>
        <p:nvSpPr>
          <p:cNvPr id="9" name="文本框">
            <a:extLst>
              <a:ext uri="{FF2B5EF4-FFF2-40B4-BE49-F238E27FC236}">
                <a16:creationId xmlns:a16="http://schemas.microsoft.com/office/drawing/2014/main" id="{31BE0492-F26D-468D-4242-C021EFEDEBC9}"/>
              </a:ext>
            </a:extLst>
          </p:cNvPr>
          <p:cNvSpPr/>
          <p:nvPr/>
        </p:nvSpPr>
        <p:spPr>
          <a:xfrm>
            <a:off x="1308100" y="765146"/>
            <a:ext cx="2308324" cy="923330"/>
          </a:xfrm>
          <a:prstGeom prst="rect">
            <a:avLst/>
          </a:prstGeom>
        </p:spPr>
        <p:txBody>
          <a:bodyPr wrap="none" lIns="0" tIns="0" rIns="0" bIns="0" anchor="t">
            <a:noAutofit/>
          </a:bodyPr>
          <a:lstStyle/>
          <a:p>
            <a:pPr algn="l"/>
            <a:r>
              <a:rPr lang="zh-CN" altLang="en-US" sz="3000" dirty="0">
                <a:latin typeface="+mj-ea"/>
                <a:ea typeface="+mj-ea"/>
                <a:sym typeface="+mn-lt"/>
              </a:rPr>
              <a:t>合理安排</a:t>
            </a:r>
            <a:endParaRPr lang="en-US" altLang="zh-CN" sz="3000" dirty="0">
              <a:latin typeface="+mj-ea"/>
              <a:ea typeface="+mj-ea"/>
              <a:sym typeface="+mn-lt"/>
            </a:endParaRPr>
          </a:p>
          <a:p>
            <a:pPr algn="l"/>
            <a:r>
              <a:rPr lang="zh-CN" altLang="en-US" sz="3000" dirty="0">
                <a:latin typeface="+mj-ea"/>
                <a:ea typeface="+mj-ea"/>
                <a:sym typeface="+mn-lt"/>
              </a:rPr>
              <a:t>防疫教学计划</a:t>
            </a:r>
          </a:p>
        </p:txBody>
      </p:sp>
      <p:grpSp>
        <p:nvGrpSpPr>
          <p:cNvPr id="35" name="组合 34">
            <a:extLst>
              <a:ext uri="{FF2B5EF4-FFF2-40B4-BE49-F238E27FC236}">
                <a16:creationId xmlns:a16="http://schemas.microsoft.com/office/drawing/2014/main" id="{0238A661-8E83-6122-54B4-368118CDA990}"/>
              </a:ext>
            </a:extLst>
          </p:cNvPr>
          <p:cNvGrpSpPr/>
          <p:nvPr/>
        </p:nvGrpSpPr>
        <p:grpSpPr>
          <a:xfrm>
            <a:off x="1104219" y="2331991"/>
            <a:ext cx="9983562" cy="2728975"/>
            <a:chOff x="1233375" y="2506133"/>
            <a:chExt cx="9983562" cy="2728975"/>
          </a:xfrm>
        </p:grpSpPr>
        <p:grpSp>
          <p:nvGrpSpPr>
            <p:cNvPr id="32" name="组合 31">
              <a:extLst>
                <a:ext uri="{FF2B5EF4-FFF2-40B4-BE49-F238E27FC236}">
                  <a16:creationId xmlns:a16="http://schemas.microsoft.com/office/drawing/2014/main" id="{26C474F0-D6EC-FF57-6B8D-EA2E8BDDE9CF}"/>
                </a:ext>
              </a:extLst>
            </p:cNvPr>
            <p:cNvGrpSpPr/>
            <p:nvPr/>
          </p:nvGrpSpPr>
          <p:grpSpPr>
            <a:xfrm>
              <a:off x="1233375" y="2506133"/>
              <a:ext cx="2889891" cy="2728975"/>
              <a:chOff x="1233375" y="2506133"/>
              <a:chExt cx="2889891" cy="2728975"/>
            </a:xfrm>
          </p:grpSpPr>
          <p:sp>
            <p:nvSpPr>
              <p:cNvPr id="16" name="文本框 15">
                <a:extLst>
                  <a:ext uri="{FF2B5EF4-FFF2-40B4-BE49-F238E27FC236}">
                    <a16:creationId xmlns:a16="http://schemas.microsoft.com/office/drawing/2014/main" id="{D199D3B0-7CAF-4797-F1D4-36C693925814}"/>
                  </a:ext>
                </a:extLst>
              </p:cNvPr>
              <p:cNvSpPr txBox="1"/>
              <p:nvPr/>
            </p:nvSpPr>
            <p:spPr>
              <a:xfrm>
                <a:off x="1233375" y="3808692"/>
                <a:ext cx="2889891" cy="1426416"/>
              </a:xfrm>
              <a:prstGeom prst="rect">
                <a:avLst/>
              </a:prstGeom>
              <a:noFill/>
            </p:spPr>
            <p:txBody>
              <a:bodyPr wrap="square" lIns="0" tIns="0" rIns="0" bIns="0">
                <a:noAutofit/>
              </a:bodyPr>
              <a:lstStyle/>
              <a:p>
                <a:pPr algn="just">
                  <a:lnSpc>
                    <a:spcPct val="125000"/>
                  </a:lnSpc>
                </a:pPr>
                <a:r>
                  <a:rPr lang="zh-CN" altLang="en-US" sz="1500" dirty="0">
                    <a:latin typeface="+mn-ea"/>
                  </a:rPr>
                  <a:t>加强师生教育引导工作。通过学校官方微信平台、手机短信、班级家长微信群等多种渠道普及防疫知识，引导学生和家长提高自觉防控意识和能力，做好个人防护。</a:t>
                </a:r>
              </a:p>
            </p:txBody>
          </p:sp>
          <p:sp>
            <p:nvSpPr>
              <p:cNvPr id="19" name="文本框 18">
                <a:extLst>
                  <a:ext uri="{FF2B5EF4-FFF2-40B4-BE49-F238E27FC236}">
                    <a16:creationId xmlns:a16="http://schemas.microsoft.com/office/drawing/2014/main" id="{ECC98867-92AE-78AD-3660-BFF80A67DB75}"/>
                  </a:ext>
                </a:extLst>
              </p:cNvPr>
              <p:cNvSpPr txBox="1"/>
              <p:nvPr/>
            </p:nvSpPr>
            <p:spPr>
              <a:xfrm>
                <a:off x="1233375" y="2506133"/>
                <a:ext cx="583493" cy="615553"/>
              </a:xfrm>
              <a:prstGeom prst="rect">
                <a:avLst/>
              </a:prstGeom>
              <a:noFill/>
            </p:spPr>
            <p:txBody>
              <a:bodyPr wrap="none" lIns="0" tIns="0" rIns="0" bIns="0" rtlCol="0">
                <a:noAutofit/>
              </a:bodyPr>
              <a:lstStyle/>
              <a:p>
                <a:r>
                  <a:rPr lang="en-US" altLang="zh-CN" sz="4000" dirty="0">
                    <a:latin typeface="+mj-ea"/>
                    <a:ea typeface="+mj-ea"/>
                  </a:rPr>
                  <a:t>01</a:t>
                </a:r>
                <a:endParaRPr lang="zh-CN" altLang="en-US" sz="4000" dirty="0">
                  <a:latin typeface="+mj-ea"/>
                  <a:ea typeface="+mj-ea"/>
                </a:endParaRPr>
              </a:p>
            </p:txBody>
          </p:sp>
          <p:cxnSp>
            <p:nvCxnSpPr>
              <p:cNvPr id="23" name="直接连接符 22">
                <a:extLst>
                  <a:ext uri="{FF2B5EF4-FFF2-40B4-BE49-F238E27FC236}">
                    <a16:creationId xmlns:a16="http://schemas.microsoft.com/office/drawing/2014/main" id="{C10B7A80-CC33-16FF-F3CB-6737023963E1}"/>
                  </a:ext>
                </a:extLst>
              </p:cNvPr>
              <p:cNvCxnSpPr/>
              <p:nvPr/>
            </p:nvCxnSpPr>
            <p:spPr>
              <a:xfrm flipH="1">
                <a:off x="1282924" y="3225184"/>
                <a:ext cx="319442" cy="319442"/>
              </a:xfrm>
              <a:prstGeom prst="line">
                <a:avLst/>
              </a:prstGeom>
              <a:solidFill>
                <a:schemeClr val="bg1"/>
              </a:solidFill>
              <a:ln w="4762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33" name="组合 32">
              <a:extLst>
                <a:ext uri="{FF2B5EF4-FFF2-40B4-BE49-F238E27FC236}">
                  <a16:creationId xmlns:a16="http://schemas.microsoft.com/office/drawing/2014/main" id="{99E79249-1EA8-8281-F696-67DDE8DB8734}"/>
                </a:ext>
              </a:extLst>
            </p:cNvPr>
            <p:cNvGrpSpPr/>
            <p:nvPr/>
          </p:nvGrpSpPr>
          <p:grpSpPr>
            <a:xfrm>
              <a:off x="4780210" y="2506133"/>
              <a:ext cx="2889891" cy="2728975"/>
              <a:chOff x="4799498" y="2506133"/>
              <a:chExt cx="2889891" cy="2728975"/>
            </a:xfrm>
          </p:grpSpPr>
          <p:sp>
            <p:nvSpPr>
              <p:cNvPr id="25" name="文本框 24">
                <a:extLst>
                  <a:ext uri="{FF2B5EF4-FFF2-40B4-BE49-F238E27FC236}">
                    <a16:creationId xmlns:a16="http://schemas.microsoft.com/office/drawing/2014/main" id="{5A2C4273-08A4-B5A0-D17C-324DB5AB65F6}"/>
                  </a:ext>
                </a:extLst>
              </p:cNvPr>
              <p:cNvSpPr txBox="1"/>
              <p:nvPr/>
            </p:nvSpPr>
            <p:spPr>
              <a:xfrm>
                <a:off x="4799498" y="3808692"/>
                <a:ext cx="2889891" cy="1426416"/>
              </a:xfrm>
              <a:prstGeom prst="rect">
                <a:avLst/>
              </a:prstGeom>
              <a:noFill/>
            </p:spPr>
            <p:txBody>
              <a:bodyPr wrap="square" lIns="0" tIns="0" rIns="0" bIns="0">
                <a:noAutofit/>
              </a:bodyPr>
              <a:lstStyle/>
              <a:p>
                <a:pPr algn="just">
                  <a:lnSpc>
                    <a:spcPct val="125000"/>
                  </a:lnSpc>
                </a:pPr>
                <a:r>
                  <a:rPr lang="zh-CN" altLang="en-US" sz="1500" dirty="0">
                    <a:latin typeface="+mn-ea"/>
                  </a:rPr>
                  <a:t>引导学生减少疫情期间外出，规范佩戴口罩，尽量避免乘坐公共交通工具，不参加聚会，不到人员密集的公共场所活动。科学合理地做好每天的时间安排。</a:t>
                </a:r>
              </a:p>
            </p:txBody>
          </p:sp>
          <p:sp>
            <p:nvSpPr>
              <p:cNvPr id="26" name="文本框 25">
                <a:extLst>
                  <a:ext uri="{FF2B5EF4-FFF2-40B4-BE49-F238E27FC236}">
                    <a16:creationId xmlns:a16="http://schemas.microsoft.com/office/drawing/2014/main" id="{6975757E-1FF8-F856-1530-BF970B6EA457}"/>
                  </a:ext>
                </a:extLst>
              </p:cNvPr>
              <p:cNvSpPr txBox="1"/>
              <p:nvPr/>
            </p:nvSpPr>
            <p:spPr>
              <a:xfrm>
                <a:off x="4799498" y="2506133"/>
                <a:ext cx="676467" cy="615553"/>
              </a:xfrm>
              <a:prstGeom prst="rect">
                <a:avLst/>
              </a:prstGeom>
              <a:noFill/>
            </p:spPr>
            <p:txBody>
              <a:bodyPr wrap="none" lIns="0" tIns="0" rIns="0" bIns="0" rtlCol="0">
                <a:noAutofit/>
              </a:bodyPr>
              <a:lstStyle/>
              <a:p>
                <a:r>
                  <a:rPr lang="en-US" altLang="zh-CN" sz="4000" dirty="0">
                    <a:latin typeface="+mj-ea"/>
                    <a:ea typeface="+mj-ea"/>
                  </a:rPr>
                  <a:t>02</a:t>
                </a:r>
                <a:endParaRPr lang="zh-CN" altLang="en-US" sz="4000" dirty="0">
                  <a:latin typeface="+mj-ea"/>
                  <a:ea typeface="+mj-ea"/>
                </a:endParaRPr>
              </a:p>
            </p:txBody>
          </p:sp>
          <p:cxnSp>
            <p:nvCxnSpPr>
              <p:cNvPr id="27" name="直接连接符 26">
                <a:extLst>
                  <a:ext uri="{FF2B5EF4-FFF2-40B4-BE49-F238E27FC236}">
                    <a16:creationId xmlns:a16="http://schemas.microsoft.com/office/drawing/2014/main" id="{11E2D3CD-CC9E-C9D2-7541-5FDC9EDD6A1F}"/>
                  </a:ext>
                </a:extLst>
              </p:cNvPr>
              <p:cNvCxnSpPr/>
              <p:nvPr/>
            </p:nvCxnSpPr>
            <p:spPr>
              <a:xfrm flipH="1">
                <a:off x="4849047" y="3225184"/>
                <a:ext cx="319442" cy="319442"/>
              </a:xfrm>
              <a:prstGeom prst="line">
                <a:avLst/>
              </a:prstGeom>
              <a:solidFill>
                <a:schemeClr val="bg1"/>
              </a:solidFill>
              <a:ln w="4762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34" name="组合 33">
              <a:extLst>
                <a:ext uri="{FF2B5EF4-FFF2-40B4-BE49-F238E27FC236}">
                  <a16:creationId xmlns:a16="http://schemas.microsoft.com/office/drawing/2014/main" id="{0E464888-E614-978C-909B-9D5009FB3EA7}"/>
                </a:ext>
              </a:extLst>
            </p:cNvPr>
            <p:cNvGrpSpPr/>
            <p:nvPr/>
          </p:nvGrpSpPr>
          <p:grpSpPr>
            <a:xfrm>
              <a:off x="8327046" y="2506133"/>
              <a:ext cx="2889891" cy="1863354"/>
              <a:chOff x="8327046" y="2506133"/>
              <a:chExt cx="2889891" cy="1863354"/>
            </a:xfrm>
          </p:grpSpPr>
          <p:sp>
            <p:nvSpPr>
              <p:cNvPr id="29" name="文本框 28">
                <a:extLst>
                  <a:ext uri="{FF2B5EF4-FFF2-40B4-BE49-F238E27FC236}">
                    <a16:creationId xmlns:a16="http://schemas.microsoft.com/office/drawing/2014/main" id="{B23870CF-3567-0765-BE81-1FEFD82FE422}"/>
                  </a:ext>
                </a:extLst>
              </p:cNvPr>
              <p:cNvSpPr txBox="1"/>
              <p:nvPr/>
            </p:nvSpPr>
            <p:spPr>
              <a:xfrm>
                <a:off x="8327046" y="3808692"/>
                <a:ext cx="2889891" cy="560795"/>
              </a:xfrm>
              <a:prstGeom prst="rect">
                <a:avLst/>
              </a:prstGeom>
              <a:noFill/>
            </p:spPr>
            <p:txBody>
              <a:bodyPr wrap="square" lIns="0" tIns="0" rIns="0" bIns="0">
                <a:noAutofit/>
              </a:bodyPr>
              <a:lstStyle/>
              <a:p>
                <a:pPr algn="just">
                  <a:lnSpc>
                    <a:spcPct val="125000"/>
                  </a:lnSpc>
                </a:pPr>
                <a:r>
                  <a:rPr lang="zh-CN" altLang="en-US" sz="1500" dirty="0">
                    <a:latin typeface="+mn-ea"/>
                  </a:rPr>
                  <a:t>把作息时间表发给家长，严格按作息表做好每天的时间安排。</a:t>
                </a:r>
              </a:p>
            </p:txBody>
          </p:sp>
          <p:sp>
            <p:nvSpPr>
              <p:cNvPr id="30" name="文本框 29">
                <a:extLst>
                  <a:ext uri="{FF2B5EF4-FFF2-40B4-BE49-F238E27FC236}">
                    <a16:creationId xmlns:a16="http://schemas.microsoft.com/office/drawing/2014/main" id="{DA1C516F-D54A-FB7A-EDEC-B8AB5E8706DF}"/>
                  </a:ext>
                </a:extLst>
              </p:cNvPr>
              <p:cNvSpPr txBox="1"/>
              <p:nvPr/>
            </p:nvSpPr>
            <p:spPr>
              <a:xfrm>
                <a:off x="8327046" y="2506133"/>
                <a:ext cx="676467" cy="615553"/>
              </a:xfrm>
              <a:prstGeom prst="rect">
                <a:avLst/>
              </a:prstGeom>
              <a:noFill/>
            </p:spPr>
            <p:txBody>
              <a:bodyPr wrap="none" lIns="0" tIns="0" rIns="0" bIns="0" rtlCol="0">
                <a:noAutofit/>
              </a:bodyPr>
              <a:lstStyle/>
              <a:p>
                <a:r>
                  <a:rPr lang="en-US" altLang="zh-CN" sz="4000" dirty="0">
                    <a:latin typeface="+mj-ea"/>
                    <a:ea typeface="+mj-ea"/>
                  </a:rPr>
                  <a:t>03</a:t>
                </a:r>
                <a:endParaRPr lang="zh-CN" altLang="en-US" sz="4000" dirty="0">
                  <a:latin typeface="+mj-ea"/>
                  <a:ea typeface="+mj-ea"/>
                </a:endParaRPr>
              </a:p>
            </p:txBody>
          </p:sp>
          <p:cxnSp>
            <p:nvCxnSpPr>
              <p:cNvPr id="31" name="直接连接符 30">
                <a:extLst>
                  <a:ext uri="{FF2B5EF4-FFF2-40B4-BE49-F238E27FC236}">
                    <a16:creationId xmlns:a16="http://schemas.microsoft.com/office/drawing/2014/main" id="{25B50ECA-B6CF-B786-D2E1-C88FDC547FFF}"/>
                  </a:ext>
                </a:extLst>
              </p:cNvPr>
              <p:cNvCxnSpPr/>
              <p:nvPr/>
            </p:nvCxnSpPr>
            <p:spPr>
              <a:xfrm flipH="1">
                <a:off x="8376595" y="3225184"/>
                <a:ext cx="319442" cy="319442"/>
              </a:xfrm>
              <a:prstGeom prst="line">
                <a:avLst/>
              </a:prstGeom>
              <a:solidFill>
                <a:schemeClr val="bg1"/>
              </a:solidFill>
              <a:ln w="4762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36" name="组合 35">
            <a:extLst>
              <a:ext uri="{FF2B5EF4-FFF2-40B4-BE49-F238E27FC236}">
                <a16:creationId xmlns:a16="http://schemas.microsoft.com/office/drawing/2014/main" id="{B8739265-B0FB-3EF9-7F45-3EB7E4CD087E}"/>
              </a:ext>
            </a:extLst>
          </p:cNvPr>
          <p:cNvGrpSpPr/>
          <p:nvPr/>
        </p:nvGrpSpPr>
        <p:grpSpPr>
          <a:xfrm rot="5400000">
            <a:off x="5845105" y="-114353"/>
            <a:ext cx="349425" cy="2219082"/>
            <a:chOff x="9962975" y="1137951"/>
            <a:chExt cx="349425" cy="2219082"/>
          </a:xfrm>
        </p:grpSpPr>
        <p:sp>
          <p:nvSpPr>
            <p:cNvPr id="37" name="椭圆 36">
              <a:extLst>
                <a:ext uri="{FF2B5EF4-FFF2-40B4-BE49-F238E27FC236}">
                  <a16:creationId xmlns:a16="http://schemas.microsoft.com/office/drawing/2014/main" id="{C9BF83CE-8460-120E-8FE2-B833FA05AFF7}"/>
                </a:ext>
              </a:extLst>
            </p:cNvPr>
            <p:cNvSpPr>
              <a:spLocks/>
            </p:cNvSpPr>
            <p:nvPr/>
          </p:nvSpPr>
          <p:spPr>
            <a:xfrm>
              <a:off x="10200042" y="2947586"/>
              <a:ext cx="112358" cy="112358"/>
            </a:xfrm>
            <a:prstGeom prst="ellipse">
              <a:avLst/>
            </a:prstGeom>
            <a:noFill/>
            <a:ln w="31750" cap="rnd">
              <a:solidFill>
                <a:schemeClr val="tx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cxnSp>
          <p:nvCxnSpPr>
            <p:cNvPr id="38" name="直接连接符 37">
              <a:extLst>
                <a:ext uri="{FF2B5EF4-FFF2-40B4-BE49-F238E27FC236}">
                  <a16:creationId xmlns:a16="http://schemas.microsoft.com/office/drawing/2014/main" id="{5C34D9BE-8420-5DFF-8BFB-E85AA3B39650}"/>
                </a:ext>
              </a:extLst>
            </p:cNvPr>
            <p:cNvCxnSpPr>
              <a:cxnSpLocks/>
            </p:cNvCxnSpPr>
            <p:nvPr/>
          </p:nvCxnSpPr>
          <p:spPr>
            <a:xfrm flipV="1">
              <a:off x="10256221" y="1317552"/>
              <a:ext cx="0" cy="1509068"/>
            </a:xfrm>
            <a:prstGeom prst="line">
              <a:avLst/>
            </a:prstGeom>
            <a:noFill/>
            <a:ln w="31750" cap="rnd">
              <a:solidFill>
                <a:schemeClr val="tx1"/>
              </a:solidFill>
              <a:prstDash val="solid"/>
              <a:round/>
            </a:ln>
          </p:spPr>
        </p:cxnSp>
        <p:cxnSp>
          <p:nvCxnSpPr>
            <p:cNvPr id="39" name="直接连接符 38">
              <a:extLst>
                <a:ext uri="{FF2B5EF4-FFF2-40B4-BE49-F238E27FC236}">
                  <a16:creationId xmlns:a16="http://schemas.microsoft.com/office/drawing/2014/main" id="{CD77ED87-97E7-D471-142F-331AFFAC7BF5}"/>
                </a:ext>
              </a:extLst>
            </p:cNvPr>
            <p:cNvCxnSpPr>
              <a:cxnSpLocks/>
            </p:cNvCxnSpPr>
            <p:nvPr/>
          </p:nvCxnSpPr>
          <p:spPr>
            <a:xfrm flipV="1">
              <a:off x="10019154" y="1403387"/>
              <a:ext cx="0" cy="1953646"/>
            </a:xfrm>
            <a:prstGeom prst="line">
              <a:avLst/>
            </a:prstGeom>
            <a:noFill/>
            <a:ln w="31750" cap="rnd">
              <a:solidFill>
                <a:schemeClr val="tx1"/>
              </a:solidFill>
              <a:prstDash val="solid"/>
              <a:round/>
            </a:ln>
          </p:spPr>
        </p:cxnSp>
        <p:grpSp>
          <p:nvGrpSpPr>
            <p:cNvPr id="40" name="组合 39">
              <a:extLst>
                <a:ext uri="{FF2B5EF4-FFF2-40B4-BE49-F238E27FC236}">
                  <a16:creationId xmlns:a16="http://schemas.microsoft.com/office/drawing/2014/main" id="{72BDFF9E-5738-906B-6025-102D677875FE}"/>
                </a:ext>
              </a:extLst>
            </p:cNvPr>
            <p:cNvGrpSpPr>
              <a:grpSpLocks/>
            </p:cNvGrpSpPr>
            <p:nvPr/>
          </p:nvGrpSpPr>
          <p:grpSpPr>
            <a:xfrm>
              <a:off x="9962975" y="1137951"/>
              <a:ext cx="112358" cy="112358"/>
              <a:chOff x="8977754" y="644943"/>
              <a:chExt cx="864746" cy="1509068"/>
            </a:xfrm>
          </p:grpSpPr>
          <p:cxnSp>
            <p:nvCxnSpPr>
              <p:cNvPr id="41" name="直接连接符 40">
                <a:extLst>
                  <a:ext uri="{FF2B5EF4-FFF2-40B4-BE49-F238E27FC236}">
                    <a16:creationId xmlns:a16="http://schemas.microsoft.com/office/drawing/2014/main" id="{76C0E27B-E098-052F-FE51-694169E6233E}"/>
                  </a:ext>
                </a:extLst>
              </p:cNvPr>
              <p:cNvCxnSpPr>
                <a:cxnSpLocks/>
              </p:cNvCxnSpPr>
              <p:nvPr/>
            </p:nvCxnSpPr>
            <p:spPr>
              <a:xfrm flipV="1">
                <a:off x="9410127" y="644943"/>
                <a:ext cx="0" cy="1509068"/>
              </a:xfrm>
              <a:prstGeom prst="line">
                <a:avLst/>
              </a:prstGeom>
              <a:noFill/>
              <a:ln w="31750" cap="rnd">
                <a:solidFill>
                  <a:schemeClr val="tx1"/>
                </a:solidFill>
                <a:prstDash val="solid"/>
                <a:round/>
              </a:ln>
            </p:spPr>
          </p:cxnSp>
          <p:cxnSp>
            <p:nvCxnSpPr>
              <p:cNvPr id="42" name="直接连接符 41">
                <a:extLst>
                  <a:ext uri="{FF2B5EF4-FFF2-40B4-BE49-F238E27FC236}">
                    <a16:creationId xmlns:a16="http://schemas.microsoft.com/office/drawing/2014/main" id="{AFAAF9D4-2AEB-5544-349E-FF14D813033B}"/>
                  </a:ext>
                </a:extLst>
              </p:cNvPr>
              <p:cNvCxnSpPr>
                <a:cxnSpLocks/>
              </p:cNvCxnSpPr>
              <p:nvPr/>
            </p:nvCxnSpPr>
            <p:spPr>
              <a:xfrm>
                <a:off x="8977754" y="1399477"/>
                <a:ext cx="864746" cy="0"/>
              </a:xfrm>
              <a:prstGeom prst="line">
                <a:avLst/>
              </a:prstGeom>
              <a:noFill/>
              <a:ln w="31750" cap="rnd">
                <a:solidFill>
                  <a:schemeClr val="tx1"/>
                </a:solidFill>
                <a:prstDash val="solid"/>
                <a:round/>
              </a:ln>
            </p:spPr>
          </p:cxnSp>
        </p:grpSp>
      </p:grpSp>
      <p:grpSp>
        <p:nvGrpSpPr>
          <p:cNvPr id="43" name="组合 42">
            <a:extLst>
              <a:ext uri="{FF2B5EF4-FFF2-40B4-BE49-F238E27FC236}">
                <a16:creationId xmlns:a16="http://schemas.microsoft.com/office/drawing/2014/main" id="{17C1857F-D715-9363-7D71-F147763EC8D4}"/>
              </a:ext>
            </a:extLst>
          </p:cNvPr>
          <p:cNvGrpSpPr/>
          <p:nvPr/>
        </p:nvGrpSpPr>
        <p:grpSpPr>
          <a:xfrm rot="10800000">
            <a:off x="10101202" y="885063"/>
            <a:ext cx="617737" cy="617736"/>
            <a:chOff x="7273627" y="1763738"/>
            <a:chExt cx="617737" cy="617736"/>
          </a:xfrm>
        </p:grpSpPr>
        <p:sp>
          <p:nvSpPr>
            <p:cNvPr id="44" name="矩形 43">
              <a:extLst>
                <a:ext uri="{FF2B5EF4-FFF2-40B4-BE49-F238E27FC236}">
                  <a16:creationId xmlns:a16="http://schemas.microsoft.com/office/drawing/2014/main" id="{0ED9FE10-8DEA-5E5F-2055-A4B719B91223}"/>
                </a:ext>
              </a:extLst>
            </p:cNvPr>
            <p:cNvSpPr/>
            <p:nvPr/>
          </p:nvSpPr>
          <p:spPr>
            <a:xfrm rot="5400000">
              <a:off x="7480531" y="1970641"/>
              <a:ext cx="203929" cy="61773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45" name="矩形 44">
              <a:extLst>
                <a:ext uri="{FF2B5EF4-FFF2-40B4-BE49-F238E27FC236}">
                  <a16:creationId xmlns:a16="http://schemas.microsoft.com/office/drawing/2014/main" id="{D89D10DE-3089-4CCF-FFDD-BFC8EF040B21}"/>
                </a:ext>
              </a:extLst>
            </p:cNvPr>
            <p:cNvSpPr/>
            <p:nvPr/>
          </p:nvSpPr>
          <p:spPr>
            <a:xfrm>
              <a:off x="7273627" y="1763738"/>
              <a:ext cx="203929" cy="61773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46" name="图形 1">
            <a:extLst>
              <a:ext uri="{FF2B5EF4-FFF2-40B4-BE49-F238E27FC236}">
                <a16:creationId xmlns:a16="http://schemas.microsoft.com/office/drawing/2014/main" id="{86EFFAA0-A076-8B05-C6CF-FFBFC737E445}"/>
              </a:ext>
            </a:extLst>
          </p:cNvPr>
          <p:cNvGrpSpPr/>
          <p:nvPr/>
        </p:nvGrpSpPr>
        <p:grpSpPr>
          <a:xfrm rot="16200000">
            <a:off x="8671212" y="6133219"/>
            <a:ext cx="1616697" cy="503054"/>
            <a:chOff x="4451984" y="5972175"/>
            <a:chExt cx="1097915" cy="341629"/>
          </a:xfrm>
          <a:solidFill>
            <a:schemeClr val="accent1"/>
          </a:solidFill>
        </p:grpSpPr>
        <p:sp>
          <p:nvSpPr>
            <p:cNvPr id="47" name="任意多边形: 形状 46">
              <a:extLst>
                <a:ext uri="{FF2B5EF4-FFF2-40B4-BE49-F238E27FC236}">
                  <a16:creationId xmlns:a16="http://schemas.microsoft.com/office/drawing/2014/main" id="{9811A332-E285-5A93-F90D-9D976E88FFA2}"/>
                </a:ext>
              </a:extLst>
            </p:cNvPr>
            <p:cNvSpPr/>
            <p:nvPr/>
          </p:nvSpPr>
          <p:spPr>
            <a:xfrm>
              <a:off x="4451984" y="6227445"/>
              <a:ext cx="1097915" cy="86359"/>
            </a:xfrm>
            <a:custGeom>
              <a:avLst/>
              <a:gdLst>
                <a:gd name="connsiteX0" fmla="*/ 1082040 w 1097915"/>
                <a:gd name="connsiteY0" fmla="*/ 86360 h 86359"/>
                <a:gd name="connsiteX1" fmla="*/ 1016635 w 1097915"/>
                <a:gd name="connsiteY1" fmla="*/ 52705 h 86359"/>
                <a:gd name="connsiteX2" fmla="*/ 975360 w 1097915"/>
                <a:gd name="connsiteY2" fmla="*/ 29210 h 86359"/>
                <a:gd name="connsiteX3" fmla="*/ 934085 w 1097915"/>
                <a:gd name="connsiteY3" fmla="*/ 52705 h 86359"/>
                <a:gd name="connsiteX4" fmla="*/ 869315 w 1097915"/>
                <a:gd name="connsiteY4" fmla="*/ 86360 h 86359"/>
                <a:gd name="connsiteX5" fmla="*/ 803910 w 1097915"/>
                <a:gd name="connsiteY5" fmla="*/ 52705 h 86359"/>
                <a:gd name="connsiteX6" fmla="*/ 762635 w 1097915"/>
                <a:gd name="connsiteY6" fmla="*/ 29210 h 86359"/>
                <a:gd name="connsiteX7" fmla="*/ 721360 w 1097915"/>
                <a:gd name="connsiteY7" fmla="*/ 52705 h 86359"/>
                <a:gd name="connsiteX8" fmla="*/ 655955 w 1097915"/>
                <a:gd name="connsiteY8" fmla="*/ 86360 h 86359"/>
                <a:gd name="connsiteX9" fmla="*/ 590550 w 1097915"/>
                <a:gd name="connsiteY9" fmla="*/ 52705 h 86359"/>
                <a:gd name="connsiteX10" fmla="*/ 549275 w 1097915"/>
                <a:gd name="connsiteY10" fmla="*/ 29210 h 86359"/>
                <a:gd name="connsiteX11" fmla="*/ 508000 w 1097915"/>
                <a:gd name="connsiteY11" fmla="*/ 52705 h 86359"/>
                <a:gd name="connsiteX12" fmla="*/ 442595 w 1097915"/>
                <a:gd name="connsiteY12" fmla="*/ 86360 h 86359"/>
                <a:gd name="connsiteX13" fmla="*/ 377190 w 1097915"/>
                <a:gd name="connsiteY13" fmla="*/ 52705 h 86359"/>
                <a:gd name="connsiteX14" fmla="*/ 335915 w 1097915"/>
                <a:gd name="connsiteY14" fmla="*/ 29210 h 86359"/>
                <a:gd name="connsiteX15" fmla="*/ 294640 w 1097915"/>
                <a:gd name="connsiteY15" fmla="*/ 52705 h 86359"/>
                <a:gd name="connsiteX16" fmla="*/ 229235 w 1097915"/>
                <a:gd name="connsiteY16" fmla="*/ 86360 h 86359"/>
                <a:gd name="connsiteX17" fmla="*/ 163830 w 1097915"/>
                <a:gd name="connsiteY17" fmla="*/ 52705 h 86359"/>
                <a:gd name="connsiteX18" fmla="*/ 122555 w 1097915"/>
                <a:gd name="connsiteY18" fmla="*/ 29210 h 86359"/>
                <a:gd name="connsiteX19" fmla="*/ 81280 w 1097915"/>
                <a:gd name="connsiteY19" fmla="*/ 52705 h 86359"/>
                <a:gd name="connsiteX20" fmla="*/ 15875 w 1097915"/>
                <a:gd name="connsiteY20" fmla="*/ 86360 h 86359"/>
                <a:gd name="connsiteX21" fmla="*/ 0 w 1097915"/>
                <a:gd name="connsiteY21" fmla="*/ 71755 h 86359"/>
                <a:gd name="connsiteX22" fmla="*/ 15875 w 1097915"/>
                <a:gd name="connsiteY22" fmla="*/ 57150 h 86359"/>
                <a:gd name="connsiteX23" fmla="*/ 57150 w 1097915"/>
                <a:gd name="connsiteY23" fmla="*/ 33655 h 86359"/>
                <a:gd name="connsiteX24" fmla="*/ 122555 w 1097915"/>
                <a:gd name="connsiteY24" fmla="*/ 0 h 86359"/>
                <a:gd name="connsiteX25" fmla="*/ 187960 w 1097915"/>
                <a:gd name="connsiteY25" fmla="*/ 33655 h 86359"/>
                <a:gd name="connsiteX26" fmla="*/ 229235 w 1097915"/>
                <a:gd name="connsiteY26" fmla="*/ 57150 h 86359"/>
                <a:gd name="connsiteX27" fmla="*/ 270510 w 1097915"/>
                <a:gd name="connsiteY27" fmla="*/ 33655 h 86359"/>
                <a:gd name="connsiteX28" fmla="*/ 335915 w 1097915"/>
                <a:gd name="connsiteY28" fmla="*/ 0 h 86359"/>
                <a:gd name="connsiteX29" fmla="*/ 401320 w 1097915"/>
                <a:gd name="connsiteY29" fmla="*/ 33655 h 86359"/>
                <a:gd name="connsiteX30" fmla="*/ 442595 w 1097915"/>
                <a:gd name="connsiteY30" fmla="*/ 57150 h 86359"/>
                <a:gd name="connsiteX31" fmla="*/ 483870 w 1097915"/>
                <a:gd name="connsiteY31" fmla="*/ 33655 h 86359"/>
                <a:gd name="connsiteX32" fmla="*/ 549275 w 1097915"/>
                <a:gd name="connsiteY32" fmla="*/ 0 h 86359"/>
                <a:gd name="connsiteX33" fmla="*/ 614680 w 1097915"/>
                <a:gd name="connsiteY33" fmla="*/ 33655 h 86359"/>
                <a:gd name="connsiteX34" fmla="*/ 655955 w 1097915"/>
                <a:gd name="connsiteY34" fmla="*/ 57150 h 86359"/>
                <a:gd name="connsiteX35" fmla="*/ 697230 w 1097915"/>
                <a:gd name="connsiteY35" fmla="*/ 33655 h 86359"/>
                <a:gd name="connsiteX36" fmla="*/ 762635 w 1097915"/>
                <a:gd name="connsiteY36" fmla="*/ 0 h 86359"/>
                <a:gd name="connsiteX37" fmla="*/ 828040 w 1097915"/>
                <a:gd name="connsiteY37" fmla="*/ 33655 h 86359"/>
                <a:gd name="connsiteX38" fmla="*/ 869315 w 1097915"/>
                <a:gd name="connsiteY38" fmla="*/ 57150 h 86359"/>
                <a:gd name="connsiteX39" fmla="*/ 910590 w 1097915"/>
                <a:gd name="connsiteY39" fmla="*/ 33655 h 86359"/>
                <a:gd name="connsiteX40" fmla="*/ 975360 w 1097915"/>
                <a:gd name="connsiteY40" fmla="*/ 0 h 86359"/>
                <a:gd name="connsiteX41" fmla="*/ 1040765 w 1097915"/>
                <a:gd name="connsiteY41" fmla="*/ 33655 h 86359"/>
                <a:gd name="connsiteX42" fmla="*/ 1082040 w 1097915"/>
                <a:gd name="connsiteY42" fmla="*/ 57150 h 86359"/>
                <a:gd name="connsiteX43" fmla="*/ 1097915 w 1097915"/>
                <a:gd name="connsiteY43" fmla="*/ 71755 h 86359"/>
                <a:gd name="connsiteX44" fmla="*/ 1082040 w 1097915"/>
                <a:gd name="connsiteY44" fmla="*/ 86360 h 8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59">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sp>
          <p:nvSpPr>
            <p:cNvPr id="48" name="任意多边形: 形状 47">
              <a:extLst>
                <a:ext uri="{FF2B5EF4-FFF2-40B4-BE49-F238E27FC236}">
                  <a16:creationId xmlns:a16="http://schemas.microsoft.com/office/drawing/2014/main" id="{952412C7-1D3D-2F82-9E0E-2463D01DF6B1}"/>
                </a:ext>
              </a:extLst>
            </p:cNvPr>
            <p:cNvSpPr/>
            <p:nvPr/>
          </p:nvSpPr>
          <p:spPr>
            <a:xfrm>
              <a:off x="4451984" y="6099809"/>
              <a:ext cx="1097915" cy="86360"/>
            </a:xfrm>
            <a:custGeom>
              <a:avLst/>
              <a:gdLst>
                <a:gd name="connsiteX0" fmla="*/ 1082040 w 1097915"/>
                <a:gd name="connsiteY0" fmla="*/ 86360 h 86360"/>
                <a:gd name="connsiteX1" fmla="*/ 1016635 w 1097915"/>
                <a:gd name="connsiteY1" fmla="*/ 52705 h 86360"/>
                <a:gd name="connsiteX2" fmla="*/ 975360 w 1097915"/>
                <a:gd name="connsiteY2" fmla="*/ 29210 h 86360"/>
                <a:gd name="connsiteX3" fmla="*/ 934085 w 1097915"/>
                <a:gd name="connsiteY3" fmla="*/ 52705 h 86360"/>
                <a:gd name="connsiteX4" fmla="*/ 869315 w 1097915"/>
                <a:gd name="connsiteY4" fmla="*/ 86360 h 86360"/>
                <a:gd name="connsiteX5" fmla="*/ 803910 w 1097915"/>
                <a:gd name="connsiteY5" fmla="*/ 52705 h 86360"/>
                <a:gd name="connsiteX6" fmla="*/ 762635 w 1097915"/>
                <a:gd name="connsiteY6" fmla="*/ 29210 h 86360"/>
                <a:gd name="connsiteX7" fmla="*/ 721360 w 1097915"/>
                <a:gd name="connsiteY7" fmla="*/ 52705 h 86360"/>
                <a:gd name="connsiteX8" fmla="*/ 655955 w 1097915"/>
                <a:gd name="connsiteY8" fmla="*/ 86360 h 86360"/>
                <a:gd name="connsiteX9" fmla="*/ 590550 w 1097915"/>
                <a:gd name="connsiteY9" fmla="*/ 52705 h 86360"/>
                <a:gd name="connsiteX10" fmla="*/ 549275 w 1097915"/>
                <a:gd name="connsiteY10" fmla="*/ 29210 h 86360"/>
                <a:gd name="connsiteX11" fmla="*/ 508000 w 1097915"/>
                <a:gd name="connsiteY11" fmla="*/ 52705 h 86360"/>
                <a:gd name="connsiteX12" fmla="*/ 442595 w 1097915"/>
                <a:gd name="connsiteY12" fmla="*/ 86360 h 86360"/>
                <a:gd name="connsiteX13" fmla="*/ 377190 w 1097915"/>
                <a:gd name="connsiteY13" fmla="*/ 52705 h 86360"/>
                <a:gd name="connsiteX14" fmla="*/ 335915 w 1097915"/>
                <a:gd name="connsiteY14" fmla="*/ 29210 h 86360"/>
                <a:gd name="connsiteX15" fmla="*/ 294640 w 1097915"/>
                <a:gd name="connsiteY15" fmla="*/ 52705 h 86360"/>
                <a:gd name="connsiteX16" fmla="*/ 229235 w 1097915"/>
                <a:gd name="connsiteY16" fmla="*/ 86360 h 86360"/>
                <a:gd name="connsiteX17" fmla="*/ 163830 w 1097915"/>
                <a:gd name="connsiteY17" fmla="*/ 52705 h 86360"/>
                <a:gd name="connsiteX18" fmla="*/ 122555 w 1097915"/>
                <a:gd name="connsiteY18" fmla="*/ 29210 h 86360"/>
                <a:gd name="connsiteX19" fmla="*/ 81280 w 1097915"/>
                <a:gd name="connsiteY19" fmla="*/ 52705 h 86360"/>
                <a:gd name="connsiteX20" fmla="*/ 15875 w 1097915"/>
                <a:gd name="connsiteY20" fmla="*/ 86360 h 86360"/>
                <a:gd name="connsiteX21" fmla="*/ 0 w 1097915"/>
                <a:gd name="connsiteY21" fmla="*/ 71755 h 86360"/>
                <a:gd name="connsiteX22" fmla="*/ 15875 w 1097915"/>
                <a:gd name="connsiteY22" fmla="*/ 57150 h 86360"/>
                <a:gd name="connsiteX23" fmla="*/ 57150 w 1097915"/>
                <a:gd name="connsiteY23" fmla="*/ 33655 h 86360"/>
                <a:gd name="connsiteX24" fmla="*/ 122555 w 1097915"/>
                <a:gd name="connsiteY24" fmla="*/ 0 h 86360"/>
                <a:gd name="connsiteX25" fmla="*/ 187960 w 1097915"/>
                <a:gd name="connsiteY25" fmla="*/ 33655 h 86360"/>
                <a:gd name="connsiteX26" fmla="*/ 229235 w 1097915"/>
                <a:gd name="connsiteY26" fmla="*/ 57150 h 86360"/>
                <a:gd name="connsiteX27" fmla="*/ 270510 w 1097915"/>
                <a:gd name="connsiteY27" fmla="*/ 33655 h 86360"/>
                <a:gd name="connsiteX28" fmla="*/ 335915 w 1097915"/>
                <a:gd name="connsiteY28" fmla="*/ 0 h 86360"/>
                <a:gd name="connsiteX29" fmla="*/ 401320 w 1097915"/>
                <a:gd name="connsiteY29" fmla="*/ 33655 h 86360"/>
                <a:gd name="connsiteX30" fmla="*/ 442595 w 1097915"/>
                <a:gd name="connsiteY30" fmla="*/ 57150 h 86360"/>
                <a:gd name="connsiteX31" fmla="*/ 483870 w 1097915"/>
                <a:gd name="connsiteY31" fmla="*/ 33655 h 86360"/>
                <a:gd name="connsiteX32" fmla="*/ 549275 w 1097915"/>
                <a:gd name="connsiteY32" fmla="*/ 0 h 86360"/>
                <a:gd name="connsiteX33" fmla="*/ 614680 w 1097915"/>
                <a:gd name="connsiteY33" fmla="*/ 33655 h 86360"/>
                <a:gd name="connsiteX34" fmla="*/ 655955 w 1097915"/>
                <a:gd name="connsiteY34" fmla="*/ 57150 h 86360"/>
                <a:gd name="connsiteX35" fmla="*/ 697230 w 1097915"/>
                <a:gd name="connsiteY35" fmla="*/ 33655 h 86360"/>
                <a:gd name="connsiteX36" fmla="*/ 762635 w 1097915"/>
                <a:gd name="connsiteY36" fmla="*/ 0 h 86360"/>
                <a:gd name="connsiteX37" fmla="*/ 828040 w 1097915"/>
                <a:gd name="connsiteY37" fmla="*/ 33655 h 86360"/>
                <a:gd name="connsiteX38" fmla="*/ 869315 w 1097915"/>
                <a:gd name="connsiteY38" fmla="*/ 57150 h 86360"/>
                <a:gd name="connsiteX39" fmla="*/ 910590 w 1097915"/>
                <a:gd name="connsiteY39" fmla="*/ 33655 h 86360"/>
                <a:gd name="connsiteX40" fmla="*/ 975360 w 1097915"/>
                <a:gd name="connsiteY40" fmla="*/ 0 h 86360"/>
                <a:gd name="connsiteX41" fmla="*/ 1040765 w 1097915"/>
                <a:gd name="connsiteY41" fmla="*/ 33655 h 86360"/>
                <a:gd name="connsiteX42" fmla="*/ 1082040 w 1097915"/>
                <a:gd name="connsiteY42" fmla="*/ 57150 h 86360"/>
                <a:gd name="connsiteX43" fmla="*/ 1097915 w 1097915"/>
                <a:gd name="connsiteY43" fmla="*/ 71755 h 86360"/>
                <a:gd name="connsiteX44" fmla="*/ 1082040 w 1097915"/>
                <a:gd name="connsiteY44" fmla="*/ 86360 h 8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60">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sp>
          <p:nvSpPr>
            <p:cNvPr id="49" name="任意多边形: 形状 48">
              <a:extLst>
                <a:ext uri="{FF2B5EF4-FFF2-40B4-BE49-F238E27FC236}">
                  <a16:creationId xmlns:a16="http://schemas.microsoft.com/office/drawing/2014/main" id="{43793C77-C2C2-AD07-B86A-FCD08D2D9D6F}"/>
                </a:ext>
              </a:extLst>
            </p:cNvPr>
            <p:cNvSpPr/>
            <p:nvPr/>
          </p:nvSpPr>
          <p:spPr>
            <a:xfrm>
              <a:off x="4451984" y="5972175"/>
              <a:ext cx="1097915" cy="86359"/>
            </a:xfrm>
            <a:custGeom>
              <a:avLst/>
              <a:gdLst>
                <a:gd name="connsiteX0" fmla="*/ 1082040 w 1097915"/>
                <a:gd name="connsiteY0" fmla="*/ 86360 h 86359"/>
                <a:gd name="connsiteX1" fmla="*/ 1016635 w 1097915"/>
                <a:gd name="connsiteY1" fmla="*/ 52705 h 86359"/>
                <a:gd name="connsiteX2" fmla="*/ 975360 w 1097915"/>
                <a:gd name="connsiteY2" fmla="*/ 29210 h 86359"/>
                <a:gd name="connsiteX3" fmla="*/ 934085 w 1097915"/>
                <a:gd name="connsiteY3" fmla="*/ 52705 h 86359"/>
                <a:gd name="connsiteX4" fmla="*/ 869315 w 1097915"/>
                <a:gd name="connsiteY4" fmla="*/ 86360 h 86359"/>
                <a:gd name="connsiteX5" fmla="*/ 803910 w 1097915"/>
                <a:gd name="connsiteY5" fmla="*/ 52705 h 86359"/>
                <a:gd name="connsiteX6" fmla="*/ 762635 w 1097915"/>
                <a:gd name="connsiteY6" fmla="*/ 29210 h 86359"/>
                <a:gd name="connsiteX7" fmla="*/ 721360 w 1097915"/>
                <a:gd name="connsiteY7" fmla="*/ 52705 h 86359"/>
                <a:gd name="connsiteX8" fmla="*/ 655955 w 1097915"/>
                <a:gd name="connsiteY8" fmla="*/ 86360 h 86359"/>
                <a:gd name="connsiteX9" fmla="*/ 590550 w 1097915"/>
                <a:gd name="connsiteY9" fmla="*/ 52705 h 86359"/>
                <a:gd name="connsiteX10" fmla="*/ 549275 w 1097915"/>
                <a:gd name="connsiteY10" fmla="*/ 29210 h 86359"/>
                <a:gd name="connsiteX11" fmla="*/ 508000 w 1097915"/>
                <a:gd name="connsiteY11" fmla="*/ 52705 h 86359"/>
                <a:gd name="connsiteX12" fmla="*/ 442595 w 1097915"/>
                <a:gd name="connsiteY12" fmla="*/ 86360 h 86359"/>
                <a:gd name="connsiteX13" fmla="*/ 377190 w 1097915"/>
                <a:gd name="connsiteY13" fmla="*/ 52705 h 86359"/>
                <a:gd name="connsiteX14" fmla="*/ 335915 w 1097915"/>
                <a:gd name="connsiteY14" fmla="*/ 29210 h 86359"/>
                <a:gd name="connsiteX15" fmla="*/ 294640 w 1097915"/>
                <a:gd name="connsiteY15" fmla="*/ 52705 h 86359"/>
                <a:gd name="connsiteX16" fmla="*/ 229235 w 1097915"/>
                <a:gd name="connsiteY16" fmla="*/ 86360 h 86359"/>
                <a:gd name="connsiteX17" fmla="*/ 163830 w 1097915"/>
                <a:gd name="connsiteY17" fmla="*/ 52705 h 86359"/>
                <a:gd name="connsiteX18" fmla="*/ 122555 w 1097915"/>
                <a:gd name="connsiteY18" fmla="*/ 29210 h 86359"/>
                <a:gd name="connsiteX19" fmla="*/ 81280 w 1097915"/>
                <a:gd name="connsiteY19" fmla="*/ 52705 h 86359"/>
                <a:gd name="connsiteX20" fmla="*/ 15875 w 1097915"/>
                <a:gd name="connsiteY20" fmla="*/ 86360 h 86359"/>
                <a:gd name="connsiteX21" fmla="*/ 0 w 1097915"/>
                <a:gd name="connsiteY21" fmla="*/ 71755 h 86359"/>
                <a:gd name="connsiteX22" fmla="*/ 15875 w 1097915"/>
                <a:gd name="connsiteY22" fmla="*/ 57150 h 86359"/>
                <a:gd name="connsiteX23" fmla="*/ 57150 w 1097915"/>
                <a:gd name="connsiteY23" fmla="*/ 33655 h 86359"/>
                <a:gd name="connsiteX24" fmla="*/ 122555 w 1097915"/>
                <a:gd name="connsiteY24" fmla="*/ 0 h 86359"/>
                <a:gd name="connsiteX25" fmla="*/ 187960 w 1097915"/>
                <a:gd name="connsiteY25" fmla="*/ 33655 h 86359"/>
                <a:gd name="connsiteX26" fmla="*/ 229235 w 1097915"/>
                <a:gd name="connsiteY26" fmla="*/ 57150 h 86359"/>
                <a:gd name="connsiteX27" fmla="*/ 270510 w 1097915"/>
                <a:gd name="connsiteY27" fmla="*/ 33655 h 86359"/>
                <a:gd name="connsiteX28" fmla="*/ 335915 w 1097915"/>
                <a:gd name="connsiteY28" fmla="*/ 0 h 86359"/>
                <a:gd name="connsiteX29" fmla="*/ 401320 w 1097915"/>
                <a:gd name="connsiteY29" fmla="*/ 33655 h 86359"/>
                <a:gd name="connsiteX30" fmla="*/ 442595 w 1097915"/>
                <a:gd name="connsiteY30" fmla="*/ 57150 h 86359"/>
                <a:gd name="connsiteX31" fmla="*/ 483870 w 1097915"/>
                <a:gd name="connsiteY31" fmla="*/ 33655 h 86359"/>
                <a:gd name="connsiteX32" fmla="*/ 549275 w 1097915"/>
                <a:gd name="connsiteY32" fmla="*/ 0 h 86359"/>
                <a:gd name="connsiteX33" fmla="*/ 614680 w 1097915"/>
                <a:gd name="connsiteY33" fmla="*/ 33655 h 86359"/>
                <a:gd name="connsiteX34" fmla="*/ 655955 w 1097915"/>
                <a:gd name="connsiteY34" fmla="*/ 57150 h 86359"/>
                <a:gd name="connsiteX35" fmla="*/ 697230 w 1097915"/>
                <a:gd name="connsiteY35" fmla="*/ 33655 h 86359"/>
                <a:gd name="connsiteX36" fmla="*/ 762635 w 1097915"/>
                <a:gd name="connsiteY36" fmla="*/ 0 h 86359"/>
                <a:gd name="connsiteX37" fmla="*/ 828040 w 1097915"/>
                <a:gd name="connsiteY37" fmla="*/ 33655 h 86359"/>
                <a:gd name="connsiteX38" fmla="*/ 869315 w 1097915"/>
                <a:gd name="connsiteY38" fmla="*/ 57150 h 86359"/>
                <a:gd name="connsiteX39" fmla="*/ 910590 w 1097915"/>
                <a:gd name="connsiteY39" fmla="*/ 33655 h 86359"/>
                <a:gd name="connsiteX40" fmla="*/ 975360 w 1097915"/>
                <a:gd name="connsiteY40" fmla="*/ 0 h 86359"/>
                <a:gd name="connsiteX41" fmla="*/ 1040765 w 1097915"/>
                <a:gd name="connsiteY41" fmla="*/ 33655 h 86359"/>
                <a:gd name="connsiteX42" fmla="*/ 1082040 w 1097915"/>
                <a:gd name="connsiteY42" fmla="*/ 57150 h 86359"/>
                <a:gd name="connsiteX43" fmla="*/ 1097915 w 1097915"/>
                <a:gd name="connsiteY43" fmla="*/ 71755 h 86359"/>
                <a:gd name="connsiteX44" fmla="*/ 1082040 w 1097915"/>
                <a:gd name="connsiteY44" fmla="*/ 86360 h 8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59">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grpSp>
      <p:grpSp>
        <p:nvGrpSpPr>
          <p:cNvPr id="50" name="组合 49">
            <a:extLst>
              <a:ext uri="{FF2B5EF4-FFF2-40B4-BE49-F238E27FC236}">
                <a16:creationId xmlns:a16="http://schemas.microsoft.com/office/drawing/2014/main" id="{5416CBB4-DCE2-C02F-0F0E-9A27BC52E5D3}"/>
              </a:ext>
            </a:extLst>
          </p:cNvPr>
          <p:cNvGrpSpPr/>
          <p:nvPr/>
        </p:nvGrpSpPr>
        <p:grpSpPr>
          <a:xfrm>
            <a:off x="954836" y="5363340"/>
            <a:ext cx="706527" cy="706526"/>
            <a:chOff x="5207000" y="2486167"/>
            <a:chExt cx="1286572" cy="1286571"/>
          </a:xfrm>
        </p:grpSpPr>
        <p:sp>
          <p:nvSpPr>
            <p:cNvPr id="51" name="直角三角形 50">
              <a:extLst>
                <a:ext uri="{FF2B5EF4-FFF2-40B4-BE49-F238E27FC236}">
                  <a16:creationId xmlns:a16="http://schemas.microsoft.com/office/drawing/2014/main" id="{826995A3-9F32-1AEE-CF7A-C6D0E722A607}"/>
                </a:ext>
              </a:extLst>
            </p:cNvPr>
            <p:cNvSpPr>
              <a:spLocks/>
            </p:cNvSpPr>
            <p:nvPr/>
          </p:nvSpPr>
          <p:spPr>
            <a:xfrm>
              <a:off x="5207000" y="2694989"/>
              <a:ext cx="1077749" cy="1077749"/>
            </a:xfrm>
            <a:prstGeom prst="rtTriangle">
              <a:avLst/>
            </a:prstGeom>
            <a:noFill/>
            <a:ln w="44450" cap="sq">
              <a:solidFill>
                <a:schemeClr val="tx1"/>
              </a:solidFill>
              <a:prstDash val="solid"/>
              <a:miter lim="800000"/>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dirty="0">
                <a:solidFill>
                  <a:schemeClr val="tx1"/>
                </a:solidFill>
              </a:endParaRPr>
            </a:p>
          </p:txBody>
        </p:sp>
        <p:sp>
          <p:nvSpPr>
            <p:cNvPr id="52" name="直角三角形 51">
              <a:extLst>
                <a:ext uri="{FF2B5EF4-FFF2-40B4-BE49-F238E27FC236}">
                  <a16:creationId xmlns:a16="http://schemas.microsoft.com/office/drawing/2014/main" id="{3198C088-A4E0-4464-013F-646361B59CC5}"/>
                </a:ext>
              </a:extLst>
            </p:cNvPr>
            <p:cNvSpPr>
              <a:spLocks/>
            </p:cNvSpPr>
            <p:nvPr/>
          </p:nvSpPr>
          <p:spPr>
            <a:xfrm>
              <a:off x="5415823" y="2486167"/>
              <a:ext cx="1077749" cy="1077749"/>
            </a:xfrm>
            <a:prstGeom prst="rtTriangle">
              <a:avLst/>
            </a:prstGeom>
            <a:solidFill>
              <a:schemeClr val="accent4"/>
            </a:solidFill>
            <a:ln w="44450" cap="sq">
              <a:solidFill>
                <a:schemeClr val="accent4"/>
              </a:solidFill>
              <a:prstDash val="solid"/>
              <a:miter lim="800000"/>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grpSp>
      <p:grpSp>
        <p:nvGrpSpPr>
          <p:cNvPr id="53" name="组合 52">
            <a:extLst>
              <a:ext uri="{FF2B5EF4-FFF2-40B4-BE49-F238E27FC236}">
                <a16:creationId xmlns:a16="http://schemas.microsoft.com/office/drawing/2014/main" id="{5ED30A9C-BA7B-C9C2-0A34-73CE1638BCF7}"/>
              </a:ext>
            </a:extLst>
          </p:cNvPr>
          <p:cNvGrpSpPr/>
          <p:nvPr/>
        </p:nvGrpSpPr>
        <p:grpSpPr>
          <a:xfrm>
            <a:off x="10698487" y="1979645"/>
            <a:ext cx="589030" cy="589030"/>
            <a:chOff x="9889066" y="-1066221"/>
            <a:chExt cx="1379487" cy="1379487"/>
          </a:xfrm>
        </p:grpSpPr>
        <p:sp>
          <p:nvSpPr>
            <p:cNvPr id="54" name="矩形 53">
              <a:extLst>
                <a:ext uri="{FF2B5EF4-FFF2-40B4-BE49-F238E27FC236}">
                  <a16:creationId xmlns:a16="http://schemas.microsoft.com/office/drawing/2014/main" id="{5721538A-CB94-48F7-86EB-AE994098B816}"/>
                </a:ext>
              </a:extLst>
            </p:cNvPr>
            <p:cNvSpPr/>
            <p:nvPr/>
          </p:nvSpPr>
          <p:spPr>
            <a:xfrm>
              <a:off x="9889066" y="-832353"/>
              <a:ext cx="1145619" cy="1145619"/>
            </a:xfrm>
            <a:prstGeom prst="rect">
              <a:avLst/>
            </a:prstGeom>
            <a:solidFill>
              <a:schemeClr val="accent3"/>
            </a:solidFill>
            <a:ln w="44450" cap="sq">
              <a:solidFill>
                <a:schemeClr val="accent3"/>
              </a:solidFill>
              <a:prstDash val="solid"/>
              <a:miter lim="800000"/>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dirty="0">
                <a:solidFill>
                  <a:schemeClr val="tx1"/>
                </a:solidFill>
              </a:endParaRPr>
            </a:p>
          </p:txBody>
        </p:sp>
        <p:sp>
          <p:nvSpPr>
            <p:cNvPr id="55" name="矩形 54">
              <a:extLst>
                <a:ext uri="{FF2B5EF4-FFF2-40B4-BE49-F238E27FC236}">
                  <a16:creationId xmlns:a16="http://schemas.microsoft.com/office/drawing/2014/main" id="{E92A7C37-883E-7735-F414-FB189E75AE64}"/>
                </a:ext>
              </a:extLst>
            </p:cNvPr>
            <p:cNvSpPr/>
            <p:nvPr/>
          </p:nvSpPr>
          <p:spPr>
            <a:xfrm>
              <a:off x="10122934" y="-1066221"/>
              <a:ext cx="1145619" cy="1145619"/>
            </a:xfrm>
            <a:prstGeom prst="rect">
              <a:avLst/>
            </a:prstGeom>
            <a:noFill/>
            <a:ln w="44450" cap="sq">
              <a:solidFill>
                <a:schemeClr val="tx1"/>
              </a:solidFill>
              <a:prstDash val="solid"/>
              <a:miter lim="800000"/>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grpSp>
    </p:spTree>
    <p:extLst>
      <p:ext uri="{BB962C8B-B14F-4D97-AF65-F5344CB8AC3E}">
        <p14:creationId xmlns:p14="http://schemas.microsoft.com/office/powerpoint/2010/main" val="2619452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图形 1">
            <a:extLst>
              <a:ext uri="{FF2B5EF4-FFF2-40B4-BE49-F238E27FC236}">
                <a16:creationId xmlns:a16="http://schemas.microsoft.com/office/drawing/2014/main" id="{BFDE7A44-E83D-8B1C-7797-2A8C1A2E7DBA}"/>
              </a:ext>
            </a:extLst>
          </p:cNvPr>
          <p:cNvGrpSpPr/>
          <p:nvPr/>
        </p:nvGrpSpPr>
        <p:grpSpPr>
          <a:xfrm rot="16200000">
            <a:off x="147868" y="5076589"/>
            <a:ext cx="1616697" cy="503054"/>
            <a:chOff x="4451984" y="5972175"/>
            <a:chExt cx="1097915" cy="341629"/>
          </a:xfrm>
          <a:solidFill>
            <a:schemeClr val="accent2"/>
          </a:solidFill>
        </p:grpSpPr>
        <p:sp>
          <p:nvSpPr>
            <p:cNvPr id="183" name="任意多边形: 形状 182">
              <a:extLst>
                <a:ext uri="{FF2B5EF4-FFF2-40B4-BE49-F238E27FC236}">
                  <a16:creationId xmlns:a16="http://schemas.microsoft.com/office/drawing/2014/main" id="{3154DB42-E8C7-B1D1-AB97-4ACAA7D413F3}"/>
                </a:ext>
              </a:extLst>
            </p:cNvPr>
            <p:cNvSpPr/>
            <p:nvPr/>
          </p:nvSpPr>
          <p:spPr>
            <a:xfrm>
              <a:off x="4451984" y="6227445"/>
              <a:ext cx="1097915" cy="86359"/>
            </a:xfrm>
            <a:custGeom>
              <a:avLst/>
              <a:gdLst>
                <a:gd name="connsiteX0" fmla="*/ 1082040 w 1097915"/>
                <a:gd name="connsiteY0" fmla="*/ 86360 h 86359"/>
                <a:gd name="connsiteX1" fmla="*/ 1016635 w 1097915"/>
                <a:gd name="connsiteY1" fmla="*/ 52705 h 86359"/>
                <a:gd name="connsiteX2" fmla="*/ 975360 w 1097915"/>
                <a:gd name="connsiteY2" fmla="*/ 29210 h 86359"/>
                <a:gd name="connsiteX3" fmla="*/ 934085 w 1097915"/>
                <a:gd name="connsiteY3" fmla="*/ 52705 h 86359"/>
                <a:gd name="connsiteX4" fmla="*/ 869315 w 1097915"/>
                <a:gd name="connsiteY4" fmla="*/ 86360 h 86359"/>
                <a:gd name="connsiteX5" fmla="*/ 803910 w 1097915"/>
                <a:gd name="connsiteY5" fmla="*/ 52705 h 86359"/>
                <a:gd name="connsiteX6" fmla="*/ 762635 w 1097915"/>
                <a:gd name="connsiteY6" fmla="*/ 29210 h 86359"/>
                <a:gd name="connsiteX7" fmla="*/ 721360 w 1097915"/>
                <a:gd name="connsiteY7" fmla="*/ 52705 h 86359"/>
                <a:gd name="connsiteX8" fmla="*/ 655955 w 1097915"/>
                <a:gd name="connsiteY8" fmla="*/ 86360 h 86359"/>
                <a:gd name="connsiteX9" fmla="*/ 590550 w 1097915"/>
                <a:gd name="connsiteY9" fmla="*/ 52705 h 86359"/>
                <a:gd name="connsiteX10" fmla="*/ 549275 w 1097915"/>
                <a:gd name="connsiteY10" fmla="*/ 29210 h 86359"/>
                <a:gd name="connsiteX11" fmla="*/ 508000 w 1097915"/>
                <a:gd name="connsiteY11" fmla="*/ 52705 h 86359"/>
                <a:gd name="connsiteX12" fmla="*/ 442595 w 1097915"/>
                <a:gd name="connsiteY12" fmla="*/ 86360 h 86359"/>
                <a:gd name="connsiteX13" fmla="*/ 377190 w 1097915"/>
                <a:gd name="connsiteY13" fmla="*/ 52705 h 86359"/>
                <a:gd name="connsiteX14" fmla="*/ 335915 w 1097915"/>
                <a:gd name="connsiteY14" fmla="*/ 29210 h 86359"/>
                <a:gd name="connsiteX15" fmla="*/ 294640 w 1097915"/>
                <a:gd name="connsiteY15" fmla="*/ 52705 h 86359"/>
                <a:gd name="connsiteX16" fmla="*/ 229235 w 1097915"/>
                <a:gd name="connsiteY16" fmla="*/ 86360 h 86359"/>
                <a:gd name="connsiteX17" fmla="*/ 163830 w 1097915"/>
                <a:gd name="connsiteY17" fmla="*/ 52705 h 86359"/>
                <a:gd name="connsiteX18" fmla="*/ 122555 w 1097915"/>
                <a:gd name="connsiteY18" fmla="*/ 29210 h 86359"/>
                <a:gd name="connsiteX19" fmla="*/ 81280 w 1097915"/>
                <a:gd name="connsiteY19" fmla="*/ 52705 h 86359"/>
                <a:gd name="connsiteX20" fmla="*/ 15875 w 1097915"/>
                <a:gd name="connsiteY20" fmla="*/ 86360 h 86359"/>
                <a:gd name="connsiteX21" fmla="*/ 0 w 1097915"/>
                <a:gd name="connsiteY21" fmla="*/ 71755 h 86359"/>
                <a:gd name="connsiteX22" fmla="*/ 15875 w 1097915"/>
                <a:gd name="connsiteY22" fmla="*/ 57150 h 86359"/>
                <a:gd name="connsiteX23" fmla="*/ 57150 w 1097915"/>
                <a:gd name="connsiteY23" fmla="*/ 33655 h 86359"/>
                <a:gd name="connsiteX24" fmla="*/ 122555 w 1097915"/>
                <a:gd name="connsiteY24" fmla="*/ 0 h 86359"/>
                <a:gd name="connsiteX25" fmla="*/ 187960 w 1097915"/>
                <a:gd name="connsiteY25" fmla="*/ 33655 h 86359"/>
                <a:gd name="connsiteX26" fmla="*/ 229235 w 1097915"/>
                <a:gd name="connsiteY26" fmla="*/ 57150 h 86359"/>
                <a:gd name="connsiteX27" fmla="*/ 270510 w 1097915"/>
                <a:gd name="connsiteY27" fmla="*/ 33655 h 86359"/>
                <a:gd name="connsiteX28" fmla="*/ 335915 w 1097915"/>
                <a:gd name="connsiteY28" fmla="*/ 0 h 86359"/>
                <a:gd name="connsiteX29" fmla="*/ 401320 w 1097915"/>
                <a:gd name="connsiteY29" fmla="*/ 33655 h 86359"/>
                <a:gd name="connsiteX30" fmla="*/ 442595 w 1097915"/>
                <a:gd name="connsiteY30" fmla="*/ 57150 h 86359"/>
                <a:gd name="connsiteX31" fmla="*/ 483870 w 1097915"/>
                <a:gd name="connsiteY31" fmla="*/ 33655 h 86359"/>
                <a:gd name="connsiteX32" fmla="*/ 549275 w 1097915"/>
                <a:gd name="connsiteY32" fmla="*/ 0 h 86359"/>
                <a:gd name="connsiteX33" fmla="*/ 614680 w 1097915"/>
                <a:gd name="connsiteY33" fmla="*/ 33655 h 86359"/>
                <a:gd name="connsiteX34" fmla="*/ 655955 w 1097915"/>
                <a:gd name="connsiteY34" fmla="*/ 57150 h 86359"/>
                <a:gd name="connsiteX35" fmla="*/ 697230 w 1097915"/>
                <a:gd name="connsiteY35" fmla="*/ 33655 h 86359"/>
                <a:gd name="connsiteX36" fmla="*/ 762635 w 1097915"/>
                <a:gd name="connsiteY36" fmla="*/ 0 h 86359"/>
                <a:gd name="connsiteX37" fmla="*/ 828040 w 1097915"/>
                <a:gd name="connsiteY37" fmla="*/ 33655 h 86359"/>
                <a:gd name="connsiteX38" fmla="*/ 869315 w 1097915"/>
                <a:gd name="connsiteY38" fmla="*/ 57150 h 86359"/>
                <a:gd name="connsiteX39" fmla="*/ 910590 w 1097915"/>
                <a:gd name="connsiteY39" fmla="*/ 33655 h 86359"/>
                <a:gd name="connsiteX40" fmla="*/ 975360 w 1097915"/>
                <a:gd name="connsiteY40" fmla="*/ 0 h 86359"/>
                <a:gd name="connsiteX41" fmla="*/ 1040765 w 1097915"/>
                <a:gd name="connsiteY41" fmla="*/ 33655 h 86359"/>
                <a:gd name="connsiteX42" fmla="*/ 1082040 w 1097915"/>
                <a:gd name="connsiteY42" fmla="*/ 57150 h 86359"/>
                <a:gd name="connsiteX43" fmla="*/ 1097915 w 1097915"/>
                <a:gd name="connsiteY43" fmla="*/ 71755 h 86359"/>
                <a:gd name="connsiteX44" fmla="*/ 1082040 w 1097915"/>
                <a:gd name="connsiteY44" fmla="*/ 86360 h 8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59">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sp>
          <p:nvSpPr>
            <p:cNvPr id="184" name="任意多边形: 形状 183">
              <a:extLst>
                <a:ext uri="{FF2B5EF4-FFF2-40B4-BE49-F238E27FC236}">
                  <a16:creationId xmlns:a16="http://schemas.microsoft.com/office/drawing/2014/main" id="{3E3331C8-2EDB-D362-32D5-9DCEAEB660C0}"/>
                </a:ext>
              </a:extLst>
            </p:cNvPr>
            <p:cNvSpPr/>
            <p:nvPr/>
          </p:nvSpPr>
          <p:spPr>
            <a:xfrm>
              <a:off x="4451984" y="6099809"/>
              <a:ext cx="1097915" cy="86360"/>
            </a:xfrm>
            <a:custGeom>
              <a:avLst/>
              <a:gdLst>
                <a:gd name="connsiteX0" fmla="*/ 1082040 w 1097915"/>
                <a:gd name="connsiteY0" fmla="*/ 86360 h 86360"/>
                <a:gd name="connsiteX1" fmla="*/ 1016635 w 1097915"/>
                <a:gd name="connsiteY1" fmla="*/ 52705 h 86360"/>
                <a:gd name="connsiteX2" fmla="*/ 975360 w 1097915"/>
                <a:gd name="connsiteY2" fmla="*/ 29210 h 86360"/>
                <a:gd name="connsiteX3" fmla="*/ 934085 w 1097915"/>
                <a:gd name="connsiteY3" fmla="*/ 52705 h 86360"/>
                <a:gd name="connsiteX4" fmla="*/ 869315 w 1097915"/>
                <a:gd name="connsiteY4" fmla="*/ 86360 h 86360"/>
                <a:gd name="connsiteX5" fmla="*/ 803910 w 1097915"/>
                <a:gd name="connsiteY5" fmla="*/ 52705 h 86360"/>
                <a:gd name="connsiteX6" fmla="*/ 762635 w 1097915"/>
                <a:gd name="connsiteY6" fmla="*/ 29210 h 86360"/>
                <a:gd name="connsiteX7" fmla="*/ 721360 w 1097915"/>
                <a:gd name="connsiteY7" fmla="*/ 52705 h 86360"/>
                <a:gd name="connsiteX8" fmla="*/ 655955 w 1097915"/>
                <a:gd name="connsiteY8" fmla="*/ 86360 h 86360"/>
                <a:gd name="connsiteX9" fmla="*/ 590550 w 1097915"/>
                <a:gd name="connsiteY9" fmla="*/ 52705 h 86360"/>
                <a:gd name="connsiteX10" fmla="*/ 549275 w 1097915"/>
                <a:gd name="connsiteY10" fmla="*/ 29210 h 86360"/>
                <a:gd name="connsiteX11" fmla="*/ 508000 w 1097915"/>
                <a:gd name="connsiteY11" fmla="*/ 52705 h 86360"/>
                <a:gd name="connsiteX12" fmla="*/ 442595 w 1097915"/>
                <a:gd name="connsiteY12" fmla="*/ 86360 h 86360"/>
                <a:gd name="connsiteX13" fmla="*/ 377190 w 1097915"/>
                <a:gd name="connsiteY13" fmla="*/ 52705 h 86360"/>
                <a:gd name="connsiteX14" fmla="*/ 335915 w 1097915"/>
                <a:gd name="connsiteY14" fmla="*/ 29210 h 86360"/>
                <a:gd name="connsiteX15" fmla="*/ 294640 w 1097915"/>
                <a:gd name="connsiteY15" fmla="*/ 52705 h 86360"/>
                <a:gd name="connsiteX16" fmla="*/ 229235 w 1097915"/>
                <a:gd name="connsiteY16" fmla="*/ 86360 h 86360"/>
                <a:gd name="connsiteX17" fmla="*/ 163830 w 1097915"/>
                <a:gd name="connsiteY17" fmla="*/ 52705 h 86360"/>
                <a:gd name="connsiteX18" fmla="*/ 122555 w 1097915"/>
                <a:gd name="connsiteY18" fmla="*/ 29210 h 86360"/>
                <a:gd name="connsiteX19" fmla="*/ 81280 w 1097915"/>
                <a:gd name="connsiteY19" fmla="*/ 52705 h 86360"/>
                <a:gd name="connsiteX20" fmla="*/ 15875 w 1097915"/>
                <a:gd name="connsiteY20" fmla="*/ 86360 h 86360"/>
                <a:gd name="connsiteX21" fmla="*/ 0 w 1097915"/>
                <a:gd name="connsiteY21" fmla="*/ 71755 h 86360"/>
                <a:gd name="connsiteX22" fmla="*/ 15875 w 1097915"/>
                <a:gd name="connsiteY22" fmla="*/ 57150 h 86360"/>
                <a:gd name="connsiteX23" fmla="*/ 57150 w 1097915"/>
                <a:gd name="connsiteY23" fmla="*/ 33655 h 86360"/>
                <a:gd name="connsiteX24" fmla="*/ 122555 w 1097915"/>
                <a:gd name="connsiteY24" fmla="*/ 0 h 86360"/>
                <a:gd name="connsiteX25" fmla="*/ 187960 w 1097915"/>
                <a:gd name="connsiteY25" fmla="*/ 33655 h 86360"/>
                <a:gd name="connsiteX26" fmla="*/ 229235 w 1097915"/>
                <a:gd name="connsiteY26" fmla="*/ 57150 h 86360"/>
                <a:gd name="connsiteX27" fmla="*/ 270510 w 1097915"/>
                <a:gd name="connsiteY27" fmla="*/ 33655 h 86360"/>
                <a:gd name="connsiteX28" fmla="*/ 335915 w 1097915"/>
                <a:gd name="connsiteY28" fmla="*/ 0 h 86360"/>
                <a:gd name="connsiteX29" fmla="*/ 401320 w 1097915"/>
                <a:gd name="connsiteY29" fmla="*/ 33655 h 86360"/>
                <a:gd name="connsiteX30" fmla="*/ 442595 w 1097915"/>
                <a:gd name="connsiteY30" fmla="*/ 57150 h 86360"/>
                <a:gd name="connsiteX31" fmla="*/ 483870 w 1097915"/>
                <a:gd name="connsiteY31" fmla="*/ 33655 h 86360"/>
                <a:gd name="connsiteX32" fmla="*/ 549275 w 1097915"/>
                <a:gd name="connsiteY32" fmla="*/ 0 h 86360"/>
                <a:gd name="connsiteX33" fmla="*/ 614680 w 1097915"/>
                <a:gd name="connsiteY33" fmla="*/ 33655 h 86360"/>
                <a:gd name="connsiteX34" fmla="*/ 655955 w 1097915"/>
                <a:gd name="connsiteY34" fmla="*/ 57150 h 86360"/>
                <a:gd name="connsiteX35" fmla="*/ 697230 w 1097915"/>
                <a:gd name="connsiteY35" fmla="*/ 33655 h 86360"/>
                <a:gd name="connsiteX36" fmla="*/ 762635 w 1097915"/>
                <a:gd name="connsiteY36" fmla="*/ 0 h 86360"/>
                <a:gd name="connsiteX37" fmla="*/ 828040 w 1097915"/>
                <a:gd name="connsiteY37" fmla="*/ 33655 h 86360"/>
                <a:gd name="connsiteX38" fmla="*/ 869315 w 1097915"/>
                <a:gd name="connsiteY38" fmla="*/ 57150 h 86360"/>
                <a:gd name="connsiteX39" fmla="*/ 910590 w 1097915"/>
                <a:gd name="connsiteY39" fmla="*/ 33655 h 86360"/>
                <a:gd name="connsiteX40" fmla="*/ 975360 w 1097915"/>
                <a:gd name="connsiteY40" fmla="*/ 0 h 86360"/>
                <a:gd name="connsiteX41" fmla="*/ 1040765 w 1097915"/>
                <a:gd name="connsiteY41" fmla="*/ 33655 h 86360"/>
                <a:gd name="connsiteX42" fmla="*/ 1082040 w 1097915"/>
                <a:gd name="connsiteY42" fmla="*/ 57150 h 86360"/>
                <a:gd name="connsiteX43" fmla="*/ 1097915 w 1097915"/>
                <a:gd name="connsiteY43" fmla="*/ 71755 h 86360"/>
                <a:gd name="connsiteX44" fmla="*/ 1082040 w 1097915"/>
                <a:gd name="connsiteY44" fmla="*/ 86360 h 8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60">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sp>
          <p:nvSpPr>
            <p:cNvPr id="185" name="任意多边形: 形状 184">
              <a:extLst>
                <a:ext uri="{FF2B5EF4-FFF2-40B4-BE49-F238E27FC236}">
                  <a16:creationId xmlns:a16="http://schemas.microsoft.com/office/drawing/2014/main" id="{42CC1FE3-03F9-37A9-39D5-A3B2357F9A41}"/>
                </a:ext>
              </a:extLst>
            </p:cNvPr>
            <p:cNvSpPr/>
            <p:nvPr/>
          </p:nvSpPr>
          <p:spPr>
            <a:xfrm>
              <a:off x="4451984" y="5972175"/>
              <a:ext cx="1097915" cy="86359"/>
            </a:xfrm>
            <a:custGeom>
              <a:avLst/>
              <a:gdLst>
                <a:gd name="connsiteX0" fmla="*/ 1082040 w 1097915"/>
                <a:gd name="connsiteY0" fmla="*/ 86360 h 86359"/>
                <a:gd name="connsiteX1" fmla="*/ 1016635 w 1097915"/>
                <a:gd name="connsiteY1" fmla="*/ 52705 h 86359"/>
                <a:gd name="connsiteX2" fmla="*/ 975360 w 1097915"/>
                <a:gd name="connsiteY2" fmla="*/ 29210 h 86359"/>
                <a:gd name="connsiteX3" fmla="*/ 934085 w 1097915"/>
                <a:gd name="connsiteY3" fmla="*/ 52705 h 86359"/>
                <a:gd name="connsiteX4" fmla="*/ 869315 w 1097915"/>
                <a:gd name="connsiteY4" fmla="*/ 86360 h 86359"/>
                <a:gd name="connsiteX5" fmla="*/ 803910 w 1097915"/>
                <a:gd name="connsiteY5" fmla="*/ 52705 h 86359"/>
                <a:gd name="connsiteX6" fmla="*/ 762635 w 1097915"/>
                <a:gd name="connsiteY6" fmla="*/ 29210 h 86359"/>
                <a:gd name="connsiteX7" fmla="*/ 721360 w 1097915"/>
                <a:gd name="connsiteY7" fmla="*/ 52705 h 86359"/>
                <a:gd name="connsiteX8" fmla="*/ 655955 w 1097915"/>
                <a:gd name="connsiteY8" fmla="*/ 86360 h 86359"/>
                <a:gd name="connsiteX9" fmla="*/ 590550 w 1097915"/>
                <a:gd name="connsiteY9" fmla="*/ 52705 h 86359"/>
                <a:gd name="connsiteX10" fmla="*/ 549275 w 1097915"/>
                <a:gd name="connsiteY10" fmla="*/ 29210 h 86359"/>
                <a:gd name="connsiteX11" fmla="*/ 508000 w 1097915"/>
                <a:gd name="connsiteY11" fmla="*/ 52705 h 86359"/>
                <a:gd name="connsiteX12" fmla="*/ 442595 w 1097915"/>
                <a:gd name="connsiteY12" fmla="*/ 86360 h 86359"/>
                <a:gd name="connsiteX13" fmla="*/ 377190 w 1097915"/>
                <a:gd name="connsiteY13" fmla="*/ 52705 h 86359"/>
                <a:gd name="connsiteX14" fmla="*/ 335915 w 1097915"/>
                <a:gd name="connsiteY14" fmla="*/ 29210 h 86359"/>
                <a:gd name="connsiteX15" fmla="*/ 294640 w 1097915"/>
                <a:gd name="connsiteY15" fmla="*/ 52705 h 86359"/>
                <a:gd name="connsiteX16" fmla="*/ 229235 w 1097915"/>
                <a:gd name="connsiteY16" fmla="*/ 86360 h 86359"/>
                <a:gd name="connsiteX17" fmla="*/ 163830 w 1097915"/>
                <a:gd name="connsiteY17" fmla="*/ 52705 h 86359"/>
                <a:gd name="connsiteX18" fmla="*/ 122555 w 1097915"/>
                <a:gd name="connsiteY18" fmla="*/ 29210 h 86359"/>
                <a:gd name="connsiteX19" fmla="*/ 81280 w 1097915"/>
                <a:gd name="connsiteY19" fmla="*/ 52705 h 86359"/>
                <a:gd name="connsiteX20" fmla="*/ 15875 w 1097915"/>
                <a:gd name="connsiteY20" fmla="*/ 86360 h 86359"/>
                <a:gd name="connsiteX21" fmla="*/ 0 w 1097915"/>
                <a:gd name="connsiteY21" fmla="*/ 71755 h 86359"/>
                <a:gd name="connsiteX22" fmla="*/ 15875 w 1097915"/>
                <a:gd name="connsiteY22" fmla="*/ 57150 h 86359"/>
                <a:gd name="connsiteX23" fmla="*/ 57150 w 1097915"/>
                <a:gd name="connsiteY23" fmla="*/ 33655 h 86359"/>
                <a:gd name="connsiteX24" fmla="*/ 122555 w 1097915"/>
                <a:gd name="connsiteY24" fmla="*/ 0 h 86359"/>
                <a:gd name="connsiteX25" fmla="*/ 187960 w 1097915"/>
                <a:gd name="connsiteY25" fmla="*/ 33655 h 86359"/>
                <a:gd name="connsiteX26" fmla="*/ 229235 w 1097915"/>
                <a:gd name="connsiteY26" fmla="*/ 57150 h 86359"/>
                <a:gd name="connsiteX27" fmla="*/ 270510 w 1097915"/>
                <a:gd name="connsiteY27" fmla="*/ 33655 h 86359"/>
                <a:gd name="connsiteX28" fmla="*/ 335915 w 1097915"/>
                <a:gd name="connsiteY28" fmla="*/ 0 h 86359"/>
                <a:gd name="connsiteX29" fmla="*/ 401320 w 1097915"/>
                <a:gd name="connsiteY29" fmla="*/ 33655 h 86359"/>
                <a:gd name="connsiteX30" fmla="*/ 442595 w 1097915"/>
                <a:gd name="connsiteY30" fmla="*/ 57150 h 86359"/>
                <a:gd name="connsiteX31" fmla="*/ 483870 w 1097915"/>
                <a:gd name="connsiteY31" fmla="*/ 33655 h 86359"/>
                <a:gd name="connsiteX32" fmla="*/ 549275 w 1097915"/>
                <a:gd name="connsiteY32" fmla="*/ 0 h 86359"/>
                <a:gd name="connsiteX33" fmla="*/ 614680 w 1097915"/>
                <a:gd name="connsiteY33" fmla="*/ 33655 h 86359"/>
                <a:gd name="connsiteX34" fmla="*/ 655955 w 1097915"/>
                <a:gd name="connsiteY34" fmla="*/ 57150 h 86359"/>
                <a:gd name="connsiteX35" fmla="*/ 697230 w 1097915"/>
                <a:gd name="connsiteY35" fmla="*/ 33655 h 86359"/>
                <a:gd name="connsiteX36" fmla="*/ 762635 w 1097915"/>
                <a:gd name="connsiteY36" fmla="*/ 0 h 86359"/>
                <a:gd name="connsiteX37" fmla="*/ 828040 w 1097915"/>
                <a:gd name="connsiteY37" fmla="*/ 33655 h 86359"/>
                <a:gd name="connsiteX38" fmla="*/ 869315 w 1097915"/>
                <a:gd name="connsiteY38" fmla="*/ 57150 h 86359"/>
                <a:gd name="connsiteX39" fmla="*/ 910590 w 1097915"/>
                <a:gd name="connsiteY39" fmla="*/ 33655 h 86359"/>
                <a:gd name="connsiteX40" fmla="*/ 975360 w 1097915"/>
                <a:gd name="connsiteY40" fmla="*/ 0 h 86359"/>
                <a:gd name="connsiteX41" fmla="*/ 1040765 w 1097915"/>
                <a:gd name="connsiteY41" fmla="*/ 33655 h 86359"/>
                <a:gd name="connsiteX42" fmla="*/ 1082040 w 1097915"/>
                <a:gd name="connsiteY42" fmla="*/ 57150 h 86359"/>
                <a:gd name="connsiteX43" fmla="*/ 1097915 w 1097915"/>
                <a:gd name="connsiteY43" fmla="*/ 71755 h 86359"/>
                <a:gd name="connsiteX44" fmla="*/ 1082040 w 1097915"/>
                <a:gd name="connsiteY44" fmla="*/ 86360 h 8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59">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grpSp>
      <p:sp>
        <p:nvSpPr>
          <p:cNvPr id="9" name="文本框">
            <a:extLst>
              <a:ext uri="{FF2B5EF4-FFF2-40B4-BE49-F238E27FC236}">
                <a16:creationId xmlns:a16="http://schemas.microsoft.com/office/drawing/2014/main" id="{7FEB944C-62DD-9080-F15E-026ACDC75D5A}"/>
              </a:ext>
            </a:extLst>
          </p:cNvPr>
          <p:cNvSpPr/>
          <p:nvPr/>
        </p:nvSpPr>
        <p:spPr>
          <a:xfrm>
            <a:off x="546100" y="3999413"/>
            <a:ext cx="5270500" cy="769441"/>
          </a:xfrm>
          <a:prstGeom prst="rect">
            <a:avLst/>
          </a:prstGeom>
        </p:spPr>
        <p:txBody>
          <a:bodyPr wrap="square" lIns="0" tIns="0" rIns="0" bIns="0" anchor="t">
            <a:noAutofit/>
          </a:bodyPr>
          <a:lstStyle/>
          <a:p>
            <a:pPr algn="l"/>
            <a:r>
              <a:rPr lang="zh-CN" altLang="en-US" sz="5000" dirty="0">
                <a:latin typeface="+mj-ea"/>
                <a:ea typeface="+mj-ea"/>
                <a:sym typeface="+mn-lt"/>
              </a:rPr>
              <a:t>严格落实防控规定</a:t>
            </a:r>
          </a:p>
        </p:txBody>
      </p:sp>
      <p:sp>
        <p:nvSpPr>
          <p:cNvPr id="10" name="文本框">
            <a:extLst>
              <a:ext uri="{FF2B5EF4-FFF2-40B4-BE49-F238E27FC236}">
                <a16:creationId xmlns:a16="http://schemas.microsoft.com/office/drawing/2014/main" id="{431D1C40-6132-4648-C268-79A9C885DF64}"/>
              </a:ext>
            </a:extLst>
          </p:cNvPr>
          <p:cNvSpPr/>
          <p:nvPr/>
        </p:nvSpPr>
        <p:spPr>
          <a:xfrm>
            <a:off x="1904486" y="3103406"/>
            <a:ext cx="1267976" cy="769441"/>
          </a:xfrm>
          <a:prstGeom prst="rect">
            <a:avLst/>
          </a:prstGeom>
        </p:spPr>
        <p:txBody>
          <a:bodyPr wrap="none" lIns="0" tIns="0" rIns="0" bIns="0" anchor="ctr">
            <a:noAutofit/>
          </a:bodyPr>
          <a:lstStyle/>
          <a:p>
            <a:r>
              <a:rPr lang="en-US" altLang="zh-CN" sz="5000" dirty="0">
                <a:latin typeface="+mj-ea"/>
                <a:ea typeface="+mj-ea"/>
                <a:sym typeface="+mn-lt"/>
              </a:rPr>
              <a:t>#04</a:t>
            </a:r>
            <a:endParaRPr lang="zh-CN" altLang="en-US" sz="5000" dirty="0">
              <a:latin typeface="+mj-ea"/>
              <a:ea typeface="+mj-ea"/>
              <a:sym typeface="+mn-lt"/>
            </a:endParaRPr>
          </a:p>
        </p:txBody>
      </p:sp>
      <p:grpSp>
        <p:nvGrpSpPr>
          <p:cNvPr id="19" name="组合 18">
            <a:extLst>
              <a:ext uri="{FF2B5EF4-FFF2-40B4-BE49-F238E27FC236}">
                <a16:creationId xmlns:a16="http://schemas.microsoft.com/office/drawing/2014/main" id="{ACE04B66-8A1B-F7C1-1601-0D37B57660CE}"/>
              </a:ext>
            </a:extLst>
          </p:cNvPr>
          <p:cNvGrpSpPr/>
          <p:nvPr/>
        </p:nvGrpSpPr>
        <p:grpSpPr>
          <a:xfrm rot="16200000">
            <a:off x="871569" y="2773091"/>
            <a:ext cx="611188" cy="1246509"/>
            <a:chOff x="4489621" y="5119"/>
            <a:chExt cx="3458934" cy="7054449"/>
          </a:xfrm>
        </p:grpSpPr>
        <p:sp>
          <p:nvSpPr>
            <p:cNvPr id="18" name="任意多边形: 形状 17">
              <a:extLst>
                <a:ext uri="{FF2B5EF4-FFF2-40B4-BE49-F238E27FC236}">
                  <a16:creationId xmlns:a16="http://schemas.microsoft.com/office/drawing/2014/main" id="{8954844F-FE43-41FB-6CE2-AC8411730D7A}"/>
                </a:ext>
              </a:extLst>
            </p:cNvPr>
            <p:cNvSpPr/>
            <p:nvPr/>
          </p:nvSpPr>
          <p:spPr>
            <a:xfrm>
              <a:off x="6470507" y="1225239"/>
              <a:ext cx="1478048" cy="5834329"/>
            </a:xfrm>
            <a:custGeom>
              <a:avLst/>
              <a:gdLst>
                <a:gd name="connsiteX0" fmla="*/ 1478045 w 1478044"/>
                <a:gd name="connsiteY0" fmla="*/ 0 h 5834331"/>
                <a:gd name="connsiteX1" fmla="*/ 1478045 w 1478044"/>
                <a:gd name="connsiteY1" fmla="*/ 4980921 h 5834331"/>
                <a:gd name="connsiteX2" fmla="*/ 0 w 1478044"/>
                <a:gd name="connsiteY2" fmla="*/ 5834331 h 5834331"/>
                <a:gd name="connsiteX3" fmla="*/ 0 w 1478044"/>
                <a:gd name="connsiteY3" fmla="*/ 853411 h 5834331"/>
                <a:gd name="connsiteX4" fmla="*/ 1478045 w 1478044"/>
                <a:gd name="connsiteY4" fmla="*/ 0 h 583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044" h="5834331">
                  <a:moveTo>
                    <a:pt x="1478045" y="0"/>
                  </a:moveTo>
                  <a:lnTo>
                    <a:pt x="1478045" y="4980921"/>
                  </a:lnTo>
                  <a:lnTo>
                    <a:pt x="0" y="5834331"/>
                  </a:lnTo>
                  <a:lnTo>
                    <a:pt x="0" y="853411"/>
                  </a:lnTo>
                  <a:lnTo>
                    <a:pt x="1478045" y="0"/>
                  </a:lnTo>
                  <a:close/>
                </a:path>
              </a:pathLst>
            </a:custGeom>
            <a:solidFill>
              <a:schemeClr val="accent4"/>
            </a:solidFill>
            <a:ln w="34925" cap="sq">
              <a:solidFill>
                <a:schemeClr val="accent4"/>
              </a:solidFill>
              <a:prstDash val="solid"/>
              <a:miter lim="800000"/>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5" name="任意多边形: 形状 14">
              <a:extLst>
                <a:ext uri="{FF2B5EF4-FFF2-40B4-BE49-F238E27FC236}">
                  <a16:creationId xmlns:a16="http://schemas.microsoft.com/office/drawing/2014/main" id="{929D5E35-AF64-B95C-5134-1CDFAD7C136A}"/>
                </a:ext>
              </a:extLst>
            </p:cNvPr>
            <p:cNvSpPr/>
            <p:nvPr/>
          </p:nvSpPr>
          <p:spPr>
            <a:xfrm>
              <a:off x="4489621" y="5119"/>
              <a:ext cx="2956177" cy="1706732"/>
            </a:xfrm>
            <a:custGeom>
              <a:avLst/>
              <a:gdLst>
                <a:gd name="connsiteX0" fmla="*/ 2956177 w 2956177"/>
                <a:gd name="connsiteY0" fmla="*/ 853322 h 1706732"/>
                <a:gd name="connsiteX1" fmla="*/ 1478133 w 2956177"/>
                <a:gd name="connsiteY1" fmla="*/ 1706733 h 1706732"/>
                <a:gd name="connsiteX2" fmla="*/ 0 w 2956177"/>
                <a:gd name="connsiteY2" fmla="*/ 853322 h 1706732"/>
                <a:gd name="connsiteX3" fmla="*/ 1478133 w 2956177"/>
                <a:gd name="connsiteY3" fmla="*/ 0 h 1706732"/>
                <a:gd name="connsiteX4" fmla="*/ 2956177 w 2956177"/>
                <a:gd name="connsiteY4" fmla="*/ 853322 h 170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6177" h="1706732">
                  <a:moveTo>
                    <a:pt x="2956177" y="853322"/>
                  </a:moveTo>
                  <a:lnTo>
                    <a:pt x="1478133" y="1706733"/>
                  </a:lnTo>
                  <a:lnTo>
                    <a:pt x="0" y="853322"/>
                  </a:lnTo>
                  <a:lnTo>
                    <a:pt x="1478133" y="0"/>
                  </a:lnTo>
                  <a:lnTo>
                    <a:pt x="2956177" y="853322"/>
                  </a:lnTo>
                  <a:close/>
                </a:path>
              </a:pathLst>
            </a:custGeom>
            <a:noFill/>
            <a:ln w="34925" cap="rnd">
              <a:solidFill>
                <a:schemeClr val="tx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6" name="任意多边形: 形状 15">
              <a:extLst>
                <a:ext uri="{FF2B5EF4-FFF2-40B4-BE49-F238E27FC236}">
                  <a16:creationId xmlns:a16="http://schemas.microsoft.com/office/drawing/2014/main" id="{1717928A-52FA-83AE-D2EA-8E71A3236556}"/>
                </a:ext>
              </a:extLst>
            </p:cNvPr>
            <p:cNvSpPr/>
            <p:nvPr/>
          </p:nvSpPr>
          <p:spPr>
            <a:xfrm>
              <a:off x="4489621" y="858441"/>
              <a:ext cx="1478132" cy="5834331"/>
            </a:xfrm>
            <a:custGeom>
              <a:avLst/>
              <a:gdLst>
                <a:gd name="connsiteX0" fmla="*/ 1478133 w 1478132"/>
                <a:gd name="connsiteY0" fmla="*/ 853411 h 5834331"/>
                <a:gd name="connsiteX1" fmla="*/ 1478133 w 1478132"/>
                <a:gd name="connsiteY1" fmla="*/ 5834331 h 5834331"/>
                <a:gd name="connsiteX2" fmla="*/ 0 w 1478132"/>
                <a:gd name="connsiteY2" fmla="*/ 4980921 h 5834331"/>
                <a:gd name="connsiteX3" fmla="*/ 0 w 1478132"/>
                <a:gd name="connsiteY3" fmla="*/ 0 h 5834331"/>
                <a:gd name="connsiteX4" fmla="*/ 1478133 w 1478132"/>
                <a:gd name="connsiteY4" fmla="*/ 853411 h 583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132" h="5834331">
                  <a:moveTo>
                    <a:pt x="1478133" y="853411"/>
                  </a:moveTo>
                  <a:lnTo>
                    <a:pt x="1478133" y="5834331"/>
                  </a:lnTo>
                  <a:lnTo>
                    <a:pt x="0" y="4980921"/>
                  </a:lnTo>
                  <a:lnTo>
                    <a:pt x="0" y="0"/>
                  </a:lnTo>
                  <a:lnTo>
                    <a:pt x="1478133" y="853411"/>
                  </a:lnTo>
                  <a:close/>
                </a:path>
              </a:pathLst>
            </a:custGeom>
            <a:noFill/>
            <a:ln w="34925" cap="rnd">
              <a:solidFill>
                <a:schemeClr val="tx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7" name="任意多边形: 形状 16">
              <a:extLst>
                <a:ext uri="{FF2B5EF4-FFF2-40B4-BE49-F238E27FC236}">
                  <a16:creationId xmlns:a16="http://schemas.microsoft.com/office/drawing/2014/main" id="{7829C96D-E3FC-D67A-4F07-BF4641910F73}"/>
                </a:ext>
              </a:extLst>
            </p:cNvPr>
            <p:cNvSpPr/>
            <p:nvPr/>
          </p:nvSpPr>
          <p:spPr>
            <a:xfrm>
              <a:off x="5967754" y="858441"/>
              <a:ext cx="1478044" cy="5834331"/>
            </a:xfrm>
            <a:custGeom>
              <a:avLst/>
              <a:gdLst>
                <a:gd name="connsiteX0" fmla="*/ 1478044 w 1478044"/>
                <a:gd name="connsiteY0" fmla="*/ 0 h 5834331"/>
                <a:gd name="connsiteX1" fmla="*/ 1478044 w 1478044"/>
                <a:gd name="connsiteY1" fmla="*/ 4980921 h 5834331"/>
                <a:gd name="connsiteX2" fmla="*/ 0 w 1478044"/>
                <a:gd name="connsiteY2" fmla="*/ 5834331 h 5834331"/>
                <a:gd name="connsiteX3" fmla="*/ 0 w 1478044"/>
                <a:gd name="connsiteY3" fmla="*/ 853411 h 5834331"/>
                <a:gd name="connsiteX4" fmla="*/ 1478044 w 1478044"/>
                <a:gd name="connsiteY4" fmla="*/ 0 h 583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044" h="5834331">
                  <a:moveTo>
                    <a:pt x="1478044" y="0"/>
                  </a:moveTo>
                  <a:lnTo>
                    <a:pt x="1478044" y="4980921"/>
                  </a:lnTo>
                  <a:lnTo>
                    <a:pt x="0" y="5834331"/>
                  </a:lnTo>
                  <a:lnTo>
                    <a:pt x="0" y="853411"/>
                  </a:lnTo>
                  <a:lnTo>
                    <a:pt x="1478044" y="0"/>
                  </a:lnTo>
                  <a:close/>
                </a:path>
              </a:pathLst>
            </a:custGeom>
            <a:noFill/>
            <a:ln w="34925" cap="rnd">
              <a:solidFill>
                <a:schemeClr val="tx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grpSp>
      <p:grpSp>
        <p:nvGrpSpPr>
          <p:cNvPr id="23" name="组合 22">
            <a:extLst>
              <a:ext uri="{FF2B5EF4-FFF2-40B4-BE49-F238E27FC236}">
                <a16:creationId xmlns:a16="http://schemas.microsoft.com/office/drawing/2014/main" id="{0A98ED6E-56F7-ED6E-4AE3-537C77B10063}"/>
              </a:ext>
            </a:extLst>
          </p:cNvPr>
          <p:cNvGrpSpPr/>
          <p:nvPr/>
        </p:nvGrpSpPr>
        <p:grpSpPr>
          <a:xfrm rot="16200000">
            <a:off x="7697429" y="590610"/>
            <a:ext cx="313322" cy="1989804"/>
            <a:chOff x="9962975" y="1137951"/>
            <a:chExt cx="349425" cy="2219082"/>
          </a:xfrm>
        </p:grpSpPr>
        <p:sp>
          <p:nvSpPr>
            <p:cNvPr id="24" name="椭圆 23">
              <a:extLst>
                <a:ext uri="{FF2B5EF4-FFF2-40B4-BE49-F238E27FC236}">
                  <a16:creationId xmlns:a16="http://schemas.microsoft.com/office/drawing/2014/main" id="{AD90ECE4-746C-D687-3D90-86EFC1955052}"/>
                </a:ext>
              </a:extLst>
            </p:cNvPr>
            <p:cNvSpPr>
              <a:spLocks/>
            </p:cNvSpPr>
            <p:nvPr/>
          </p:nvSpPr>
          <p:spPr>
            <a:xfrm>
              <a:off x="10200042" y="2947586"/>
              <a:ext cx="112358" cy="112358"/>
            </a:xfrm>
            <a:prstGeom prst="ellipse">
              <a:avLst/>
            </a:prstGeom>
            <a:noFill/>
            <a:ln w="31750" cap="rnd">
              <a:solidFill>
                <a:schemeClr val="tx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cxnSp>
          <p:nvCxnSpPr>
            <p:cNvPr id="25" name="直接连接符 24">
              <a:extLst>
                <a:ext uri="{FF2B5EF4-FFF2-40B4-BE49-F238E27FC236}">
                  <a16:creationId xmlns:a16="http://schemas.microsoft.com/office/drawing/2014/main" id="{6CDA78DF-4823-CE92-905B-8A8A9327A3F2}"/>
                </a:ext>
              </a:extLst>
            </p:cNvPr>
            <p:cNvCxnSpPr>
              <a:cxnSpLocks/>
            </p:cNvCxnSpPr>
            <p:nvPr/>
          </p:nvCxnSpPr>
          <p:spPr>
            <a:xfrm flipV="1">
              <a:off x="10256221" y="1317552"/>
              <a:ext cx="0" cy="1509068"/>
            </a:xfrm>
            <a:prstGeom prst="line">
              <a:avLst/>
            </a:prstGeom>
            <a:noFill/>
            <a:ln w="31750" cap="rnd">
              <a:solidFill>
                <a:schemeClr val="tx1"/>
              </a:solidFill>
              <a:prstDash val="solid"/>
              <a:round/>
            </a:ln>
          </p:spPr>
        </p:cxnSp>
        <p:cxnSp>
          <p:nvCxnSpPr>
            <p:cNvPr id="26" name="直接连接符 25">
              <a:extLst>
                <a:ext uri="{FF2B5EF4-FFF2-40B4-BE49-F238E27FC236}">
                  <a16:creationId xmlns:a16="http://schemas.microsoft.com/office/drawing/2014/main" id="{863D18CD-8E41-8BB1-5486-447483A90265}"/>
                </a:ext>
              </a:extLst>
            </p:cNvPr>
            <p:cNvCxnSpPr>
              <a:cxnSpLocks/>
            </p:cNvCxnSpPr>
            <p:nvPr/>
          </p:nvCxnSpPr>
          <p:spPr>
            <a:xfrm flipV="1">
              <a:off x="10019154" y="1403387"/>
              <a:ext cx="0" cy="1953646"/>
            </a:xfrm>
            <a:prstGeom prst="line">
              <a:avLst/>
            </a:prstGeom>
            <a:noFill/>
            <a:ln w="31750" cap="rnd">
              <a:solidFill>
                <a:schemeClr val="tx1"/>
              </a:solidFill>
              <a:prstDash val="solid"/>
              <a:round/>
            </a:ln>
          </p:spPr>
        </p:cxnSp>
        <p:grpSp>
          <p:nvGrpSpPr>
            <p:cNvPr id="27" name="组合 26">
              <a:extLst>
                <a:ext uri="{FF2B5EF4-FFF2-40B4-BE49-F238E27FC236}">
                  <a16:creationId xmlns:a16="http://schemas.microsoft.com/office/drawing/2014/main" id="{3F7DFB8E-437E-45FA-95E4-A63B49CAF599}"/>
                </a:ext>
              </a:extLst>
            </p:cNvPr>
            <p:cNvGrpSpPr>
              <a:grpSpLocks/>
            </p:cNvGrpSpPr>
            <p:nvPr/>
          </p:nvGrpSpPr>
          <p:grpSpPr>
            <a:xfrm>
              <a:off x="9962975" y="1137951"/>
              <a:ext cx="112358" cy="112358"/>
              <a:chOff x="8977754" y="644943"/>
              <a:chExt cx="864746" cy="1509068"/>
            </a:xfrm>
          </p:grpSpPr>
          <p:cxnSp>
            <p:nvCxnSpPr>
              <p:cNvPr id="28" name="直接连接符 27">
                <a:extLst>
                  <a:ext uri="{FF2B5EF4-FFF2-40B4-BE49-F238E27FC236}">
                    <a16:creationId xmlns:a16="http://schemas.microsoft.com/office/drawing/2014/main" id="{9CEAEB28-E497-A3C7-0189-8993147BDB43}"/>
                  </a:ext>
                </a:extLst>
              </p:cNvPr>
              <p:cNvCxnSpPr>
                <a:cxnSpLocks/>
              </p:cNvCxnSpPr>
              <p:nvPr/>
            </p:nvCxnSpPr>
            <p:spPr>
              <a:xfrm flipV="1">
                <a:off x="9410127" y="644943"/>
                <a:ext cx="0" cy="1509068"/>
              </a:xfrm>
              <a:prstGeom prst="line">
                <a:avLst/>
              </a:prstGeom>
              <a:noFill/>
              <a:ln w="31750" cap="rnd">
                <a:solidFill>
                  <a:schemeClr val="tx1"/>
                </a:solidFill>
                <a:prstDash val="solid"/>
                <a:round/>
              </a:ln>
            </p:spPr>
          </p:cxnSp>
          <p:cxnSp>
            <p:nvCxnSpPr>
              <p:cNvPr id="29" name="直接连接符 28">
                <a:extLst>
                  <a:ext uri="{FF2B5EF4-FFF2-40B4-BE49-F238E27FC236}">
                    <a16:creationId xmlns:a16="http://schemas.microsoft.com/office/drawing/2014/main" id="{B0D367C6-45FA-8E53-B700-78EB0A80E41E}"/>
                  </a:ext>
                </a:extLst>
              </p:cNvPr>
              <p:cNvCxnSpPr>
                <a:cxnSpLocks/>
              </p:cNvCxnSpPr>
              <p:nvPr/>
            </p:nvCxnSpPr>
            <p:spPr>
              <a:xfrm>
                <a:off x="8977754" y="1399477"/>
                <a:ext cx="864746" cy="0"/>
              </a:xfrm>
              <a:prstGeom prst="line">
                <a:avLst/>
              </a:prstGeom>
              <a:noFill/>
              <a:ln w="31750" cap="rnd">
                <a:solidFill>
                  <a:schemeClr val="tx1"/>
                </a:solidFill>
                <a:prstDash val="solid"/>
                <a:round/>
              </a:ln>
            </p:spPr>
          </p:cxnSp>
        </p:grpSp>
      </p:grpSp>
      <p:grpSp>
        <p:nvGrpSpPr>
          <p:cNvPr id="33" name="组合 32">
            <a:extLst>
              <a:ext uri="{FF2B5EF4-FFF2-40B4-BE49-F238E27FC236}">
                <a16:creationId xmlns:a16="http://schemas.microsoft.com/office/drawing/2014/main" id="{F42C375D-6534-9C7E-3A4A-34510CD5C290}"/>
              </a:ext>
            </a:extLst>
          </p:cNvPr>
          <p:cNvGrpSpPr/>
          <p:nvPr/>
        </p:nvGrpSpPr>
        <p:grpSpPr>
          <a:xfrm rot="20083609">
            <a:off x="10445777" y="2344932"/>
            <a:ext cx="709230" cy="818940"/>
            <a:chOff x="4500562" y="1586674"/>
            <a:chExt cx="3190208" cy="3683698"/>
          </a:xfrm>
        </p:grpSpPr>
        <p:sp>
          <p:nvSpPr>
            <p:cNvPr id="34" name="任意多边形: 形状 33">
              <a:extLst>
                <a:ext uri="{FF2B5EF4-FFF2-40B4-BE49-F238E27FC236}">
                  <a16:creationId xmlns:a16="http://schemas.microsoft.com/office/drawing/2014/main" id="{67529E24-654D-C6A1-A3AE-74B129EE9590}"/>
                </a:ext>
              </a:extLst>
            </p:cNvPr>
            <p:cNvSpPr/>
            <p:nvPr/>
          </p:nvSpPr>
          <p:spPr>
            <a:xfrm>
              <a:off x="4500562" y="1586674"/>
              <a:ext cx="3190208" cy="1841849"/>
            </a:xfrm>
            <a:custGeom>
              <a:avLst/>
              <a:gdLst>
                <a:gd name="connsiteX0" fmla="*/ 3190208 w 3190208"/>
                <a:gd name="connsiteY0" fmla="*/ 920877 h 1841849"/>
                <a:gd name="connsiteX1" fmla="*/ 1595152 w 3190208"/>
                <a:gd name="connsiteY1" fmla="*/ 1841849 h 1841849"/>
                <a:gd name="connsiteX2" fmla="*/ 0 w 3190208"/>
                <a:gd name="connsiteY2" fmla="*/ 920877 h 1841849"/>
                <a:gd name="connsiteX3" fmla="*/ 1595152 w 3190208"/>
                <a:gd name="connsiteY3" fmla="*/ 0 h 1841849"/>
                <a:gd name="connsiteX4" fmla="*/ 3190208 w 3190208"/>
                <a:gd name="connsiteY4" fmla="*/ 920877 h 1841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208" h="1841849">
                  <a:moveTo>
                    <a:pt x="3190208" y="920877"/>
                  </a:moveTo>
                  <a:lnTo>
                    <a:pt x="1595152" y="1841849"/>
                  </a:lnTo>
                  <a:lnTo>
                    <a:pt x="0" y="920877"/>
                  </a:lnTo>
                  <a:lnTo>
                    <a:pt x="1595152" y="0"/>
                  </a:lnTo>
                  <a:lnTo>
                    <a:pt x="3190208" y="920877"/>
                  </a:lnTo>
                  <a:close/>
                </a:path>
              </a:pathLst>
            </a:custGeom>
            <a:noFill/>
            <a:ln w="44450" cap="rnd">
              <a:solidFill>
                <a:schemeClr val="bg1"/>
              </a:solidFill>
              <a:prstDash val="solid"/>
              <a:round/>
            </a:ln>
          </p:spPr>
          <p:txBody>
            <a:bodyPr rtlCol="0" anchor="ctr">
              <a:noAutofit/>
            </a:bodyPr>
            <a:lstStyle/>
            <a:p>
              <a:endParaRPr lang="zh-CN" altLang="en-US"/>
            </a:p>
          </p:txBody>
        </p:sp>
        <p:sp>
          <p:nvSpPr>
            <p:cNvPr id="35" name="任意多边形: 形状 34">
              <a:extLst>
                <a:ext uri="{FF2B5EF4-FFF2-40B4-BE49-F238E27FC236}">
                  <a16:creationId xmlns:a16="http://schemas.microsoft.com/office/drawing/2014/main" id="{77A055E8-D48C-E85B-99C2-BC2A15713F07}"/>
                </a:ext>
              </a:extLst>
            </p:cNvPr>
            <p:cNvSpPr/>
            <p:nvPr/>
          </p:nvSpPr>
          <p:spPr>
            <a:xfrm>
              <a:off x="4500562" y="2507551"/>
              <a:ext cx="1595151" cy="2762821"/>
            </a:xfrm>
            <a:custGeom>
              <a:avLst/>
              <a:gdLst>
                <a:gd name="connsiteX0" fmla="*/ 1595152 w 1595151"/>
                <a:gd name="connsiteY0" fmla="*/ 920972 h 2762821"/>
                <a:gd name="connsiteX1" fmla="*/ 1595152 w 1595151"/>
                <a:gd name="connsiteY1" fmla="*/ 2762822 h 2762821"/>
                <a:gd name="connsiteX2" fmla="*/ 0 w 1595151"/>
                <a:gd name="connsiteY2" fmla="*/ 1841849 h 2762821"/>
                <a:gd name="connsiteX3" fmla="*/ 0 w 1595151"/>
                <a:gd name="connsiteY3" fmla="*/ 0 h 2762821"/>
                <a:gd name="connsiteX4" fmla="*/ 1595152 w 1595151"/>
                <a:gd name="connsiteY4" fmla="*/ 920972 h 276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151" h="2762821">
                  <a:moveTo>
                    <a:pt x="1595152" y="920972"/>
                  </a:moveTo>
                  <a:lnTo>
                    <a:pt x="1595152" y="2762822"/>
                  </a:lnTo>
                  <a:lnTo>
                    <a:pt x="0" y="1841849"/>
                  </a:lnTo>
                  <a:lnTo>
                    <a:pt x="0" y="0"/>
                  </a:lnTo>
                  <a:lnTo>
                    <a:pt x="1595152" y="920972"/>
                  </a:lnTo>
                  <a:close/>
                </a:path>
              </a:pathLst>
            </a:custGeom>
            <a:noFill/>
            <a:ln w="44450" cap="rnd">
              <a:solidFill>
                <a:schemeClr val="bg1"/>
              </a:solidFill>
              <a:prstDash val="solid"/>
              <a:round/>
            </a:ln>
          </p:spPr>
          <p:txBody>
            <a:bodyPr rtlCol="0" anchor="ctr">
              <a:noAutofit/>
            </a:bodyPr>
            <a:lstStyle/>
            <a:p>
              <a:endParaRPr lang="zh-CN" altLang="en-US"/>
            </a:p>
          </p:txBody>
        </p:sp>
        <p:sp>
          <p:nvSpPr>
            <p:cNvPr id="36" name="任意多边形: 形状 35">
              <a:extLst>
                <a:ext uri="{FF2B5EF4-FFF2-40B4-BE49-F238E27FC236}">
                  <a16:creationId xmlns:a16="http://schemas.microsoft.com/office/drawing/2014/main" id="{1A16A611-E85D-C131-64E8-EBEED3469BEC}"/>
                </a:ext>
              </a:extLst>
            </p:cNvPr>
            <p:cNvSpPr/>
            <p:nvPr/>
          </p:nvSpPr>
          <p:spPr>
            <a:xfrm>
              <a:off x="6095713" y="2507551"/>
              <a:ext cx="1595056" cy="2762821"/>
            </a:xfrm>
            <a:custGeom>
              <a:avLst/>
              <a:gdLst>
                <a:gd name="connsiteX0" fmla="*/ 1595056 w 1595056"/>
                <a:gd name="connsiteY0" fmla="*/ 0 h 2762821"/>
                <a:gd name="connsiteX1" fmla="*/ 1595056 w 1595056"/>
                <a:gd name="connsiteY1" fmla="*/ 1841849 h 2762821"/>
                <a:gd name="connsiteX2" fmla="*/ 0 w 1595056"/>
                <a:gd name="connsiteY2" fmla="*/ 2762822 h 2762821"/>
                <a:gd name="connsiteX3" fmla="*/ 0 w 1595056"/>
                <a:gd name="connsiteY3" fmla="*/ 920972 h 2762821"/>
                <a:gd name="connsiteX4" fmla="*/ 1595056 w 1595056"/>
                <a:gd name="connsiteY4" fmla="*/ 0 h 276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056" h="2762821">
                  <a:moveTo>
                    <a:pt x="1595056" y="0"/>
                  </a:moveTo>
                  <a:lnTo>
                    <a:pt x="1595056" y="1841849"/>
                  </a:lnTo>
                  <a:lnTo>
                    <a:pt x="0" y="2762822"/>
                  </a:lnTo>
                  <a:lnTo>
                    <a:pt x="0" y="920972"/>
                  </a:lnTo>
                  <a:lnTo>
                    <a:pt x="1595056" y="0"/>
                  </a:lnTo>
                  <a:close/>
                </a:path>
              </a:pathLst>
            </a:custGeom>
            <a:noFill/>
            <a:ln w="44450" cap="rnd">
              <a:solidFill>
                <a:schemeClr val="bg1"/>
              </a:solidFill>
              <a:prstDash val="solid"/>
              <a:round/>
            </a:ln>
          </p:spPr>
          <p:txBody>
            <a:bodyPr rtlCol="0" anchor="ctr">
              <a:noAutofit/>
            </a:bodyPr>
            <a:lstStyle/>
            <a:p>
              <a:endParaRPr lang="zh-CN" altLang="en-US" dirty="0"/>
            </a:p>
          </p:txBody>
        </p:sp>
      </p:grpSp>
      <p:grpSp>
        <p:nvGrpSpPr>
          <p:cNvPr id="37" name="组合 36">
            <a:extLst>
              <a:ext uri="{FF2B5EF4-FFF2-40B4-BE49-F238E27FC236}">
                <a16:creationId xmlns:a16="http://schemas.microsoft.com/office/drawing/2014/main" id="{B25955BC-078A-A430-A921-5325797FDEAE}"/>
              </a:ext>
            </a:extLst>
          </p:cNvPr>
          <p:cNvGrpSpPr/>
          <p:nvPr/>
        </p:nvGrpSpPr>
        <p:grpSpPr>
          <a:xfrm>
            <a:off x="4824953" y="2053069"/>
            <a:ext cx="1792715" cy="984840"/>
            <a:chOff x="7259320" y="2209800"/>
            <a:chExt cx="2959100" cy="1625600"/>
          </a:xfrm>
        </p:grpSpPr>
        <p:sp>
          <p:nvSpPr>
            <p:cNvPr id="38" name="椭圆 37">
              <a:extLst>
                <a:ext uri="{FF2B5EF4-FFF2-40B4-BE49-F238E27FC236}">
                  <a16:creationId xmlns:a16="http://schemas.microsoft.com/office/drawing/2014/main" id="{F2D06512-2B26-090C-7472-1DAE53757A97}"/>
                </a:ext>
              </a:extLst>
            </p:cNvPr>
            <p:cNvSpPr/>
            <p:nvPr/>
          </p:nvSpPr>
          <p:spPr>
            <a:xfrm>
              <a:off x="7259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9" name="椭圆 38">
              <a:extLst>
                <a:ext uri="{FF2B5EF4-FFF2-40B4-BE49-F238E27FC236}">
                  <a16:creationId xmlns:a16="http://schemas.microsoft.com/office/drawing/2014/main" id="{BC3F5F21-1C09-6C35-B558-9C60C5851897}"/>
                </a:ext>
              </a:extLst>
            </p:cNvPr>
            <p:cNvSpPr/>
            <p:nvPr/>
          </p:nvSpPr>
          <p:spPr>
            <a:xfrm>
              <a:off x="7449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0" name="椭圆 39">
              <a:extLst>
                <a:ext uri="{FF2B5EF4-FFF2-40B4-BE49-F238E27FC236}">
                  <a16:creationId xmlns:a16="http://schemas.microsoft.com/office/drawing/2014/main" id="{6FD5ED20-551A-4AAE-3D2C-A531E55709A1}"/>
                </a:ext>
              </a:extLst>
            </p:cNvPr>
            <p:cNvSpPr/>
            <p:nvPr/>
          </p:nvSpPr>
          <p:spPr>
            <a:xfrm>
              <a:off x="7640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1" name="椭圆 40">
              <a:extLst>
                <a:ext uri="{FF2B5EF4-FFF2-40B4-BE49-F238E27FC236}">
                  <a16:creationId xmlns:a16="http://schemas.microsoft.com/office/drawing/2014/main" id="{4BB36AE9-0706-351C-85CC-FA650B008E75}"/>
                </a:ext>
              </a:extLst>
            </p:cNvPr>
            <p:cNvSpPr/>
            <p:nvPr/>
          </p:nvSpPr>
          <p:spPr>
            <a:xfrm>
              <a:off x="7830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2" name="椭圆 41">
              <a:extLst>
                <a:ext uri="{FF2B5EF4-FFF2-40B4-BE49-F238E27FC236}">
                  <a16:creationId xmlns:a16="http://schemas.microsoft.com/office/drawing/2014/main" id="{E6E0B7C4-9E03-4B05-AD9C-4F1E2585D0C9}"/>
                </a:ext>
              </a:extLst>
            </p:cNvPr>
            <p:cNvSpPr/>
            <p:nvPr/>
          </p:nvSpPr>
          <p:spPr>
            <a:xfrm>
              <a:off x="8021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3" name="椭圆 42">
              <a:extLst>
                <a:ext uri="{FF2B5EF4-FFF2-40B4-BE49-F238E27FC236}">
                  <a16:creationId xmlns:a16="http://schemas.microsoft.com/office/drawing/2014/main" id="{EE866239-ECCC-9576-97FB-A6C843EC6535}"/>
                </a:ext>
              </a:extLst>
            </p:cNvPr>
            <p:cNvSpPr/>
            <p:nvPr/>
          </p:nvSpPr>
          <p:spPr>
            <a:xfrm>
              <a:off x="8211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4" name="椭圆 43">
              <a:extLst>
                <a:ext uri="{FF2B5EF4-FFF2-40B4-BE49-F238E27FC236}">
                  <a16:creationId xmlns:a16="http://schemas.microsoft.com/office/drawing/2014/main" id="{68862A1D-E80B-50CC-EDD3-C86347C81A3F}"/>
                </a:ext>
              </a:extLst>
            </p:cNvPr>
            <p:cNvSpPr/>
            <p:nvPr/>
          </p:nvSpPr>
          <p:spPr>
            <a:xfrm>
              <a:off x="8402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5" name="椭圆 44">
              <a:extLst>
                <a:ext uri="{FF2B5EF4-FFF2-40B4-BE49-F238E27FC236}">
                  <a16:creationId xmlns:a16="http://schemas.microsoft.com/office/drawing/2014/main" id="{3060BBBB-DBFA-18AE-CF29-63E1C9F59FCA}"/>
                </a:ext>
              </a:extLst>
            </p:cNvPr>
            <p:cNvSpPr/>
            <p:nvPr/>
          </p:nvSpPr>
          <p:spPr>
            <a:xfrm>
              <a:off x="8592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6" name="椭圆 45">
              <a:extLst>
                <a:ext uri="{FF2B5EF4-FFF2-40B4-BE49-F238E27FC236}">
                  <a16:creationId xmlns:a16="http://schemas.microsoft.com/office/drawing/2014/main" id="{B76CCE17-B139-DF4C-55CE-70CE9106BE13}"/>
                </a:ext>
              </a:extLst>
            </p:cNvPr>
            <p:cNvSpPr/>
            <p:nvPr/>
          </p:nvSpPr>
          <p:spPr>
            <a:xfrm>
              <a:off x="8783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7" name="椭圆 46">
              <a:extLst>
                <a:ext uri="{FF2B5EF4-FFF2-40B4-BE49-F238E27FC236}">
                  <a16:creationId xmlns:a16="http://schemas.microsoft.com/office/drawing/2014/main" id="{0B568205-C77C-1425-2B7D-0A6E1EB1A1F4}"/>
                </a:ext>
              </a:extLst>
            </p:cNvPr>
            <p:cNvSpPr/>
            <p:nvPr/>
          </p:nvSpPr>
          <p:spPr>
            <a:xfrm>
              <a:off x="8973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8" name="椭圆 47">
              <a:extLst>
                <a:ext uri="{FF2B5EF4-FFF2-40B4-BE49-F238E27FC236}">
                  <a16:creationId xmlns:a16="http://schemas.microsoft.com/office/drawing/2014/main" id="{AFB5C07C-5369-FDA6-FF6C-84330AB4A99A}"/>
                </a:ext>
              </a:extLst>
            </p:cNvPr>
            <p:cNvSpPr/>
            <p:nvPr/>
          </p:nvSpPr>
          <p:spPr>
            <a:xfrm>
              <a:off x="9164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9" name="椭圆 48">
              <a:extLst>
                <a:ext uri="{FF2B5EF4-FFF2-40B4-BE49-F238E27FC236}">
                  <a16:creationId xmlns:a16="http://schemas.microsoft.com/office/drawing/2014/main" id="{5DA8FEAD-757E-7234-94E5-8F54E3E42BA0}"/>
                </a:ext>
              </a:extLst>
            </p:cNvPr>
            <p:cNvSpPr/>
            <p:nvPr/>
          </p:nvSpPr>
          <p:spPr>
            <a:xfrm>
              <a:off x="9354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0" name="椭圆 49">
              <a:extLst>
                <a:ext uri="{FF2B5EF4-FFF2-40B4-BE49-F238E27FC236}">
                  <a16:creationId xmlns:a16="http://schemas.microsoft.com/office/drawing/2014/main" id="{500D3A9F-BD62-74CC-101C-C4DCB1D03D12}"/>
                </a:ext>
              </a:extLst>
            </p:cNvPr>
            <p:cNvSpPr/>
            <p:nvPr/>
          </p:nvSpPr>
          <p:spPr>
            <a:xfrm>
              <a:off x="9545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1" name="椭圆 50">
              <a:extLst>
                <a:ext uri="{FF2B5EF4-FFF2-40B4-BE49-F238E27FC236}">
                  <a16:creationId xmlns:a16="http://schemas.microsoft.com/office/drawing/2014/main" id="{D9176523-C8F2-FE68-51A5-2A8CE23D37E3}"/>
                </a:ext>
              </a:extLst>
            </p:cNvPr>
            <p:cNvSpPr/>
            <p:nvPr/>
          </p:nvSpPr>
          <p:spPr>
            <a:xfrm>
              <a:off x="9735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2" name="椭圆 51">
              <a:extLst>
                <a:ext uri="{FF2B5EF4-FFF2-40B4-BE49-F238E27FC236}">
                  <a16:creationId xmlns:a16="http://schemas.microsoft.com/office/drawing/2014/main" id="{9C91A2C9-F1B4-B174-44DF-8CA7C364633F}"/>
                </a:ext>
              </a:extLst>
            </p:cNvPr>
            <p:cNvSpPr/>
            <p:nvPr/>
          </p:nvSpPr>
          <p:spPr>
            <a:xfrm>
              <a:off x="9926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3" name="椭圆 52">
              <a:extLst>
                <a:ext uri="{FF2B5EF4-FFF2-40B4-BE49-F238E27FC236}">
                  <a16:creationId xmlns:a16="http://schemas.microsoft.com/office/drawing/2014/main" id="{335D7895-DF5E-8716-709B-F7F56DB44B38}"/>
                </a:ext>
              </a:extLst>
            </p:cNvPr>
            <p:cNvSpPr/>
            <p:nvPr/>
          </p:nvSpPr>
          <p:spPr>
            <a:xfrm>
              <a:off x="10116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4" name="椭圆 53">
              <a:extLst>
                <a:ext uri="{FF2B5EF4-FFF2-40B4-BE49-F238E27FC236}">
                  <a16:creationId xmlns:a16="http://schemas.microsoft.com/office/drawing/2014/main" id="{A0E16534-AA54-B4D2-932A-1C69C9190DB3}"/>
                </a:ext>
              </a:extLst>
            </p:cNvPr>
            <p:cNvSpPr/>
            <p:nvPr/>
          </p:nvSpPr>
          <p:spPr>
            <a:xfrm>
              <a:off x="7259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5" name="椭圆 54">
              <a:extLst>
                <a:ext uri="{FF2B5EF4-FFF2-40B4-BE49-F238E27FC236}">
                  <a16:creationId xmlns:a16="http://schemas.microsoft.com/office/drawing/2014/main" id="{8F64B172-101D-7E32-DBB1-9DC06BA98E3E}"/>
                </a:ext>
              </a:extLst>
            </p:cNvPr>
            <p:cNvSpPr/>
            <p:nvPr/>
          </p:nvSpPr>
          <p:spPr>
            <a:xfrm>
              <a:off x="7449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6" name="椭圆 55">
              <a:extLst>
                <a:ext uri="{FF2B5EF4-FFF2-40B4-BE49-F238E27FC236}">
                  <a16:creationId xmlns:a16="http://schemas.microsoft.com/office/drawing/2014/main" id="{A6DF5529-129D-8EC0-5F4E-36E1D84B3D73}"/>
                </a:ext>
              </a:extLst>
            </p:cNvPr>
            <p:cNvSpPr/>
            <p:nvPr/>
          </p:nvSpPr>
          <p:spPr>
            <a:xfrm>
              <a:off x="7640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7" name="椭圆 56">
              <a:extLst>
                <a:ext uri="{FF2B5EF4-FFF2-40B4-BE49-F238E27FC236}">
                  <a16:creationId xmlns:a16="http://schemas.microsoft.com/office/drawing/2014/main" id="{87CA497B-EC0D-A457-0A31-57B7E9A1F2C7}"/>
                </a:ext>
              </a:extLst>
            </p:cNvPr>
            <p:cNvSpPr/>
            <p:nvPr/>
          </p:nvSpPr>
          <p:spPr>
            <a:xfrm>
              <a:off x="7830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8" name="椭圆 57">
              <a:extLst>
                <a:ext uri="{FF2B5EF4-FFF2-40B4-BE49-F238E27FC236}">
                  <a16:creationId xmlns:a16="http://schemas.microsoft.com/office/drawing/2014/main" id="{9A16742B-937B-B7D8-8346-52B773C508D4}"/>
                </a:ext>
              </a:extLst>
            </p:cNvPr>
            <p:cNvSpPr/>
            <p:nvPr/>
          </p:nvSpPr>
          <p:spPr>
            <a:xfrm>
              <a:off x="8021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9" name="椭圆 58">
              <a:extLst>
                <a:ext uri="{FF2B5EF4-FFF2-40B4-BE49-F238E27FC236}">
                  <a16:creationId xmlns:a16="http://schemas.microsoft.com/office/drawing/2014/main" id="{3657B80C-99F2-0F5A-5B59-AA08FE4FC35D}"/>
                </a:ext>
              </a:extLst>
            </p:cNvPr>
            <p:cNvSpPr/>
            <p:nvPr/>
          </p:nvSpPr>
          <p:spPr>
            <a:xfrm>
              <a:off x="8211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0" name="椭圆 59">
              <a:extLst>
                <a:ext uri="{FF2B5EF4-FFF2-40B4-BE49-F238E27FC236}">
                  <a16:creationId xmlns:a16="http://schemas.microsoft.com/office/drawing/2014/main" id="{255D85C7-B6B7-FB9E-6C8C-E07AE5FF0315}"/>
                </a:ext>
              </a:extLst>
            </p:cNvPr>
            <p:cNvSpPr/>
            <p:nvPr/>
          </p:nvSpPr>
          <p:spPr>
            <a:xfrm>
              <a:off x="8402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1" name="椭圆 60">
              <a:extLst>
                <a:ext uri="{FF2B5EF4-FFF2-40B4-BE49-F238E27FC236}">
                  <a16:creationId xmlns:a16="http://schemas.microsoft.com/office/drawing/2014/main" id="{B44EF850-64FF-972B-9779-185FE8FFA85C}"/>
                </a:ext>
              </a:extLst>
            </p:cNvPr>
            <p:cNvSpPr/>
            <p:nvPr/>
          </p:nvSpPr>
          <p:spPr>
            <a:xfrm>
              <a:off x="8592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2" name="椭圆 61">
              <a:extLst>
                <a:ext uri="{FF2B5EF4-FFF2-40B4-BE49-F238E27FC236}">
                  <a16:creationId xmlns:a16="http://schemas.microsoft.com/office/drawing/2014/main" id="{E04DF3B4-CFD2-C621-35E8-7FA66DE4D315}"/>
                </a:ext>
              </a:extLst>
            </p:cNvPr>
            <p:cNvSpPr/>
            <p:nvPr/>
          </p:nvSpPr>
          <p:spPr>
            <a:xfrm>
              <a:off x="8783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3" name="椭圆 62">
              <a:extLst>
                <a:ext uri="{FF2B5EF4-FFF2-40B4-BE49-F238E27FC236}">
                  <a16:creationId xmlns:a16="http://schemas.microsoft.com/office/drawing/2014/main" id="{026C38C9-18EA-EA4F-66FD-C8FD6FC47F06}"/>
                </a:ext>
              </a:extLst>
            </p:cNvPr>
            <p:cNvSpPr/>
            <p:nvPr/>
          </p:nvSpPr>
          <p:spPr>
            <a:xfrm>
              <a:off x="8973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4" name="椭圆 63">
              <a:extLst>
                <a:ext uri="{FF2B5EF4-FFF2-40B4-BE49-F238E27FC236}">
                  <a16:creationId xmlns:a16="http://schemas.microsoft.com/office/drawing/2014/main" id="{A3873FDA-F039-1CD4-9243-5A04A11A8A44}"/>
                </a:ext>
              </a:extLst>
            </p:cNvPr>
            <p:cNvSpPr/>
            <p:nvPr/>
          </p:nvSpPr>
          <p:spPr>
            <a:xfrm>
              <a:off x="9164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5" name="椭圆 64">
              <a:extLst>
                <a:ext uri="{FF2B5EF4-FFF2-40B4-BE49-F238E27FC236}">
                  <a16:creationId xmlns:a16="http://schemas.microsoft.com/office/drawing/2014/main" id="{EBF5B7BE-0D24-F50F-A659-9CD8AE100003}"/>
                </a:ext>
              </a:extLst>
            </p:cNvPr>
            <p:cNvSpPr/>
            <p:nvPr/>
          </p:nvSpPr>
          <p:spPr>
            <a:xfrm>
              <a:off x="9354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6" name="椭圆 65">
              <a:extLst>
                <a:ext uri="{FF2B5EF4-FFF2-40B4-BE49-F238E27FC236}">
                  <a16:creationId xmlns:a16="http://schemas.microsoft.com/office/drawing/2014/main" id="{2E189F90-0B3F-41B0-E4AC-2FD2B10F46D1}"/>
                </a:ext>
              </a:extLst>
            </p:cNvPr>
            <p:cNvSpPr/>
            <p:nvPr/>
          </p:nvSpPr>
          <p:spPr>
            <a:xfrm>
              <a:off x="9545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7" name="椭圆 66">
              <a:extLst>
                <a:ext uri="{FF2B5EF4-FFF2-40B4-BE49-F238E27FC236}">
                  <a16:creationId xmlns:a16="http://schemas.microsoft.com/office/drawing/2014/main" id="{930C1615-7DAE-BC9A-8A0F-7280EDB45517}"/>
                </a:ext>
              </a:extLst>
            </p:cNvPr>
            <p:cNvSpPr/>
            <p:nvPr/>
          </p:nvSpPr>
          <p:spPr>
            <a:xfrm>
              <a:off x="9735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8" name="椭圆 67">
              <a:extLst>
                <a:ext uri="{FF2B5EF4-FFF2-40B4-BE49-F238E27FC236}">
                  <a16:creationId xmlns:a16="http://schemas.microsoft.com/office/drawing/2014/main" id="{4F2A6EB6-316E-65AB-4DD6-ADDE7DB3961A}"/>
                </a:ext>
              </a:extLst>
            </p:cNvPr>
            <p:cNvSpPr/>
            <p:nvPr/>
          </p:nvSpPr>
          <p:spPr>
            <a:xfrm>
              <a:off x="9926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9" name="椭圆 68">
              <a:extLst>
                <a:ext uri="{FF2B5EF4-FFF2-40B4-BE49-F238E27FC236}">
                  <a16:creationId xmlns:a16="http://schemas.microsoft.com/office/drawing/2014/main" id="{E50D27F8-D05C-D420-5A2E-02B98A71BFF1}"/>
                </a:ext>
              </a:extLst>
            </p:cNvPr>
            <p:cNvSpPr/>
            <p:nvPr/>
          </p:nvSpPr>
          <p:spPr>
            <a:xfrm>
              <a:off x="10116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0" name="椭圆 69">
              <a:extLst>
                <a:ext uri="{FF2B5EF4-FFF2-40B4-BE49-F238E27FC236}">
                  <a16:creationId xmlns:a16="http://schemas.microsoft.com/office/drawing/2014/main" id="{AA062D9F-8189-F3A4-45D7-E660A402AECA}"/>
                </a:ext>
              </a:extLst>
            </p:cNvPr>
            <p:cNvSpPr/>
            <p:nvPr/>
          </p:nvSpPr>
          <p:spPr>
            <a:xfrm>
              <a:off x="7259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1" name="椭圆 70">
              <a:extLst>
                <a:ext uri="{FF2B5EF4-FFF2-40B4-BE49-F238E27FC236}">
                  <a16:creationId xmlns:a16="http://schemas.microsoft.com/office/drawing/2014/main" id="{F7B47DC0-63E2-412F-26A0-CC94FC0713DE}"/>
                </a:ext>
              </a:extLst>
            </p:cNvPr>
            <p:cNvSpPr/>
            <p:nvPr/>
          </p:nvSpPr>
          <p:spPr>
            <a:xfrm>
              <a:off x="7449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2" name="椭圆 71">
              <a:extLst>
                <a:ext uri="{FF2B5EF4-FFF2-40B4-BE49-F238E27FC236}">
                  <a16:creationId xmlns:a16="http://schemas.microsoft.com/office/drawing/2014/main" id="{2446626E-3C1A-A0CE-4C39-DBAB78666F65}"/>
                </a:ext>
              </a:extLst>
            </p:cNvPr>
            <p:cNvSpPr/>
            <p:nvPr/>
          </p:nvSpPr>
          <p:spPr>
            <a:xfrm>
              <a:off x="7640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3" name="椭圆 72">
              <a:extLst>
                <a:ext uri="{FF2B5EF4-FFF2-40B4-BE49-F238E27FC236}">
                  <a16:creationId xmlns:a16="http://schemas.microsoft.com/office/drawing/2014/main" id="{4E9CF6CE-CFB2-CB17-485E-051AEDB87D3E}"/>
                </a:ext>
              </a:extLst>
            </p:cNvPr>
            <p:cNvSpPr/>
            <p:nvPr/>
          </p:nvSpPr>
          <p:spPr>
            <a:xfrm>
              <a:off x="7830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4" name="椭圆 73">
              <a:extLst>
                <a:ext uri="{FF2B5EF4-FFF2-40B4-BE49-F238E27FC236}">
                  <a16:creationId xmlns:a16="http://schemas.microsoft.com/office/drawing/2014/main" id="{F4E2F80F-EF34-BB95-6A54-9DFAB618F65D}"/>
                </a:ext>
              </a:extLst>
            </p:cNvPr>
            <p:cNvSpPr/>
            <p:nvPr/>
          </p:nvSpPr>
          <p:spPr>
            <a:xfrm>
              <a:off x="8021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5" name="椭圆 74">
              <a:extLst>
                <a:ext uri="{FF2B5EF4-FFF2-40B4-BE49-F238E27FC236}">
                  <a16:creationId xmlns:a16="http://schemas.microsoft.com/office/drawing/2014/main" id="{323BE76B-A6E2-8B3C-013F-4A38D243DFC2}"/>
                </a:ext>
              </a:extLst>
            </p:cNvPr>
            <p:cNvSpPr/>
            <p:nvPr/>
          </p:nvSpPr>
          <p:spPr>
            <a:xfrm>
              <a:off x="8211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6" name="椭圆 75">
              <a:extLst>
                <a:ext uri="{FF2B5EF4-FFF2-40B4-BE49-F238E27FC236}">
                  <a16:creationId xmlns:a16="http://schemas.microsoft.com/office/drawing/2014/main" id="{D31528DC-D577-ACE8-B0D7-46085928A64F}"/>
                </a:ext>
              </a:extLst>
            </p:cNvPr>
            <p:cNvSpPr/>
            <p:nvPr/>
          </p:nvSpPr>
          <p:spPr>
            <a:xfrm>
              <a:off x="8402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7" name="椭圆 76">
              <a:extLst>
                <a:ext uri="{FF2B5EF4-FFF2-40B4-BE49-F238E27FC236}">
                  <a16:creationId xmlns:a16="http://schemas.microsoft.com/office/drawing/2014/main" id="{9133BA5A-E748-7FA5-9571-A918774C30D5}"/>
                </a:ext>
              </a:extLst>
            </p:cNvPr>
            <p:cNvSpPr/>
            <p:nvPr/>
          </p:nvSpPr>
          <p:spPr>
            <a:xfrm>
              <a:off x="8592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8" name="椭圆 77">
              <a:extLst>
                <a:ext uri="{FF2B5EF4-FFF2-40B4-BE49-F238E27FC236}">
                  <a16:creationId xmlns:a16="http://schemas.microsoft.com/office/drawing/2014/main" id="{704959B8-00AB-AAE2-9028-FC179100394C}"/>
                </a:ext>
              </a:extLst>
            </p:cNvPr>
            <p:cNvSpPr/>
            <p:nvPr/>
          </p:nvSpPr>
          <p:spPr>
            <a:xfrm>
              <a:off x="8783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9" name="椭圆 78">
              <a:extLst>
                <a:ext uri="{FF2B5EF4-FFF2-40B4-BE49-F238E27FC236}">
                  <a16:creationId xmlns:a16="http://schemas.microsoft.com/office/drawing/2014/main" id="{059DC284-553C-8067-109C-F482649981FF}"/>
                </a:ext>
              </a:extLst>
            </p:cNvPr>
            <p:cNvSpPr/>
            <p:nvPr/>
          </p:nvSpPr>
          <p:spPr>
            <a:xfrm>
              <a:off x="8973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0" name="椭圆 79">
              <a:extLst>
                <a:ext uri="{FF2B5EF4-FFF2-40B4-BE49-F238E27FC236}">
                  <a16:creationId xmlns:a16="http://schemas.microsoft.com/office/drawing/2014/main" id="{C38867E3-5739-1D0F-74A4-F547763D93DE}"/>
                </a:ext>
              </a:extLst>
            </p:cNvPr>
            <p:cNvSpPr/>
            <p:nvPr/>
          </p:nvSpPr>
          <p:spPr>
            <a:xfrm>
              <a:off x="9164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1" name="椭圆 80">
              <a:extLst>
                <a:ext uri="{FF2B5EF4-FFF2-40B4-BE49-F238E27FC236}">
                  <a16:creationId xmlns:a16="http://schemas.microsoft.com/office/drawing/2014/main" id="{935F5CBB-6086-318F-40C1-3DCA95257897}"/>
                </a:ext>
              </a:extLst>
            </p:cNvPr>
            <p:cNvSpPr/>
            <p:nvPr/>
          </p:nvSpPr>
          <p:spPr>
            <a:xfrm>
              <a:off x="9354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2" name="椭圆 81">
              <a:extLst>
                <a:ext uri="{FF2B5EF4-FFF2-40B4-BE49-F238E27FC236}">
                  <a16:creationId xmlns:a16="http://schemas.microsoft.com/office/drawing/2014/main" id="{E0F6AE51-20AE-06E4-ACC2-F3AF1213ED7D}"/>
                </a:ext>
              </a:extLst>
            </p:cNvPr>
            <p:cNvSpPr/>
            <p:nvPr/>
          </p:nvSpPr>
          <p:spPr>
            <a:xfrm>
              <a:off x="9545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3" name="椭圆 82">
              <a:extLst>
                <a:ext uri="{FF2B5EF4-FFF2-40B4-BE49-F238E27FC236}">
                  <a16:creationId xmlns:a16="http://schemas.microsoft.com/office/drawing/2014/main" id="{988C26DF-818F-7CCE-EE3F-1CBD664C584B}"/>
                </a:ext>
              </a:extLst>
            </p:cNvPr>
            <p:cNvSpPr/>
            <p:nvPr/>
          </p:nvSpPr>
          <p:spPr>
            <a:xfrm>
              <a:off x="9735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4" name="椭圆 83">
              <a:extLst>
                <a:ext uri="{FF2B5EF4-FFF2-40B4-BE49-F238E27FC236}">
                  <a16:creationId xmlns:a16="http://schemas.microsoft.com/office/drawing/2014/main" id="{AF2C181B-CE8A-41FD-3C71-E97A0C3A882C}"/>
                </a:ext>
              </a:extLst>
            </p:cNvPr>
            <p:cNvSpPr/>
            <p:nvPr/>
          </p:nvSpPr>
          <p:spPr>
            <a:xfrm>
              <a:off x="9926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5" name="椭圆 84">
              <a:extLst>
                <a:ext uri="{FF2B5EF4-FFF2-40B4-BE49-F238E27FC236}">
                  <a16:creationId xmlns:a16="http://schemas.microsoft.com/office/drawing/2014/main" id="{07E2515B-A287-1EC3-80F4-083EDFA6435C}"/>
                </a:ext>
              </a:extLst>
            </p:cNvPr>
            <p:cNvSpPr/>
            <p:nvPr/>
          </p:nvSpPr>
          <p:spPr>
            <a:xfrm>
              <a:off x="10116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6" name="椭圆 85">
              <a:extLst>
                <a:ext uri="{FF2B5EF4-FFF2-40B4-BE49-F238E27FC236}">
                  <a16:creationId xmlns:a16="http://schemas.microsoft.com/office/drawing/2014/main" id="{E5B4742E-0B64-B0CF-DC4A-604A8B9021B2}"/>
                </a:ext>
              </a:extLst>
            </p:cNvPr>
            <p:cNvSpPr/>
            <p:nvPr/>
          </p:nvSpPr>
          <p:spPr>
            <a:xfrm>
              <a:off x="7259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7" name="椭圆 86">
              <a:extLst>
                <a:ext uri="{FF2B5EF4-FFF2-40B4-BE49-F238E27FC236}">
                  <a16:creationId xmlns:a16="http://schemas.microsoft.com/office/drawing/2014/main" id="{3C44FBF8-47A8-DFE1-DB9F-0F71A7E751B1}"/>
                </a:ext>
              </a:extLst>
            </p:cNvPr>
            <p:cNvSpPr/>
            <p:nvPr/>
          </p:nvSpPr>
          <p:spPr>
            <a:xfrm>
              <a:off x="7449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8" name="椭圆 87">
              <a:extLst>
                <a:ext uri="{FF2B5EF4-FFF2-40B4-BE49-F238E27FC236}">
                  <a16:creationId xmlns:a16="http://schemas.microsoft.com/office/drawing/2014/main" id="{9A7C6161-91BD-3828-C1D0-2238F5E2AE3E}"/>
                </a:ext>
              </a:extLst>
            </p:cNvPr>
            <p:cNvSpPr/>
            <p:nvPr/>
          </p:nvSpPr>
          <p:spPr>
            <a:xfrm>
              <a:off x="7640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9" name="椭圆 88">
              <a:extLst>
                <a:ext uri="{FF2B5EF4-FFF2-40B4-BE49-F238E27FC236}">
                  <a16:creationId xmlns:a16="http://schemas.microsoft.com/office/drawing/2014/main" id="{A4654DCF-D619-4D2F-B40C-78CA727E45FA}"/>
                </a:ext>
              </a:extLst>
            </p:cNvPr>
            <p:cNvSpPr/>
            <p:nvPr/>
          </p:nvSpPr>
          <p:spPr>
            <a:xfrm>
              <a:off x="7830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0" name="椭圆 89">
              <a:extLst>
                <a:ext uri="{FF2B5EF4-FFF2-40B4-BE49-F238E27FC236}">
                  <a16:creationId xmlns:a16="http://schemas.microsoft.com/office/drawing/2014/main" id="{B30C81E0-3C51-8E3E-BE86-7A06F170744E}"/>
                </a:ext>
              </a:extLst>
            </p:cNvPr>
            <p:cNvSpPr/>
            <p:nvPr/>
          </p:nvSpPr>
          <p:spPr>
            <a:xfrm>
              <a:off x="8021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1" name="椭圆 90">
              <a:extLst>
                <a:ext uri="{FF2B5EF4-FFF2-40B4-BE49-F238E27FC236}">
                  <a16:creationId xmlns:a16="http://schemas.microsoft.com/office/drawing/2014/main" id="{D26410C3-C109-AC2C-1115-E66077A7D305}"/>
                </a:ext>
              </a:extLst>
            </p:cNvPr>
            <p:cNvSpPr/>
            <p:nvPr/>
          </p:nvSpPr>
          <p:spPr>
            <a:xfrm>
              <a:off x="8211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2" name="椭圆 91">
              <a:extLst>
                <a:ext uri="{FF2B5EF4-FFF2-40B4-BE49-F238E27FC236}">
                  <a16:creationId xmlns:a16="http://schemas.microsoft.com/office/drawing/2014/main" id="{D210F96D-57A4-D154-A4D5-356CB4D084BE}"/>
                </a:ext>
              </a:extLst>
            </p:cNvPr>
            <p:cNvSpPr/>
            <p:nvPr/>
          </p:nvSpPr>
          <p:spPr>
            <a:xfrm>
              <a:off x="8402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3" name="椭圆 92">
              <a:extLst>
                <a:ext uri="{FF2B5EF4-FFF2-40B4-BE49-F238E27FC236}">
                  <a16:creationId xmlns:a16="http://schemas.microsoft.com/office/drawing/2014/main" id="{BB09416C-B944-8BCD-6B7B-CE8DEFE1973A}"/>
                </a:ext>
              </a:extLst>
            </p:cNvPr>
            <p:cNvSpPr/>
            <p:nvPr/>
          </p:nvSpPr>
          <p:spPr>
            <a:xfrm>
              <a:off x="8592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4" name="椭圆 93">
              <a:extLst>
                <a:ext uri="{FF2B5EF4-FFF2-40B4-BE49-F238E27FC236}">
                  <a16:creationId xmlns:a16="http://schemas.microsoft.com/office/drawing/2014/main" id="{2D6F0FE2-101E-6286-7289-1BDB787420B5}"/>
                </a:ext>
              </a:extLst>
            </p:cNvPr>
            <p:cNvSpPr/>
            <p:nvPr/>
          </p:nvSpPr>
          <p:spPr>
            <a:xfrm>
              <a:off x="8783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5" name="椭圆 94">
              <a:extLst>
                <a:ext uri="{FF2B5EF4-FFF2-40B4-BE49-F238E27FC236}">
                  <a16:creationId xmlns:a16="http://schemas.microsoft.com/office/drawing/2014/main" id="{95E1363D-FA48-DADA-90EC-9C5F3D699711}"/>
                </a:ext>
              </a:extLst>
            </p:cNvPr>
            <p:cNvSpPr/>
            <p:nvPr/>
          </p:nvSpPr>
          <p:spPr>
            <a:xfrm>
              <a:off x="8973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6" name="椭圆 95">
              <a:extLst>
                <a:ext uri="{FF2B5EF4-FFF2-40B4-BE49-F238E27FC236}">
                  <a16:creationId xmlns:a16="http://schemas.microsoft.com/office/drawing/2014/main" id="{95244877-3AE4-30B5-3AA7-C8C9DDC273B7}"/>
                </a:ext>
              </a:extLst>
            </p:cNvPr>
            <p:cNvSpPr/>
            <p:nvPr/>
          </p:nvSpPr>
          <p:spPr>
            <a:xfrm>
              <a:off x="9164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7" name="椭圆 96">
              <a:extLst>
                <a:ext uri="{FF2B5EF4-FFF2-40B4-BE49-F238E27FC236}">
                  <a16:creationId xmlns:a16="http://schemas.microsoft.com/office/drawing/2014/main" id="{7EF78228-768E-8A48-E13A-C8E76A1EAE1A}"/>
                </a:ext>
              </a:extLst>
            </p:cNvPr>
            <p:cNvSpPr/>
            <p:nvPr/>
          </p:nvSpPr>
          <p:spPr>
            <a:xfrm>
              <a:off x="9354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8" name="椭圆 97">
              <a:extLst>
                <a:ext uri="{FF2B5EF4-FFF2-40B4-BE49-F238E27FC236}">
                  <a16:creationId xmlns:a16="http://schemas.microsoft.com/office/drawing/2014/main" id="{14C0456E-C67F-7912-7083-9A07181B784F}"/>
                </a:ext>
              </a:extLst>
            </p:cNvPr>
            <p:cNvSpPr/>
            <p:nvPr/>
          </p:nvSpPr>
          <p:spPr>
            <a:xfrm>
              <a:off x="9545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9" name="椭圆 98">
              <a:extLst>
                <a:ext uri="{FF2B5EF4-FFF2-40B4-BE49-F238E27FC236}">
                  <a16:creationId xmlns:a16="http://schemas.microsoft.com/office/drawing/2014/main" id="{49419D9F-2013-6C3F-F168-72BDA120CE74}"/>
                </a:ext>
              </a:extLst>
            </p:cNvPr>
            <p:cNvSpPr/>
            <p:nvPr/>
          </p:nvSpPr>
          <p:spPr>
            <a:xfrm>
              <a:off x="9735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0" name="椭圆 99">
              <a:extLst>
                <a:ext uri="{FF2B5EF4-FFF2-40B4-BE49-F238E27FC236}">
                  <a16:creationId xmlns:a16="http://schemas.microsoft.com/office/drawing/2014/main" id="{25956EE5-AA85-CD02-0065-5FDD60AB5130}"/>
                </a:ext>
              </a:extLst>
            </p:cNvPr>
            <p:cNvSpPr/>
            <p:nvPr/>
          </p:nvSpPr>
          <p:spPr>
            <a:xfrm>
              <a:off x="9926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1" name="椭圆 100">
              <a:extLst>
                <a:ext uri="{FF2B5EF4-FFF2-40B4-BE49-F238E27FC236}">
                  <a16:creationId xmlns:a16="http://schemas.microsoft.com/office/drawing/2014/main" id="{7F866C10-689C-A057-4912-BFECEA8CB339}"/>
                </a:ext>
              </a:extLst>
            </p:cNvPr>
            <p:cNvSpPr/>
            <p:nvPr/>
          </p:nvSpPr>
          <p:spPr>
            <a:xfrm>
              <a:off x="10116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2" name="椭圆 101">
              <a:extLst>
                <a:ext uri="{FF2B5EF4-FFF2-40B4-BE49-F238E27FC236}">
                  <a16:creationId xmlns:a16="http://schemas.microsoft.com/office/drawing/2014/main" id="{2DF5D8B0-A332-0FBC-6FC1-BB22D75CDAE6}"/>
                </a:ext>
              </a:extLst>
            </p:cNvPr>
            <p:cNvSpPr/>
            <p:nvPr/>
          </p:nvSpPr>
          <p:spPr>
            <a:xfrm>
              <a:off x="7259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3" name="椭圆 102">
              <a:extLst>
                <a:ext uri="{FF2B5EF4-FFF2-40B4-BE49-F238E27FC236}">
                  <a16:creationId xmlns:a16="http://schemas.microsoft.com/office/drawing/2014/main" id="{435649D9-4ABA-557A-87D5-93D19352BC42}"/>
                </a:ext>
              </a:extLst>
            </p:cNvPr>
            <p:cNvSpPr/>
            <p:nvPr/>
          </p:nvSpPr>
          <p:spPr>
            <a:xfrm>
              <a:off x="7449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4" name="椭圆 103">
              <a:extLst>
                <a:ext uri="{FF2B5EF4-FFF2-40B4-BE49-F238E27FC236}">
                  <a16:creationId xmlns:a16="http://schemas.microsoft.com/office/drawing/2014/main" id="{F3F3F811-AB25-7665-AFD3-3C3A67845347}"/>
                </a:ext>
              </a:extLst>
            </p:cNvPr>
            <p:cNvSpPr/>
            <p:nvPr/>
          </p:nvSpPr>
          <p:spPr>
            <a:xfrm>
              <a:off x="7640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5" name="椭圆 104">
              <a:extLst>
                <a:ext uri="{FF2B5EF4-FFF2-40B4-BE49-F238E27FC236}">
                  <a16:creationId xmlns:a16="http://schemas.microsoft.com/office/drawing/2014/main" id="{D19005E5-0659-9335-F3DF-6B92173D56F7}"/>
                </a:ext>
              </a:extLst>
            </p:cNvPr>
            <p:cNvSpPr/>
            <p:nvPr/>
          </p:nvSpPr>
          <p:spPr>
            <a:xfrm>
              <a:off x="7830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6" name="椭圆 105">
              <a:extLst>
                <a:ext uri="{FF2B5EF4-FFF2-40B4-BE49-F238E27FC236}">
                  <a16:creationId xmlns:a16="http://schemas.microsoft.com/office/drawing/2014/main" id="{E9C86EFC-257E-5CAA-D99A-A2F6D77BB3B7}"/>
                </a:ext>
              </a:extLst>
            </p:cNvPr>
            <p:cNvSpPr/>
            <p:nvPr/>
          </p:nvSpPr>
          <p:spPr>
            <a:xfrm>
              <a:off x="8021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7" name="椭圆 106">
              <a:extLst>
                <a:ext uri="{FF2B5EF4-FFF2-40B4-BE49-F238E27FC236}">
                  <a16:creationId xmlns:a16="http://schemas.microsoft.com/office/drawing/2014/main" id="{4DCF9A21-1224-BEE8-49E8-109B6D33DC74}"/>
                </a:ext>
              </a:extLst>
            </p:cNvPr>
            <p:cNvSpPr/>
            <p:nvPr/>
          </p:nvSpPr>
          <p:spPr>
            <a:xfrm>
              <a:off x="8211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8" name="椭圆 107">
              <a:extLst>
                <a:ext uri="{FF2B5EF4-FFF2-40B4-BE49-F238E27FC236}">
                  <a16:creationId xmlns:a16="http://schemas.microsoft.com/office/drawing/2014/main" id="{7A5F918B-001C-DE07-BAF2-62D4568F8D78}"/>
                </a:ext>
              </a:extLst>
            </p:cNvPr>
            <p:cNvSpPr/>
            <p:nvPr/>
          </p:nvSpPr>
          <p:spPr>
            <a:xfrm>
              <a:off x="8402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9" name="椭圆 108">
              <a:extLst>
                <a:ext uri="{FF2B5EF4-FFF2-40B4-BE49-F238E27FC236}">
                  <a16:creationId xmlns:a16="http://schemas.microsoft.com/office/drawing/2014/main" id="{4DA6B857-D43B-67DF-8AC7-659069A61973}"/>
                </a:ext>
              </a:extLst>
            </p:cNvPr>
            <p:cNvSpPr/>
            <p:nvPr/>
          </p:nvSpPr>
          <p:spPr>
            <a:xfrm>
              <a:off x="8592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0" name="椭圆 109">
              <a:extLst>
                <a:ext uri="{FF2B5EF4-FFF2-40B4-BE49-F238E27FC236}">
                  <a16:creationId xmlns:a16="http://schemas.microsoft.com/office/drawing/2014/main" id="{27102498-7D50-5117-694D-21ED515E322B}"/>
                </a:ext>
              </a:extLst>
            </p:cNvPr>
            <p:cNvSpPr/>
            <p:nvPr/>
          </p:nvSpPr>
          <p:spPr>
            <a:xfrm>
              <a:off x="8783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1" name="椭圆 110">
              <a:extLst>
                <a:ext uri="{FF2B5EF4-FFF2-40B4-BE49-F238E27FC236}">
                  <a16:creationId xmlns:a16="http://schemas.microsoft.com/office/drawing/2014/main" id="{06369D0D-EE96-6B74-431F-CD6F3409E9E3}"/>
                </a:ext>
              </a:extLst>
            </p:cNvPr>
            <p:cNvSpPr/>
            <p:nvPr/>
          </p:nvSpPr>
          <p:spPr>
            <a:xfrm>
              <a:off x="8973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2" name="椭圆 111">
              <a:extLst>
                <a:ext uri="{FF2B5EF4-FFF2-40B4-BE49-F238E27FC236}">
                  <a16:creationId xmlns:a16="http://schemas.microsoft.com/office/drawing/2014/main" id="{49712F2D-0D4E-DFF2-5221-DAD038F4AEE3}"/>
                </a:ext>
              </a:extLst>
            </p:cNvPr>
            <p:cNvSpPr/>
            <p:nvPr/>
          </p:nvSpPr>
          <p:spPr>
            <a:xfrm>
              <a:off x="9164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3" name="椭圆 112">
              <a:extLst>
                <a:ext uri="{FF2B5EF4-FFF2-40B4-BE49-F238E27FC236}">
                  <a16:creationId xmlns:a16="http://schemas.microsoft.com/office/drawing/2014/main" id="{C055D1D8-D6D1-42C2-9EAC-5CE48513BA3C}"/>
                </a:ext>
              </a:extLst>
            </p:cNvPr>
            <p:cNvSpPr/>
            <p:nvPr/>
          </p:nvSpPr>
          <p:spPr>
            <a:xfrm>
              <a:off x="9354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4" name="椭圆 113">
              <a:extLst>
                <a:ext uri="{FF2B5EF4-FFF2-40B4-BE49-F238E27FC236}">
                  <a16:creationId xmlns:a16="http://schemas.microsoft.com/office/drawing/2014/main" id="{0E5A9CCE-2EF1-93F1-9807-CB1BFE74A426}"/>
                </a:ext>
              </a:extLst>
            </p:cNvPr>
            <p:cNvSpPr/>
            <p:nvPr/>
          </p:nvSpPr>
          <p:spPr>
            <a:xfrm>
              <a:off x="9545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5" name="椭圆 114">
              <a:extLst>
                <a:ext uri="{FF2B5EF4-FFF2-40B4-BE49-F238E27FC236}">
                  <a16:creationId xmlns:a16="http://schemas.microsoft.com/office/drawing/2014/main" id="{3D6C6753-3686-89F3-33B6-72F7B9E2C091}"/>
                </a:ext>
              </a:extLst>
            </p:cNvPr>
            <p:cNvSpPr/>
            <p:nvPr/>
          </p:nvSpPr>
          <p:spPr>
            <a:xfrm>
              <a:off x="9735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6" name="椭圆 115">
              <a:extLst>
                <a:ext uri="{FF2B5EF4-FFF2-40B4-BE49-F238E27FC236}">
                  <a16:creationId xmlns:a16="http://schemas.microsoft.com/office/drawing/2014/main" id="{91B36137-9F48-91E1-5544-D6273CF6D5CF}"/>
                </a:ext>
              </a:extLst>
            </p:cNvPr>
            <p:cNvSpPr/>
            <p:nvPr/>
          </p:nvSpPr>
          <p:spPr>
            <a:xfrm>
              <a:off x="9926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7" name="椭圆 116">
              <a:extLst>
                <a:ext uri="{FF2B5EF4-FFF2-40B4-BE49-F238E27FC236}">
                  <a16:creationId xmlns:a16="http://schemas.microsoft.com/office/drawing/2014/main" id="{3B8C7617-672E-2C52-724F-2F70EF763A36}"/>
                </a:ext>
              </a:extLst>
            </p:cNvPr>
            <p:cNvSpPr/>
            <p:nvPr/>
          </p:nvSpPr>
          <p:spPr>
            <a:xfrm>
              <a:off x="10116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8" name="椭圆 117">
              <a:extLst>
                <a:ext uri="{FF2B5EF4-FFF2-40B4-BE49-F238E27FC236}">
                  <a16:creationId xmlns:a16="http://schemas.microsoft.com/office/drawing/2014/main" id="{4E8C47B6-D82F-47E9-8D91-61E99923CB69}"/>
                </a:ext>
              </a:extLst>
            </p:cNvPr>
            <p:cNvSpPr/>
            <p:nvPr/>
          </p:nvSpPr>
          <p:spPr>
            <a:xfrm>
              <a:off x="7259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9" name="椭圆 118">
              <a:extLst>
                <a:ext uri="{FF2B5EF4-FFF2-40B4-BE49-F238E27FC236}">
                  <a16:creationId xmlns:a16="http://schemas.microsoft.com/office/drawing/2014/main" id="{D03A5C43-91BB-571A-2777-80814AB46794}"/>
                </a:ext>
              </a:extLst>
            </p:cNvPr>
            <p:cNvSpPr/>
            <p:nvPr/>
          </p:nvSpPr>
          <p:spPr>
            <a:xfrm>
              <a:off x="7449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0" name="椭圆 119">
              <a:extLst>
                <a:ext uri="{FF2B5EF4-FFF2-40B4-BE49-F238E27FC236}">
                  <a16:creationId xmlns:a16="http://schemas.microsoft.com/office/drawing/2014/main" id="{2AD6A6B7-3B0B-3910-6985-FE34A3D4F127}"/>
                </a:ext>
              </a:extLst>
            </p:cNvPr>
            <p:cNvSpPr/>
            <p:nvPr/>
          </p:nvSpPr>
          <p:spPr>
            <a:xfrm>
              <a:off x="7640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1" name="椭圆 120">
              <a:extLst>
                <a:ext uri="{FF2B5EF4-FFF2-40B4-BE49-F238E27FC236}">
                  <a16:creationId xmlns:a16="http://schemas.microsoft.com/office/drawing/2014/main" id="{A6240EBC-7D08-3719-E7E0-184F5FDF7F23}"/>
                </a:ext>
              </a:extLst>
            </p:cNvPr>
            <p:cNvSpPr/>
            <p:nvPr/>
          </p:nvSpPr>
          <p:spPr>
            <a:xfrm>
              <a:off x="7830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2" name="椭圆 121">
              <a:extLst>
                <a:ext uri="{FF2B5EF4-FFF2-40B4-BE49-F238E27FC236}">
                  <a16:creationId xmlns:a16="http://schemas.microsoft.com/office/drawing/2014/main" id="{510CF088-A3F7-54BB-A17B-BE65C8B6C295}"/>
                </a:ext>
              </a:extLst>
            </p:cNvPr>
            <p:cNvSpPr/>
            <p:nvPr/>
          </p:nvSpPr>
          <p:spPr>
            <a:xfrm>
              <a:off x="8021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3" name="椭圆 122">
              <a:extLst>
                <a:ext uri="{FF2B5EF4-FFF2-40B4-BE49-F238E27FC236}">
                  <a16:creationId xmlns:a16="http://schemas.microsoft.com/office/drawing/2014/main" id="{9A87EA6D-CFCD-E9AE-C6D3-88597A5AAF5B}"/>
                </a:ext>
              </a:extLst>
            </p:cNvPr>
            <p:cNvSpPr/>
            <p:nvPr/>
          </p:nvSpPr>
          <p:spPr>
            <a:xfrm>
              <a:off x="8211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4" name="椭圆 123">
              <a:extLst>
                <a:ext uri="{FF2B5EF4-FFF2-40B4-BE49-F238E27FC236}">
                  <a16:creationId xmlns:a16="http://schemas.microsoft.com/office/drawing/2014/main" id="{AE46DA9F-02ED-2CF7-CB5D-2E813554DABD}"/>
                </a:ext>
              </a:extLst>
            </p:cNvPr>
            <p:cNvSpPr/>
            <p:nvPr/>
          </p:nvSpPr>
          <p:spPr>
            <a:xfrm>
              <a:off x="8402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5" name="椭圆 124">
              <a:extLst>
                <a:ext uri="{FF2B5EF4-FFF2-40B4-BE49-F238E27FC236}">
                  <a16:creationId xmlns:a16="http://schemas.microsoft.com/office/drawing/2014/main" id="{0C7A1433-D1E2-19AC-6D39-20E6543BDDC7}"/>
                </a:ext>
              </a:extLst>
            </p:cNvPr>
            <p:cNvSpPr/>
            <p:nvPr/>
          </p:nvSpPr>
          <p:spPr>
            <a:xfrm>
              <a:off x="8592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6" name="椭圆 125">
              <a:extLst>
                <a:ext uri="{FF2B5EF4-FFF2-40B4-BE49-F238E27FC236}">
                  <a16:creationId xmlns:a16="http://schemas.microsoft.com/office/drawing/2014/main" id="{41BED061-96AB-4DA7-D58D-01893722A4E7}"/>
                </a:ext>
              </a:extLst>
            </p:cNvPr>
            <p:cNvSpPr/>
            <p:nvPr/>
          </p:nvSpPr>
          <p:spPr>
            <a:xfrm>
              <a:off x="8783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7" name="椭圆 126">
              <a:extLst>
                <a:ext uri="{FF2B5EF4-FFF2-40B4-BE49-F238E27FC236}">
                  <a16:creationId xmlns:a16="http://schemas.microsoft.com/office/drawing/2014/main" id="{8D505488-B791-91B7-2C00-557E1CD5977B}"/>
                </a:ext>
              </a:extLst>
            </p:cNvPr>
            <p:cNvSpPr/>
            <p:nvPr/>
          </p:nvSpPr>
          <p:spPr>
            <a:xfrm>
              <a:off x="8973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8" name="椭圆 127">
              <a:extLst>
                <a:ext uri="{FF2B5EF4-FFF2-40B4-BE49-F238E27FC236}">
                  <a16:creationId xmlns:a16="http://schemas.microsoft.com/office/drawing/2014/main" id="{4370D861-7EE9-1CB7-F8EF-47A8C815E49F}"/>
                </a:ext>
              </a:extLst>
            </p:cNvPr>
            <p:cNvSpPr/>
            <p:nvPr/>
          </p:nvSpPr>
          <p:spPr>
            <a:xfrm>
              <a:off x="9164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9" name="椭圆 128">
              <a:extLst>
                <a:ext uri="{FF2B5EF4-FFF2-40B4-BE49-F238E27FC236}">
                  <a16:creationId xmlns:a16="http://schemas.microsoft.com/office/drawing/2014/main" id="{A9DB2D82-40E9-8712-161D-41AC222D4D29}"/>
                </a:ext>
              </a:extLst>
            </p:cNvPr>
            <p:cNvSpPr/>
            <p:nvPr/>
          </p:nvSpPr>
          <p:spPr>
            <a:xfrm>
              <a:off x="9354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0" name="椭圆 129">
              <a:extLst>
                <a:ext uri="{FF2B5EF4-FFF2-40B4-BE49-F238E27FC236}">
                  <a16:creationId xmlns:a16="http://schemas.microsoft.com/office/drawing/2014/main" id="{0E3E875D-A43C-8D88-680F-8770E45D32A2}"/>
                </a:ext>
              </a:extLst>
            </p:cNvPr>
            <p:cNvSpPr/>
            <p:nvPr/>
          </p:nvSpPr>
          <p:spPr>
            <a:xfrm>
              <a:off x="9545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1" name="椭圆 130">
              <a:extLst>
                <a:ext uri="{FF2B5EF4-FFF2-40B4-BE49-F238E27FC236}">
                  <a16:creationId xmlns:a16="http://schemas.microsoft.com/office/drawing/2014/main" id="{54721850-0B22-9B7E-4668-F0011204F251}"/>
                </a:ext>
              </a:extLst>
            </p:cNvPr>
            <p:cNvSpPr/>
            <p:nvPr/>
          </p:nvSpPr>
          <p:spPr>
            <a:xfrm>
              <a:off x="9735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2" name="椭圆 131">
              <a:extLst>
                <a:ext uri="{FF2B5EF4-FFF2-40B4-BE49-F238E27FC236}">
                  <a16:creationId xmlns:a16="http://schemas.microsoft.com/office/drawing/2014/main" id="{4359E61C-C209-CA3E-A6E7-A7C3018FB454}"/>
                </a:ext>
              </a:extLst>
            </p:cNvPr>
            <p:cNvSpPr/>
            <p:nvPr/>
          </p:nvSpPr>
          <p:spPr>
            <a:xfrm>
              <a:off x="9926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3" name="椭圆 132">
              <a:extLst>
                <a:ext uri="{FF2B5EF4-FFF2-40B4-BE49-F238E27FC236}">
                  <a16:creationId xmlns:a16="http://schemas.microsoft.com/office/drawing/2014/main" id="{911DB7E7-B30F-8D34-CE94-9C311DBAA7CE}"/>
                </a:ext>
              </a:extLst>
            </p:cNvPr>
            <p:cNvSpPr/>
            <p:nvPr/>
          </p:nvSpPr>
          <p:spPr>
            <a:xfrm>
              <a:off x="10116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4" name="椭圆 133">
              <a:extLst>
                <a:ext uri="{FF2B5EF4-FFF2-40B4-BE49-F238E27FC236}">
                  <a16:creationId xmlns:a16="http://schemas.microsoft.com/office/drawing/2014/main" id="{6B88877C-D717-946F-FD37-57C03E89D6D4}"/>
                </a:ext>
              </a:extLst>
            </p:cNvPr>
            <p:cNvSpPr/>
            <p:nvPr/>
          </p:nvSpPr>
          <p:spPr>
            <a:xfrm>
              <a:off x="7259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5" name="椭圆 134">
              <a:extLst>
                <a:ext uri="{FF2B5EF4-FFF2-40B4-BE49-F238E27FC236}">
                  <a16:creationId xmlns:a16="http://schemas.microsoft.com/office/drawing/2014/main" id="{E9431E77-1402-1158-BCBA-0F540809C574}"/>
                </a:ext>
              </a:extLst>
            </p:cNvPr>
            <p:cNvSpPr/>
            <p:nvPr/>
          </p:nvSpPr>
          <p:spPr>
            <a:xfrm>
              <a:off x="7449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6" name="椭圆 135">
              <a:extLst>
                <a:ext uri="{FF2B5EF4-FFF2-40B4-BE49-F238E27FC236}">
                  <a16:creationId xmlns:a16="http://schemas.microsoft.com/office/drawing/2014/main" id="{7BC4AFCC-00F0-BEAB-E1A8-18328303A732}"/>
                </a:ext>
              </a:extLst>
            </p:cNvPr>
            <p:cNvSpPr/>
            <p:nvPr/>
          </p:nvSpPr>
          <p:spPr>
            <a:xfrm>
              <a:off x="7640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7" name="椭圆 136">
              <a:extLst>
                <a:ext uri="{FF2B5EF4-FFF2-40B4-BE49-F238E27FC236}">
                  <a16:creationId xmlns:a16="http://schemas.microsoft.com/office/drawing/2014/main" id="{FBBA9B2C-D276-D239-1E59-ED31CB9D3BBD}"/>
                </a:ext>
              </a:extLst>
            </p:cNvPr>
            <p:cNvSpPr/>
            <p:nvPr/>
          </p:nvSpPr>
          <p:spPr>
            <a:xfrm>
              <a:off x="7830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8" name="椭圆 137">
              <a:extLst>
                <a:ext uri="{FF2B5EF4-FFF2-40B4-BE49-F238E27FC236}">
                  <a16:creationId xmlns:a16="http://schemas.microsoft.com/office/drawing/2014/main" id="{EDDC7F4D-FCB4-432B-7372-0A8674521986}"/>
                </a:ext>
              </a:extLst>
            </p:cNvPr>
            <p:cNvSpPr/>
            <p:nvPr/>
          </p:nvSpPr>
          <p:spPr>
            <a:xfrm>
              <a:off x="8021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9" name="椭圆 138">
              <a:extLst>
                <a:ext uri="{FF2B5EF4-FFF2-40B4-BE49-F238E27FC236}">
                  <a16:creationId xmlns:a16="http://schemas.microsoft.com/office/drawing/2014/main" id="{DEC59B8D-6CE4-09E8-16E6-6E8817F3E88E}"/>
                </a:ext>
              </a:extLst>
            </p:cNvPr>
            <p:cNvSpPr/>
            <p:nvPr/>
          </p:nvSpPr>
          <p:spPr>
            <a:xfrm>
              <a:off x="8211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0" name="椭圆 139">
              <a:extLst>
                <a:ext uri="{FF2B5EF4-FFF2-40B4-BE49-F238E27FC236}">
                  <a16:creationId xmlns:a16="http://schemas.microsoft.com/office/drawing/2014/main" id="{37D00BF4-3AF9-567E-F221-0B60ABEC4ECF}"/>
                </a:ext>
              </a:extLst>
            </p:cNvPr>
            <p:cNvSpPr/>
            <p:nvPr/>
          </p:nvSpPr>
          <p:spPr>
            <a:xfrm>
              <a:off x="8402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1" name="椭圆 140">
              <a:extLst>
                <a:ext uri="{FF2B5EF4-FFF2-40B4-BE49-F238E27FC236}">
                  <a16:creationId xmlns:a16="http://schemas.microsoft.com/office/drawing/2014/main" id="{D4F75EF2-6273-E095-BA6C-8B6E17F614D2}"/>
                </a:ext>
              </a:extLst>
            </p:cNvPr>
            <p:cNvSpPr/>
            <p:nvPr/>
          </p:nvSpPr>
          <p:spPr>
            <a:xfrm>
              <a:off x="8592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2" name="椭圆 141">
              <a:extLst>
                <a:ext uri="{FF2B5EF4-FFF2-40B4-BE49-F238E27FC236}">
                  <a16:creationId xmlns:a16="http://schemas.microsoft.com/office/drawing/2014/main" id="{BB0EFE19-2B5D-DD0B-2C43-494459EE7B04}"/>
                </a:ext>
              </a:extLst>
            </p:cNvPr>
            <p:cNvSpPr/>
            <p:nvPr/>
          </p:nvSpPr>
          <p:spPr>
            <a:xfrm>
              <a:off x="8783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3" name="椭圆 142">
              <a:extLst>
                <a:ext uri="{FF2B5EF4-FFF2-40B4-BE49-F238E27FC236}">
                  <a16:creationId xmlns:a16="http://schemas.microsoft.com/office/drawing/2014/main" id="{22758C26-638C-684B-590A-7193759A7B90}"/>
                </a:ext>
              </a:extLst>
            </p:cNvPr>
            <p:cNvSpPr/>
            <p:nvPr/>
          </p:nvSpPr>
          <p:spPr>
            <a:xfrm>
              <a:off x="8973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4" name="椭圆 143">
              <a:extLst>
                <a:ext uri="{FF2B5EF4-FFF2-40B4-BE49-F238E27FC236}">
                  <a16:creationId xmlns:a16="http://schemas.microsoft.com/office/drawing/2014/main" id="{B92FF738-ABBA-B3C2-E398-3742EB1A65FC}"/>
                </a:ext>
              </a:extLst>
            </p:cNvPr>
            <p:cNvSpPr/>
            <p:nvPr/>
          </p:nvSpPr>
          <p:spPr>
            <a:xfrm>
              <a:off x="9164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5" name="椭圆 144">
              <a:extLst>
                <a:ext uri="{FF2B5EF4-FFF2-40B4-BE49-F238E27FC236}">
                  <a16:creationId xmlns:a16="http://schemas.microsoft.com/office/drawing/2014/main" id="{3C02C196-6C7A-A2AD-B616-A2FDCC9C8BBA}"/>
                </a:ext>
              </a:extLst>
            </p:cNvPr>
            <p:cNvSpPr/>
            <p:nvPr/>
          </p:nvSpPr>
          <p:spPr>
            <a:xfrm>
              <a:off x="9354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6" name="椭圆 145">
              <a:extLst>
                <a:ext uri="{FF2B5EF4-FFF2-40B4-BE49-F238E27FC236}">
                  <a16:creationId xmlns:a16="http://schemas.microsoft.com/office/drawing/2014/main" id="{727D7C32-8720-12D4-3596-D2863FEE0DDC}"/>
                </a:ext>
              </a:extLst>
            </p:cNvPr>
            <p:cNvSpPr/>
            <p:nvPr/>
          </p:nvSpPr>
          <p:spPr>
            <a:xfrm>
              <a:off x="9545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7" name="椭圆 146">
              <a:extLst>
                <a:ext uri="{FF2B5EF4-FFF2-40B4-BE49-F238E27FC236}">
                  <a16:creationId xmlns:a16="http://schemas.microsoft.com/office/drawing/2014/main" id="{6D1C53F7-2A08-E0BB-BF08-D36CEC83E5A4}"/>
                </a:ext>
              </a:extLst>
            </p:cNvPr>
            <p:cNvSpPr/>
            <p:nvPr/>
          </p:nvSpPr>
          <p:spPr>
            <a:xfrm>
              <a:off x="9735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8" name="椭圆 147">
              <a:extLst>
                <a:ext uri="{FF2B5EF4-FFF2-40B4-BE49-F238E27FC236}">
                  <a16:creationId xmlns:a16="http://schemas.microsoft.com/office/drawing/2014/main" id="{7791CBDF-D7C1-9CAB-0008-CDA9867CAAED}"/>
                </a:ext>
              </a:extLst>
            </p:cNvPr>
            <p:cNvSpPr/>
            <p:nvPr/>
          </p:nvSpPr>
          <p:spPr>
            <a:xfrm>
              <a:off x="9926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9" name="椭圆 148">
              <a:extLst>
                <a:ext uri="{FF2B5EF4-FFF2-40B4-BE49-F238E27FC236}">
                  <a16:creationId xmlns:a16="http://schemas.microsoft.com/office/drawing/2014/main" id="{FD7C37A2-0EAD-7A6F-6162-3C7CF14B2923}"/>
                </a:ext>
              </a:extLst>
            </p:cNvPr>
            <p:cNvSpPr/>
            <p:nvPr/>
          </p:nvSpPr>
          <p:spPr>
            <a:xfrm>
              <a:off x="10116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0" name="椭圆 149">
              <a:extLst>
                <a:ext uri="{FF2B5EF4-FFF2-40B4-BE49-F238E27FC236}">
                  <a16:creationId xmlns:a16="http://schemas.microsoft.com/office/drawing/2014/main" id="{3C726C32-EDA6-485F-7DAF-07D4DF253ECA}"/>
                </a:ext>
              </a:extLst>
            </p:cNvPr>
            <p:cNvSpPr/>
            <p:nvPr/>
          </p:nvSpPr>
          <p:spPr>
            <a:xfrm>
              <a:off x="7259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1" name="椭圆 150">
              <a:extLst>
                <a:ext uri="{FF2B5EF4-FFF2-40B4-BE49-F238E27FC236}">
                  <a16:creationId xmlns:a16="http://schemas.microsoft.com/office/drawing/2014/main" id="{85A0B592-6422-2B20-3E76-6A8ECD77E4E2}"/>
                </a:ext>
              </a:extLst>
            </p:cNvPr>
            <p:cNvSpPr/>
            <p:nvPr/>
          </p:nvSpPr>
          <p:spPr>
            <a:xfrm>
              <a:off x="7449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2" name="椭圆 151">
              <a:extLst>
                <a:ext uri="{FF2B5EF4-FFF2-40B4-BE49-F238E27FC236}">
                  <a16:creationId xmlns:a16="http://schemas.microsoft.com/office/drawing/2014/main" id="{D39C81C3-18B4-7783-75F6-24A4F0F82302}"/>
                </a:ext>
              </a:extLst>
            </p:cNvPr>
            <p:cNvSpPr/>
            <p:nvPr/>
          </p:nvSpPr>
          <p:spPr>
            <a:xfrm>
              <a:off x="7640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3" name="椭圆 152">
              <a:extLst>
                <a:ext uri="{FF2B5EF4-FFF2-40B4-BE49-F238E27FC236}">
                  <a16:creationId xmlns:a16="http://schemas.microsoft.com/office/drawing/2014/main" id="{6857C5A0-4450-0F8E-3A1E-742D88EE03D3}"/>
                </a:ext>
              </a:extLst>
            </p:cNvPr>
            <p:cNvSpPr/>
            <p:nvPr/>
          </p:nvSpPr>
          <p:spPr>
            <a:xfrm>
              <a:off x="7830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4" name="椭圆 153">
              <a:extLst>
                <a:ext uri="{FF2B5EF4-FFF2-40B4-BE49-F238E27FC236}">
                  <a16:creationId xmlns:a16="http://schemas.microsoft.com/office/drawing/2014/main" id="{E63DA83D-E7B9-21C8-5E20-85B04BAF07CD}"/>
                </a:ext>
              </a:extLst>
            </p:cNvPr>
            <p:cNvSpPr/>
            <p:nvPr/>
          </p:nvSpPr>
          <p:spPr>
            <a:xfrm>
              <a:off x="8021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5" name="椭圆 154">
              <a:extLst>
                <a:ext uri="{FF2B5EF4-FFF2-40B4-BE49-F238E27FC236}">
                  <a16:creationId xmlns:a16="http://schemas.microsoft.com/office/drawing/2014/main" id="{ADD1F53E-E45A-C4F7-2A0D-8D6558A31C6E}"/>
                </a:ext>
              </a:extLst>
            </p:cNvPr>
            <p:cNvSpPr/>
            <p:nvPr/>
          </p:nvSpPr>
          <p:spPr>
            <a:xfrm>
              <a:off x="8211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6" name="椭圆 155">
              <a:extLst>
                <a:ext uri="{FF2B5EF4-FFF2-40B4-BE49-F238E27FC236}">
                  <a16:creationId xmlns:a16="http://schemas.microsoft.com/office/drawing/2014/main" id="{819C0736-12FF-BC5F-43F1-E3932E1E30EF}"/>
                </a:ext>
              </a:extLst>
            </p:cNvPr>
            <p:cNvSpPr/>
            <p:nvPr/>
          </p:nvSpPr>
          <p:spPr>
            <a:xfrm>
              <a:off x="8402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7" name="椭圆 156">
              <a:extLst>
                <a:ext uri="{FF2B5EF4-FFF2-40B4-BE49-F238E27FC236}">
                  <a16:creationId xmlns:a16="http://schemas.microsoft.com/office/drawing/2014/main" id="{E8AC8183-3D87-F0E5-439B-6E0A64453182}"/>
                </a:ext>
              </a:extLst>
            </p:cNvPr>
            <p:cNvSpPr/>
            <p:nvPr/>
          </p:nvSpPr>
          <p:spPr>
            <a:xfrm>
              <a:off x="8592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8" name="椭圆 157">
              <a:extLst>
                <a:ext uri="{FF2B5EF4-FFF2-40B4-BE49-F238E27FC236}">
                  <a16:creationId xmlns:a16="http://schemas.microsoft.com/office/drawing/2014/main" id="{754B49AF-A1BF-7CF9-DF5D-F0B941FE6A42}"/>
                </a:ext>
              </a:extLst>
            </p:cNvPr>
            <p:cNvSpPr/>
            <p:nvPr/>
          </p:nvSpPr>
          <p:spPr>
            <a:xfrm>
              <a:off x="8783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9" name="椭圆 158">
              <a:extLst>
                <a:ext uri="{FF2B5EF4-FFF2-40B4-BE49-F238E27FC236}">
                  <a16:creationId xmlns:a16="http://schemas.microsoft.com/office/drawing/2014/main" id="{DC25328C-363C-35F5-1113-F6E912527427}"/>
                </a:ext>
              </a:extLst>
            </p:cNvPr>
            <p:cNvSpPr/>
            <p:nvPr/>
          </p:nvSpPr>
          <p:spPr>
            <a:xfrm>
              <a:off x="8973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0" name="椭圆 159">
              <a:extLst>
                <a:ext uri="{FF2B5EF4-FFF2-40B4-BE49-F238E27FC236}">
                  <a16:creationId xmlns:a16="http://schemas.microsoft.com/office/drawing/2014/main" id="{49EA2A1E-BE96-EB31-A735-1B6FBC594A31}"/>
                </a:ext>
              </a:extLst>
            </p:cNvPr>
            <p:cNvSpPr/>
            <p:nvPr/>
          </p:nvSpPr>
          <p:spPr>
            <a:xfrm>
              <a:off x="9164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1" name="椭圆 160">
              <a:extLst>
                <a:ext uri="{FF2B5EF4-FFF2-40B4-BE49-F238E27FC236}">
                  <a16:creationId xmlns:a16="http://schemas.microsoft.com/office/drawing/2014/main" id="{1EAA1764-5E49-3D63-D499-E505FF66A043}"/>
                </a:ext>
              </a:extLst>
            </p:cNvPr>
            <p:cNvSpPr/>
            <p:nvPr/>
          </p:nvSpPr>
          <p:spPr>
            <a:xfrm>
              <a:off x="9354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2" name="椭圆 161">
              <a:extLst>
                <a:ext uri="{FF2B5EF4-FFF2-40B4-BE49-F238E27FC236}">
                  <a16:creationId xmlns:a16="http://schemas.microsoft.com/office/drawing/2014/main" id="{3C936749-785E-E195-ECB0-F2A5D6EF3267}"/>
                </a:ext>
              </a:extLst>
            </p:cNvPr>
            <p:cNvSpPr/>
            <p:nvPr/>
          </p:nvSpPr>
          <p:spPr>
            <a:xfrm>
              <a:off x="9545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3" name="椭圆 162">
              <a:extLst>
                <a:ext uri="{FF2B5EF4-FFF2-40B4-BE49-F238E27FC236}">
                  <a16:creationId xmlns:a16="http://schemas.microsoft.com/office/drawing/2014/main" id="{7CD76B77-8EC5-30E0-3129-BC76D55FF468}"/>
                </a:ext>
              </a:extLst>
            </p:cNvPr>
            <p:cNvSpPr/>
            <p:nvPr/>
          </p:nvSpPr>
          <p:spPr>
            <a:xfrm>
              <a:off x="9735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4" name="椭圆 163">
              <a:extLst>
                <a:ext uri="{FF2B5EF4-FFF2-40B4-BE49-F238E27FC236}">
                  <a16:creationId xmlns:a16="http://schemas.microsoft.com/office/drawing/2014/main" id="{DF9CE668-8F59-1930-92BF-A4C157432345}"/>
                </a:ext>
              </a:extLst>
            </p:cNvPr>
            <p:cNvSpPr/>
            <p:nvPr/>
          </p:nvSpPr>
          <p:spPr>
            <a:xfrm>
              <a:off x="9926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5" name="椭圆 164">
              <a:extLst>
                <a:ext uri="{FF2B5EF4-FFF2-40B4-BE49-F238E27FC236}">
                  <a16:creationId xmlns:a16="http://schemas.microsoft.com/office/drawing/2014/main" id="{510868AC-92FF-CDC7-08EF-9B19A217D155}"/>
                </a:ext>
              </a:extLst>
            </p:cNvPr>
            <p:cNvSpPr/>
            <p:nvPr/>
          </p:nvSpPr>
          <p:spPr>
            <a:xfrm>
              <a:off x="10116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6" name="椭圆 165">
              <a:extLst>
                <a:ext uri="{FF2B5EF4-FFF2-40B4-BE49-F238E27FC236}">
                  <a16:creationId xmlns:a16="http://schemas.microsoft.com/office/drawing/2014/main" id="{56EF23FE-1FDF-596A-D492-07C24FCF2B52}"/>
                </a:ext>
              </a:extLst>
            </p:cNvPr>
            <p:cNvSpPr/>
            <p:nvPr/>
          </p:nvSpPr>
          <p:spPr>
            <a:xfrm>
              <a:off x="7259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7" name="椭圆 166">
              <a:extLst>
                <a:ext uri="{FF2B5EF4-FFF2-40B4-BE49-F238E27FC236}">
                  <a16:creationId xmlns:a16="http://schemas.microsoft.com/office/drawing/2014/main" id="{A7F7A27E-4474-00C5-4882-2EBE5A3F7467}"/>
                </a:ext>
              </a:extLst>
            </p:cNvPr>
            <p:cNvSpPr/>
            <p:nvPr/>
          </p:nvSpPr>
          <p:spPr>
            <a:xfrm>
              <a:off x="7449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8" name="椭圆 167">
              <a:extLst>
                <a:ext uri="{FF2B5EF4-FFF2-40B4-BE49-F238E27FC236}">
                  <a16:creationId xmlns:a16="http://schemas.microsoft.com/office/drawing/2014/main" id="{6FA91802-6B63-0650-32D2-0196F7D5178E}"/>
                </a:ext>
              </a:extLst>
            </p:cNvPr>
            <p:cNvSpPr/>
            <p:nvPr/>
          </p:nvSpPr>
          <p:spPr>
            <a:xfrm>
              <a:off x="7640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9" name="椭圆 168">
              <a:extLst>
                <a:ext uri="{FF2B5EF4-FFF2-40B4-BE49-F238E27FC236}">
                  <a16:creationId xmlns:a16="http://schemas.microsoft.com/office/drawing/2014/main" id="{FC6E4D25-ECFF-2141-2D4F-560DE36AA340}"/>
                </a:ext>
              </a:extLst>
            </p:cNvPr>
            <p:cNvSpPr/>
            <p:nvPr/>
          </p:nvSpPr>
          <p:spPr>
            <a:xfrm>
              <a:off x="7830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0" name="椭圆 169">
              <a:extLst>
                <a:ext uri="{FF2B5EF4-FFF2-40B4-BE49-F238E27FC236}">
                  <a16:creationId xmlns:a16="http://schemas.microsoft.com/office/drawing/2014/main" id="{493691E7-1564-D545-FB0E-D9847A9A42C1}"/>
                </a:ext>
              </a:extLst>
            </p:cNvPr>
            <p:cNvSpPr/>
            <p:nvPr/>
          </p:nvSpPr>
          <p:spPr>
            <a:xfrm>
              <a:off x="8021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1" name="椭圆 170">
              <a:extLst>
                <a:ext uri="{FF2B5EF4-FFF2-40B4-BE49-F238E27FC236}">
                  <a16:creationId xmlns:a16="http://schemas.microsoft.com/office/drawing/2014/main" id="{6A2767AC-6C7E-AE1C-B307-60DB92AC2CF6}"/>
                </a:ext>
              </a:extLst>
            </p:cNvPr>
            <p:cNvSpPr/>
            <p:nvPr/>
          </p:nvSpPr>
          <p:spPr>
            <a:xfrm>
              <a:off x="8211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2" name="椭圆 171">
              <a:extLst>
                <a:ext uri="{FF2B5EF4-FFF2-40B4-BE49-F238E27FC236}">
                  <a16:creationId xmlns:a16="http://schemas.microsoft.com/office/drawing/2014/main" id="{D62D956E-ABC7-6C7D-4327-7ED627F8E7C5}"/>
                </a:ext>
              </a:extLst>
            </p:cNvPr>
            <p:cNvSpPr/>
            <p:nvPr/>
          </p:nvSpPr>
          <p:spPr>
            <a:xfrm>
              <a:off x="8402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3" name="椭圆 172">
              <a:extLst>
                <a:ext uri="{FF2B5EF4-FFF2-40B4-BE49-F238E27FC236}">
                  <a16:creationId xmlns:a16="http://schemas.microsoft.com/office/drawing/2014/main" id="{E544DD11-E207-0BBD-8B33-85A8D3CBE98D}"/>
                </a:ext>
              </a:extLst>
            </p:cNvPr>
            <p:cNvSpPr/>
            <p:nvPr/>
          </p:nvSpPr>
          <p:spPr>
            <a:xfrm>
              <a:off x="8592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4" name="椭圆 173">
              <a:extLst>
                <a:ext uri="{FF2B5EF4-FFF2-40B4-BE49-F238E27FC236}">
                  <a16:creationId xmlns:a16="http://schemas.microsoft.com/office/drawing/2014/main" id="{E2CC4A73-F6A7-5D48-B4A5-A5A793F88C77}"/>
                </a:ext>
              </a:extLst>
            </p:cNvPr>
            <p:cNvSpPr/>
            <p:nvPr/>
          </p:nvSpPr>
          <p:spPr>
            <a:xfrm>
              <a:off x="8783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5" name="椭圆 174">
              <a:extLst>
                <a:ext uri="{FF2B5EF4-FFF2-40B4-BE49-F238E27FC236}">
                  <a16:creationId xmlns:a16="http://schemas.microsoft.com/office/drawing/2014/main" id="{0F04AD26-A372-D947-4059-CD128E3D129C}"/>
                </a:ext>
              </a:extLst>
            </p:cNvPr>
            <p:cNvSpPr/>
            <p:nvPr/>
          </p:nvSpPr>
          <p:spPr>
            <a:xfrm>
              <a:off x="8973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6" name="椭圆 175">
              <a:extLst>
                <a:ext uri="{FF2B5EF4-FFF2-40B4-BE49-F238E27FC236}">
                  <a16:creationId xmlns:a16="http://schemas.microsoft.com/office/drawing/2014/main" id="{C0CF7051-87F9-C954-41C9-C24085CB4DC9}"/>
                </a:ext>
              </a:extLst>
            </p:cNvPr>
            <p:cNvSpPr/>
            <p:nvPr/>
          </p:nvSpPr>
          <p:spPr>
            <a:xfrm>
              <a:off x="9164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7" name="椭圆 176">
              <a:extLst>
                <a:ext uri="{FF2B5EF4-FFF2-40B4-BE49-F238E27FC236}">
                  <a16:creationId xmlns:a16="http://schemas.microsoft.com/office/drawing/2014/main" id="{3069D66B-7100-207E-BDB3-2632647E0B58}"/>
                </a:ext>
              </a:extLst>
            </p:cNvPr>
            <p:cNvSpPr/>
            <p:nvPr/>
          </p:nvSpPr>
          <p:spPr>
            <a:xfrm>
              <a:off x="9354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8" name="椭圆 177">
              <a:extLst>
                <a:ext uri="{FF2B5EF4-FFF2-40B4-BE49-F238E27FC236}">
                  <a16:creationId xmlns:a16="http://schemas.microsoft.com/office/drawing/2014/main" id="{4B180A94-6E0D-43A2-5C8E-7704E6EA2D9A}"/>
                </a:ext>
              </a:extLst>
            </p:cNvPr>
            <p:cNvSpPr/>
            <p:nvPr/>
          </p:nvSpPr>
          <p:spPr>
            <a:xfrm>
              <a:off x="9545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9" name="椭圆 178">
              <a:extLst>
                <a:ext uri="{FF2B5EF4-FFF2-40B4-BE49-F238E27FC236}">
                  <a16:creationId xmlns:a16="http://schemas.microsoft.com/office/drawing/2014/main" id="{BAE59537-4E77-DAB6-5E9B-90B8BED1FEE8}"/>
                </a:ext>
              </a:extLst>
            </p:cNvPr>
            <p:cNvSpPr/>
            <p:nvPr/>
          </p:nvSpPr>
          <p:spPr>
            <a:xfrm>
              <a:off x="9735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0" name="椭圆 179">
              <a:extLst>
                <a:ext uri="{FF2B5EF4-FFF2-40B4-BE49-F238E27FC236}">
                  <a16:creationId xmlns:a16="http://schemas.microsoft.com/office/drawing/2014/main" id="{E72FFBE0-FC4E-1746-6F13-A3EB2F1A3563}"/>
                </a:ext>
              </a:extLst>
            </p:cNvPr>
            <p:cNvSpPr/>
            <p:nvPr/>
          </p:nvSpPr>
          <p:spPr>
            <a:xfrm>
              <a:off x="9926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1" name="椭圆 180">
              <a:extLst>
                <a:ext uri="{FF2B5EF4-FFF2-40B4-BE49-F238E27FC236}">
                  <a16:creationId xmlns:a16="http://schemas.microsoft.com/office/drawing/2014/main" id="{E851A951-C9D8-8569-EFA8-8AA64B30254D}"/>
                </a:ext>
              </a:extLst>
            </p:cNvPr>
            <p:cNvSpPr/>
            <p:nvPr/>
          </p:nvSpPr>
          <p:spPr>
            <a:xfrm>
              <a:off x="10116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86" name="图形 1">
            <a:extLst>
              <a:ext uri="{FF2B5EF4-FFF2-40B4-BE49-F238E27FC236}">
                <a16:creationId xmlns:a16="http://schemas.microsoft.com/office/drawing/2014/main" id="{21695CA4-D6A1-FF11-635F-FD21F7D11886}"/>
              </a:ext>
            </a:extLst>
          </p:cNvPr>
          <p:cNvGrpSpPr/>
          <p:nvPr/>
        </p:nvGrpSpPr>
        <p:grpSpPr>
          <a:xfrm rot="11742466">
            <a:off x="9003291" y="5462409"/>
            <a:ext cx="900663" cy="592138"/>
            <a:chOff x="5001860" y="1919604"/>
            <a:chExt cx="900663" cy="592138"/>
          </a:xfrm>
        </p:grpSpPr>
        <p:sp>
          <p:nvSpPr>
            <p:cNvPr id="187" name="任意多边形: 形状 186">
              <a:extLst>
                <a:ext uri="{FF2B5EF4-FFF2-40B4-BE49-F238E27FC236}">
                  <a16:creationId xmlns:a16="http://schemas.microsoft.com/office/drawing/2014/main" id="{313A21FF-4354-3949-F06E-FCCD521346F8}"/>
                </a:ext>
              </a:extLst>
            </p:cNvPr>
            <p:cNvSpPr/>
            <p:nvPr/>
          </p:nvSpPr>
          <p:spPr>
            <a:xfrm>
              <a:off x="5001860" y="1919604"/>
              <a:ext cx="900663" cy="592138"/>
            </a:xfrm>
            <a:custGeom>
              <a:avLst/>
              <a:gdLst>
                <a:gd name="connsiteX0" fmla="*/ 449615 w 900663"/>
                <a:gd name="connsiteY0" fmla="*/ 0 h 592138"/>
                <a:gd name="connsiteX1" fmla="*/ 35 w 900663"/>
                <a:gd name="connsiteY1" fmla="*/ 449580 h 592138"/>
                <a:gd name="connsiteX2" fmla="*/ 143545 w 900663"/>
                <a:gd name="connsiteY2" fmla="*/ 591185 h 592138"/>
                <a:gd name="connsiteX3" fmla="*/ 250860 w 900663"/>
                <a:gd name="connsiteY3" fmla="*/ 449580 h 592138"/>
                <a:gd name="connsiteX4" fmla="*/ 450250 w 900663"/>
                <a:gd name="connsiteY4" fmla="*/ 250190 h 592138"/>
                <a:gd name="connsiteX5" fmla="*/ 649640 w 900663"/>
                <a:gd name="connsiteY5" fmla="*/ 449580 h 592138"/>
                <a:gd name="connsiteX6" fmla="*/ 763305 w 900663"/>
                <a:gd name="connsiteY6" fmla="*/ 591185 h 592138"/>
                <a:gd name="connsiteX7" fmla="*/ 900465 w 900663"/>
                <a:gd name="connsiteY7" fmla="*/ 449580 h 592138"/>
                <a:gd name="connsiteX8" fmla="*/ 449615 w 900663"/>
                <a:gd name="connsiteY8" fmla="*/ 0 h 592138"/>
                <a:gd name="connsiteX9" fmla="*/ 768385 w 900663"/>
                <a:gd name="connsiteY9" fmla="*/ 441960 h 592138"/>
                <a:gd name="connsiteX10" fmla="*/ 454060 w 900663"/>
                <a:gd name="connsiteY10" fmla="*/ 127635 h 592138"/>
                <a:gd name="connsiteX11" fmla="*/ 139735 w 900663"/>
                <a:gd name="connsiteY11" fmla="*/ 441960 h 592138"/>
                <a:gd name="connsiteX12" fmla="*/ 104175 w 900663"/>
                <a:gd name="connsiteY12" fmla="*/ 441960 h 592138"/>
                <a:gd name="connsiteX13" fmla="*/ 454060 w 900663"/>
                <a:gd name="connsiteY13" fmla="*/ 92075 h 592138"/>
                <a:gd name="connsiteX14" fmla="*/ 803945 w 900663"/>
                <a:gd name="connsiteY14" fmla="*/ 441960 h 592138"/>
                <a:gd name="connsiteX15" fmla="*/ 768385 w 900663"/>
                <a:gd name="connsiteY15" fmla="*/ 441960 h 5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663" h="592138">
                  <a:moveTo>
                    <a:pt x="449615" y="0"/>
                  </a:moveTo>
                  <a:cubicBezTo>
                    <a:pt x="201330" y="0"/>
                    <a:pt x="35" y="201295"/>
                    <a:pt x="35" y="449580"/>
                  </a:cubicBezTo>
                  <a:cubicBezTo>
                    <a:pt x="-1870" y="537845"/>
                    <a:pt x="74330" y="600710"/>
                    <a:pt x="143545" y="591185"/>
                  </a:cubicBezTo>
                  <a:cubicBezTo>
                    <a:pt x="202600" y="582930"/>
                    <a:pt x="254035" y="522605"/>
                    <a:pt x="250860" y="449580"/>
                  </a:cubicBezTo>
                  <a:cubicBezTo>
                    <a:pt x="250860" y="339725"/>
                    <a:pt x="339760" y="250190"/>
                    <a:pt x="450250" y="250190"/>
                  </a:cubicBezTo>
                  <a:cubicBezTo>
                    <a:pt x="560740" y="250190"/>
                    <a:pt x="649640" y="339090"/>
                    <a:pt x="649640" y="449580"/>
                  </a:cubicBezTo>
                  <a:cubicBezTo>
                    <a:pt x="645195" y="523875"/>
                    <a:pt x="699805" y="585470"/>
                    <a:pt x="763305" y="591185"/>
                  </a:cubicBezTo>
                  <a:cubicBezTo>
                    <a:pt x="833790" y="597535"/>
                    <a:pt x="904910" y="533400"/>
                    <a:pt x="900465" y="449580"/>
                  </a:cubicBezTo>
                  <a:cubicBezTo>
                    <a:pt x="899830" y="203200"/>
                    <a:pt x="696630" y="0"/>
                    <a:pt x="449615" y="0"/>
                  </a:cubicBezTo>
                  <a:close/>
                  <a:moveTo>
                    <a:pt x="768385" y="441960"/>
                  </a:moveTo>
                  <a:cubicBezTo>
                    <a:pt x="768385" y="268605"/>
                    <a:pt x="627415" y="127635"/>
                    <a:pt x="454060" y="127635"/>
                  </a:cubicBezTo>
                  <a:cubicBezTo>
                    <a:pt x="280705" y="127635"/>
                    <a:pt x="139735" y="268605"/>
                    <a:pt x="139735" y="441960"/>
                  </a:cubicBezTo>
                  <a:lnTo>
                    <a:pt x="104175" y="441960"/>
                  </a:lnTo>
                  <a:cubicBezTo>
                    <a:pt x="104175" y="248920"/>
                    <a:pt x="261020" y="92075"/>
                    <a:pt x="454060" y="92075"/>
                  </a:cubicBezTo>
                  <a:cubicBezTo>
                    <a:pt x="647100" y="92075"/>
                    <a:pt x="803945" y="248920"/>
                    <a:pt x="803945" y="441960"/>
                  </a:cubicBezTo>
                  <a:lnTo>
                    <a:pt x="768385" y="441960"/>
                  </a:lnTo>
                  <a:close/>
                </a:path>
              </a:pathLst>
            </a:custGeom>
            <a:solidFill>
              <a:schemeClr val="bg1"/>
            </a:solidFill>
            <a:ln w="6350" cap="flat">
              <a:noFill/>
              <a:prstDash val="solid"/>
              <a:miter/>
            </a:ln>
          </p:spPr>
          <p:txBody>
            <a:bodyPr rtlCol="0" anchor="ctr">
              <a:noAutofit/>
            </a:bodyPr>
            <a:lstStyle/>
            <a:p>
              <a:endParaRPr lang="zh-CN" altLang="en-US"/>
            </a:p>
          </p:txBody>
        </p:sp>
        <p:sp>
          <p:nvSpPr>
            <p:cNvPr id="188" name="任意多边形: 形状 187">
              <a:extLst>
                <a:ext uri="{FF2B5EF4-FFF2-40B4-BE49-F238E27FC236}">
                  <a16:creationId xmlns:a16="http://schemas.microsoft.com/office/drawing/2014/main" id="{786A70B4-5ADD-7DAC-D77A-3404E7CE6DFE}"/>
                </a:ext>
              </a:extLst>
            </p:cNvPr>
            <p:cNvSpPr/>
            <p:nvPr/>
          </p:nvSpPr>
          <p:spPr>
            <a:xfrm>
              <a:off x="5001895" y="2345054"/>
              <a:ext cx="252729" cy="23495"/>
            </a:xfrm>
            <a:custGeom>
              <a:avLst/>
              <a:gdLst>
                <a:gd name="connsiteX0" fmla="*/ 0 w 252729"/>
                <a:gd name="connsiteY0" fmla="*/ 23495 h 23495"/>
                <a:gd name="connsiteX1" fmla="*/ 250825 w 252729"/>
                <a:gd name="connsiteY1" fmla="*/ 23495 h 23495"/>
                <a:gd name="connsiteX2" fmla="*/ 252730 w 252729"/>
                <a:gd name="connsiteY2" fmla="*/ 0 h 23495"/>
                <a:gd name="connsiteX3" fmla="*/ 1270 w 252729"/>
                <a:gd name="connsiteY3" fmla="*/ 0 h 23495"/>
                <a:gd name="connsiteX4" fmla="*/ 0 w 252729"/>
                <a:gd name="connsiteY4" fmla="*/ 23495 h 2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29" h="23495">
                  <a:moveTo>
                    <a:pt x="0" y="23495"/>
                  </a:moveTo>
                  <a:lnTo>
                    <a:pt x="250825" y="23495"/>
                  </a:lnTo>
                  <a:cubicBezTo>
                    <a:pt x="250825" y="15240"/>
                    <a:pt x="251460" y="7620"/>
                    <a:pt x="252730" y="0"/>
                  </a:cubicBezTo>
                  <a:lnTo>
                    <a:pt x="1270" y="0"/>
                  </a:lnTo>
                  <a:cubicBezTo>
                    <a:pt x="0" y="7620"/>
                    <a:pt x="0" y="15240"/>
                    <a:pt x="0" y="23495"/>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189" name="任意多边形: 形状 188">
              <a:extLst>
                <a:ext uri="{FF2B5EF4-FFF2-40B4-BE49-F238E27FC236}">
                  <a16:creationId xmlns:a16="http://schemas.microsoft.com/office/drawing/2014/main" id="{2BF8ED4E-03ED-DC13-0BB1-59B64CF552B9}"/>
                </a:ext>
              </a:extLst>
            </p:cNvPr>
            <p:cNvSpPr/>
            <p:nvPr/>
          </p:nvSpPr>
          <p:spPr>
            <a:xfrm>
              <a:off x="5649595" y="2345054"/>
              <a:ext cx="252729" cy="23495"/>
            </a:xfrm>
            <a:custGeom>
              <a:avLst/>
              <a:gdLst>
                <a:gd name="connsiteX0" fmla="*/ 251460 w 252729"/>
                <a:gd name="connsiteY0" fmla="*/ 0 h 23495"/>
                <a:gd name="connsiteX1" fmla="*/ 0 w 252729"/>
                <a:gd name="connsiteY1" fmla="*/ 0 h 23495"/>
                <a:gd name="connsiteX2" fmla="*/ 1905 w 252729"/>
                <a:gd name="connsiteY2" fmla="*/ 23495 h 23495"/>
                <a:gd name="connsiteX3" fmla="*/ 252730 w 252729"/>
                <a:gd name="connsiteY3" fmla="*/ 23495 h 23495"/>
                <a:gd name="connsiteX4" fmla="*/ 251460 w 252729"/>
                <a:gd name="connsiteY4" fmla="*/ 0 h 2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29" h="23495">
                  <a:moveTo>
                    <a:pt x="251460" y="0"/>
                  </a:moveTo>
                  <a:lnTo>
                    <a:pt x="0" y="0"/>
                  </a:lnTo>
                  <a:cubicBezTo>
                    <a:pt x="1270" y="7620"/>
                    <a:pt x="1905" y="15875"/>
                    <a:pt x="1905" y="23495"/>
                  </a:cubicBezTo>
                  <a:lnTo>
                    <a:pt x="252730" y="23495"/>
                  </a:lnTo>
                  <a:cubicBezTo>
                    <a:pt x="252095" y="15240"/>
                    <a:pt x="251460" y="7620"/>
                    <a:pt x="251460" y="0"/>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190" name="任意多边形: 形状 189">
              <a:extLst>
                <a:ext uri="{FF2B5EF4-FFF2-40B4-BE49-F238E27FC236}">
                  <a16:creationId xmlns:a16="http://schemas.microsoft.com/office/drawing/2014/main" id="{DDF253C1-A4FA-FA9D-0972-66E7C3985C27}"/>
                </a:ext>
              </a:extLst>
            </p:cNvPr>
            <p:cNvSpPr/>
            <p:nvPr/>
          </p:nvSpPr>
          <p:spPr>
            <a:xfrm>
              <a:off x="5655309" y="2411729"/>
              <a:ext cx="241935" cy="23495"/>
            </a:xfrm>
            <a:custGeom>
              <a:avLst/>
              <a:gdLst>
                <a:gd name="connsiteX0" fmla="*/ 241935 w 241935"/>
                <a:gd name="connsiteY0" fmla="*/ 0 h 23495"/>
                <a:gd name="connsiteX1" fmla="*/ 0 w 241935"/>
                <a:gd name="connsiteY1" fmla="*/ 0 h 23495"/>
                <a:gd name="connsiteX2" fmla="*/ 8255 w 241935"/>
                <a:gd name="connsiteY2" fmla="*/ 23495 h 23495"/>
                <a:gd name="connsiteX3" fmla="*/ 233680 w 241935"/>
                <a:gd name="connsiteY3" fmla="*/ 23495 h 23495"/>
                <a:gd name="connsiteX4" fmla="*/ 241935 w 241935"/>
                <a:gd name="connsiteY4" fmla="*/ 0 h 2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35" h="23495">
                  <a:moveTo>
                    <a:pt x="241935" y="0"/>
                  </a:moveTo>
                  <a:lnTo>
                    <a:pt x="0" y="0"/>
                  </a:lnTo>
                  <a:cubicBezTo>
                    <a:pt x="1905" y="8255"/>
                    <a:pt x="5080" y="15875"/>
                    <a:pt x="8255" y="23495"/>
                  </a:cubicBezTo>
                  <a:lnTo>
                    <a:pt x="233680" y="23495"/>
                  </a:lnTo>
                  <a:cubicBezTo>
                    <a:pt x="236220" y="16510"/>
                    <a:pt x="239395" y="8255"/>
                    <a:pt x="241935" y="0"/>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191" name="任意多边形: 形状 190">
              <a:extLst>
                <a:ext uri="{FF2B5EF4-FFF2-40B4-BE49-F238E27FC236}">
                  <a16:creationId xmlns:a16="http://schemas.microsoft.com/office/drawing/2014/main" id="{BDE347C4-3470-1407-23B7-A89C75B04981}"/>
                </a:ext>
              </a:extLst>
            </p:cNvPr>
            <p:cNvSpPr/>
            <p:nvPr/>
          </p:nvSpPr>
          <p:spPr>
            <a:xfrm>
              <a:off x="5007609" y="2411729"/>
              <a:ext cx="240665" cy="23495"/>
            </a:xfrm>
            <a:custGeom>
              <a:avLst/>
              <a:gdLst>
                <a:gd name="connsiteX0" fmla="*/ 8890 w 240665"/>
                <a:gd name="connsiteY0" fmla="*/ 23495 h 23495"/>
                <a:gd name="connsiteX1" fmla="*/ 232410 w 240665"/>
                <a:gd name="connsiteY1" fmla="*/ 23495 h 23495"/>
                <a:gd name="connsiteX2" fmla="*/ 240665 w 240665"/>
                <a:gd name="connsiteY2" fmla="*/ 0 h 23495"/>
                <a:gd name="connsiteX3" fmla="*/ 0 w 240665"/>
                <a:gd name="connsiteY3" fmla="*/ 0 h 23495"/>
                <a:gd name="connsiteX4" fmla="*/ 8890 w 240665"/>
                <a:gd name="connsiteY4" fmla="*/ 23495 h 2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665" h="23495">
                  <a:moveTo>
                    <a:pt x="8890" y="23495"/>
                  </a:moveTo>
                  <a:lnTo>
                    <a:pt x="232410" y="23495"/>
                  </a:lnTo>
                  <a:cubicBezTo>
                    <a:pt x="235585" y="15875"/>
                    <a:pt x="238760" y="8255"/>
                    <a:pt x="240665" y="0"/>
                  </a:cubicBezTo>
                  <a:lnTo>
                    <a:pt x="0" y="0"/>
                  </a:lnTo>
                  <a:cubicBezTo>
                    <a:pt x="2540" y="8255"/>
                    <a:pt x="5080" y="16510"/>
                    <a:pt x="8890" y="23495"/>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192" name="任意多边形: 形状 191">
              <a:extLst>
                <a:ext uri="{FF2B5EF4-FFF2-40B4-BE49-F238E27FC236}">
                  <a16:creationId xmlns:a16="http://schemas.microsoft.com/office/drawing/2014/main" id="{E9F2907E-F1C1-CD7A-B4F3-D858DD26B26D}"/>
                </a:ext>
              </a:extLst>
            </p:cNvPr>
            <p:cNvSpPr/>
            <p:nvPr/>
          </p:nvSpPr>
          <p:spPr>
            <a:xfrm>
              <a:off x="5044440" y="2475229"/>
              <a:ext cx="168909" cy="23495"/>
            </a:xfrm>
            <a:custGeom>
              <a:avLst/>
              <a:gdLst>
                <a:gd name="connsiteX0" fmla="*/ 33655 w 168909"/>
                <a:gd name="connsiteY0" fmla="*/ 23495 h 23495"/>
                <a:gd name="connsiteX1" fmla="*/ 138430 w 168909"/>
                <a:gd name="connsiteY1" fmla="*/ 23495 h 23495"/>
                <a:gd name="connsiteX2" fmla="*/ 168910 w 168909"/>
                <a:gd name="connsiteY2" fmla="*/ 0 h 23495"/>
                <a:gd name="connsiteX3" fmla="*/ 0 w 168909"/>
                <a:gd name="connsiteY3" fmla="*/ 0 h 23495"/>
                <a:gd name="connsiteX4" fmla="*/ 33655 w 168909"/>
                <a:gd name="connsiteY4" fmla="*/ 23495 h 2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09" h="23495">
                  <a:moveTo>
                    <a:pt x="33655" y="23495"/>
                  </a:moveTo>
                  <a:lnTo>
                    <a:pt x="138430" y="23495"/>
                  </a:lnTo>
                  <a:cubicBezTo>
                    <a:pt x="149860" y="17145"/>
                    <a:pt x="160020" y="9525"/>
                    <a:pt x="168910" y="0"/>
                  </a:cubicBezTo>
                  <a:lnTo>
                    <a:pt x="0" y="0"/>
                  </a:lnTo>
                  <a:cubicBezTo>
                    <a:pt x="10795" y="9525"/>
                    <a:pt x="21590" y="17145"/>
                    <a:pt x="33655" y="23495"/>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193" name="任意多边形: 形状 192">
              <a:extLst>
                <a:ext uri="{FF2B5EF4-FFF2-40B4-BE49-F238E27FC236}">
                  <a16:creationId xmlns:a16="http://schemas.microsoft.com/office/drawing/2014/main" id="{ACF0167C-E0DC-04BE-3A71-F2AF8534A95B}"/>
                </a:ext>
              </a:extLst>
            </p:cNvPr>
            <p:cNvSpPr/>
            <p:nvPr/>
          </p:nvSpPr>
          <p:spPr>
            <a:xfrm>
              <a:off x="5690234" y="2475229"/>
              <a:ext cx="170180" cy="23495"/>
            </a:xfrm>
            <a:custGeom>
              <a:avLst/>
              <a:gdLst>
                <a:gd name="connsiteX0" fmla="*/ 170180 w 170180"/>
                <a:gd name="connsiteY0" fmla="*/ 0 h 23495"/>
                <a:gd name="connsiteX1" fmla="*/ 0 w 170180"/>
                <a:gd name="connsiteY1" fmla="*/ 0 h 23495"/>
                <a:gd name="connsiteX2" fmla="*/ 31750 w 170180"/>
                <a:gd name="connsiteY2" fmla="*/ 23495 h 23495"/>
                <a:gd name="connsiteX3" fmla="*/ 137160 w 170180"/>
                <a:gd name="connsiteY3" fmla="*/ 23495 h 23495"/>
                <a:gd name="connsiteX4" fmla="*/ 170180 w 170180"/>
                <a:gd name="connsiteY4" fmla="*/ 0 h 2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80" h="23495">
                  <a:moveTo>
                    <a:pt x="170180" y="0"/>
                  </a:moveTo>
                  <a:lnTo>
                    <a:pt x="0" y="0"/>
                  </a:lnTo>
                  <a:cubicBezTo>
                    <a:pt x="9525" y="9525"/>
                    <a:pt x="20320" y="17780"/>
                    <a:pt x="31750" y="23495"/>
                  </a:cubicBezTo>
                  <a:lnTo>
                    <a:pt x="137160" y="23495"/>
                  </a:lnTo>
                  <a:cubicBezTo>
                    <a:pt x="148590" y="17145"/>
                    <a:pt x="160020" y="9525"/>
                    <a:pt x="170180" y="0"/>
                  </a:cubicBezTo>
                  <a:close/>
                </a:path>
              </a:pathLst>
            </a:custGeom>
            <a:solidFill>
              <a:schemeClr val="dk1"/>
            </a:solidFill>
            <a:ln w="6350" cap="flat">
              <a:noFill/>
              <a:prstDash val="solid"/>
              <a:miter/>
            </a:ln>
          </p:spPr>
          <p:txBody>
            <a:bodyPr rtlCol="0" anchor="ctr">
              <a:noAutofit/>
            </a:bodyPr>
            <a:lstStyle/>
            <a:p>
              <a:endParaRPr lang="zh-CN" altLang="en-US"/>
            </a:p>
          </p:txBody>
        </p:sp>
      </p:grpSp>
      <p:sp>
        <p:nvSpPr>
          <p:cNvPr id="194" name="文本框">
            <a:extLst>
              <a:ext uri="{FF2B5EF4-FFF2-40B4-BE49-F238E27FC236}">
                <a16:creationId xmlns:a16="http://schemas.microsoft.com/office/drawing/2014/main" id="{3E1AB98C-E7E6-8489-6098-211E1DF95105}"/>
              </a:ext>
            </a:extLst>
          </p:cNvPr>
          <p:cNvSpPr/>
          <p:nvPr/>
        </p:nvSpPr>
        <p:spPr>
          <a:xfrm>
            <a:off x="546101" y="478575"/>
            <a:ext cx="7327364" cy="1441548"/>
          </a:xfrm>
          <a:prstGeom prst="rect">
            <a:avLst/>
          </a:prstGeom>
          <a:noFill/>
        </p:spPr>
        <p:txBody>
          <a:bodyPr wrap="square" lIns="0" tIns="0" rIns="0" bIns="0">
            <a:noAutofit/>
          </a:bodyPr>
          <a:lstStyle/>
          <a:p>
            <a:pPr>
              <a:lnSpc>
                <a:spcPct val="120000"/>
              </a:lnSpc>
            </a:pPr>
            <a:r>
              <a:rPr lang="en-US" altLang="zh-CN" sz="4000" cap="all" dirty="0">
                <a:solidFill>
                  <a:schemeClr val="bg1"/>
                </a:solidFill>
                <a:latin typeface="OPPOSans H" panose="00020600040101010101" pitchFamily="18" charset="-122"/>
                <a:ea typeface="OPPOSans H" panose="00020600040101010101" pitchFamily="18" charset="-122"/>
                <a:cs typeface="OPPOSans H" panose="00020600040101010101" pitchFamily="18" charset="-122"/>
                <a:sym typeface="+mn-lt"/>
              </a:rPr>
              <a:t>Strict implementation of The regulations</a:t>
            </a:r>
          </a:p>
        </p:txBody>
      </p:sp>
    </p:spTree>
    <p:extLst>
      <p:ext uri="{BB962C8B-B14F-4D97-AF65-F5344CB8AC3E}">
        <p14:creationId xmlns:p14="http://schemas.microsoft.com/office/powerpoint/2010/main" val="241626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矩形 167">
            <a:extLst>
              <a:ext uri="{FF2B5EF4-FFF2-40B4-BE49-F238E27FC236}">
                <a16:creationId xmlns:a16="http://schemas.microsoft.com/office/drawing/2014/main" id="{4B581FFD-23AC-863C-E631-2B7D10AA2472}"/>
              </a:ext>
            </a:extLst>
          </p:cNvPr>
          <p:cNvSpPr/>
          <p:nvPr/>
        </p:nvSpPr>
        <p:spPr>
          <a:xfrm>
            <a:off x="-1" y="2646947"/>
            <a:ext cx="1431169" cy="42110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 name="矩形 13">
            <a:extLst>
              <a:ext uri="{FF2B5EF4-FFF2-40B4-BE49-F238E27FC236}">
                <a16:creationId xmlns:a16="http://schemas.microsoft.com/office/drawing/2014/main" id="{07EB8704-552E-CE1D-6E58-68A64C5404C0}"/>
              </a:ext>
            </a:extLst>
          </p:cNvPr>
          <p:cNvSpPr/>
          <p:nvPr/>
        </p:nvSpPr>
        <p:spPr>
          <a:xfrm>
            <a:off x="1023687" y="-118532"/>
            <a:ext cx="10144627" cy="7095064"/>
          </a:xfrm>
          <a:prstGeom prst="rect">
            <a:avLst/>
          </a:prstGeom>
          <a:solidFill>
            <a:schemeClr val="accent2"/>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矩形 12">
            <a:extLst>
              <a:ext uri="{FF2B5EF4-FFF2-40B4-BE49-F238E27FC236}">
                <a16:creationId xmlns:a16="http://schemas.microsoft.com/office/drawing/2014/main" id="{F21E9766-A6EC-9C7B-DCEB-72A1AA24DAE1}"/>
              </a:ext>
            </a:extLst>
          </p:cNvPr>
          <p:cNvSpPr/>
          <p:nvPr/>
        </p:nvSpPr>
        <p:spPr>
          <a:xfrm>
            <a:off x="4676274" y="-776922"/>
            <a:ext cx="2839453" cy="11708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23" name="组合 22">
            <a:extLst>
              <a:ext uri="{FF2B5EF4-FFF2-40B4-BE49-F238E27FC236}">
                <a16:creationId xmlns:a16="http://schemas.microsoft.com/office/drawing/2014/main" id="{3CEF4FEE-9AAC-6369-2A7C-620044E60071}"/>
              </a:ext>
            </a:extLst>
          </p:cNvPr>
          <p:cNvGrpSpPr/>
          <p:nvPr/>
        </p:nvGrpSpPr>
        <p:grpSpPr>
          <a:xfrm>
            <a:off x="5199642" y="253423"/>
            <a:ext cx="1792715" cy="984840"/>
            <a:chOff x="7259320" y="2209800"/>
            <a:chExt cx="2959100" cy="1625600"/>
          </a:xfrm>
        </p:grpSpPr>
        <p:sp>
          <p:nvSpPr>
            <p:cNvPr id="24" name="椭圆 23">
              <a:extLst>
                <a:ext uri="{FF2B5EF4-FFF2-40B4-BE49-F238E27FC236}">
                  <a16:creationId xmlns:a16="http://schemas.microsoft.com/office/drawing/2014/main" id="{499F4249-26EA-EC10-2545-1A52CA684449}"/>
                </a:ext>
              </a:extLst>
            </p:cNvPr>
            <p:cNvSpPr/>
            <p:nvPr/>
          </p:nvSpPr>
          <p:spPr>
            <a:xfrm>
              <a:off x="7259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 name="椭圆 24">
              <a:extLst>
                <a:ext uri="{FF2B5EF4-FFF2-40B4-BE49-F238E27FC236}">
                  <a16:creationId xmlns:a16="http://schemas.microsoft.com/office/drawing/2014/main" id="{3BE8D15A-3A86-71DD-080D-E1F72D856164}"/>
                </a:ext>
              </a:extLst>
            </p:cNvPr>
            <p:cNvSpPr/>
            <p:nvPr/>
          </p:nvSpPr>
          <p:spPr>
            <a:xfrm>
              <a:off x="7449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 name="椭圆 25">
              <a:extLst>
                <a:ext uri="{FF2B5EF4-FFF2-40B4-BE49-F238E27FC236}">
                  <a16:creationId xmlns:a16="http://schemas.microsoft.com/office/drawing/2014/main" id="{415ABF8A-79E0-0306-3FC6-382D3B91873E}"/>
                </a:ext>
              </a:extLst>
            </p:cNvPr>
            <p:cNvSpPr/>
            <p:nvPr/>
          </p:nvSpPr>
          <p:spPr>
            <a:xfrm>
              <a:off x="7640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 name="椭圆 26">
              <a:extLst>
                <a:ext uri="{FF2B5EF4-FFF2-40B4-BE49-F238E27FC236}">
                  <a16:creationId xmlns:a16="http://schemas.microsoft.com/office/drawing/2014/main" id="{7C7BF592-30A2-7CD7-9926-BD5D4A5DD83A}"/>
                </a:ext>
              </a:extLst>
            </p:cNvPr>
            <p:cNvSpPr/>
            <p:nvPr/>
          </p:nvSpPr>
          <p:spPr>
            <a:xfrm>
              <a:off x="7830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 name="椭圆 27">
              <a:extLst>
                <a:ext uri="{FF2B5EF4-FFF2-40B4-BE49-F238E27FC236}">
                  <a16:creationId xmlns:a16="http://schemas.microsoft.com/office/drawing/2014/main" id="{0AAE5B42-F672-F46C-DC6B-3D32EA9A8B00}"/>
                </a:ext>
              </a:extLst>
            </p:cNvPr>
            <p:cNvSpPr/>
            <p:nvPr/>
          </p:nvSpPr>
          <p:spPr>
            <a:xfrm>
              <a:off x="8021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 name="椭圆 28">
              <a:extLst>
                <a:ext uri="{FF2B5EF4-FFF2-40B4-BE49-F238E27FC236}">
                  <a16:creationId xmlns:a16="http://schemas.microsoft.com/office/drawing/2014/main" id="{27F378C5-189D-BABF-36E0-2A0A1C14D9C1}"/>
                </a:ext>
              </a:extLst>
            </p:cNvPr>
            <p:cNvSpPr/>
            <p:nvPr/>
          </p:nvSpPr>
          <p:spPr>
            <a:xfrm>
              <a:off x="8211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 name="椭圆 29">
              <a:extLst>
                <a:ext uri="{FF2B5EF4-FFF2-40B4-BE49-F238E27FC236}">
                  <a16:creationId xmlns:a16="http://schemas.microsoft.com/office/drawing/2014/main" id="{C3D2D824-769E-F562-7A51-EDF376484DB1}"/>
                </a:ext>
              </a:extLst>
            </p:cNvPr>
            <p:cNvSpPr/>
            <p:nvPr/>
          </p:nvSpPr>
          <p:spPr>
            <a:xfrm>
              <a:off x="8402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 name="椭圆 30">
              <a:extLst>
                <a:ext uri="{FF2B5EF4-FFF2-40B4-BE49-F238E27FC236}">
                  <a16:creationId xmlns:a16="http://schemas.microsoft.com/office/drawing/2014/main" id="{2B511431-D16D-2141-8031-7C33B8F5D18F}"/>
                </a:ext>
              </a:extLst>
            </p:cNvPr>
            <p:cNvSpPr/>
            <p:nvPr/>
          </p:nvSpPr>
          <p:spPr>
            <a:xfrm>
              <a:off x="8592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 name="椭圆 31">
              <a:extLst>
                <a:ext uri="{FF2B5EF4-FFF2-40B4-BE49-F238E27FC236}">
                  <a16:creationId xmlns:a16="http://schemas.microsoft.com/office/drawing/2014/main" id="{5820F5C1-228F-9DD1-8BEB-5A14021DB996}"/>
                </a:ext>
              </a:extLst>
            </p:cNvPr>
            <p:cNvSpPr/>
            <p:nvPr/>
          </p:nvSpPr>
          <p:spPr>
            <a:xfrm>
              <a:off x="8783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 name="椭圆 32">
              <a:extLst>
                <a:ext uri="{FF2B5EF4-FFF2-40B4-BE49-F238E27FC236}">
                  <a16:creationId xmlns:a16="http://schemas.microsoft.com/office/drawing/2014/main" id="{4CBC8027-71B6-226B-E40B-CCAC53C66FBD}"/>
                </a:ext>
              </a:extLst>
            </p:cNvPr>
            <p:cNvSpPr/>
            <p:nvPr/>
          </p:nvSpPr>
          <p:spPr>
            <a:xfrm>
              <a:off x="8973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4" name="椭圆 33">
              <a:extLst>
                <a:ext uri="{FF2B5EF4-FFF2-40B4-BE49-F238E27FC236}">
                  <a16:creationId xmlns:a16="http://schemas.microsoft.com/office/drawing/2014/main" id="{55969850-3982-E34F-0639-99F2C9F4B00C}"/>
                </a:ext>
              </a:extLst>
            </p:cNvPr>
            <p:cNvSpPr/>
            <p:nvPr/>
          </p:nvSpPr>
          <p:spPr>
            <a:xfrm>
              <a:off x="9164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5" name="椭圆 34">
              <a:extLst>
                <a:ext uri="{FF2B5EF4-FFF2-40B4-BE49-F238E27FC236}">
                  <a16:creationId xmlns:a16="http://schemas.microsoft.com/office/drawing/2014/main" id="{75D512F0-887D-D037-3EA6-905C6BE0A77C}"/>
                </a:ext>
              </a:extLst>
            </p:cNvPr>
            <p:cNvSpPr/>
            <p:nvPr/>
          </p:nvSpPr>
          <p:spPr>
            <a:xfrm>
              <a:off x="9354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6" name="椭圆 35">
              <a:extLst>
                <a:ext uri="{FF2B5EF4-FFF2-40B4-BE49-F238E27FC236}">
                  <a16:creationId xmlns:a16="http://schemas.microsoft.com/office/drawing/2014/main" id="{B7F0F001-EB1A-00F7-EA86-2033537A795A}"/>
                </a:ext>
              </a:extLst>
            </p:cNvPr>
            <p:cNvSpPr/>
            <p:nvPr/>
          </p:nvSpPr>
          <p:spPr>
            <a:xfrm>
              <a:off x="9545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7" name="椭圆 36">
              <a:extLst>
                <a:ext uri="{FF2B5EF4-FFF2-40B4-BE49-F238E27FC236}">
                  <a16:creationId xmlns:a16="http://schemas.microsoft.com/office/drawing/2014/main" id="{E6B37219-070F-C69E-E5EA-CD82AA51498B}"/>
                </a:ext>
              </a:extLst>
            </p:cNvPr>
            <p:cNvSpPr/>
            <p:nvPr/>
          </p:nvSpPr>
          <p:spPr>
            <a:xfrm>
              <a:off x="9735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8" name="椭圆 37">
              <a:extLst>
                <a:ext uri="{FF2B5EF4-FFF2-40B4-BE49-F238E27FC236}">
                  <a16:creationId xmlns:a16="http://schemas.microsoft.com/office/drawing/2014/main" id="{77BCE08C-C47A-7449-27D0-F37A8A679F64}"/>
                </a:ext>
              </a:extLst>
            </p:cNvPr>
            <p:cNvSpPr/>
            <p:nvPr/>
          </p:nvSpPr>
          <p:spPr>
            <a:xfrm>
              <a:off x="9926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9" name="椭圆 38">
              <a:extLst>
                <a:ext uri="{FF2B5EF4-FFF2-40B4-BE49-F238E27FC236}">
                  <a16:creationId xmlns:a16="http://schemas.microsoft.com/office/drawing/2014/main" id="{C5FEB90F-6CF7-E7B6-DEA3-47C33850F3B7}"/>
                </a:ext>
              </a:extLst>
            </p:cNvPr>
            <p:cNvSpPr/>
            <p:nvPr/>
          </p:nvSpPr>
          <p:spPr>
            <a:xfrm>
              <a:off x="10116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0" name="椭圆 39">
              <a:extLst>
                <a:ext uri="{FF2B5EF4-FFF2-40B4-BE49-F238E27FC236}">
                  <a16:creationId xmlns:a16="http://schemas.microsoft.com/office/drawing/2014/main" id="{0E93AB46-8308-3C2E-6BF1-28ECEBFAF233}"/>
                </a:ext>
              </a:extLst>
            </p:cNvPr>
            <p:cNvSpPr/>
            <p:nvPr/>
          </p:nvSpPr>
          <p:spPr>
            <a:xfrm>
              <a:off x="7259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1" name="椭圆 40">
              <a:extLst>
                <a:ext uri="{FF2B5EF4-FFF2-40B4-BE49-F238E27FC236}">
                  <a16:creationId xmlns:a16="http://schemas.microsoft.com/office/drawing/2014/main" id="{3DB82E13-5935-A1EA-3BC6-92F2ABA8ED77}"/>
                </a:ext>
              </a:extLst>
            </p:cNvPr>
            <p:cNvSpPr/>
            <p:nvPr/>
          </p:nvSpPr>
          <p:spPr>
            <a:xfrm>
              <a:off x="7449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2" name="椭圆 41">
              <a:extLst>
                <a:ext uri="{FF2B5EF4-FFF2-40B4-BE49-F238E27FC236}">
                  <a16:creationId xmlns:a16="http://schemas.microsoft.com/office/drawing/2014/main" id="{D3494293-F7DE-E79E-2AB7-2CB036DF4A6B}"/>
                </a:ext>
              </a:extLst>
            </p:cNvPr>
            <p:cNvSpPr/>
            <p:nvPr/>
          </p:nvSpPr>
          <p:spPr>
            <a:xfrm>
              <a:off x="7640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3" name="椭圆 42">
              <a:extLst>
                <a:ext uri="{FF2B5EF4-FFF2-40B4-BE49-F238E27FC236}">
                  <a16:creationId xmlns:a16="http://schemas.microsoft.com/office/drawing/2014/main" id="{329EEBE7-9D7B-B1D8-3158-CC2448244E23}"/>
                </a:ext>
              </a:extLst>
            </p:cNvPr>
            <p:cNvSpPr/>
            <p:nvPr/>
          </p:nvSpPr>
          <p:spPr>
            <a:xfrm>
              <a:off x="7830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4" name="椭圆 43">
              <a:extLst>
                <a:ext uri="{FF2B5EF4-FFF2-40B4-BE49-F238E27FC236}">
                  <a16:creationId xmlns:a16="http://schemas.microsoft.com/office/drawing/2014/main" id="{A91D729A-F3DB-53DB-D5E8-0566272E0B89}"/>
                </a:ext>
              </a:extLst>
            </p:cNvPr>
            <p:cNvSpPr/>
            <p:nvPr/>
          </p:nvSpPr>
          <p:spPr>
            <a:xfrm>
              <a:off x="8021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5" name="椭圆 44">
              <a:extLst>
                <a:ext uri="{FF2B5EF4-FFF2-40B4-BE49-F238E27FC236}">
                  <a16:creationId xmlns:a16="http://schemas.microsoft.com/office/drawing/2014/main" id="{8BF38990-4666-5EAC-B2D3-1FDDFA25F13B}"/>
                </a:ext>
              </a:extLst>
            </p:cNvPr>
            <p:cNvSpPr/>
            <p:nvPr/>
          </p:nvSpPr>
          <p:spPr>
            <a:xfrm>
              <a:off x="8211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6" name="椭圆 45">
              <a:extLst>
                <a:ext uri="{FF2B5EF4-FFF2-40B4-BE49-F238E27FC236}">
                  <a16:creationId xmlns:a16="http://schemas.microsoft.com/office/drawing/2014/main" id="{6C6DA0B4-9714-497A-4BAF-C4564121AC04}"/>
                </a:ext>
              </a:extLst>
            </p:cNvPr>
            <p:cNvSpPr/>
            <p:nvPr/>
          </p:nvSpPr>
          <p:spPr>
            <a:xfrm>
              <a:off x="8402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7" name="椭圆 46">
              <a:extLst>
                <a:ext uri="{FF2B5EF4-FFF2-40B4-BE49-F238E27FC236}">
                  <a16:creationId xmlns:a16="http://schemas.microsoft.com/office/drawing/2014/main" id="{A90F1FEF-DF01-4F64-6506-B2CC5480A8CE}"/>
                </a:ext>
              </a:extLst>
            </p:cNvPr>
            <p:cNvSpPr/>
            <p:nvPr/>
          </p:nvSpPr>
          <p:spPr>
            <a:xfrm>
              <a:off x="8592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8" name="椭圆 47">
              <a:extLst>
                <a:ext uri="{FF2B5EF4-FFF2-40B4-BE49-F238E27FC236}">
                  <a16:creationId xmlns:a16="http://schemas.microsoft.com/office/drawing/2014/main" id="{E7F35730-5C6C-14C9-D26B-9E529D6F952D}"/>
                </a:ext>
              </a:extLst>
            </p:cNvPr>
            <p:cNvSpPr/>
            <p:nvPr/>
          </p:nvSpPr>
          <p:spPr>
            <a:xfrm>
              <a:off x="8783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9" name="椭圆 48">
              <a:extLst>
                <a:ext uri="{FF2B5EF4-FFF2-40B4-BE49-F238E27FC236}">
                  <a16:creationId xmlns:a16="http://schemas.microsoft.com/office/drawing/2014/main" id="{1E17FE0A-41A2-3F66-73D7-948C0A146065}"/>
                </a:ext>
              </a:extLst>
            </p:cNvPr>
            <p:cNvSpPr/>
            <p:nvPr/>
          </p:nvSpPr>
          <p:spPr>
            <a:xfrm>
              <a:off x="8973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0" name="椭圆 49">
              <a:extLst>
                <a:ext uri="{FF2B5EF4-FFF2-40B4-BE49-F238E27FC236}">
                  <a16:creationId xmlns:a16="http://schemas.microsoft.com/office/drawing/2014/main" id="{D5983DBF-54E6-BD25-A4D6-4160BBB5CBB3}"/>
                </a:ext>
              </a:extLst>
            </p:cNvPr>
            <p:cNvSpPr/>
            <p:nvPr/>
          </p:nvSpPr>
          <p:spPr>
            <a:xfrm>
              <a:off x="9164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1" name="椭圆 50">
              <a:extLst>
                <a:ext uri="{FF2B5EF4-FFF2-40B4-BE49-F238E27FC236}">
                  <a16:creationId xmlns:a16="http://schemas.microsoft.com/office/drawing/2014/main" id="{E77D2666-913A-FCD2-A8AA-FCC73B83958E}"/>
                </a:ext>
              </a:extLst>
            </p:cNvPr>
            <p:cNvSpPr/>
            <p:nvPr/>
          </p:nvSpPr>
          <p:spPr>
            <a:xfrm>
              <a:off x="9354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2" name="椭圆 51">
              <a:extLst>
                <a:ext uri="{FF2B5EF4-FFF2-40B4-BE49-F238E27FC236}">
                  <a16:creationId xmlns:a16="http://schemas.microsoft.com/office/drawing/2014/main" id="{3733CBCE-1DC3-04F2-A041-FF11FFB54B5E}"/>
                </a:ext>
              </a:extLst>
            </p:cNvPr>
            <p:cNvSpPr/>
            <p:nvPr/>
          </p:nvSpPr>
          <p:spPr>
            <a:xfrm>
              <a:off x="9545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3" name="椭圆 52">
              <a:extLst>
                <a:ext uri="{FF2B5EF4-FFF2-40B4-BE49-F238E27FC236}">
                  <a16:creationId xmlns:a16="http://schemas.microsoft.com/office/drawing/2014/main" id="{E793E243-BDF4-1905-70D7-1F7BDFBAA044}"/>
                </a:ext>
              </a:extLst>
            </p:cNvPr>
            <p:cNvSpPr/>
            <p:nvPr/>
          </p:nvSpPr>
          <p:spPr>
            <a:xfrm>
              <a:off x="9735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4" name="椭圆 53">
              <a:extLst>
                <a:ext uri="{FF2B5EF4-FFF2-40B4-BE49-F238E27FC236}">
                  <a16:creationId xmlns:a16="http://schemas.microsoft.com/office/drawing/2014/main" id="{9FB602E1-2B8E-D887-727D-F0681DDDFCBC}"/>
                </a:ext>
              </a:extLst>
            </p:cNvPr>
            <p:cNvSpPr/>
            <p:nvPr/>
          </p:nvSpPr>
          <p:spPr>
            <a:xfrm>
              <a:off x="9926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5" name="椭圆 54">
              <a:extLst>
                <a:ext uri="{FF2B5EF4-FFF2-40B4-BE49-F238E27FC236}">
                  <a16:creationId xmlns:a16="http://schemas.microsoft.com/office/drawing/2014/main" id="{CA87F9B3-9ED6-7793-2989-67707DABF856}"/>
                </a:ext>
              </a:extLst>
            </p:cNvPr>
            <p:cNvSpPr/>
            <p:nvPr/>
          </p:nvSpPr>
          <p:spPr>
            <a:xfrm>
              <a:off x="10116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6" name="椭圆 55">
              <a:extLst>
                <a:ext uri="{FF2B5EF4-FFF2-40B4-BE49-F238E27FC236}">
                  <a16:creationId xmlns:a16="http://schemas.microsoft.com/office/drawing/2014/main" id="{C977FE45-DAF0-9B44-9F20-D941F81FA7FE}"/>
                </a:ext>
              </a:extLst>
            </p:cNvPr>
            <p:cNvSpPr/>
            <p:nvPr/>
          </p:nvSpPr>
          <p:spPr>
            <a:xfrm>
              <a:off x="7259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7" name="椭圆 56">
              <a:extLst>
                <a:ext uri="{FF2B5EF4-FFF2-40B4-BE49-F238E27FC236}">
                  <a16:creationId xmlns:a16="http://schemas.microsoft.com/office/drawing/2014/main" id="{B9500A45-FD3B-3D69-95F1-7AE61EC244FB}"/>
                </a:ext>
              </a:extLst>
            </p:cNvPr>
            <p:cNvSpPr/>
            <p:nvPr/>
          </p:nvSpPr>
          <p:spPr>
            <a:xfrm>
              <a:off x="7449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8" name="椭圆 57">
              <a:extLst>
                <a:ext uri="{FF2B5EF4-FFF2-40B4-BE49-F238E27FC236}">
                  <a16:creationId xmlns:a16="http://schemas.microsoft.com/office/drawing/2014/main" id="{8369DE14-25BB-C08A-7429-1FADC242717F}"/>
                </a:ext>
              </a:extLst>
            </p:cNvPr>
            <p:cNvSpPr/>
            <p:nvPr/>
          </p:nvSpPr>
          <p:spPr>
            <a:xfrm>
              <a:off x="7640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9" name="椭圆 58">
              <a:extLst>
                <a:ext uri="{FF2B5EF4-FFF2-40B4-BE49-F238E27FC236}">
                  <a16:creationId xmlns:a16="http://schemas.microsoft.com/office/drawing/2014/main" id="{33E2EF0E-B116-25FC-3307-D66B24BF62DC}"/>
                </a:ext>
              </a:extLst>
            </p:cNvPr>
            <p:cNvSpPr/>
            <p:nvPr/>
          </p:nvSpPr>
          <p:spPr>
            <a:xfrm>
              <a:off x="7830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0" name="椭圆 59">
              <a:extLst>
                <a:ext uri="{FF2B5EF4-FFF2-40B4-BE49-F238E27FC236}">
                  <a16:creationId xmlns:a16="http://schemas.microsoft.com/office/drawing/2014/main" id="{32A7E379-4D9F-F934-67B4-49D25DF1BA3D}"/>
                </a:ext>
              </a:extLst>
            </p:cNvPr>
            <p:cNvSpPr/>
            <p:nvPr/>
          </p:nvSpPr>
          <p:spPr>
            <a:xfrm>
              <a:off x="8021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1" name="椭圆 60">
              <a:extLst>
                <a:ext uri="{FF2B5EF4-FFF2-40B4-BE49-F238E27FC236}">
                  <a16:creationId xmlns:a16="http://schemas.microsoft.com/office/drawing/2014/main" id="{CBAAD0D5-1B5E-DC5D-0DC3-8B095CF339A0}"/>
                </a:ext>
              </a:extLst>
            </p:cNvPr>
            <p:cNvSpPr/>
            <p:nvPr/>
          </p:nvSpPr>
          <p:spPr>
            <a:xfrm>
              <a:off x="8211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2" name="椭圆 61">
              <a:extLst>
                <a:ext uri="{FF2B5EF4-FFF2-40B4-BE49-F238E27FC236}">
                  <a16:creationId xmlns:a16="http://schemas.microsoft.com/office/drawing/2014/main" id="{06576496-D710-28D2-B0B7-DC8AEB2A648E}"/>
                </a:ext>
              </a:extLst>
            </p:cNvPr>
            <p:cNvSpPr/>
            <p:nvPr/>
          </p:nvSpPr>
          <p:spPr>
            <a:xfrm>
              <a:off x="8402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3" name="椭圆 62">
              <a:extLst>
                <a:ext uri="{FF2B5EF4-FFF2-40B4-BE49-F238E27FC236}">
                  <a16:creationId xmlns:a16="http://schemas.microsoft.com/office/drawing/2014/main" id="{60064F5F-D925-5345-68A6-70FF2076E683}"/>
                </a:ext>
              </a:extLst>
            </p:cNvPr>
            <p:cNvSpPr/>
            <p:nvPr/>
          </p:nvSpPr>
          <p:spPr>
            <a:xfrm>
              <a:off x="8592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4" name="椭圆 63">
              <a:extLst>
                <a:ext uri="{FF2B5EF4-FFF2-40B4-BE49-F238E27FC236}">
                  <a16:creationId xmlns:a16="http://schemas.microsoft.com/office/drawing/2014/main" id="{76880587-19F4-6404-E923-5558EEF6A73D}"/>
                </a:ext>
              </a:extLst>
            </p:cNvPr>
            <p:cNvSpPr/>
            <p:nvPr/>
          </p:nvSpPr>
          <p:spPr>
            <a:xfrm>
              <a:off x="8783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5" name="椭圆 64">
              <a:extLst>
                <a:ext uri="{FF2B5EF4-FFF2-40B4-BE49-F238E27FC236}">
                  <a16:creationId xmlns:a16="http://schemas.microsoft.com/office/drawing/2014/main" id="{6A707608-49B1-CEB7-6C5A-2A03657B72D2}"/>
                </a:ext>
              </a:extLst>
            </p:cNvPr>
            <p:cNvSpPr/>
            <p:nvPr/>
          </p:nvSpPr>
          <p:spPr>
            <a:xfrm>
              <a:off x="8973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6" name="椭圆 65">
              <a:extLst>
                <a:ext uri="{FF2B5EF4-FFF2-40B4-BE49-F238E27FC236}">
                  <a16:creationId xmlns:a16="http://schemas.microsoft.com/office/drawing/2014/main" id="{06DD1D13-6254-AE15-BE09-D63DD50D3B51}"/>
                </a:ext>
              </a:extLst>
            </p:cNvPr>
            <p:cNvSpPr/>
            <p:nvPr/>
          </p:nvSpPr>
          <p:spPr>
            <a:xfrm>
              <a:off x="9164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7" name="椭圆 66">
              <a:extLst>
                <a:ext uri="{FF2B5EF4-FFF2-40B4-BE49-F238E27FC236}">
                  <a16:creationId xmlns:a16="http://schemas.microsoft.com/office/drawing/2014/main" id="{67861CBE-0B03-D92A-8C0E-B749A6F5B44B}"/>
                </a:ext>
              </a:extLst>
            </p:cNvPr>
            <p:cNvSpPr/>
            <p:nvPr/>
          </p:nvSpPr>
          <p:spPr>
            <a:xfrm>
              <a:off x="9354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8" name="椭圆 67">
              <a:extLst>
                <a:ext uri="{FF2B5EF4-FFF2-40B4-BE49-F238E27FC236}">
                  <a16:creationId xmlns:a16="http://schemas.microsoft.com/office/drawing/2014/main" id="{74539C19-FA47-28E8-BBF8-E99E07BBF949}"/>
                </a:ext>
              </a:extLst>
            </p:cNvPr>
            <p:cNvSpPr/>
            <p:nvPr/>
          </p:nvSpPr>
          <p:spPr>
            <a:xfrm>
              <a:off x="9545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9" name="椭圆 68">
              <a:extLst>
                <a:ext uri="{FF2B5EF4-FFF2-40B4-BE49-F238E27FC236}">
                  <a16:creationId xmlns:a16="http://schemas.microsoft.com/office/drawing/2014/main" id="{839D1D82-B9A0-3AED-C4BC-0CE9E2A8A775}"/>
                </a:ext>
              </a:extLst>
            </p:cNvPr>
            <p:cNvSpPr/>
            <p:nvPr/>
          </p:nvSpPr>
          <p:spPr>
            <a:xfrm>
              <a:off x="9735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0" name="椭圆 69">
              <a:extLst>
                <a:ext uri="{FF2B5EF4-FFF2-40B4-BE49-F238E27FC236}">
                  <a16:creationId xmlns:a16="http://schemas.microsoft.com/office/drawing/2014/main" id="{B2FEABF3-AEE1-66F3-254E-50A87A823C30}"/>
                </a:ext>
              </a:extLst>
            </p:cNvPr>
            <p:cNvSpPr/>
            <p:nvPr/>
          </p:nvSpPr>
          <p:spPr>
            <a:xfrm>
              <a:off x="9926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1" name="椭圆 70">
              <a:extLst>
                <a:ext uri="{FF2B5EF4-FFF2-40B4-BE49-F238E27FC236}">
                  <a16:creationId xmlns:a16="http://schemas.microsoft.com/office/drawing/2014/main" id="{B8980FA5-FA61-3769-225E-AAD370DCBA6B}"/>
                </a:ext>
              </a:extLst>
            </p:cNvPr>
            <p:cNvSpPr/>
            <p:nvPr/>
          </p:nvSpPr>
          <p:spPr>
            <a:xfrm>
              <a:off x="10116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2" name="椭圆 71">
              <a:extLst>
                <a:ext uri="{FF2B5EF4-FFF2-40B4-BE49-F238E27FC236}">
                  <a16:creationId xmlns:a16="http://schemas.microsoft.com/office/drawing/2014/main" id="{DCFF7D29-E681-FD5C-7284-E9AA385BC32F}"/>
                </a:ext>
              </a:extLst>
            </p:cNvPr>
            <p:cNvSpPr/>
            <p:nvPr/>
          </p:nvSpPr>
          <p:spPr>
            <a:xfrm>
              <a:off x="7259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3" name="椭圆 72">
              <a:extLst>
                <a:ext uri="{FF2B5EF4-FFF2-40B4-BE49-F238E27FC236}">
                  <a16:creationId xmlns:a16="http://schemas.microsoft.com/office/drawing/2014/main" id="{F51EE045-DF9D-F974-EDE0-76E1E5D0C6BE}"/>
                </a:ext>
              </a:extLst>
            </p:cNvPr>
            <p:cNvSpPr/>
            <p:nvPr/>
          </p:nvSpPr>
          <p:spPr>
            <a:xfrm>
              <a:off x="7449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4" name="椭圆 73">
              <a:extLst>
                <a:ext uri="{FF2B5EF4-FFF2-40B4-BE49-F238E27FC236}">
                  <a16:creationId xmlns:a16="http://schemas.microsoft.com/office/drawing/2014/main" id="{14289406-C6EC-89FF-E039-7F74639DEEAA}"/>
                </a:ext>
              </a:extLst>
            </p:cNvPr>
            <p:cNvSpPr/>
            <p:nvPr/>
          </p:nvSpPr>
          <p:spPr>
            <a:xfrm>
              <a:off x="7640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5" name="椭圆 74">
              <a:extLst>
                <a:ext uri="{FF2B5EF4-FFF2-40B4-BE49-F238E27FC236}">
                  <a16:creationId xmlns:a16="http://schemas.microsoft.com/office/drawing/2014/main" id="{D7D33EC4-7848-9840-0F61-8DD506C97CFD}"/>
                </a:ext>
              </a:extLst>
            </p:cNvPr>
            <p:cNvSpPr/>
            <p:nvPr/>
          </p:nvSpPr>
          <p:spPr>
            <a:xfrm>
              <a:off x="7830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6" name="椭圆 75">
              <a:extLst>
                <a:ext uri="{FF2B5EF4-FFF2-40B4-BE49-F238E27FC236}">
                  <a16:creationId xmlns:a16="http://schemas.microsoft.com/office/drawing/2014/main" id="{B4C28C88-C3E7-44FA-4880-0C1911987B8D}"/>
                </a:ext>
              </a:extLst>
            </p:cNvPr>
            <p:cNvSpPr/>
            <p:nvPr/>
          </p:nvSpPr>
          <p:spPr>
            <a:xfrm>
              <a:off x="8021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7" name="椭圆 76">
              <a:extLst>
                <a:ext uri="{FF2B5EF4-FFF2-40B4-BE49-F238E27FC236}">
                  <a16:creationId xmlns:a16="http://schemas.microsoft.com/office/drawing/2014/main" id="{A28656D0-683A-189E-ACD6-146F875926E3}"/>
                </a:ext>
              </a:extLst>
            </p:cNvPr>
            <p:cNvSpPr/>
            <p:nvPr/>
          </p:nvSpPr>
          <p:spPr>
            <a:xfrm>
              <a:off x="8211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8" name="椭圆 77">
              <a:extLst>
                <a:ext uri="{FF2B5EF4-FFF2-40B4-BE49-F238E27FC236}">
                  <a16:creationId xmlns:a16="http://schemas.microsoft.com/office/drawing/2014/main" id="{B42E1BC6-1EF2-6D24-1B00-8E96DC2CA342}"/>
                </a:ext>
              </a:extLst>
            </p:cNvPr>
            <p:cNvSpPr/>
            <p:nvPr/>
          </p:nvSpPr>
          <p:spPr>
            <a:xfrm>
              <a:off x="8402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9" name="椭圆 78">
              <a:extLst>
                <a:ext uri="{FF2B5EF4-FFF2-40B4-BE49-F238E27FC236}">
                  <a16:creationId xmlns:a16="http://schemas.microsoft.com/office/drawing/2014/main" id="{62D166C7-683B-54FB-5CB6-E8C3346ED344}"/>
                </a:ext>
              </a:extLst>
            </p:cNvPr>
            <p:cNvSpPr/>
            <p:nvPr/>
          </p:nvSpPr>
          <p:spPr>
            <a:xfrm>
              <a:off x="8592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0" name="椭圆 79">
              <a:extLst>
                <a:ext uri="{FF2B5EF4-FFF2-40B4-BE49-F238E27FC236}">
                  <a16:creationId xmlns:a16="http://schemas.microsoft.com/office/drawing/2014/main" id="{F27A5A01-4355-D440-7649-F8615879AE35}"/>
                </a:ext>
              </a:extLst>
            </p:cNvPr>
            <p:cNvSpPr/>
            <p:nvPr/>
          </p:nvSpPr>
          <p:spPr>
            <a:xfrm>
              <a:off x="8783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1" name="椭圆 80">
              <a:extLst>
                <a:ext uri="{FF2B5EF4-FFF2-40B4-BE49-F238E27FC236}">
                  <a16:creationId xmlns:a16="http://schemas.microsoft.com/office/drawing/2014/main" id="{157F6BC9-A913-A3B2-E51D-4BE3C0F40730}"/>
                </a:ext>
              </a:extLst>
            </p:cNvPr>
            <p:cNvSpPr/>
            <p:nvPr/>
          </p:nvSpPr>
          <p:spPr>
            <a:xfrm>
              <a:off x="8973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2" name="椭圆 81">
              <a:extLst>
                <a:ext uri="{FF2B5EF4-FFF2-40B4-BE49-F238E27FC236}">
                  <a16:creationId xmlns:a16="http://schemas.microsoft.com/office/drawing/2014/main" id="{BD2406DB-08B5-1725-69AD-E79094A9CC34}"/>
                </a:ext>
              </a:extLst>
            </p:cNvPr>
            <p:cNvSpPr/>
            <p:nvPr/>
          </p:nvSpPr>
          <p:spPr>
            <a:xfrm>
              <a:off x="9164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3" name="椭圆 82">
              <a:extLst>
                <a:ext uri="{FF2B5EF4-FFF2-40B4-BE49-F238E27FC236}">
                  <a16:creationId xmlns:a16="http://schemas.microsoft.com/office/drawing/2014/main" id="{8FB2F967-F7E4-A91B-C449-B71DDEF700AC}"/>
                </a:ext>
              </a:extLst>
            </p:cNvPr>
            <p:cNvSpPr/>
            <p:nvPr/>
          </p:nvSpPr>
          <p:spPr>
            <a:xfrm>
              <a:off x="9354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4" name="椭圆 83">
              <a:extLst>
                <a:ext uri="{FF2B5EF4-FFF2-40B4-BE49-F238E27FC236}">
                  <a16:creationId xmlns:a16="http://schemas.microsoft.com/office/drawing/2014/main" id="{4DA0D00C-CCDD-9607-4E09-087FF61F53BD}"/>
                </a:ext>
              </a:extLst>
            </p:cNvPr>
            <p:cNvSpPr/>
            <p:nvPr/>
          </p:nvSpPr>
          <p:spPr>
            <a:xfrm>
              <a:off x="9545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5" name="椭圆 84">
              <a:extLst>
                <a:ext uri="{FF2B5EF4-FFF2-40B4-BE49-F238E27FC236}">
                  <a16:creationId xmlns:a16="http://schemas.microsoft.com/office/drawing/2014/main" id="{AF000B26-B4D0-6829-2FC2-80657A00B546}"/>
                </a:ext>
              </a:extLst>
            </p:cNvPr>
            <p:cNvSpPr/>
            <p:nvPr/>
          </p:nvSpPr>
          <p:spPr>
            <a:xfrm>
              <a:off x="9735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6" name="椭圆 85">
              <a:extLst>
                <a:ext uri="{FF2B5EF4-FFF2-40B4-BE49-F238E27FC236}">
                  <a16:creationId xmlns:a16="http://schemas.microsoft.com/office/drawing/2014/main" id="{D61B42C8-5198-5DF1-81E1-F378C1607182}"/>
                </a:ext>
              </a:extLst>
            </p:cNvPr>
            <p:cNvSpPr/>
            <p:nvPr/>
          </p:nvSpPr>
          <p:spPr>
            <a:xfrm>
              <a:off x="9926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7" name="椭圆 86">
              <a:extLst>
                <a:ext uri="{FF2B5EF4-FFF2-40B4-BE49-F238E27FC236}">
                  <a16:creationId xmlns:a16="http://schemas.microsoft.com/office/drawing/2014/main" id="{14442271-BB59-0781-AEF5-BBE6D5AA50BA}"/>
                </a:ext>
              </a:extLst>
            </p:cNvPr>
            <p:cNvSpPr/>
            <p:nvPr/>
          </p:nvSpPr>
          <p:spPr>
            <a:xfrm>
              <a:off x="10116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8" name="椭圆 87">
              <a:extLst>
                <a:ext uri="{FF2B5EF4-FFF2-40B4-BE49-F238E27FC236}">
                  <a16:creationId xmlns:a16="http://schemas.microsoft.com/office/drawing/2014/main" id="{ACB8C1D9-9CE4-5AB4-1127-DF3DBE68370D}"/>
                </a:ext>
              </a:extLst>
            </p:cNvPr>
            <p:cNvSpPr/>
            <p:nvPr/>
          </p:nvSpPr>
          <p:spPr>
            <a:xfrm>
              <a:off x="7259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9" name="椭圆 88">
              <a:extLst>
                <a:ext uri="{FF2B5EF4-FFF2-40B4-BE49-F238E27FC236}">
                  <a16:creationId xmlns:a16="http://schemas.microsoft.com/office/drawing/2014/main" id="{01A12A5B-584E-B39F-CC6B-D70FF0AAA6F9}"/>
                </a:ext>
              </a:extLst>
            </p:cNvPr>
            <p:cNvSpPr/>
            <p:nvPr/>
          </p:nvSpPr>
          <p:spPr>
            <a:xfrm>
              <a:off x="7449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0" name="椭圆 89">
              <a:extLst>
                <a:ext uri="{FF2B5EF4-FFF2-40B4-BE49-F238E27FC236}">
                  <a16:creationId xmlns:a16="http://schemas.microsoft.com/office/drawing/2014/main" id="{328B6670-F329-00BE-04B0-3B2D46B1BE48}"/>
                </a:ext>
              </a:extLst>
            </p:cNvPr>
            <p:cNvSpPr/>
            <p:nvPr/>
          </p:nvSpPr>
          <p:spPr>
            <a:xfrm>
              <a:off x="7640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1" name="椭圆 90">
              <a:extLst>
                <a:ext uri="{FF2B5EF4-FFF2-40B4-BE49-F238E27FC236}">
                  <a16:creationId xmlns:a16="http://schemas.microsoft.com/office/drawing/2014/main" id="{82F01206-C857-3D85-C327-3579AB217D77}"/>
                </a:ext>
              </a:extLst>
            </p:cNvPr>
            <p:cNvSpPr/>
            <p:nvPr/>
          </p:nvSpPr>
          <p:spPr>
            <a:xfrm>
              <a:off x="7830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2" name="椭圆 91">
              <a:extLst>
                <a:ext uri="{FF2B5EF4-FFF2-40B4-BE49-F238E27FC236}">
                  <a16:creationId xmlns:a16="http://schemas.microsoft.com/office/drawing/2014/main" id="{96F2F6E7-E2E8-849E-834B-4C817ACD26CB}"/>
                </a:ext>
              </a:extLst>
            </p:cNvPr>
            <p:cNvSpPr/>
            <p:nvPr/>
          </p:nvSpPr>
          <p:spPr>
            <a:xfrm>
              <a:off x="8021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3" name="椭圆 92">
              <a:extLst>
                <a:ext uri="{FF2B5EF4-FFF2-40B4-BE49-F238E27FC236}">
                  <a16:creationId xmlns:a16="http://schemas.microsoft.com/office/drawing/2014/main" id="{DAD729A9-7ADA-EC56-5863-D07E20FBB3EB}"/>
                </a:ext>
              </a:extLst>
            </p:cNvPr>
            <p:cNvSpPr/>
            <p:nvPr/>
          </p:nvSpPr>
          <p:spPr>
            <a:xfrm>
              <a:off x="8211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4" name="椭圆 93">
              <a:extLst>
                <a:ext uri="{FF2B5EF4-FFF2-40B4-BE49-F238E27FC236}">
                  <a16:creationId xmlns:a16="http://schemas.microsoft.com/office/drawing/2014/main" id="{5042A2FF-FDF0-08DA-C926-4901FA48C794}"/>
                </a:ext>
              </a:extLst>
            </p:cNvPr>
            <p:cNvSpPr/>
            <p:nvPr/>
          </p:nvSpPr>
          <p:spPr>
            <a:xfrm>
              <a:off x="8402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5" name="椭圆 94">
              <a:extLst>
                <a:ext uri="{FF2B5EF4-FFF2-40B4-BE49-F238E27FC236}">
                  <a16:creationId xmlns:a16="http://schemas.microsoft.com/office/drawing/2014/main" id="{8E947C30-B3B4-608D-0A13-6568B103322C}"/>
                </a:ext>
              </a:extLst>
            </p:cNvPr>
            <p:cNvSpPr/>
            <p:nvPr/>
          </p:nvSpPr>
          <p:spPr>
            <a:xfrm>
              <a:off x="8592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6" name="椭圆 95">
              <a:extLst>
                <a:ext uri="{FF2B5EF4-FFF2-40B4-BE49-F238E27FC236}">
                  <a16:creationId xmlns:a16="http://schemas.microsoft.com/office/drawing/2014/main" id="{AFBC3F7B-89AD-5BE4-465D-16E5109D33E0}"/>
                </a:ext>
              </a:extLst>
            </p:cNvPr>
            <p:cNvSpPr/>
            <p:nvPr/>
          </p:nvSpPr>
          <p:spPr>
            <a:xfrm>
              <a:off x="8783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7" name="椭圆 96">
              <a:extLst>
                <a:ext uri="{FF2B5EF4-FFF2-40B4-BE49-F238E27FC236}">
                  <a16:creationId xmlns:a16="http://schemas.microsoft.com/office/drawing/2014/main" id="{B87D2D56-C142-5938-7708-25F4BD56E2E0}"/>
                </a:ext>
              </a:extLst>
            </p:cNvPr>
            <p:cNvSpPr/>
            <p:nvPr/>
          </p:nvSpPr>
          <p:spPr>
            <a:xfrm>
              <a:off x="8973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8" name="椭圆 97">
              <a:extLst>
                <a:ext uri="{FF2B5EF4-FFF2-40B4-BE49-F238E27FC236}">
                  <a16:creationId xmlns:a16="http://schemas.microsoft.com/office/drawing/2014/main" id="{4E7A895B-70DF-FE2A-2DCD-233B57473DD2}"/>
                </a:ext>
              </a:extLst>
            </p:cNvPr>
            <p:cNvSpPr/>
            <p:nvPr/>
          </p:nvSpPr>
          <p:spPr>
            <a:xfrm>
              <a:off x="9164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9" name="椭圆 98">
              <a:extLst>
                <a:ext uri="{FF2B5EF4-FFF2-40B4-BE49-F238E27FC236}">
                  <a16:creationId xmlns:a16="http://schemas.microsoft.com/office/drawing/2014/main" id="{803CDFBB-60D9-2E3F-5AFC-FA90A2A1EA4F}"/>
                </a:ext>
              </a:extLst>
            </p:cNvPr>
            <p:cNvSpPr/>
            <p:nvPr/>
          </p:nvSpPr>
          <p:spPr>
            <a:xfrm>
              <a:off x="9354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0" name="椭圆 99">
              <a:extLst>
                <a:ext uri="{FF2B5EF4-FFF2-40B4-BE49-F238E27FC236}">
                  <a16:creationId xmlns:a16="http://schemas.microsoft.com/office/drawing/2014/main" id="{598FEAD5-FE6D-9CE3-0762-A906135D5C3A}"/>
                </a:ext>
              </a:extLst>
            </p:cNvPr>
            <p:cNvSpPr/>
            <p:nvPr/>
          </p:nvSpPr>
          <p:spPr>
            <a:xfrm>
              <a:off x="9545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1" name="椭圆 100">
              <a:extLst>
                <a:ext uri="{FF2B5EF4-FFF2-40B4-BE49-F238E27FC236}">
                  <a16:creationId xmlns:a16="http://schemas.microsoft.com/office/drawing/2014/main" id="{99D1F19E-FFD9-CF86-0928-731522D0938F}"/>
                </a:ext>
              </a:extLst>
            </p:cNvPr>
            <p:cNvSpPr/>
            <p:nvPr/>
          </p:nvSpPr>
          <p:spPr>
            <a:xfrm>
              <a:off x="9735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2" name="椭圆 101">
              <a:extLst>
                <a:ext uri="{FF2B5EF4-FFF2-40B4-BE49-F238E27FC236}">
                  <a16:creationId xmlns:a16="http://schemas.microsoft.com/office/drawing/2014/main" id="{6C8CBA76-8DBD-7550-795C-D9B51E2F06CC}"/>
                </a:ext>
              </a:extLst>
            </p:cNvPr>
            <p:cNvSpPr/>
            <p:nvPr/>
          </p:nvSpPr>
          <p:spPr>
            <a:xfrm>
              <a:off x="9926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3" name="椭圆 102">
              <a:extLst>
                <a:ext uri="{FF2B5EF4-FFF2-40B4-BE49-F238E27FC236}">
                  <a16:creationId xmlns:a16="http://schemas.microsoft.com/office/drawing/2014/main" id="{FB83D96E-245C-EF10-FC2B-5DA1642D9A18}"/>
                </a:ext>
              </a:extLst>
            </p:cNvPr>
            <p:cNvSpPr/>
            <p:nvPr/>
          </p:nvSpPr>
          <p:spPr>
            <a:xfrm>
              <a:off x="10116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4" name="椭圆 103">
              <a:extLst>
                <a:ext uri="{FF2B5EF4-FFF2-40B4-BE49-F238E27FC236}">
                  <a16:creationId xmlns:a16="http://schemas.microsoft.com/office/drawing/2014/main" id="{27210366-8DD2-4313-A03C-DA1ADB711369}"/>
                </a:ext>
              </a:extLst>
            </p:cNvPr>
            <p:cNvSpPr/>
            <p:nvPr/>
          </p:nvSpPr>
          <p:spPr>
            <a:xfrm>
              <a:off x="7259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5" name="椭圆 104">
              <a:extLst>
                <a:ext uri="{FF2B5EF4-FFF2-40B4-BE49-F238E27FC236}">
                  <a16:creationId xmlns:a16="http://schemas.microsoft.com/office/drawing/2014/main" id="{49BB1DF8-FA65-6FB5-ED79-FAED5E9A5D95}"/>
                </a:ext>
              </a:extLst>
            </p:cNvPr>
            <p:cNvSpPr/>
            <p:nvPr/>
          </p:nvSpPr>
          <p:spPr>
            <a:xfrm>
              <a:off x="7449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6" name="椭圆 105">
              <a:extLst>
                <a:ext uri="{FF2B5EF4-FFF2-40B4-BE49-F238E27FC236}">
                  <a16:creationId xmlns:a16="http://schemas.microsoft.com/office/drawing/2014/main" id="{73F07E4A-B1B8-752B-1411-7436497F20C8}"/>
                </a:ext>
              </a:extLst>
            </p:cNvPr>
            <p:cNvSpPr/>
            <p:nvPr/>
          </p:nvSpPr>
          <p:spPr>
            <a:xfrm>
              <a:off x="7640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7" name="椭圆 106">
              <a:extLst>
                <a:ext uri="{FF2B5EF4-FFF2-40B4-BE49-F238E27FC236}">
                  <a16:creationId xmlns:a16="http://schemas.microsoft.com/office/drawing/2014/main" id="{FEC7D66A-82A5-1F40-5135-CC695BB9927E}"/>
                </a:ext>
              </a:extLst>
            </p:cNvPr>
            <p:cNvSpPr/>
            <p:nvPr/>
          </p:nvSpPr>
          <p:spPr>
            <a:xfrm>
              <a:off x="7830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8" name="椭圆 107">
              <a:extLst>
                <a:ext uri="{FF2B5EF4-FFF2-40B4-BE49-F238E27FC236}">
                  <a16:creationId xmlns:a16="http://schemas.microsoft.com/office/drawing/2014/main" id="{8129A266-9FBC-D17E-EB73-77DEA2AF7BC2}"/>
                </a:ext>
              </a:extLst>
            </p:cNvPr>
            <p:cNvSpPr/>
            <p:nvPr/>
          </p:nvSpPr>
          <p:spPr>
            <a:xfrm>
              <a:off x="8021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9" name="椭圆 108">
              <a:extLst>
                <a:ext uri="{FF2B5EF4-FFF2-40B4-BE49-F238E27FC236}">
                  <a16:creationId xmlns:a16="http://schemas.microsoft.com/office/drawing/2014/main" id="{E3515EA4-33B8-7F69-0333-4039F9DC5549}"/>
                </a:ext>
              </a:extLst>
            </p:cNvPr>
            <p:cNvSpPr/>
            <p:nvPr/>
          </p:nvSpPr>
          <p:spPr>
            <a:xfrm>
              <a:off x="8211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0" name="椭圆 109">
              <a:extLst>
                <a:ext uri="{FF2B5EF4-FFF2-40B4-BE49-F238E27FC236}">
                  <a16:creationId xmlns:a16="http://schemas.microsoft.com/office/drawing/2014/main" id="{47E08DE9-4080-E956-4BE8-78C01DC8478A}"/>
                </a:ext>
              </a:extLst>
            </p:cNvPr>
            <p:cNvSpPr/>
            <p:nvPr/>
          </p:nvSpPr>
          <p:spPr>
            <a:xfrm>
              <a:off x="8402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1" name="椭圆 110">
              <a:extLst>
                <a:ext uri="{FF2B5EF4-FFF2-40B4-BE49-F238E27FC236}">
                  <a16:creationId xmlns:a16="http://schemas.microsoft.com/office/drawing/2014/main" id="{EC2D4CCD-5213-D644-9A7D-25E3CBECB368}"/>
                </a:ext>
              </a:extLst>
            </p:cNvPr>
            <p:cNvSpPr/>
            <p:nvPr/>
          </p:nvSpPr>
          <p:spPr>
            <a:xfrm>
              <a:off x="8592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2" name="椭圆 111">
              <a:extLst>
                <a:ext uri="{FF2B5EF4-FFF2-40B4-BE49-F238E27FC236}">
                  <a16:creationId xmlns:a16="http://schemas.microsoft.com/office/drawing/2014/main" id="{7560C961-B3AB-7D8C-CACC-BE8B4495FF7C}"/>
                </a:ext>
              </a:extLst>
            </p:cNvPr>
            <p:cNvSpPr/>
            <p:nvPr/>
          </p:nvSpPr>
          <p:spPr>
            <a:xfrm>
              <a:off x="8783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3" name="椭圆 112">
              <a:extLst>
                <a:ext uri="{FF2B5EF4-FFF2-40B4-BE49-F238E27FC236}">
                  <a16:creationId xmlns:a16="http://schemas.microsoft.com/office/drawing/2014/main" id="{BB39E058-2B17-7D98-27D8-D1278DCCFF84}"/>
                </a:ext>
              </a:extLst>
            </p:cNvPr>
            <p:cNvSpPr/>
            <p:nvPr/>
          </p:nvSpPr>
          <p:spPr>
            <a:xfrm>
              <a:off x="8973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4" name="椭圆 113">
              <a:extLst>
                <a:ext uri="{FF2B5EF4-FFF2-40B4-BE49-F238E27FC236}">
                  <a16:creationId xmlns:a16="http://schemas.microsoft.com/office/drawing/2014/main" id="{56C15C01-5246-4D15-206C-BB44EE3D0789}"/>
                </a:ext>
              </a:extLst>
            </p:cNvPr>
            <p:cNvSpPr/>
            <p:nvPr/>
          </p:nvSpPr>
          <p:spPr>
            <a:xfrm>
              <a:off x="9164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5" name="椭圆 114">
              <a:extLst>
                <a:ext uri="{FF2B5EF4-FFF2-40B4-BE49-F238E27FC236}">
                  <a16:creationId xmlns:a16="http://schemas.microsoft.com/office/drawing/2014/main" id="{C9BA100C-A590-B017-58C6-8497CCE28DFD}"/>
                </a:ext>
              </a:extLst>
            </p:cNvPr>
            <p:cNvSpPr/>
            <p:nvPr/>
          </p:nvSpPr>
          <p:spPr>
            <a:xfrm>
              <a:off x="9354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6" name="椭圆 115">
              <a:extLst>
                <a:ext uri="{FF2B5EF4-FFF2-40B4-BE49-F238E27FC236}">
                  <a16:creationId xmlns:a16="http://schemas.microsoft.com/office/drawing/2014/main" id="{ED704790-BAB4-C08E-3310-393A9358BA3C}"/>
                </a:ext>
              </a:extLst>
            </p:cNvPr>
            <p:cNvSpPr/>
            <p:nvPr/>
          </p:nvSpPr>
          <p:spPr>
            <a:xfrm>
              <a:off x="9545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7" name="椭圆 116">
              <a:extLst>
                <a:ext uri="{FF2B5EF4-FFF2-40B4-BE49-F238E27FC236}">
                  <a16:creationId xmlns:a16="http://schemas.microsoft.com/office/drawing/2014/main" id="{EE4ACE42-AAB2-A3A3-5A7D-6064AB2D6FC2}"/>
                </a:ext>
              </a:extLst>
            </p:cNvPr>
            <p:cNvSpPr/>
            <p:nvPr/>
          </p:nvSpPr>
          <p:spPr>
            <a:xfrm>
              <a:off x="9735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8" name="椭圆 117">
              <a:extLst>
                <a:ext uri="{FF2B5EF4-FFF2-40B4-BE49-F238E27FC236}">
                  <a16:creationId xmlns:a16="http://schemas.microsoft.com/office/drawing/2014/main" id="{37BF6CAB-CEC1-495D-1D49-DC51498C788C}"/>
                </a:ext>
              </a:extLst>
            </p:cNvPr>
            <p:cNvSpPr/>
            <p:nvPr/>
          </p:nvSpPr>
          <p:spPr>
            <a:xfrm>
              <a:off x="9926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9" name="椭圆 118">
              <a:extLst>
                <a:ext uri="{FF2B5EF4-FFF2-40B4-BE49-F238E27FC236}">
                  <a16:creationId xmlns:a16="http://schemas.microsoft.com/office/drawing/2014/main" id="{55099CE6-467A-3A1B-817C-A3F4A8F19201}"/>
                </a:ext>
              </a:extLst>
            </p:cNvPr>
            <p:cNvSpPr/>
            <p:nvPr/>
          </p:nvSpPr>
          <p:spPr>
            <a:xfrm>
              <a:off x="10116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0" name="椭圆 119">
              <a:extLst>
                <a:ext uri="{FF2B5EF4-FFF2-40B4-BE49-F238E27FC236}">
                  <a16:creationId xmlns:a16="http://schemas.microsoft.com/office/drawing/2014/main" id="{36EF079C-A5BF-B0F0-7C57-50CD477D9FE6}"/>
                </a:ext>
              </a:extLst>
            </p:cNvPr>
            <p:cNvSpPr/>
            <p:nvPr/>
          </p:nvSpPr>
          <p:spPr>
            <a:xfrm>
              <a:off x="7259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1" name="椭圆 120">
              <a:extLst>
                <a:ext uri="{FF2B5EF4-FFF2-40B4-BE49-F238E27FC236}">
                  <a16:creationId xmlns:a16="http://schemas.microsoft.com/office/drawing/2014/main" id="{0C9CCC12-99E2-EC45-AD59-DD2ECB90169D}"/>
                </a:ext>
              </a:extLst>
            </p:cNvPr>
            <p:cNvSpPr/>
            <p:nvPr/>
          </p:nvSpPr>
          <p:spPr>
            <a:xfrm>
              <a:off x="7449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2" name="椭圆 121">
              <a:extLst>
                <a:ext uri="{FF2B5EF4-FFF2-40B4-BE49-F238E27FC236}">
                  <a16:creationId xmlns:a16="http://schemas.microsoft.com/office/drawing/2014/main" id="{EC439D59-D37F-4734-D5D2-C8DDF24B8A1A}"/>
                </a:ext>
              </a:extLst>
            </p:cNvPr>
            <p:cNvSpPr/>
            <p:nvPr/>
          </p:nvSpPr>
          <p:spPr>
            <a:xfrm>
              <a:off x="7640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3" name="椭圆 122">
              <a:extLst>
                <a:ext uri="{FF2B5EF4-FFF2-40B4-BE49-F238E27FC236}">
                  <a16:creationId xmlns:a16="http://schemas.microsoft.com/office/drawing/2014/main" id="{3291D1E6-E8DF-F39A-39B6-0340C0D1CDC4}"/>
                </a:ext>
              </a:extLst>
            </p:cNvPr>
            <p:cNvSpPr/>
            <p:nvPr/>
          </p:nvSpPr>
          <p:spPr>
            <a:xfrm>
              <a:off x="7830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4" name="椭圆 123">
              <a:extLst>
                <a:ext uri="{FF2B5EF4-FFF2-40B4-BE49-F238E27FC236}">
                  <a16:creationId xmlns:a16="http://schemas.microsoft.com/office/drawing/2014/main" id="{B7A6CC8F-737C-0AF2-ACA3-67A39B083258}"/>
                </a:ext>
              </a:extLst>
            </p:cNvPr>
            <p:cNvSpPr/>
            <p:nvPr/>
          </p:nvSpPr>
          <p:spPr>
            <a:xfrm>
              <a:off x="8021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5" name="椭圆 124">
              <a:extLst>
                <a:ext uri="{FF2B5EF4-FFF2-40B4-BE49-F238E27FC236}">
                  <a16:creationId xmlns:a16="http://schemas.microsoft.com/office/drawing/2014/main" id="{766133B1-8C22-6AE9-E1EB-38C580ACA876}"/>
                </a:ext>
              </a:extLst>
            </p:cNvPr>
            <p:cNvSpPr/>
            <p:nvPr/>
          </p:nvSpPr>
          <p:spPr>
            <a:xfrm>
              <a:off x="8211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6" name="椭圆 125">
              <a:extLst>
                <a:ext uri="{FF2B5EF4-FFF2-40B4-BE49-F238E27FC236}">
                  <a16:creationId xmlns:a16="http://schemas.microsoft.com/office/drawing/2014/main" id="{A145D7D3-DAE8-4DDB-8AE6-6B62436BF59D}"/>
                </a:ext>
              </a:extLst>
            </p:cNvPr>
            <p:cNvSpPr/>
            <p:nvPr/>
          </p:nvSpPr>
          <p:spPr>
            <a:xfrm>
              <a:off x="8402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7" name="椭圆 126">
              <a:extLst>
                <a:ext uri="{FF2B5EF4-FFF2-40B4-BE49-F238E27FC236}">
                  <a16:creationId xmlns:a16="http://schemas.microsoft.com/office/drawing/2014/main" id="{12FCE927-C336-D7D9-6CC3-603F8B113FDB}"/>
                </a:ext>
              </a:extLst>
            </p:cNvPr>
            <p:cNvSpPr/>
            <p:nvPr/>
          </p:nvSpPr>
          <p:spPr>
            <a:xfrm>
              <a:off x="8592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8" name="椭圆 127">
              <a:extLst>
                <a:ext uri="{FF2B5EF4-FFF2-40B4-BE49-F238E27FC236}">
                  <a16:creationId xmlns:a16="http://schemas.microsoft.com/office/drawing/2014/main" id="{D32043A7-2EF9-DF60-7721-D165E337E90C}"/>
                </a:ext>
              </a:extLst>
            </p:cNvPr>
            <p:cNvSpPr/>
            <p:nvPr/>
          </p:nvSpPr>
          <p:spPr>
            <a:xfrm>
              <a:off x="8783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9" name="椭圆 128">
              <a:extLst>
                <a:ext uri="{FF2B5EF4-FFF2-40B4-BE49-F238E27FC236}">
                  <a16:creationId xmlns:a16="http://schemas.microsoft.com/office/drawing/2014/main" id="{73B8AA25-410D-E884-C452-5EDEA39A054D}"/>
                </a:ext>
              </a:extLst>
            </p:cNvPr>
            <p:cNvSpPr/>
            <p:nvPr/>
          </p:nvSpPr>
          <p:spPr>
            <a:xfrm>
              <a:off x="8973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0" name="椭圆 129">
              <a:extLst>
                <a:ext uri="{FF2B5EF4-FFF2-40B4-BE49-F238E27FC236}">
                  <a16:creationId xmlns:a16="http://schemas.microsoft.com/office/drawing/2014/main" id="{1AA51756-B937-8620-950C-DE3E3B681446}"/>
                </a:ext>
              </a:extLst>
            </p:cNvPr>
            <p:cNvSpPr/>
            <p:nvPr/>
          </p:nvSpPr>
          <p:spPr>
            <a:xfrm>
              <a:off x="9164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1" name="椭圆 130">
              <a:extLst>
                <a:ext uri="{FF2B5EF4-FFF2-40B4-BE49-F238E27FC236}">
                  <a16:creationId xmlns:a16="http://schemas.microsoft.com/office/drawing/2014/main" id="{5D4ACD1E-02D4-84DD-3806-3E83BF15D7DD}"/>
                </a:ext>
              </a:extLst>
            </p:cNvPr>
            <p:cNvSpPr/>
            <p:nvPr/>
          </p:nvSpPr>
          <p:spPr>
            <a:xfrm>
              <a:off x="9354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2" name="椭圆 131">
              <a:extLst>
                <a:ext uri="{FF2B5EF4-FFF2-40B4-BE49-F238E27FC236}">
                  <a16:creationId xmlns:a16="http://schemas.microsoft.com/office/drawing/2014/main" id="{48230D8F-2660-F26A-DDA5-70354D8264EF}"/>
                </a:ext>
              </a:extLst>
            </p:cNvPr>
            <p:cNvSpPr/>
            <p:nvPr/>
          </p:nvSpPr>
          <p:spPr>
            <a:xfrm>
              <a:off x="9545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3" name="椭圆 132">
              <a:extLst>
                <a:ext uri="{FF2B5EF4-FFF2-40B4-BE49-F238E27FC236}">
                  <a16:creationId xmlns:a16="http://schemas.microsoft.com/office/drawing/2014/main" id="{3230F8E6-82B6-F2C2-671F-38F1FE5DDC39}"/>
                </a:ext>
              </a:extLst>
            </p:cNvPr>
            <p:cNvSpPr/>
            <p:nvPr/>
          </p:nvSpPr>
          <p:spPr>
            <a:xfrm>
              <a:off x="9735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4" name="椭圆 133">
              <a:extLst>
                <a:ext uri="{FF2B5EF4-FFF2-40B4-BE49-F238E27FC236}">
                  <a16:creationId xmlns:a16="http://schemas.microsoft.com/office/drawing/2014/main" id="{4F62F580-AF79-F588-4895-ECF7CF8231AC}"/>
                </a:ext>
              </a:extLst>
            </p:cNvPr>
            <p:cNvSpPr/>
            <p:nvPr/>
          </p:nvSpPr>
          <p:spPr>
            <a:xfrm>
              <a:off x="9926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5" name="椭圆 134">
              <a:extLst>
                <a:ext uri="{FF2B5EF4-FFF2-40B4-BE49-F238E27FC236}">
                  <a16:creationId xmlns:a16="http://schemas.microsoft.com/office/drawing/2014/main" id="{C4590A49-3D9B-C081-1F2E-A4566C029902}"/>
                </a:ext>
              </a:extLst>
            </p:cNvPr>
            <p:cNvSpPr/>
            <p:nvPr/>
          </p:nvSpPr>
          <p:spPr>
            <a:xfrm>
              <a:off x="10116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6" name="椭圆 135">
              <a:extLst>
                <a:ext uri="{FF2B5EF4-FFF2-40B4-BE49-F238E27FC236}">
                  <a16:creationId xmlns:a16="http://schemas.microsoft.com/office/drawing/2014/main" id="{618A9FF4-34A1-B2B0-7094-8E3014540550}"/>
                </a:ext>
              </a:extLst>
            </p:cNvPr>
            <p:cNvSpPr/>
            <p:nvPr/>
          </p:nvSpPr>
          <p:spPr>
            <a:xfrm>
              <a:off x="7259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7" name="椭圆 136">
              <a:extLst>
                <a:ext uri="{FF2B5EF4-FFF2-40B4-BE49-F238E27FC236}">
                  <a16:creationId xmlns:a16="http://schemas.microsoft.com/office/drawing/2014/main" id="{7D4665BC-FC3C-0BDF-167A-7F23B5B0F163}"/>
                </a:ext>
              </a:extLst>
            </p:cNvPr>
            <p:cNvSpPr/>
            <p:nvPr/>
          </p:nvSpPr>
          <p:spPr>
            <a:xfrm>
              <a:off x="7449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8" name="椭圆 137">
              <a:extLst>
                <a:ext uri="{FF2B5EF4-FFF2-40B4-BE49-F238E27FC236}">
                  <a16:creationId xmlns:a16="http://schemas.microsoft.com/office/drawing/2014/main" id="{A14FB22D-A1D7-B021-144F-78A6D3672473}"/>
                </a:ext>
              </a:extLst>
            </p:cNvPr>
            <p:cNvSpPr/>
            <p:nvPr/>
          </p:nvSpPr>
          <p:spPr>
            <a:xfrm>
              <a:off x="7640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9" name="椭圆 138">
              <a:extLst>
                <a:ext uri="{FF2B5EF4-FFF2-40B4-BE49-F238E27FC236}">
                  <a16:creationId xmlns:a16="http://schemas.microsoft.com/office/drawing/2014/main" id="{33F863D0-D3BA-A49E-49E3-AEE8B8A283FE}"/>
                </a:ext>
              </a:extLst>
            </p:cNvPr>
            <p:cNvSpPr/>
            <p:nvPr/>
          </p:nvSpPr>
          <p:spPr>
            <a:xfrm>
              <a:off x="7830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0" name="椭圆 139">
              <a:extLst>
                <a:ext uri="{FF2B5EF4-FFF2-40B4-BE49-F238E27FC236}">
                  <a16:creationId xmlns:a16="http://schemas.microsoft.com/office/drawing/2014/main" id="{8C48521F-00E3-6A11-2D98-01364D38BFA3}"/>
                </a:ext>
              </a:extLst>
            </p:cNvPr>
            <p:cNvSpPr/>
            <p:nvPr/>
          </p:nvSpPr>
          <p:spPr>
            <a:xfrm>
              <a:off x="8021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1" name="椭圆 140">
              <a:extLst>
                <a:ext uri="{FF2B5EF4-FFF2-40B4-BE49-F238E27FC236}">
                  <a16:creationId xmlns:a16="http://schemas.microsoft.com/office/drawing/2014/main" id="{33634B39-E76E-072D-A457-EF36F798BFA4}"/>
                </a:ext>
              </a:extLst>
            </p:cNvPr>
            <p:cNvSpPr/>
            <p:nvPr/>
          </p:nvSpPr>
          <p:spPr>
            <a:xfrm>
              <a:off x="8211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2" name="椭圆 141">
              <a:extLst>
                <a:ext uri="{FF2B5EF4-FFF2-40B4-BE49-F238E27FC236}">
                  <a16:creationId xmlns:a16="http://schemas.microsoft.com/office/drawing/2014/main" id="{6C8A9DDB-11F3-67FA-8F8E-15F64B9A5537}"/>
                </a:ext>
              </a:extLst>
            </p:cNvPr>
            <p:cNvSpPr/>
            <p:nvPr/>
          </p:nvSpPr>
          <p:spPr>
            <a:xfrm>
              <a:off x="8402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3" name="椭圆 142">
              <a:extLst>
                <a:ext uri="{FF2B5EF4-FFF2-40B4-BE49-F238E27FC236}">
                  <a16:creationId xmlns:a16="http://schemas.microsoft.com/office/drawing/2014/main" id="{5B454A4E-6AF2-0C96-FF22-264D58492882}"/>
                </a:ext>
              </a:extLst>
            </p:cNvPr>
            <p:cNvSpPr/>
            <p:nvPr/>
          </p:nvSpPr>
          <p:spPr>
            <a:xfrm>
              <a:off x="8592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4" name="椭圆 143">
              <a:extLst>
                <a:ext uri="{FF2B5EF4-FFF2-40B4-BE49-F238E27FC236}">
                  <a16:creationId xmlns:a16="http://schemas.microsoft.com/office/drawing/2014/main" id="{AD99F45E-C245-5143-A843-202942C6AAEE}"/>
                </a:ext>
              </a:extLst>
            </p:cNvPr>
            <p:cNvSpPr/>
            <p:nvPr/>
          </p:nvSpPr>
          <p:spPr>
            <a:xfrm>
              <a:off x="8783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5" name="椭圆 144">
              <a:extLst>
                <a:ext uri="{FF2B5EF4-FFF2-40B4-BE49-F238E27FC236}">
                  <a16:creationId xmlns:a16="http://schemas.microsoft.com/office/drawing/2014/main" id="{40E4FDF3-393C-1827-CBCA-A8EEF191DFA8}"/>
                </a:ext>
              </a:extLst>
            </p:cNvPr>
            <p:cNvSpPr/>
            <p:nvPr/>
          </p:nvSpPr>
          <p:spPr>
            <a:xfrm>
              <a:off x="8973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6" name="椭圆 145">
              <a:extLst>
                <a:ext uri="{FF2B5EF4-FFF2-40B4-BE49-F238E27FC236}">
                  <a16:creationId xmlns:a16="http://schemas.microsoft.com/office/drawing/2014/main" id="{71F4B4F7-CAD8-8BE8-148E-2120BC789A66}"/>
                </a:ext>
              </a:extLst>
            </p:cNvPr>
            <p:cNvSpPr/>
            <p:nvPr/>
          </p:nvSpPr>
          <p:spPr>
            <a:xfrm>
              <a:off x="9164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7" name="椭圆 146">
              <a:extLst>
                <a:ext uri="{FF2B5EF4-FFF2-40B4-BE49-F238E27FC236}">
                  <a16:creationId xmlns:a16="http://schemas.microsoft.com/office/drawing/2014/main" id="{B1CCC9AA-131B-D755-B4A0-95CB4146EEB7}"/>
                </a:ext>
              </a:extLst>
            </p:cNvPr>
            <p:cNvSpPr/>
            <p:nvPr/>
          </p:nvSpPr>
          <p:spPr>
            <a:xfrm>
              <a:off x="9354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8" name="椭圆 147">
              <a:extLst>
                <a:ext uri="{FF2B5EF4-FFF2-40B4-BE49-F238E27FC236}">
                  <a16:creationId xmlns:a16="http://schemas.microsoft.com/office/drawing/2014/main" id="{0DF2411E-8A46-A0CA-907A-50E8AE67BF76}"/>
                </a:ext>
              </a:extLst>
            </p:cNvPr>
            <p:cNvSpPr/>
            <p:nvPr/>
          </p:nvSpPr>
          <p:spPr>
            <a:xfrm>
              <a:off x="9545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9" name="椭圆 148">
              <a:extLst>
                <a:ext uri="{FF2B5EF4-FFF2-40B4-BE49-F238E27FC236}">
                  <a16:creationId xmlns:a16="http://schemas.microsoft.com/office/drawing/2014/main" id="{246E2B0E-FF44-3CF0-3D96-7B8EA1F9AC26}"/>
                </a:ext>
              </a:extLst>
            </p:cNvPr>
            <p:cNvSpPr/>
            <p:nvPr/>
          </p:nvSpPr>
          <p:spPr>
            <a:xfrm>
              <a:off x="9735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0" name="椭圆 149">
              <a:extLst>
                <a:ext uri="{FF2B5EF4-FFF2-40B4-BE49-F238E27FC236}">
                  <a16:creationId xmlns:a16="http://schemas.microsoft.com/office/drawing/2014/main" id="{C4F0218B-FD16-6617-0D75-3ECC0CA8FEF8}"/>
                </a:ext>
              </a:extLst>
            </p:cNvPr>
            <p:cNvSpPr/>
            <p:nvPr/>
          </p:nvSpPr>
          <p:spPr>
            <a:xfrm>
              <a:off x="9926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1" name="椭圆 150">
              <a:extLst>
                <a:ext uri="{FF2B5EF4-FFF2-40B4-BE49-F238E27FC236}">
                  <a16:creationId xmlns:a16="http://schemas.microsoft.com/office/drawing/2014/main" id="{F58BFFF0-DF3B-DD58-C4D9-E41BCD105FEE}"/>
                </a:ext>
              </a:extLst>
            </p:cNvPr>
            <p:cNvSpPr/>
            <p:nvPr/>
          </p:nvSpPr>
          <p:spPr>
            <a:xfrm>
              <a:off x="10116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2" name="椭圆 151">
              <a:extLst>
                <a:ext uri="{FF2B5EF4-FFF2-40B4-BE49-F238E27FC236}">
                  <a16:creationId xmlns:a16="http://schemas.microsoft.com/office/drawing/2014/main" id="{D4C38C51-82D6-CB6A-77C0-A6BB415964EB}"/>
                </a:ext>
              </a:extLst>
            </p:cNvPr>
            <p:cNvSpPr/>
            <p:nvPr/>
          </p:nvSpPr>
          <p:spPr>
            <a:xfrm>
              <a:off x="7259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3" name="椭圆 152">
              <a:extLst>
                <a:ext uri="{FF2B5EF4-FFF2-40B4-BE49-F238E27FC236}">
                  <a16:creationId xmlns:a16="http://schemas.microsoft.com/office/drawing/2014/main" id="{CF8575DB-9C01-EE7B-37F9-69A957EF44A9}"/>
                </a:ext>
              </a:extLst>
            </p:cNvPr>
            <p:cNvSpPr/>
            <p:nvPr/>
          </p:nvSpPr>
          <p:spPr>
            <a:xfrm>
              <a:off x="7449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4" name="椭圆 153">
              <a:extLst>
                <a:ext uri="{FF2B5EF4-FFF2-40B4-BE49-F238E27FC236}">
                  <a16:creationId xmlns:a16="http://schemas.microsoft.com/office/drawing/2014/main" id="{EB83B035-D22C-0FB9-ACA7-B19B3C77DD52}"/>
                </a:ext>
              </a:extLst>
            </p:cNvPr>
            <p:cNvSpPr/>
            <p:nvPr/>
          </p:nvSpPr>
          <p:spPr>
            <a:xfrm>
              <a:off x="7640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5" name="椭圆 154">
              <a:extLst>
                <a:ext uri="{FF2B5EF4-FFF2-40B4-BE49-F238E27FC236}">
                  <a16:creationId xmlns:a16="http://schemas.microsoft.com/office/drawing/2014/main" id="{13539637-DA9D-4F15-9E9C-5A11074574FA}"/>
                </a:ext>
              </a:extLst>
            </p:cNvPr>
            <p:cNvSpPr/>
            <p:nvPr/>
          </p:nvSpPr>
          <p:spPr>
            <a:xfrm>
              <a:off x="7830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6" name="椭圆 155">
              <a:extLst>
                <a:ext uri="{FF2B5EF4-FFF2-40B4-BE49-F238E27FC236}">
                  <a16:creationId xmlns:a16="http://schemas.microsoft.com/office/drawing/2014/main" id="{BE58C414-BFAB-DDB0-CF32-465CE93C43DF}"/>
                </a:ext>
              </a:extLst>
            </p:cNvPr>
            <p:cNvSpPr/>
            <p:nvPr/>
          </p:nvSpPr>
          <p:spPr>
            <a:xfrm>
              <a:off x="8021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7" name="椭圆 156">
              <a:extLst>
                <a:ext uri="{FF2B5EF4-FFF2-40B4-BE49-F238E27FC236}">
                  <a16:creationId xmlns:a16="http://schemas.microsoft.com/office/drawing/2014/main" id="{C2F7D827-D1FF-8CFD-067D-7B16303F8A4C}"/>
                </a:ext>
              </a:extLst>
            </p:cNvPr>
            <p:cNvSpPr/>
            <p:nvPr/>
          </p:nvSpPr>
          <p:spPr>
            <a:xfrm>
              <a:off x="8211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8" name="椭圆 157">
              <a:extLst>
                <a:ext uri="{FF2B5EF4-FFF2-40B4-BE49-F238E27FC236}">
                  <a16:creationId xmlns:a16="http://schemas.microsoft.com/office/drawing/2014/main" id="{C91350E3-19A7-991B-5F81-38C8AD59927F}"/>
                </a:ext>
              </a:extLst>
            </p:cNvPr>
            <p:cNvSpPr/>
            <p:nvPr/>
          </p:nvSpPr>
          <p:spPr>
            <a:xfrm>
              <a:off x="8402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9" name="椭圆 158">
              <a:extLst>
                <a:ext uri="{FF2B5EF4-FFF2-40B4-BE49-F238E27FC236}">
                  <a16:creationId xmlns:a16="http://schemas.microsoft.com/office/drawing/2014/main" id="{5C882B11-E6B8-CF03-807D-B35AB4C1051F}"/>
                </a:ext>
              </a:extLst>
            </p:cNvPr>
            <p:cNvSpPr/>
            <p:nvPr/>
          </p:nvSpPr>
          <p:spPr>
            <a:xfrm>
              <a:off x="8592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0" name="椭圆 159">
              <a:extLst>
                <a:ext uri="{FF2B5EF4-FFF2-40B4-BE49-F238E27FC236}">
                  <a16:creationId xmlns:a16="http://schemas.microsoft.com/office/drawing/2014/main" id="{A334C1C3-C5D9-B0F6-52B4-9C74EF79ABC8}"/>
                </a:ext>
              </a:extLst>
            </p:cNvPr>
            <p:cNvSpPr/>
            <p:nvPr/>
          </p:nvSpPr>
          <p:spPr>
            <a:xfrm>
              <a:off x="8783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1" name="椭圆 160">
              <a:extLst>
                <a:ext uri="{FF2B5EF4-FFF2-40B4-BE49-F238E27FC236}">
                  <a16:creationId xmlns:a16="http://schemas.microsoft.com/office/drawing/2014/main" id="{63DCBD9C-87AE-2713-0D89-B7A219D914B2}"/>
                </a:ext>
              </a:extLst>
            </p:cNvPr>
            <p:cNvSpPr/>
            <p:nvPr/>
          </p:nvSpPr>
          <p:spPr>
            <a:xfrm>
              <a:off x="8973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2" name="椭圆 161">
              <a:extLst>
                <a:ext uri="{FF2B5EF4-FFF2-40B4-BE49-F238E27FC236}">
                  <a16:creationId xmlns:a16="http://schemas.microsoft.com/office/drawing/2014/main" id="{FDF7BF9C-ECD0-0A19-F2D4-374039D8DB59}"/>
                </a:ext>
              </a:extLst>
            </p:cNvPr>
            <p:cNvSpPr/>
            <p:nvPr/>
          </p:nvSpPr>
          <p:spPr>
            <a:xfrm>
              <a:off x="9164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3" name="椭圆 162">
              <a:extLst>
                <a:ext uri="{FF2B5EF4-FFF2-40B4-BE49-F238E27FC236}">
                  <a16:creationId xmlns:a16="http://schemas.microsoft.com/office/drawing/2014/main" id="{2C8EDA91-846E-2B3F-EB6C-EF1AA50EA9C8}"/>
                </a:ext>
              </a:extLst>
            </p:cNvPr>
            <p:cNvSpPr/>
            <p:nvPr/>
          </p:nvSpPr>
          <p:spPr>
            <a:xfrm>
              <a:off x="9354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4" name="椭圆 163">
              <a:extLst>
                <a:ext uri="{FF2B5EF4-FFF2-40B4-BE49-F238E27FC236}">
                  <a16:creationId xmlns:a16="http://schemas.microsoft.com/office/drawing/2014/main" id="{2626EBED-8A5C-78A1-3FE1-2833F1F9FCCE}"/>
                </a:ext>
              </a:extLst>
            </p:cNvPr>
            <p:cNvSpPr/>
            <p:nvPr/>
          </p:nvSpPr>
          <p:spPr>
            <a:xfrm>
              <a:off x="9545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5" name="椭圆 164">
              <a:extLst>
                <a:ext uri="{FF2B5EF4-FFF2-40B4-BE49-F238E27FC236}">
                  <a16:creationId xmlns:a16="http://schemas.microsoft.com/office/drawing/2014/main" id="{A9A0C9A4-BE99-D2A2-759C-803D15617309}"/>
                </a:ext>
              </a:extLst>
            </p:cNvPr>
            <p:cNvSpPr/>
            <p:nvPr/>
          </p:nvSpPr>
          <p:spPr>
            <a:xfrm>
              <a:off x="9735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6" name="椭圆 165">
              <a:extLst>
                <a:ext uri="{FF2B5EF4-FFF2-40B4-BE49-F238E27FC236}">
                  <a16:creationId xmlns:a16="http://schemas.microsoft.com/office/drawing/2014/main" id="{627E10EB-9649-8F28-85E7-85E37E2C810E}"/>
                </a:ext>
              </a:extLst>
            </p:cNvPr>
            <p:cNvSpPr/>
            <p:nvPr/>
          </p:nvSpPr>
          <p:spPr>
            <a:xfrm>
              <a:off x="9926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7" name="椭圆 166">
              <a:extLst>
                <a:ext uri="{FF2B5EF4-FFF2-40B4-BE49-F238E27FC236}">
                  <a16:creationId xmlns:a16="http://schemas.microsoft.com/office/drawing/2014/main" id="{9792550F-3097-EC4E-0ED6-47CDD87C9216}"/>
                </a:ext>
              </a:extLst>
            </p:cNvPr>
            <p:cNvSpPr/>
            <p:nvPr/>
          </p:nvSpPr>
          <p:spPr>
            <a:xfrm>
              <a:off x="10116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2" name="组合 11">
            <a:extLst>
              <a:ext uri="{FF2B5EF4-FFF2-40B4-BE49-F238E27FC236}">
                <a16:creationId xmlns:a16="http://schemas.microsoft.com/office/drawing/2014/main" id="{CC30EF72-531B-6618-2129-D1497DFABF55}"/>
              </a:ext>
            </a:extLst>
          </p:cNvPr>
          <p:cNvGrpSpPr/>
          <p:nvPr/>
        </p:nvGrpSpPr>
        <p:grpSpPr>
          <a:xfrm>
            <a:off x="3170119" y="3110616"/>
            <a:ext cx="5851763" cy="934615"/>
            <a:chOff x="3275322" y="3299126"/>
            <a:chExt cx="5851763" cy="934615"/>
          </a:xfrm>
        </p:grpSpPr>
        <p:sp>
          <p:nvSpPr>
            <p:cNvPr id="3" name="文本框 2">
              <a:extLst>
                <a:ext uri="{FF2B5EF4-FFF2-40B4-BE49-F238E27FC236}">
                  <a16:creationId xmlns:a16="http://schemas.microsoft.com/office/drawing/2014/main" id="{2AA7DAD9-914B-2FF3-0436-42DD78E8D88F}"/>
                </a:ext>
              </a:extLst>
            </p:cNvPr>
            <p:cNvSpPr txBox="1"/>
            <p:nvPr/>
          </p:nvSpPr>
          <p:spPr>
            <a:xfrm>
              <a:off x="7524082" y="3299126"/>
              <a:ext cx="1603003" cy="934615"/>
            </a:xfrm>
            <a:prstGeom prst="rect">
              <a:avLst/>
            </a:prstGeom>
            <a:noFill/>
          </p:spPr>
          <p:txBody>
            <a:bodyPr wrap="none" lIns="0" tIns="0" rIns="0" bIns="0">
              <a:noAutofit/>
            </a:bodyPr>
            <a:lstStyle>
              <a:defPPr>
                <a:defRPr lang="zh-CN"/>
              </a:defPPr>
              <a:lvl1pPr>
                <a:defRPr sz="2500">
                  <a:solidFill>
                    <a:schemeClr val="bg1"/>
                  </a:solidFill>
                  <a:latin typeface="+mj-ea"/>
                  <a:ea typeface="+mj-ea"/>
                </a:defRPr>
              </a:lvl1pPr>
            </a:lstStyle>
            <a:p>
              <a:pPr algn="ctr">
                <a:lnSpc>
                  <a:spcPct val="125000"/>
                </a:lnSpc>
              </a:pPr>
              <a:r>
                <a:rPr lang="zh-CN" altLang="en-US" dirty="0">
                  <a:sym typeface="+mn-lt"/>
                </a:rPr>
                <a:t>不用手指</a:t>
              </a:r>
              <a:endParaRPr lang="en-US" altLang="zh-CN" dirty="0">
                <a:sym typeface="+mn-lt"/>
              </a:endParaRPr>
            </a:p>
            <a:p>
              <a:pPr algn="ctr">
                <a:lnSpc>
                  <a:spcPct val="125000"/>
                </a:lnSpc>
              </a:pPr>
              <a:r>
                <a:rPr lang="zh-CN" altLang="en-US" dirty="0">
                  <a:sym typeface="+mn-lt"/>
                </a:rPr>
                <a:t>触摸口鼻眼</a:t>
              </a:r>
            </a:p>
          </p:txBody>
        </p:sp>
        <p:sp>
          <p:nvSpPr>
            <p:cNvPr id="4" name="文本框 3">
              <a:extLst>
                <a:ext uri="{FF2B5EF4-FFF2-40B4-BE49-F238E27FC236}">
                  <a16:creationId xmlns:a16="http://schemas.microsoft.com/office/drawing/2014/main" id="{162D9352-521D-C7E8-0AFC-5BD75081F32F}"/>
                </a:ext>
              </a:extLst>
            </p:cNvPr>
            <p:cNvSpPr txBox="1"/>
            <p:nvPr/>
          </p:nvSpPr>
          <p:spPr>
            <a:xfrm>
              <a:off x="3275322" y="3299126"/>
              <a:ext cx="1603003" cy="934615"/>
            </a:xfrm>
            <a:prstGeom prst="rect">
              <a:avLst/>
            </a:prstGeom>
            <a:noFill/>
          </p:spPr>
          <p:txBody>
            <a:bodyPr wrap="none" lIns="0" tIns="0" rIns="0" bIns="0">
              <a:noAutofit/>
            </a:bodyPr>
            <a:lstStyle>
              <a:defPPr>
                <a:defRPr lang="zh-CN"/>
              </a:defPPr>
              <a:lvl1pPr>
                <a:defRPr sz="2500">
                  <a:solidFill>
                    <a:schemeClr val="bg1"/>
                  </a:solidFill>
                  <a:latin typeface="+mj-ea"/>
                  <a:ea typeface="+mj-ea"/>
                </a:defRPr>
              </a:lvl1pPr>
            </a:lstStyle>
            <a:p>
              <a:pPr algn="ctr">
                <a:lnSpc>
                  <a:spcPct val="125000"/>
                </a:lnSpc>
              </a:pPr>
              <a:r>
                <a:rPr lang="zh-CN" altLang="en-US" dirty="0">
                  <a:sym typeface="+mn-lt"/>
                </a:rPr>
                <a:t>果蔬</a:t>
              </a:r>
              <a:endParaRPr lang="en-US" altLang="zh-CN" dirty="0">
                <a:sym typeface="+mn-lt"/>
              </a:endParaRPr>
            </a:p>
            <a:p>
              <a:pPr algn="ctr">
                <a:lnSpc>
                  <a:spcPct val="125000"/>
                </a:lnSpc>
              </a:pPr>
              <a:r>
                <a:rPr lang="zh-CN" altLang="en-US" dirty="0">
                  <a:sym typeface="+mn-lt"/>
                </a:rPr>
                <a:t>清洗后再吃</a:t>
              </a:r>
            </a:p>
          </p:txBody>
        </p:sp>
      </p:grpSp>
      <p:grpSp>
        <p:nvGrpSpPr>
          <p:cNvPr id="15" name="组合 14">
            <a:extLst>
              <a:ext uri="{FF2B5EF4-FFF2-40B4-BE49-F238E27FC236}">
                <a16:creationId xmlns:a16="http://schemas.microsoft.com/office/drawing/2014/main" id="{2DE3D739-9421-E7CD-5A43-DE82268567CD}"/>
              </a:ext>
            </a:extLst>
          </p:cNvPr>
          <p:cNvGrpSpPr/>
          <p:nvPr/>
        </p:nvGrpSpPr>
        <p:grpSpPr>
          <a:xfrm>
            <a:off x="5134198" y="1582683"/>
            <a:ext cx="1923604" cy="4202236"/>
            <a:chOff x="5134198" y="1540315"/>
            <a:chExt cx="1923604" cy="4202236"/>
          </a:xfrm>
        </p:grpSpPr>
        <p:sp>
          <p:nvSpPr>
            <p:cNvPr id="2" name="文本框 1">
              <a:extLst>
                <a:ext uri="{FF2B5EF4-FFF2-40B4-BE49-F238E27FC236}">
                  <a16:creationId xmlns:a16="http://schemas.microsoft.com/office/drawing/2014/main" id="{CA5F4CC5-4A78-3316-A4AF-4479191BBA39}"/>
                </a:ext>
              </a:extLst>
            </p:cNvPr>
            <p:cNvSpPr txBox="1"/>
            <p:nvPr/>
          </p:nvSpPr>
          <p:spPr>
            <a:xfrm>
              <a:off x="5134198" y="1540315"/>
              <a:ext cx="1923604" cy="934615"/>
            </a:xfrm>
            <a:prstGeom prst="rect">
              <a:avLst/>
            </a:prstGeom>
            <a:noFill/>
          </p:spPr>
          <p:txBody>
            <a:bodyPr wrap="none" lIns="0" tIns="0" rIns="0" bIns="0">
              <a:noAutofit/>
            </a:bodyPr>
            <a:lstStyle>
              <a:defPPr>
                <a:defRPr lang="zh-CN"/>
              </a:defPPr>
              <a:lvl1pPr>
                <a:defRPr sz="2500">
                  <a:solidFill>
                    <a:schemeClr val="bg1"/>
                  </a:solidFill>
                  <a:latin typeface="+mj-ea"/>
                  <a:ea typeface="+mj-ea"/>
                </a:defRPr>
              </a:lvl1pPr>
            </a:lstStyle>
            <a:p>
              <a:pPr algn="ctr">
                <a:lnSpc>
                  <a:spcPct val="125000"/>
                </a:lnSpc>
              </a:pPr>
              <a:r>
                <a:rPr lang="zh-CN" altLang="en-US" dirty="0">
                  <a:sym typeface="+mn-lt"/>
                </a:rPr>
                <a:t>在公共场所</a:t>
              </a:r>
              <a:endParaRPr lang="en-US" altLang="zh-CN" dirty="0">
                <a:sym typeface="+mn-lt"/>
              </a:endParaRPr>
            </a:p>
            <a:p>
              <a:pPr algn="ctr">
                <a:lnSpc>
                  <a:spcPct val="125000"/>
                </a:lnSpc>
              </a:pPr>
              <a:r>
                <a:rPr lang="zh-CN" altLang="en-US" dirty="0">
                  <a:sym typeface="+mn-lt"/>
                </a:rPr>
                <a:t>科学佩戴口罩</a:t>
              </a:r>
            </a:p>
          </p:txBody>
        </p:sp>
        <p:sp>
          <p:nvSpPr>
            <p:cNvPr id="5" name="文本框 4">
              <a:extLst>
                <a:ext uri="{FF2B5EF4-FFF2-40B4-BE49-F238E27FC236}">
                  <a16:creationId xmlns:a16="http://schemas.microsoft.com/office/drawing/2014/main" id="{B600A720-43B9-2F4E-386E-19EE7781CBDF}"/>
                </a:ext>
              </a:extLst>
            </p:cNvPr>
            <p:cNvSpPr txBox="1"/>
            <p:nvPr/>
          </p:nvSpPr>
          <p:spPr>
            <a:xfrm>
              <a:off x="5134198" y="4807936"/>
              <a:ext cx="1923604" cy="934615"/>
            </a:xfrm>
            <a:prstGeom prst="rect">
              <a:avLst/>
            </a:prstGeom>
            <a:noFill/>
          </p:spPr>
          <p:txBody>
            <a:bodyPr wrap="none" lIns="0" tIns="0" rIns="0" bIns="0">
              <a:noAutofit/>
            </a:bodyPr>
            <a:lstStyle>
              <a:defPPr>
                <a:defRPr lang="zh-CN"/>
              </a:defPPr>
              <a:lvl1pPr>
                <a:defRPr sz="2500">
                  <a:solidFill>
                    <a:schemeClr val="bg1"/>
                  </a:solidFill>
                  <a:latin typeface="+mj-ea"/>
                  <a:ea typeface="+mj-ea"/>
                </a:defRPr>
              </a:lvl1pPr>
            </a:lstStyle>
            <a:p>
              <a:pPr algn="ctr">
                <a:lnSpc>
                  <a:spcPct val="125000"/>
                </a:lnSpc>
              </a:pPr>
              <a:r>
                <a:rPr lang="zh-CN" altLang="en-US" dirty="0">
                  <a:sym typeface="+mn-lt"/>
                </a:rPr>
                <a:t>保持良好的</a:t>
              </a:r>
              <a:endParaRPr lang="en-US" altLang="zh-CN" dirty="0">
                <a:sym typeface="+mn-lt"/>
              </a:endParaRPr>
            </a:p>
            <a:p>
              <a:pPr algn="ctr">
                <a:lnSpc>
                  <a:spcPct val="125000"/>
                </a:lnSpc>
              </a:pPr>
              <a:r>
                <a:rPr lang="zh-CN" altLang="en-US" dirty="0">
                  <a:sym typeface="+mn-lt"/>
                </a:rPr>
                <a:t>个人卫生习惯</a:t>
              </a:r>
            </a:p>
          </p:txBody>
        </p:sp>
      </p:grpSp>
      <p:sp>
        <p:nvSpPr>
          <p:cNvPr id="6" name="文本框">
            <a:extLst>
              <a:ext uri="{FF2B5EF4-FFF2-40B4-BE49-F238E27FC236}">
                <a16:creationId xmlns:a16="http://schemas.microsoft.com/office/drawing/2014/main" id="{1DC31E24-5C00-DA91-5615-937DEACB2A39}"/>
              </a:ext>
            </a:extLst>
          </p:cNvPr>
          <p:cNvSpPr/>
          <p:nvPr/>
        </p:nvSpPr>
        <p:spPr>
          <a:xfrm>
            <a:off x="3460750" y="549275"/>
            <a:ext cx="5270500" cy="538609"/>
          </a:xfrm>
          <a:prstGeom prst="rect">
            <a:avLst/>
          </a:prstGeom>
        </p:spPr>
        <p:txBody>
          <a:bodyPr wrap="square" lIns="0" tIns="0" rIns="0" bIns="0" anchor="t">
            <a:noAutofit/>
          </a:bodyPr>
          <a:lstStyle/>
          <a:p>
            <a:pPr algn="ctr"/>
            <a:r>
              <a:rPr lang="zh-CN" altLang="en-US" sz="3500" dirty="0">
                <a:latin typeface="+mj-ea"/>
                <a:ea typeface="+mj-ea"/>
                <a:sym typeface="+mn-lt"/>
              </a:rPr>
              <a:t>严格落实防控规定</a:t>
            </a:r>
          </a:p>
        </p:txBody>
      </p:sp>
      <p:grpSp>
        <p:nvGrpSpPr>
          <p:cNvPr id="22" name="组合 21">
            <a:extLst>
              <a:ext uri="{FF2B5EF4-FFF2-40B4-BE49-F238E27FC236}">
                <a16:creationId xmlns:a16="http://schemas.microsoft.com/office/drawing/2014/main" id="{3685125E-1C16-3062-71B4-0A2D2463376A}"/>
              </a:ext>
            </a:extLst>
          </p:cNvPr>
          <p:cNvGrpSpPr/>
          <p:nvPr/>
        </p:nvGrpSpPr>
        <p:grpSpPr>
          <a:xfrm rot="2700000">
            <a:off x="3783601" y="1370385"/>
            <a:ext cx="4624797" cy="4624797"/>
            <a:chOff x="3783601" y="1370385"/>
            <a:chExt cx="4624797" cy="4624797"/>
          </a:xfrm>
        </p:grpSpPr>
        <p:grpSp>
          <p:nvGrpSpPr>
            <p:cNvPr id="11" name="组合 10">
              <a:extLst>
                <a:ext uri="{FF2B5EF4-FFF2-40B4-BE49-F238E27FC236}">
                  <a16:creationId xmlns:a16="http://schemas.microsoft.com/office/drawing/2014/main" id="{876CD2C0-04E1-2D38-7DE2-67F00F649FDD}"/>
                </a:ext>
              </a:extLst>
            </p:cNvPr>
            <p:cNvGrpSpPr/>
            <p:nvPr/>
          </p:nvGrpSpPr>
          <p:grpSpPr>
            <a:xfrm>
              <a:off x="4244367" y="1831150"/>
              <a:ext cx="3703266" cy="3703266"/>
              <a:chOff x="-134754" y="-2656573"/>
              <a:chExt cx="5091765" cy="2204186"/>
            </a:xfrm>
          </p:grpSpPr>
          <p:cxnSp>
            <p:nvCxnSpPr>
              <p:cNvPr id="8" name="直接连接符 7">
                <a:extLst>
                  <a:ext uri="{FF2B5EF4-FFF2-40B4-BE49-F238E27FC236}">
                    <a16:creationId xmlns:a16="http://schemas.microsoft.com/office/drawing/2014/main" id="{F9741BE5-462F-1CA2-3DBE-9E020452FB73}"/>
                  </a:ext>
                </a:extLst>
              </p:cNvPr>
              <p:cNvCxnSpPr>
                <a:cxnSpLocks/>
              </p:cNvCxnSpPr>
              <p:nvPr/>
            </p:nvCxnSpPr>
            <p:spPr>
              <a:xfrm>
                <a:off x="-134754" y="-1554480"/>
                <a:ext cx="5091765" cy="0"/>
              </a:xfrm>
              <a:prstGeom prst="line">
                <a:avLst/>
              </a:prstGeom>
              <a:solidFill>
                <a:schemeClr val="bg1"/>
              </a:solidFill>
              <a:ln w="444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9" name="直接连接符 8">
                <a:extLst>
                  <a:ext uri="{FF2B5EF4-FFF2-40B4-BE49-F238E27FC236}">
                    <a16:creationId xmlns:a16="http://schemas.microsoft.com/office/drawing/2014/main" id="{DE68548F-07A4-BFB6-049E-61F889947E82}"/>
                  </a:ext>
                </a:extLst>
              </p:cNvPr>
              <p:cNvCxnSpPr>
                <a:cxnSpLocks/>
              </p:cNvCxnSpPr>
              <p:nvPr/>
            </p:nvCxnSpPr>
            <p:spPr>
              <a:xfrm>
                <a:off x="2411128" y="-2656573"/>
                <a:ext cx="0" cy="2204186"/>
              </a:xfrm>
              <a:prstGeom prst="line">
                <a:avLst/>
              </a:prstGeom>
              <a:solidFill>
                <a:schemeClr val="bg1"/>
              </a:solidFill>
              <a:ln w="444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8" name="组合 17">
              <a:extLst>
                <a:ext uri="{FF2B5EF4-FFF2-40B4-BE49-F238E27FC236}">
                  <a16:creationId xmlns:a16="http://schemas.microsoft.com/office/drawing/2014/main" id="{7B84A317-3BBE-9F85-D9AC-C2B817368AF4}"/>
                </a:ext>
              </a:extLst>
            </p:cNvPr>
            <p:cNvGrpSpPr/>
            <p:nvPr/>
          </p:nvGrpSpPr>
          <p:grpSpPr>
            <a:xfrm>
              <a:off x="5980497" y="1370385"/>
              <a:ext cx="231006" cy="4624797"/>
              <a:chOff x="5980497" y="1370385"/>
              <a:chExt cx="231006" cy="4624797"/>
            </a:xfrm>
          </p:grpSpPr>
          <p:sp>
            <p:nvSpPr>
              <p:cNvPr id="16" name="椭圆 15">
                <a:extLst>
                  <a:ext uri="{FF2B5EF4-FFF2-40B4-BE49-F238E27FC236}">
                    <a16:creationId xmlns:a16="http://schemas.microsoft.com/office/drawing/2014/main" id="{676366EB-F1F8-DB6E-54E3-FAB68ED32B2C}"/>
                  </a:ext>
                </a:extLst>
              </p:cNvPr>
              <p:cNvSpPr/>
              <p:nvPr/>
            </p:nvSpPr>
            <p:spPr>
              <a:xfrm>
                <a:off x="5980497" y="1370385"/>
                <a:ext cx="231006" cy="231006"/>
              </a:xfrm>
              <a:prstGeom prst="ellipse">
                <a:avLst/>
              </a:prstGeom>
              <a:noFill/>
              <a:ln w="444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 name="椭圆 16">
                <a:extLst>
                  <a:ext uri="{FF2B5EF4-FFF2-40B4-BE49-F238E27FC236}">
                    <a16:creationId xmlns:a16="http://schemas.microsoft.com/office/drawing/2014/main" id="{28B89858-8067-0903-243D-A729F54B1D95}"/>
                  </a:ext>
                </a:extLst>
              </p:cNvPr>
              <p:cNvSpPr/>
              <p:nvPr/>
            </p:nvSpPr>
            <p:spPr>
              <a:xfrm>
                <a:off x="5980497" y="5764176"/>
                <a:ext cx="231006" cy="231006"/>
              </a:xfrm>
              <a:prstGeom prst="ellipse">
                <a:avLst/>
              </a:prstGeom>
              <a:noFill/>
              <a:ln w="444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9" name="组合 18">
              <a:extLst>
                <a:ext uri="{FF2B5EF4-FFF2-40B4-BE49-F238E27FC236}">
                  <a16:creationId xmlns:a16="http://schemas.microsoft.com/office/drawing/2014/main" id="{4965226A-41B6-4866-D4C7-9CD74B6CFE9B}"/>
                </a:ext>
              </a:extLst>
            </p:cNvPr>
            <p:cNvGrpSpPr/>
            <p:nvPr/>
          </p:nvGrpSpPr>
          <p:grpSpPr>
            <a:xfrm rot="5400000">
              <a:off x="5980497" y="1370385"/>
              <a:ext cx="231006" cy="4624797"/>
              <a:chOff x="5980497" y="1370385"/>
              <a:chExt cx="231006" cy="4624797"/>
            </a:xfrm>
          </p:grpSpPr>
          <p:sp>
            <p:nvSpPr>
              <p:cNvPr id="20" name="椭圆 19">
                <a:extLst>
                  <a:ext uri="{FF2B5EF4-FFF2-40B4-BE49-F238E27FC236}">
                    <a16:creationId xmlns:a16="http://schemas.microsoft.com/office/drawing/2014/main" id="{6C518A09-06AB-E9C7-47E4-A9288503A826}"/>
                  </a:ext>
                </a:extLst>
              </p:cNvPr>
              <p:cNvSpPr/>
              <p:nvPr/>
            </p:nvSpPr>
            <p:spPr>
              <a:xfrm>
                <a:off x="5980497" y="1370385"/>
                <a:ext cx="231006" cy="231006"/>
              </a:xfrm>
              <a:prstGeom prst="ellipse">
                <a:avLst/>
              </a:prstGeom>
              <a:noFill/>
              <a:ln w="444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 name="椭圆 20">
                <a:extLst>
                  <a:ext uri="{FF2B5EF4-FFF2-40B4-BE49-F238E27FC236}">
                    <a16:creationId xmlns:a16="http://schemas.microsoft.com/office/drawing/2014/main" id="{4C5A7289-6EEE-FE05-3224-797148229DEC}"/>
                  </a:ext>
                </a:extLst>
              </p:cNvPr>
              <p:cNvSpPr/>
              <p:nvPr/>
            </p:nvSpPr>
            <p:spPr>
              <a:xfrm>
                <a:off x="5980497" y="5764176"/>
                <a:ext cx="231006" cy="231006"/>
              </a:xfrm>
              <a:prstGeom prst="ellipse">
                <a:avLst/>
              </a:prstGeom>
              <a:noFill/>
              <a:ln w="444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sp>
        <p:nvSpPr>
          <p:cNvPr id="169" name="矩形 168">
            <a:extLst>
              <a:ext uri="{FF2B5EF4-FFF2-40B4-BE49-F238E27FC236}">
                <a16:creationId xmlns:a16="http://schemas.microsoft.com/office/drawing/2014/main" id="{E9019723-F067-55A4-CFC7-28AADCB3A99B}"/>
              </a:ext>
            </a:extLst>
          </p:cNvPr>
          <p:cNvSpPr/>
          <p:nvPr/>
        </p:nvSpPr>
        <p:spPr>
          <a:xfrm>
            <a:off x="10760831" y="827266"/>
            <a:ext cx="1431169" cy="237348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170" name="组合 169">
            <a:extLst>
              <a:ext uri="{FF2B5EF4-FFF2-40B4-BE49-F238E27FC236}">
                <a16:creationId xmlns:a16="http://schemas.microsoft.com/office/drawing/2014/main" id="{88E79E7D-5D6D-865F-5A93-B7EA6ACF3382}"/>
              </a:ext>
            </a:extLst>
          </p:cNvPr>
          <p:cNvGrpSpPr/>
          <p:nvPr/>
        </p:nvGrpSpPr>
        <p:grpSpPr>
          <a:xfrm>
            <a:off x="1456675" y="1432036"/>
            <a:ext cx="391376" cy="2485498"/>
            <a:chOff x="9962975" y="1137951"/>
            <a:chExt cx="349425" cy="2219082"/>
          </a:xfrm>
        </p:grpSpPr>
        <p:sp>
          <p:nvSpPr>
            <p:cNvPr id="171" name="椭圆 170">
              <a:extLst>
                <a:ext uri="{FF2B5EF4-FFF2-40B4-BE49-F238E27FC236}">
                  <a16:creationId xmlns:a16="http://schemas.microsoft.com/office/drawing/2014/main" id="{0220A49D-A5E7-A663-9DED-6A8CDB835B8A}"/>
                </a:ext>
              </a:extLst>
            </p:cNvPr>
            <p:cNvSpPr>
              <a:spLocks/>
            </p:cNvSpPr>
            <p:nvPr/>
          </p:nvSpPr>
          <p:spPr>
            <a:xfrm>
              <a:off x="10200042" y="2947586"/>
              <a:ext cx="112358" cy="112358"/>
            </a:xfrm>
            <a:prstGeom prst="ellipse">
              <a:avLst/>
            </a:prstGeom>
            <a:noFill/>
            <a:ln w="38100" cap="rnd">
              <a:solidFill>
                <a:schemeClr val="accent4"/>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cxnSp>
          <p:nvCxnSpPr>
            <p:cNvPr id="172" name="直接连接符 171">
              <a:extLst>
                <a:ext uri="{FF2B5EF4-FFF2-40B4-BE49-F238E27FC236}">
                  <a16:creationId xmlns:a16="http://schemas.microsoft.com/office/drawing/2014/main" id="{EA49CB6F-6F75-FF67-EDF2-BF9450DB16FF}"/>
                </a:ext>
              </a:extLst>
            </p:cNvPr>
            <p:cNvCxnSpPr>
              <a:cxnSpLocks/>
            </p:cNvCxnSpPr>
            <p:nvPr/>
          </p:nvCxnSpPr>
          <p:spPr>
            <a:xfrm flipV="1">
              <a:off x="10256221" y="1317552"/>
              <a:ext cx="0" cy="1509068"/>
            </a:xfrm>
            <a:prstGeom prst="line">
              <a:avLst/>
            </a:prstGeom>
            <a:noFill/>
            <a:ln w="38100" cap="rnd">
              <a:solidFill>
                <a:schemeClr val="accent4"/>
              </a:solidFill>
              <a:prstDash val="solid"/>
              <a:round/>
            </a:ln>
          </p:spPr>
        </p:cxnSp>
        <p:cxnSp>
          <p:nvCxnSpPr>
            <p:cNvPr id="173" name="直接连接符 172">
              <a:extLst>
                <a:ext uri="{FF2B5EF4-FFF2-40B4-BE49-F238E27FC236}">
                  <a16:creationId xmlns:a16="http://schemas.microsoft.com/office/drawing/2014/main" id="{536C1D29-CC78-2793-0087-8ABC6D7493B8}"/>
                </a:ext>
              </a:extLst>
            </p:cNvPr>
            <p:cNvCxnSpPr>
              <a:cxnSpLocks/>
            </p:cNvCxnSpPr>
            <p:nvPr/>
          </p:nvCxnSpPr>
          <p:spPr>
            <a:xfrm flipV="1">
              <a:off x="10019154" y="1403387"/>
              <a:ext cx="0" cy="1953646"/>
            </a:xfrm>
            <a:prstGeom prst="line">
              <a:avLst/>
            </a:prstGeom>
            <a:noFill/>
            <a:ln w="38100" cap="rnd">
              <a:solidFill>
                <a:schemeClr val="accent4"/>
              </a:solidFill>
              <a:prstDash val="solid"/>
              <a:round/>
            </a:ln>
          </p:spPr>
        </p:cxnSp>
        <p:grpSp>
          <p:nvGrpSpPr>
            <p:cNvPr id="174" name="组合 173">
              <a:extLst>
                <a:ext uri="{FF2B5EF4-FFF2-40B4-BE49-F238E27FC236}">
                  <a16:creationId xmlns:a16="http://schemas.microsoft.com/office/drawing/2014/main" id="{B0F9F4D6-AC38-382C-B760-BD1476BCA5AD}"/>
                </a:ext>
              </a:extLst>
            </p:cNvPr>
            <p:cNvGrpSpPr>
              <a:grpSpLocks/>
            </p:cNvGrpSpPr>
            <p:nvPr/>
          </p:nvGrpSpPr>
          <p:grpSpPr>
            <a:xfrm>
              <a:off x="9962975" y="1137951"/>
              <a:ext cx="112358" cy="112358"/>
              <a:chOff x="8977754" y="644943"/>
              <a:chExt cx="864746" cy="1509068"/>
            </a:xfrm>
          </p:grpSpPr>
          <p:cxnSp>
            <p:nvCxnSpPr>
              <p:cNvPr id="175" name="直接连接符 174">
                <a:extLst>
                  <a:ext uri="{FF2B5EF4-FFF2-40B4-BE49-F238E27FC236}">
                    <a16:creationId xmlns:a16="http://schemas.microsoft.com/office/drawing/2014/main" id="{6DAD3D40-8EFE-FBE9-04AE-017FF3780F92}"/>
                  </a:ext>
                </a:extLst>
              </p:cNvPr>
              <p:cNvCxnSpPr>
                <a:cxnSpLocks/>
              </p:cNvCxnSpPr>
              <p:nvPr/>
            </p:nvCxnSpPr>
            <p:spPr>
              <a:xfrm flipV="1">
                <a:off x="9410127" y="644943"/>
                <a:ext cx="0" cy="1509068"/>
              </a:xfrm>
              <a:prstGeom prst="line">
                <a:avLst/>
              </a:prstGeom>
              <a:noFill/>
              <a:ln w="38100" cap="rnd">
                <a:solidFill>
                  <a:schemeClr val="accent4"/>
                </a:solidFill>
                <a:prstDash val="solid"/>
                <a:round/>
              </a:ln>
            </p:spPr>
          </p:cxnSp>
          <p:cxnSp>
            <p:nvCxnSpPr>
              <p:cNvPr id="176" name="直接连接符 175">
                <a:extLst>
                  <a:ext uri="{FF2B5EF4-FFF2-40B4-BE49-F238E27FC236}">
                    <a16:creationId xmlns:a16="http://schemas.microsoft.com/office/drawing/2014/main" id="{82C8DA6E-87ED-373D-9095-5E52E7C47D6D}"/>
                  </a:ext>
                </a:extLst>
              </p:cNvPr>
              <p:cNvCxnSpPr>
                <a:cxnSpLocks/>
              </p:cNvCxnSpPr>
              <p:nvPr/>
            </p:nvCxnSpPr>
            <p:spPr>
              <a:xfrm>
                <a:off x="8977754" y="1399477"/>
                <a:ext cx="864746" cy="0"/>
              </a:xfrm>
              <a:prstGeom prst="line">
                <a:avLst/>
              </a:prstGeom>
              <a:noFill/>
              <a:ln w="38100" cap="rnd">
                <a:solidFill>
                  <a:schemeClr val="accent4"/>
                </a:solidFill>
                <a:prstDash val="solid"/>
                <a:round/>
              </a:ln>
            </p:spPr>
          </p:cxnSp>
        </p:grpSp>
      </p:grpSp>
      <p:grpSp>
        <p:nvGrpSpPr>
          <p:cNvPr id="177" name="图形 1">
            <a:extLst>
              <a:ext uri="{FF2B5EF4-FFF2-40B4-BE49-F238E27FC236}">
                <a16:creationId xmlns:a16="http://schemas.microsoft.com/office/drawing/2014/main" id="{365420EE-0789-FDAE-1C59-AB144444D360}"/>
              </a:ext>
            </a:extLst>
          </p:cNvPr>
          <p:cNvGrpSpPr/>
          <p:nvPr/>
        </p:nvGrpSpPr>
        <p:grpSpPr>
          <a:xfrm rot="16200000">
            <a:off x="9321435" y="5148042"/>
            <a:ext cx="1616697" cy="503054"/>
            <a:chOff x="4451984" y="5972175"/>
            <a:chExt cx="1097915" cy="341629"/>
          </a:xfrm>
          <a:solidFill>
            <a:schemeClr val="bg1"/>
          </a:solidFill>
        </p:grpSpPr>
        <p:sp>
          <p:nvSpPr>
            <p:cNvPr id="178" name="任意多边形: 形状 177">
              <a:extLst>
                <a:ext uri="{FF2B5EF4-FFF2-40B4-BE49-F238E27FC236}">
                  <a16:creationId xmlns:a16="http://schemas.microsoft.com/office/drawing/2014/main" id="{25406C19-C599-4449-59F0-C075148F080D}"/>
                </a:ext>
              </a:extLst>
            </p:cNvPr>
            <p:cNvSpPr/>
            <p:nvPr/>
          </p:nvSpPr>
          <p:spPr>
            <a:xfrm>
              <a:off x="4451984" y="6227445"/>
              <a:ext cx="1097915" cy="86359"/>
            </a:xfrm>
            <a:custGeom>
              <a:avLst/>
              <a:gdLst>
                <a:gd name="connsiteX0" fmla="*/ 1082040 w 1097915"/>
                <a:gd name="connsiteY0" fmla="*/ 86360 h 86359"/>
                <a:gd name="connsiteX1" fmla="*/ 1016635 w 1097915"/>
                <a:gd name="connsiteY1" fmla="*/ 52705 h 86359"/>
                <a:gd name="connsiteX2" fmla="*/ 975360 w 1097915"/>
                <a:gd name="connsiteY2" fmla="*/ 29210 h 86359"/>
                <a:gd name="connsiteX3" fmla="*/ 934085 w 1097915"/>
                <a:gd name="connsiteY3" fmla="*/ 52705 h 86359"/>
                <a:gd name="connsiteX4" fmla="*/ 869315 w 1097915"/>
                <a:gd name="connsiteY4" fmla="*/ 86360 h 86359"/>
                <a:gd name="connsiteX5" fmla="*/ 803910 w 1097915"/>
                <a:gd name="connsiteY5" fmla="*/ 52705 h 86359"/>
                <a:gd name="connsiteX6" fmla="*/ 762635 w 1097915"/>
                <a:gd name="connsiteY6" fmla="*/ 29210 h 86359"/>
                <a:gd name="connsiteX7" fmla="*/ 721360 w 1097915"/>
                <a:gd name="connsiteY7" fmla="*/ 52705 h 86359"/>
                <a:gd name="connsiteX8" fmla="*/ 655955 w 1097915"/>
                <a:gd name="connsiteY8" fmla="*/ 86360 h 86359"/>
                <a:gd name="connsiteX9" fmla="*/ 590550 w 1097915"/>
                <a:gd name="connsiteY9" fmla="*/ 52705 h 86359"/>
                <a:gd name="connsiteX10" fmla="*/ 549275 w 1097915"/>
                <a:gd name="connsiteY10" fmla="*/ 29210 h 86359"/>
                <a:gd name="connsiteX11" fmla="*/ 508000 w 1097915"/>
                <a:gd name="connsiteY11" fmla="*/ 52705 h 86359"/>
                <a:gd name="connsiteX12" fmla="*/ 442595 w 1097915"/>
                <a:gd name="connsiteY12" fmla="*/ 86360 h 86359"/>
                <a:gd name="connsiteX13" fmla="*/ 377190 w 1097915"/>
                <a:gd name="connsiteY13" fmla="*/ 52705 h 86359"/>
                <a:gd name="connsiteX14" fmla="*/ 335915 w 1097915"/>
                <a:gd name="connsiteY14" fmla="*/ 29210 h 86359"/>
                <a:gd name="connsiteX15" fmla="*/ 294640 w 1097915"/>
                <a:gd name="connsiteY15" fmla="*/ 52705 h 86359"/>
                <a:gd name="connsiteX16" fmla="*/ 229235 w 1097915"/>
                <a:gd name="connsiteY16" fmla="*/ 86360 h 86359"/>
                <a:gd name="connsiteX17" fmla="*/ 163830 w 1097915"/>
                <a:gd name="connsiteY17" fmla="*/ 52705 h 86359"/>
                <a:gd name="connsiteX18" fmla="*/ 122555 w 1097915"/>
                <a:gd name="connsiteY18" fmla="*/ 29210 h 86359"/>
                <a:gd name="connsiteX19" fmla="*/ 81280 w 1097915"/>
                <a:gd name="connsiteY19" fmla="*/ 52705 h 86359"/>
                <a:gd name="connsiteX20" fmla="*/ 15875 w 1097915"/>
                <a:gd name="connsiteY20" fmla="*/ 86360 h 86359"/>
                <a:gd name="connsiteX21" fmla="*/ 0 w 1097915"/>
                <a:gd name="connsiteY21" fmla="*/ 71755 h 86359"/>
                <a:gd name="connsiteX22" fmla="*/ 15875 w 1097915"/>
                <a:gd name="connsiteY22" fmla="*/ 57150 h 86359"/>
                <a:gd name="connsiteX23" fmla="*/ 57150 w 1097915"/>
                <a:gd name="connsiteY23" fmla="*/ 33655 h 86359"/>
                <a:gd name="connsiteX24" fmla="*/ 122555 w 1097915"/>
                <a:gd name="connsiteY24" fmla="*/ 0 h 86359"/>
                <a:gd name="connsiteX25" fmla="*/ 187960 w 1097915"/>
                <a:gd name="connsiteY25" fmla="*/ 33655 h 86359"/>
                <a:gd name="connsiteX26" fmla="*/ 229235 w 1097915"/>
                <a:gd name="connsiteY26" fmla="*/ 57150 h 86359"/>
                <a:gd name="connsiteX27" fmla="*/ 270510 w 1097915"/>
                <a:gd name="connsiteY27" fmla="*/ 33655 h 86359"/>
                <a:gd name="connsiteX28" fmla="*/ 335915 w 1097915"/>
                <a:gd name="connsiteY28" fmla="*/ 0 h 86359"/>
                <a:gd name="connsiteX29" fmla="*/ 401320 w 1097915"/>
                <a:gd name="connsiteY29" fmla="*/ 33655 h 86359"/>
                <a:gd name="connsiteX30" fmla="*/ 442595 w 1097915"/>
                <a:gd name="connsiteY30" fmla="*/ 57150 h 86359"/>
                <a:gd name="connsiteX31" fmla="*/ 483870 w 1097915"/>
                <a:gd name="connsiteY31" fmla="*/ 33655 h 86359"/>
                <a:gd name="connsiteX32" fmla="*/ 549275 w 1097915"/>
                <a:gd name="connsiteY32" fmla="*/ 0 h 86359"/>
                <a:gd name="connsiteX33" fmla="*/ 614680 w 1097915"/>
                <a:gd name="connsiteY33" fmla="*/ 33655 h 86359"/>
                <a:gd name="connsiteX34" fmla="*/ 655955 w 1097915"/>
                <a:gd name="connsiteY34" fmla="*/ 57150 h 86359"/>
                <a:gd name="connsiteX35" fmla="*/ 697230 w 1097915"/>
                <a:gd name="connsiteY35" fmla="*/ 33655 h 86359"/>
                <a:gd name="connsiteX36" fmla="*/ 762635 w 1097915"/>
                <a:gd name="connsiteY36" fmla="*/ 0 h 86359"/>
                <a:gd name="connsiteX37" fmla="*/ 828040 w 1097915"/>
                <a:gd name="connsiteY37" fmla="*/ 33655 h 86359"/>
                <a:gd name="connsiteX38" fmla="*/ 869315 w 1097915"/>
                <a:gd name="connsiteY38" fmla="*/ 57150 h 86359"/>
                <a:gd name="connsiteX39" fmla="*/ 910590 w 1097915"/>
                <a:gd name="connsiteY39" fmla="*/ 33655 h 86359"/>
                <a:gd name="connsiteX40" fmla="*/ 975360 w 1097915"/>
                <a:gd name="connsiteY40" fmla="*/ 0 h 86359"/>
                <a:gd name="connsiteX41" fmla="*/ 1040765 w 1097915"/>
                <a:gd name="connsiteY41" fmla="*/ 33655 h 86359"/>
                <a:gd name="connsiteX42" fmla="*/ 1082040 w 1097915"/>
                <a:gd name="connsiteY42" fmla="*/ 57150 h 86359"/>
                <a:gd name="connsiteX43" fmla="*/ 1097915 w 1097915"/>
                <a:gd name="connsiteY43" fmla="*/ 71755 h 86359"/>
                <a:gd name="connsiteX44" fmla="*/ 1082040 w 1097915"/>
                <a:gd name="connsiteY44" fmla="*/ 86360 h 8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59">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sp>
          <p:nvSpPr>
            <p:cNvPr id="179" name="任意多边形: 形状 178">
              <a:extLst>
                <a:ext uri="{FF2B5EF4-FFF2-40B4-BE49-F238E27FC236}">
                  <a16:creationId xmlns:a16="http://schemas.microsoft.com/office/drawing/2014/main" id="{8483E010-4C5E-3397-9C62-BBE50281BC10}"/>
                </a:ext>
              </a:extLst>
            </p:cNvPr>
            <p:cNvSpPr/>
            <p:nvPr/>
          </p:nvSpPr>
          <p:spPr>
            <a:xfrm>
              <a:off x="4451984" y="6099809"/>
              <a:ext cx="1097915" cy="86360"/>
            </a:xfrm>
            <a:custGeom>
              <a:avLst/>
              <a:gdLst>
                <a:gd name="connsiteX0" fmla="*/ 1082040 w 1097915"/>
                <a:gd name="connsiteY0" fmla="*/ 86360 h 86360"/>
                <a:gd name="connsiteX1" fmla="*/ 1016635 w 1097915"/>
                <a:gd name="connsiteY1" fmla="*/ 52705 h 86360"/>
                <a:gd name="connsiteX2" fmla="*/ 975360 w 1097915"/>
                <a:gd name="connsiteY2" fmla="*/ 29210 h 86360"/>
                <a:gd name="connsiteX3" fmla="*/ 934085 w 1097915"/>
                <a:gd name="connsiteY3" fmla="*/ 52705 h 86360"/>
                <a:gd name="connsiteX4" fmla="*/ 869315 w 1097915"/>
                <a:gd name="connsiteY4" fmla="*/ 86360 h 86360"/>
                <a:gd name="connsiteX5" fmla="*/ 803910 w 1097915"/>
                <a:gd name="connsiteY5" fmla="*/ 52705 h 86360"/>
                <a:gd name="connsiteX6" fmla="*/ 762635 w 1097915"/>
                <a:gd name="connsiteY6" fmla="*/ 29210 h 86360"/>
                <a:gd name="connsiteX7" fmla="*/ 721360 w 1097915"/>
                <a:gd name="connsiteY7" fmla="*/ 52705 h 86360"/>
                <a:gd name="connsiteX8" fmla="*/ 655955 w 1097915"/>
                <a:gd name="connsiteY8" fmla="*/ 86360 h 86360"/>
                <a:gd name="connsiteX9" fmla="*/ 590550 w 1097915"/>
                <a:gd name="connsiteY9" fmla="*/ 52705 h 86360"/>
                <a:gd name="connsiteX10" fmla="*/ 549275 w 1097915"/>
                <a:gd name="connsiteY10" fmla="*/ 29210 h 86360"/>
                <a:gd name="connsiteX11" fmla="*/ 508000 w 1097915"/>
                <a:gd name="connsiteY11" fmla="*/ 52705 h 86360"/>
                <a:gd name="connsiteX12" fmla="*/ 442595 w 1097915"/>
                <a:gd name="connsiteY12" fmla="*/ 86360 h 86360"/>
                <a:gd name="connsiteX13" fmla="*/ 377190 w 1097915"/>
                <a:gd name="connsiteY13" fmla="*/ 52705 h 86360"/>
                <a:gd name="connsiteX14" fmla="*/ 335915 w 1097915"/>
                <a:gd name="connsiteY14" fmla="*/ 29210 h 86360"/>
                <a:gd name="connsiteX15" fmla="*/ 294640 w 1097915"/>
                <a:gd name="connsiteY15" fmla="*/ 52705 h 86360"/>
                <a:gd name="connsiteX16" fmla="*/ 229235 w 1097915"/>
                <a:gd name="connsiteY16" fmla="*/ 86360 h 86360"/>
                <a:gd name="connsiteX17" fmla="*/ 163830 w 1097915"/>
                <a:gd name="connsiteY17" fmla="*/ 52705 h 86360"/>
                <a:gd name="connsiteX18" fmla="*/ 122555 w 1097915"/>
                <a:gd name="connsiteY18" fmla="*/ 29210 h 86360"/>
                <a:gd name="connsiteX19" fmla="*/ 81280 w 1097915"/>
                <a:gd name="connsiteY19" fmla="*/ 52705 h 86360"/>
                <a:gd name="connsiteX20" fmla="*/ 15875 w 1097915"/>
                <a:gd name="connsiteY20" fmla="*/ 86360 h 86360"/>
                <a:gd name="connsiteX21" fmla="*/ 0 w 1097915"/>
                <a:gd name="connsiteY21" fmla="*/ 71755 h 86360"/>
                <a:gd name="connsiteX22" fmla="*/ 15875 w 1097915"/>
                <a:gd name="connsiteY22" fmla="*/ 57150 h 86360"/>
                <a:gd name="connsiteX23" fmla="*/ 57150 w 1097915"/>
                <a:gd name="connsiteY23" fmla="*/ 33655 h 86360"/>
                <a:gd name="connsiteX24" fmla="*/ 122555 w 1097915"/>
                <a:gd name="connsiteY24" fmla="*/ 0 h 86360"/>
                <a:gd name="connsiteX25" fmla="*/ 187960 w 1097915"/>
                <a:gd name="connsiteY25" fmla="*/ 33655 h 86360"/>
                <a:gd name="connsiteX26" fmla="*/ 229235 w 1097915"/>
                <a:gd name="connsiteY26" fmla="*/ 57150 h 86360"/>
                <a:gd name="connsiteX27" fmla="*/ 270510 w 1097915"/>
                <a:gd name="connsiteY27" fmla="*/ 33655 h 86360"/>
                <a:gd name="connsiteX28" fmla="*/ 335915 w 1097915"/>
                <a:gd name="connsiteY28" fmla="*/ 0 h 86360"/>
                <a:gd name="connsiteX29" fmla="*/ 401320 w 1097915"/>
                <a:gd name="connsiteY29" fmla="*/ 33655 h 86360"/>
                <a:gd name="connsiteX30" fmla="*/ 442595 w 1097915"/>
                <a:gd name="connsiteY30" fmla="*/ 57150 h 86360"/>
                <a:gd name="connsiteX31" fmla="*/ 483870 w 1097915"/>
                <a:gd name="connsiteY31" fmla="*/ 33655 h 86360"/>
                <a:gd name="connsiteX32" fmla="*/ 549275 w 1097915"/>
                <a:gd name="connsiteY32" fmla="*/ 0 h 86360"/>
                <a:gd name="connsiteX33" fmla="*/ 614680 w 1097915"/>
                <a:gd name="connsiteY33" fmla="*/ 33655 h 86360"/>
                <a:gd name="connsiteX34" fmla="*/ 655955 w 1097915"/>
                <a:gd name="connsiteY34" fmla="*/ 57150 h 86360"/>
                <a:gd name="connsiteX35" fmla="*/ 697230 w 1097915"/>
                <a:gd name="connsiteY35" fmla="*/ 33655 h 86360"/>
                <a:gd name="connsiteX36" fmla="*/ 762635 w 1097915"/>
                <a:gd name="connsiteY36" fmla="*/ 0 h 86360"/>
                <a:gd name="connsiteX37" fmla="*/ 828040 w 1097915"/>
                <a:gd name="connsiteY37" fmla="*/ 33655 h 86360"/>
                <a:gd name="connsiteX38" fmla="*/ 869315 w 1097915"/>
                <a:gd name="connsiteY38" fmla="*/ 57150 h 86360"/>
                <a:gd name="connsiteX39" fmla="*/ 910590 w 1097915"/>
                <a:gd name="connsiteY39" fmla="*/ 33655 h 86360"/>
                <a:gd name="connsiteX40" fmla="*/ 975360 w 1097915"/>
                <a:gd name="connsiteY40" fmla="*/ 0 h 86360"/>
                <a:gd name="connsiteX41" fmla="*/ 1040765 w 1097915"/>
                <a:gd name="connsiteY41" fmla="*/ 33655 h 86360"/>
                <a:gd name="connsiteX42" fmla="*/ 1082040 w 1097915"/>
                <a:gd name="connsiteY42" fmla="*/ 57150 h 86360"/>
                <a:gd name="connsiteX43" fmla="*/ 1097915 w 1097915"/>
                <a:gd name="connsiteY43" fmla="*/ 71755 h 86360"/>
                <a:gd name="connsiteX44" fmla="*/ 1082040 w 1097915"/>
                <a:gd name="connsiteY44" fmla="*/ 86360 h 8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60">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sp>
          <p:nvSpPr>
            <p:cNvPr id="180" name="任意多边形: 形状 179">
              <a:extLst>
                <a:ext uri="{FF2B5EF4-FFF2-40B4-BE49-F238E27FC236}">
                  <a16:creationId xmlns:a16="http://schemas.microsoft.com/office/drawing/2014/main" id="{93A57D1C-AF9C-84D8-50BF-DCE050AB537D}"/>
                </a:ext>
              </a:extLst>
            </p:cNvPr>
            <p:cNvSpPr/>
            <p:nvPr/>
          </p:nvSpPr>
          <p:spPr>
            <a:xfrm>
              <a:off x="4451984" y="5972175"/>
              <a:ext cx="1097915" cy="86359"/>
            </a:xfrm>
            <a:custGeom>
              <a:avLst/>
              <a:gdLst>
                <a:gd name="connsiteX0" fmla="*/ 1082040 w 1097915"/>
                <a:gd name="connsiteY0" fmla="*/ 86360 h 86359"/>
                <a:gd name="connsiteX1" fmla="*/ 1016635 w 1097915"/>
                <a:gd name="connsiteY1" fmla="*/ 52705 h 86359"/>
                <a:gd name="connsiteX2" fmla="*/ 975360 w 1097915"/>
                <a:gd name="connsiteY2" fmla="*/ 29210 h 86359"/>
                <a:gd name="connsiteX3" fmla="*/ 934085 w 1097915"/>
                <a:gd name="connsiteY3" fmla="*/ 52705 h 86359"/>
                <a:gd name="connsiteX4" fmla="*/ 869315 w 1097915"/>
                <a:gd name="connsiteY4" fmla="*/ 86360 h 86359"/>
                <a:gd name="connsiteX5" fmla="*/ 803910 w 1097915"/>
                <a:gd name="connsiteY5" fmla="*/ 52705 h 86359"/>
                <a:gd name="connsiteX6" fmla="*/ 762635 w 1097915"/>
                <a:gd name="connsiteY6" fmla="*/ 29210 h 86359"/>
                <a:gd name="connsiteX7" fmla="*/ 721360 w 1097915"/>
                <a:gd name="connsiteY7" fmla="*/ 52705 h 86359"/>
                <a:gd name="connsiteX8" fmla="*/ 655955 w 1097915"/>
                <a:gd name="connsiteY8" fmla="*/ 86360 h 86359"/>
                <a:gd name="connsiteX9" fmla="*/ 590550 w 1097915"/>
                <a:gd name="connsiteY9" fmla="*/ 52705 h 86359"/>
                <a:gd name="connsiteX10" fmla="*/ 549275 w 1097915"/>
                <a:gd name="connsiteY10" fmla="*/ 29210 h 86359"/>
                <a:gd name="connsiteX11" fmla="*/ 508000 w 1097915"/>
                <a:gd name="connsiteY11" fmla="*/ 52705 h 86359"/>
                <a:gd name="connsiteX12" fmla="*/ 442595 w 1097915"/>
                <a:gd name="connsiteY12" fmla="*/ 86360 h 86359"/>
                <a:gd name="connsiteX13" fmla="*/ 377190 w 1097915"/>
                <a:gd name="connsiteY13" fmla="*/ 52705 h 86359"/>
                <a:gd name="connsiteX14" fmla="*/ 335915 w 1097915"/>
                <a:gd name="connsiteY14" fmla="*/ 29210 h 86359"/>
                <a:gd name="connsiteX15" fmla="*/ 294640 w 1097915"/>
                <a:gd name="connsiteY15" fmla="*/ 52705 h 86359"/>
                <a:gd name="connsiteX16" fmla="*/ 229235 w 1097915"/>
                <a:gd name="connsiteY16" fmla="*/ 86360 h 86359"/>
                <a:gd name="connsiteX17" fmla="*/ 163830 w 1097915"/>
                <a:gd name="connsiteY17" fmla="*/ 52705 h 86359"/>
                <a:gd name="connsiteX18" fmla="*/ 122555 w 1097915"/>
                <a:gd name="connsiteY18" fmla="*/ 29210 h 86359"/>
                <a:gd name="connsiteX19" fmla="*/ 81280 w 1097915"/>
                <a:gd name="connsiteY19" fmla="*/ 52705 h 86359"/>
                <a:gd name="connsiteX20" fmla="*/ 15875 w 1097915"/>
                <a:gd name="connsiteY20" fmla="*/ 86360 h 86359"/>
                <a:gd name="connsiteX21" fmla="*/ 0 w 1097915"/>
                <a:gd name="connsiteY21" fmla="*/ 71755 h 86359"/>
                <a:gd name="connsiteX22" fmla="*/ 15875 w 1097915"/>
                <a:gd name="connsiteY22" fmla="*/ 57150 h 86359"/>
                <a:gd name="connsiteX23" fmla="*/ 57150 w 1097915"/>
                <a:gd name="connsiteY23" fmla="*/ 33655 h 86359"/>
                <a:gd name="connsiteX24" fmla="*/ 122555 w 1097915"/>
                <a:gd name="connsiteY24" fmla="*/ 0 h 86359"/>
                <a:gd name="connsiteX25" fmla="*/ 187960 w 1097915"/>
                <a:gd name="connsiteY25" fmla="*/ 33655 h 86359"/>
                <a:gd name="connsiteX26" fmla="*/ 229235 w 1097915"/>
                <a:gd name="connsiteY26" fmla="*/ 57150 h 86359"/>
                <a:gd name="connsiteX27" fmla="*/ 270510 w 1097915"/>
                <a:gd name="connsiteY27" fmla="*/ 33655 h 86359"/>
                <a:gd name="connsiteX28" fmla="*/ 335915 w 1097915"/>
                <a:gd name="connsiteY28" fmla="*/ 0 h 86359"/>
                <a:gd name="connsiteX29" fmla="*/ 401320 w 1097915"/>
                <a:gd name="connsiteY29" fmla="*/ 33655 h 86359"/>
                <a:gd name="connsiteX30" fmla="*/ 442595 w 1097915"/>
                <a:gd name="connsiteY30" fmla="*/ 57150 h 86359"/>
                <a:gd name="connsiteX31" fmla="*/ 483870 w 1097915"/>
                <a:gd name="connsiteY31" fmla="*/ 33655 h 86359"/>
                <a:gd name="connsiteX32" fmla="*/ 549275 w 1097915"/>
                <a:gd name="connsiteY32" fmla="*/ 0 h 86359"/>
                <a:gd name="connsiteX33" fmla="*/ 614680 w 1097915"/>
                <a:gd name="connsiteY33" fmla="*/ 33655 h 86359"/>
                <a:gd name="connsiteX34" fmla="*/ 655955 w 1097915"/>
                <a:gd name="connsiteY34" fmla="*/ 57150 h 86359"/>
                <a:gd name="connsiteX35" fmla="*/ 697230 w 1097915"/>
                <a:gd name="connsiteY35" fmla="*/ 33655 h 86359"/>
                <a:gd name="connsiteX36" fmla="*/ 762635 w 1097915"/>
                <a:gd name="connsiteY36" fmla="*/ 0 h 86359"/>
                <a:gd name="connsiteX37" fmla="*/ 828040 w 1097915"/>
                <a:gd name="connsiteY37" fmla="*/ 33655 h 86359"/>
                <a:gd name="connsiteX38" fmla="*/ 869315 w 1097915"/>
                <a:gd name="connsiteY38" fmla="*/ 57150 h 86359"/>
                <a:gd name="connsiteX39" fmla="*/ 910590 w 1097915"/>
                <a:gd name="connsiteY39" fmla="*/ 33655 h 86359"/>
                <a:gd name="connsiteX40" fmla="*/ 975360 w 1097915"/>
                <a:gd name="connsiteY40" fmla="*/ 0 h 86359"/>
                <a:gd name="connsiteX41" fmla="*/ 1040765 w 1097915"/>
                <a:gd name="connsiteY41" fmla="*/ 33655 h 86359"/>
                <a:gd name="connsiteX42" fmla="*/ 1082040 w 1097915"/>
                <a:gd name="connsiteY42" fmla="*/ 57150 h 86359"/>
                <a:gd name="connsiteX43" fmla="*/ 1097915 w 1097915"/>
                <a:gd name="connsiteY43" fmla="*/ 71755 h 86359"/>
                <a:gd name="connsiteX44" fmla="*/ 1082040 w 1097915"/>
                <a:gd name="connsiteY44" fmla="*/ 86360 h 8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59">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grpSp>
      <p:grpSp>
        <p:nvGrpSpPr>
          <p:cNvPr id="181" name="组合 180">
            <a:extLst>
              <a:ext uri="{FF2B5EF4-FFF2-40B4-BE49-F238E27FC236}">
                <a16:creationId xmlns:a16="http://schemas.microsoft.com/office/drawing/2014/main" id="{926E14B9-86E2-C80D-8011-FF6EBC85FCA6}"/>
              </a:ext>
            </a:extLst>
          </p:cNvPr>
          <p:cNvGrpSpPr/>
          <p:nvPr/>
        </p:nvGrpSpPr>
        <p:grpSpPr>
          <a:xfrm rot="20083609">
            <a:off x="10175394" y="542590"/>
            <a:ext cx="709230" cy="818940"/>
            <a:chOff x="4500562" y="1586674"/>
            <a:chExt cx="3190208" cy="3683698"/>
          </a:xfrm>
        </p:grpSpPr>
        <p:sp>
          <p:nvSpPr>
            <p:cNvPr id="182" name="任意多边形: 形状 181">
              <a:extLst>
                <a:ext uri="{FF2B5EF4-FFF2-40B4-BE49-F238E27FC236}">
                  <a16:creationId xmlns:a16="http://schemas.microsoft.com/office/drawing/2014/main" id="{48475902-7C58-9A1B-5749-EDAD5E9C4A2A}"/>
                </a:ext>
              </a:extLst>
            </p:cNvPr>
            <p:cNvSpPr/>
            <p:nvPr/>
          </p:nvSpPr>
          <p:spPr>
            <a:xfrm>
              <a:off x="4500562" y="1586674"/>
              <a:ext cx="3190208" cy="1841849"/>
            </a:xfrm>
            <a:custGeom>
              <a:avLst/>
              <a:gdLst>
                <a:gd name="connsiteX0" fmla="*/ 3190208 w 3190208"/>
                <a:gd name="connsiteY0" fmla="*/ 920877 h 1841849"/>
                <a:gd name="connsiteX1" fmla="*/ 1595152 w 3190208"/>
                <a:gd name="connsiteY1" fmla="*/ 1841849 h 1841849"/>
                <a:gd name="connsiteX2" fmla="*/ 0 w 3190208"/>
                <a:gd name="connsiteY2" fmla="*/ 920877 h 1841849"/>
                <a:gd name="connsiteX3" fmla="*/ 1595152 w 3190208"/>
                <a:gd name="connsiteY3" fmla="*/ 0 h 1841849"/>
                <a:gd name="connsiteX4" fmla="*/ 3190208 w 3190208"/>
                <a:gd name="connsiteY4" fmla="*/ 920877 h 1841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208" h="1841849">
                  <a:moveTo>
                    <a:pt x="3190208" y="920877"/>
                  </a:moveTo>
                  <a:lnTo>
                    <a:pt x="1595152" y="1841849"/>
                  </a:lnTo>
                  <a:lnTo>
                    <a:pt x="0" y="920877"/>
                  </a:lnTo>
                  <a:lnTo>
                    <a:pt x="1595152" y="0"/>
                  </a:lnTo>
                  <a:lnTo>
                    <a:pt x="3190208" y="920877"/>
                  </a:lnTo>
                  <a:close/>
                </a:path>
              </a:pathLst>
            </a:custGeom>
            <a:noFill/>
            <a:ln w="44450" cap="rnd">
              <a:solidFill>
                <a:schemeClr val="bg1"/>
              </a:solidFill>
              <a:prstDash val="solid"/>
              <a:round/>
            </a:ln>
          </p:spPr>
          <p:txBody>
            <a:bodyPr rtlCol="0" anchor="ctr">
              <a:noAutofit/>
            </a:bodyPr>
            <a:lstStyle/>
            <a:p>
              <a:endParaRPr lang="zh-CN" altLang="en-US"/>
            </a:p>
          </p:txBody>
        </p:sp>
        <p:sp>
          <p:nvSpPr>
            <p:cNvPr id="183" name="任意多边形: 形状 182">
              <a:extLst>
                <a:ext uri="{FF2B5EF4-FFF2-40B4-BE49-F238E27FC236}">
                  <a16:creationId xmlns:a16="http://schemas.microsoft.com/office/drawing/2014/main" id="{EB5032AD-36E5-C14B-3F90-0E124F763107}"/>
                </a:ext>
              </a:extLst>
            </p:cNvPr>
            <p:cNvSpPr/>
            <p:nvPr/>
          </p:nvSpPr>
          <p:spPr>
            <a:xfrm>
              <a:off x="4500562" y="2507551"/>
              <a:ext cx="1595151" cy="2762821"/>
            </a:xfrm>
            <a:custGeom>
              <a:avLst/>
              <a:gdLst>
                <a:gd name="connsiteX0" fmla="*/ 1595152 w 1595151"/>
                <a:gd name="connsiteY0" fmla="*/ 920972 h 2762821"/>
                <a:gd name="connsiteX1" fmla="*/ 1595152 w 1595151"/>
                <a:gd name="connsiteY1" fmla="*/ 2762822 h 2762821"/>
                <a:gd name="connsiteX2" fmla="*/ 0 w 1595151"/>
                <a:gd name="connsiteY2" fmla="*/ 1841849 h 2762821"/>
                <a:gd name="connsiteX3" fmla="*/ 0 w 1595151"/>
                <a:gd name="connsiteY3" fmla="*/ 0 h 2762821"/>
                <a:gd name="connsiteX4" fmla="*/ 1595152 w 1595151"/>
                <a:gd name="connsiteY4" fmla="*/ 920972 h 276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151" h="2762821">
                  <a:moveTo>
                    <a:pt x="1595152" y="920972"/>
                  </a:moveTo>
                  <a:lnTo>
                    <a:pt x="1595152" y="2762822"/>
                  </a:lnTo>
                  <a:lnTo>
                    <a:pt x="0" y="1841849"/>
                  </a:lnTo>
                  <a:lnTo>
                    <a:pt x="0" y="0"/>
                  </a:lnTo>
                  <a:lnTo>
                    <a:pt x="1595152" y="920972"/>
                  </a:lnTo>
                  <a:close/>
                </a:path>
              </a:pathLst>
            </a:custGeom>
            <a:noFill/>
            <a:ln w="44450" cap="rnd">
              <a:solidFill>
                <a:schemeClr val="bg1"/>
              </a:solidFill>
              <a:prstDash val="solid"/>
              <a:round/>
            </a:ln>
          </p:spPr>
          <p:txBody>
            <a:bodyPr rtlCol="0" anchor="ctr">
              <a:noAutofit/>
            </a:bodyPr>
            <a:lstStyle/>
            <a:p>
              <a:endParaRPr lang="zh-CN" altLang="en-US"/>
            </a:p>
          </p:txBody>
        </p:sp>
        <p:sp>
          <p:nvSpPr>
            <p:cNvPr id="184" name="任意多边形: 形状 183">
              <a:extLst>
                <a:ext uri="{FF2B5EF4-FFF2-40B4-BE49-F238E27FC236}">
                  <a16:creationId xmlns:a16="http://schemas.microsoft.com/office/drawing/2014/main" id="{12383A4A-4E64-E467-B6FC-D2EBC44E62BB}"/>
                </a:ext>
              </a:extLst>
            </p:cNvPr>
            <p:cNvSpPr/>
            <p:nvPr/>
          </p:nvSpPr>
          <p:spPr>
            <a:xfrm>
              <a:off x="6095713" y="2507551"/>
              <a:ext cx="1595056" cy="2762821"/>
            </a:xfrm>
            <a:custGeom>
              <a:avLst/>
              <a:gdLst>
                <a:gd name="connsiteX0" fmla="*/ 1595056 w 1595056"/>
                <a:gd name="connsiteY0" fmla="*/ 0 h 2762821"/>
                <a:gd name="connsiteX1" fmla="*/ 1595056 w 1595056"/>
                <a:gd name="connsiteY1" fmla="*/ 1841849 h 2762821"/>
                <a:gd name="connsiteX2" fmla="*/ 0 w 1595056"/>
                <a:gd name="connsiteY2" fmla="*/ 2762822 h 2762821"/>
                <a:gd name="connsiteX3" fmla="*/ 0 w 1595056"/>
                <a:gd name="connsiteY3" fmla="*/ 920972 h 2762821"/>
                <a:gd name="connsiteX4" fmla="*/ 1595056 w 1595056"/>
                <a:gd name="connsiteY4" fmla="*/ 0 h 276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056" h="2762821">
                  <a:moveTo>
                    <a:pt x="1595056" y="0"/>
                  </a:moveTo>
                  <a:lnTo>
                    <a:pt x="1595056" y="1841849"/>
                  </a:lnTo>
                  <a:lnTo>
                    <a:pt x="0" y="2762822"/>
                  </a:lnTo>
                  <a:lnTo>
                    <a:pt x="0" y="920972"/>
                  </a:lnTo>
                  <a:lnTo>
                    <a:pt x="1595056" y="0"/>
                  </a:lnTo>
                  <a:close/>
                </a:path>
              </a:pathLst>
            </a:custGeom>
            <a:noFill/>
            <a:ln w="44450" cap="rnd">
              <a:solidFill>
                <a:schemeClr val="bg1"/>
              </a:solidFill>
              <a:prstDash val="solid"/>
              <a:round/>
            </a:ln>
          </p:spPr>
          <p:txBody>
            <a:bodyPr rtlCol="0" anchor="ctr">
              <a:noAutofit/>
            </a:bodyPr>
            <a:lstStyle/>
            <a:p>
              <a:endParaRPr lang="zh-CN" altLang="en-US" dirty="0"/>
            </a:p>
          </p:txBody>
        </p:sp>
      </p:grpSp>
    </p:spTree>
    <p:extLst>
      <p:ext uri="{BB962C8B-B14F-4D97-AF65-F5344CB8AC3E}">
        <p14:creationId xmlns:p14="http://schemas.microsoft.com/office/powerpoint/2010/main" val="3556414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矩形 82">
            <a:extLst>
              <a:ext uri="{FF2B5EF4-FFF2-40B4-BE49-F238E27FC236}">
                <a16:creationId xmlns:a16="http://schemas.microsoft.com/office/drawing/2014/main" id="{68459B1D-7383-CFCA-3C73-59D33E359689}"/>
              </a:ext>
            </a:extLst>
          </p:cNvPr>
          <p:cNvSpPr/>
          <p:nvPr/>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2" name="矩形 81">
            <a:extLst>
              <a:ext uri="{FF2B5EF4-FFF2-40B4-BE49-F238E27FC236}">
                <a16:creationId xmlns:a16="http://schemas.microsoft.com/office/drawing/2014/main" id="{D5598073-641C-AA5F-3167-DF2A0254092E}"/>
              </a:ext>
            </a:extLst>
          </p:cNvPr>
          <p:cNvSpPr/>
          <p:nvPr/>
        </p:nvSpPr>
        <p:spPr>
          <a:xfrm>
            <a:off x="2954956" y="-134753"/>
            <a:ext cx="9355756" cy="5447898"/>
          </a:xfrm>
          <a:prstGeom prst="rect">
            <a:avLst/>
          </a:prstGeom>
          <a:solidFill>
            <a:schemeClr val="accent2"/>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 name="矩形 8">
            <a:extLst>
              <a:ext uri="{FF2B5EF4-FFF2-40B4-BE49-F238E27FC236}">
                <a16:creationId xmlns:a16="http://schemas.microsoft.com/office/drawing/2014/main" id="{874B97CF-A029-A1A3-1D03-25EE4DCCB1F9}"/>
              </a:ext>
            </a:extLst>
          </p:cNvPr>
          <p:cNvSpPr/>
          <p:nvPr/>
        </p:nvSpPr>
        <p:spPr>
          <a:xfrm>
            <a:off x="4460258" y="947187"/>
            <a:ext cx="4754881" cy="1064494"/>
          </a:xfrm>
          <a:prstGeom prst="rect">
            <a:avLst/>
          </a:prstGeom>
          <a:solidFill>
            <a:schemeClr val="bg1"/>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 name="直角三角形 7">
            <a:extLst>
              <a:ext uri="{FF2B5EF4-FFF2-40B4-BE49-F238E27FC236}">
                <a16:creationId xmlns:a16="http://schemas.microsoft.com/office/drawing/2014/main" id="{334D4777-172A-6841-4049-52BF1685361E}"/>
              </a:ext>
            </a:extLst>
          </p:cNvPr>
          <p:cNvSpPr/>
          <p:nvPr/>
        </p:nvSpPr>
        <p:spPr>
          <a:xfrm>
            <a:off x="0" y="1020279"/>
            <a:ext cx="8162223" cy="583772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文本框">
            <a:extLst>
              <a:ext uri="{FF2B5EF4-FFF2-40B4-BE49-F238E27FC236}">
                <a16:creationId xmlns:a16="http://schemas.microsoft.com/office/drawing/2014/main" id="{7F727F86-6BB4-B427-9270-7B6D980AEB7F}"/>
              </a:ext>
            </a:extLst>
          </p:cNvPr>
          <p:cNvSpPr/>
          <p:nvPr/>
        </p:nvSpPr>
        <p:spPr>
          <a:xfrm>
            <a:off x="5042335" y="1210129"/>
            <a:ext cx="3590727" cy="538609"/>
          </a:xfrm>
          <a:prstGeom prst="rect">
            <a:avLst/>
          </a:prstGeom>
        </p:spPr>
        <p:txBody>
          <a:bodyPr wrap="none" lIns="0" tIns="0" rIns="0" bIns="0" anchor="t">
            <a:noAutofit/>
          </a:bodyPr>
          <a:lstStyle/>
          <a:p>
            <a:r>
              <a:rPr lang="zh-CN" altLang="en-US" sz="3500" dirty="0">
                <a:latin typeface="+mj-ea"/>
                <a:ea typeface="+mj-ea"/>
                <a:sym typeface="+mn-lt"/>
              </a:rPr>
              <a:t>严格落实防控规定</a:t>
            </a:r>
          </a:p>
        </p:txBody>
      </p:sp>
      <p:sp>
        <p:nvSpPr>
          <p:cNvPr id="13" name="文本框 12">
            <a:extLst>
              <a:ext uri="{FF2B5EF4-FFF2-40B4-BE49-F238E27FC236}">
                <a16:creationId xmlns:a16="http://schemas.microsoft.com/office/drawing/2014/main" id="{053F3E59-FD07-23D8-4823-F6C26C50EED4}"/>
              </a:ext>
            </a:extLst>
          </p:cNvPr>
          <p:cNvSpPr txBox="1"/>
          <p:nvPr/>
        </p:nvSpPr>
        <p:spPr>
          <a:xfrm>
            <a:off x="5042335" y="2510206"/>
            <a:ext cx="2564805" cy="384721"/>
          </a:xfrm>
          <a:prstGeom prst="rect">
            <a:avLst/>
          </a:prstGeom>
          <a:noFill/>
        </p:spPr>
        <p:txBody>
          <a:bodyPr wrap="none" lIns="0" tIns="0" rIns="0" bIns="0">
            <a:noAutofit/>
          </a:bodyPr>
          <a:lstStyle/>
          <a:p>
            <a:r>
              <a:rPr lang="zh-CN" altLang="en-US" sz="2500" dirty="0">
                <a:solidFill>
                  <a:schemeClr val="bg1"/>
                </a:solidFill>
                <a:latin typeface="+mj-ea"/>
                <a:ea typeface="+mj-ea"/>
              </a:rPr>
              <a:t>做好每日健康申报</a:t>
            </a:r>
          </a:p>
        </p:txBody>
      </p:sp>
      <p:grpSp>
        <p:nvGrpSpPr>
          <p:cNvPr id="84" name="组合 83">
            <a:extLst>
              <a:ext uri="{FF2B5EF4-FFF2-40B4-BE49-F238E27FC236}">
                <a16:creationId xmlns:a16="http://schemas.microsoft.com/office/drawing/2014/main" id="{61B909E6-363F-EA7B-3C40-D112C652617A}"/>
              </a:ext>
            </a:extLst>
          </p:cNvPr>
          <p:cNvGrpSpPr/>
          <p:nvPr/>
        </p:nvGrpSpPr>
        <p:grpSpPr>
          <a:xfrm>
            <a:off x="5042336" y="3048973"/>
            <a:ext cx="884560" cy="710228"/>
            <a:chOff x="5042335" y="3048972"/>
            <a:chExt cx="1176019" cy="944245"/>
          </a:xfrm>
        </p:grpSpPr>
        <p:sp>
          <p:nvSpPr>
            <p:cNvPr id="16" name="任意多边形: 形状 15">
              <a:extLst>
                <a:ext uri="{FF2B5EF4-FFF2-40B4-BE49-F238E27FC236}">
                  <a16:creationId xmlns:a16="http://schemas.microsoft.com/office/drawing/2014/main" id="{9865571E-734C-1A44-EFEE-47E72C118D8E}"/>
                </a:ext>
              </a:extLst>
            </p:cNvPr>
            <p:cNvSpPr/>
            <p:nvPr/>
          </p:nvSpPr>
          <p:spPr>
            <a:xfrm>
              <a:off x="5042335" y="3320117"/>
              <a:ext cx="673100" cy="673100"/>
            </a:xfrm>
            <a:custGeom>
              <a:avLst/>
              <a:gdLst>
                <a:gd name="connsiteX0" fmla="*/ 0 w 673100"/>
                <a:gd name="connsiteY0" fmla="*/ 0 h 673100"/>
                <a:gd name="connsiteX1" fmla="*/ 673100 w 673100"/>
                <a:gd name="connsiteY1" fmla="*/ 0 h 673100"/>
                <a:gd name="connsiteX2" fmla="*/ 673100 w 673100"/>
                <a:gd name="connsiteY2" fmla="*/ 673100 h 673100"/>
                <a:gd name="connsiteX3" fmla="*/ 0 w 673100"/>
                <a:gd name="connsiteY3" fmla="*/ 673100 h 673100"/>
              </a:gdLst>
              <a:ahLst/>
              <a:cxnLst>
                <a:cxn ang="0">
                  <a:pos x="connsiteX0" y="connsiteY0"/>
                </a:cxn>
                <a:cxn ang="0">
                  <a:pos x="connsiteX1" y="connsiteY1"/>
                </a:cxn>
                <a:cxn ang="0">
                  <a:pos x="connsiteX2" y="connsiteY2"/>
                </a:cxn>
                <a:cxn ang="0">
                  <a:pos x="connsiteX3" y="connsiteY3"/>
                </a:cxn>
              </a:cxnLst>
              <a:rect l="l" t="t" r="r" b="b"/>
              <a:pathLst>
                <a:path w="673100" h="673100">
                  <a:moveTo>
                    <a:pt x="0" y="0"/>
                  </a:moveTo>
                  <a:lnTo>
                    <a:pt x="673100" y="0"/>
                  </a:lnTo>
                  <a:lnTo>
                    <a:pt x="673100" y="673100"/>
                  </a:lnTo>
                  <a:lnTo>
                    <a:pt x="0" y="673100"/>
                  </a:lnTo>
                  <a:close/>
                </a:path>
              </a:pathLst>
            </a:custGeom>
            <a:solidFill>
              <a:schemeClr val="accent4"/>
            </a:solidFill>
            <a:ln w="6350" cap="flat">
              <a:noFill/>
              <a:prstDash val="solid"/>
              <a:miter/>
            </a:ln>
          </p:spPr>
          <p:txBody>
            <a:bodyPr rtlCol="0" anchor="ctr">
              <a:noAutofit/>
            </a:bodyPr>
            <a:lstStyle/>
            <a:p>
              <a:endParaRPr lang="zh-CN" altLang="en-US"/>
            </a:p>
          </p:txBody>
        </p:sp>
        <p:grpSp>
          <p:nvGrpSpPr>
            <p:cNvPr id="17" name="图形 1">
              <a:extLst>
                <a:ext uri="{FF2B5EF4-FFF2-40B4-BE49-F238E27FC236}">
                  <a16:creationId xmlns:a16="http://schemas.microsoft.com/office/drawing/2014/main" id="{60CC419B-3AA4-A3E5-3E01-6F7171BF182F}"/>
                </a:ext>
              </a:extLst>
            </p:cNvPr>
            <p:cNvGrpSpPr/>
            <p:nvPr/>
          </p:nvGrpSpPr>
          <p:grpSpPr>
            <a:xfrm>
              <a:off x="5432225" y="3048972"/>
              <a:ext cx="786129" cy="821054"/>
              <a:chOff x="8206105" y="701040"/>
              <a:chExt cx="786129" cy="821054"/>
            </a:xfrm>
            <a:solidFill>
              <a:schemeClr val="bg1"/>
            </a:solidFill>
          </p:grpSpPr>
          <p:sp>
            <p:nvSpPr>
              <p:cNvPr id="18" name="任意多边形: 形状 17">
                <a:extLst>
                  <a:ext uri="{FF2B5EF4-FFF2-40B4-BE49-F238E27FC236}">
                    <a16:creationId xmlns:a16="http://schemas.microsoft.com/office/drawing/2014/main" id="{F2A81EC4-7211-C9B1-BD89-90E0E95ADABE}"/>
                  </a:ext>
                </a:extLst>
              </p:cNvPr>
              <p:cNvSpPr/>
              <p:nvPr/>
            </p:nvSpPr>
            <p:spPr>
              <a:xfrm>
                <a:off x="8206105" y="701040"/>
                <a:ext cx="73659" cy="73659"/>
              </a:xfrm>
              <a:custGeom>
                <a:avLst/>
                <a:gdLst>
                  <a:gd name="connsiteX0" fmla="*/ 73660 w 73659"/>
                  <a:gd name="connsiteY0" fmla="*/ 36830 h 73659"/>
                  <a:gd name="connsiteX1" fmla="*/ 36830 w 73659"/>
                  <a:gd name="connsiteY1" fmla="*/ 73660 h 73659"/>
                  <a:gd name="connsiteX2" fmla="*/ 0 w 73659"/>
                  <a:gd name="connsiteY2" fmla="*/ 36830 h 73659"/>
                  <a:gd name="connsiteX3" fmla="*/ 36830 w 73659"/>
                  <a:gd name="connsiteY3" fmla="*/ 0 h 73659"/>
                  <a:gd name="connsiteX4" fmla="*/ 73660 w 73659"/>
                  <a:gd name="connsiteY4" fmla="*/ 36830 h 73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9" h="73659">
                    <a:moveTo>
                      <a:pt x="73660" y="36830"/>
                    </a:moveTo>
                    <a:cubicBezTo>
                      <a:pt x="73660" y="57171"/>
                      <a:pt x="57170" y="73660"/>
                      <a:pt x="36830" y="73660"/>
                    </a:cubicBezTo>
                    <a:cubicBezTo>
                      <a:pt x="16489" y="73660"/>
                      <a:pt x="0" y="57171"/>
                      <a:pt x="0" y="36830"/>
                    </a:cubicBezTo>
                    <a:cubicBezTo>
                      <a:pt x="0" y="16489"/>
                      <a:pt x="16489" y="0"/>
                      <a:pt x="36830" y="0"/>
                    </a:cubicBezTo>
                    <a:cubicBezTo>
                      <a:pt x="57170" y="0"/>
                      <a:pt x="73660" y="16489"/>
                      <a:pt x="73660" y="36830"/>
                    </a:cubicBezTo>
                    <a:close/>
                  </a:path>
                </a:pathLst>
              </a:custGeom>
              <a:grpFill/>
              <a:ln w="6350" cap="flat">
                <a:noFill/>
                <a:prstDash val="solid"/>
                <a:miter/>
              </a:ln>
            </p:spPr>
            <p:txBody>
              <a:bodyPr rtlCol="0" anchor="ctr">
                <a:noAutofit/>
              </a:bodyPr>
              <a:lstStyle/>
              <a:p>
                <a:endParaRPr lang="zh-CN" altLang="en-US"/>
              </a:p>
            </p:txBody>
          </p:sp>
          <p:sp>
            <p:nvSpPr>
              <p:cNvPr id="19" name="任意多边形: 形状 18">
                <a:extLst>
                  <a:ext uri="{FF2B5EF4-FFF2-40B4-BE49-F238E27FC236}">
                    <a16:creationId xmlns:a16="http://schemas.microsoft.com/office/drawing/2014/main" id="{CAC80057-2D9B-F3DF-8E72-A526E50CE522}"/>
                  </a:ext>
                </a:extLst>
              </p:cNvPr>
              <p:cNvSpPr/>
              <p:nvPr/>
            </p:nvSpPr>
            <p:spPr>
              <a:xfrm>
                <a:off x="8332469" y="702291"/>
                <a:ext cx="69850" cy="69868"/>
              </a:xfrm>
              <a:custGeom>
                <a:avLst/>
                <a:gdLst>
                  <a:gd name="connsiteX0" fmla="*/ 69850 w 69850"/>
                  <a:gd name="connsiteY0" fmla="*/ 34943 h 69868"/>
                  <a:gd name="connsiteX1" fmla="*/ 34925 w 69850"/>
                  <a:gd name="connsiteY1" fmla="*/ 69868 h 69868"/>
                  <a:gd name="connsiteX2" fmla="*/ 0 w 69850"/>
                  <a:gd name="connsiteY2" fmla="*/ 34943 h 69868"/>
                  <a:gd name="connsiteX3" fmla="*/ 34925 w 69850"/>
                  <a:gd name="connsiteY3" fmla="*/ 18 h 69868"/>
                  <a:gd name="connsiteX4" fmla="*/ 69850 w 69850"/>
                  <a:gd name="connsiteY4" fmla="*/ 34943 h 6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50" h="69868">
                    <a:moveTo>
                      <a:pt x="69850" y="34943"/>
                    </a:moveTo>
                    <a:cubicBezTo>
                      <a:pt x="69850" y="54628"/>
                      <a:pt x="53975" y="69868"/>
                      <a:pt x="34925" y="69868"/>
                    </a:cubicBezTo>
                    <a:cubicBezTo>
                      <a:pt x="15240" y="69868"/>
                      <a:pt x="0" y="53993"/>
                      <a:pt x="0" y="34943"/>
                    </a:cubicBezTo>
                    <a:cubicBezTo>
                      <a:pt x="0" y="15258"/>
                      <a:pt x="15875" y="18"/>
                      <a:pt x="34925" y="18"/>
                    </a:cubicBezTo>
                    <a:cubicBezTo>
                      <a:pt x="54611" y="-617"/>
                      <a:pt x="69850" y="15258"/>
                      <a:pt x="69850" y="34943"/>
                    </a:cubicBezTo>
                    <a:close/>
                  </a:path>
                </a:pathLst>
              </a:custGeom>
              <a:grpFill/>
              <a:ln w="6350" cap="flat">
                <a:noFill/>
                <a:prstDash val="solid"/>
                <a:miter/>
              </a:ln>
            </p:spPr>
            <p:txBody>
              <a:bodyPr rtlCol="0" anchor="ctr">
                <a:noAutofit/>
              </a:bodyPr>
              <a:lstStyle/>
              <a:p>
                <a:endParaRPr lang="zh-CN" altLang="en-US"/>
              </a:p>
            </p:txBody>
          </p:sp>
          <p:sp>
            <p:nvSpPr>
              <p:cNvPr id="20" name="任意多边形: 形状 19">
                <a:extLst>
                  <a:ext uri="{FF2B5EF4-FFF2-40B4-BE49-F238E27FC236}">
                    <a16:creationId xmlns:a16="http://schemas.microsoft.com/office/drawing/2014/main" id="{3C91BBFF-E886-30A1-00D8-D22F5EA93CF7}"/>
                  </a:ext>
                </a:extLst>
              </p:cNvPr>
              <p:cNvSpPr/>
              <p:nvPr/>
            </p:nvSpPr>
            <p:spPr>
              <a:xfrm>
                <a:off x="8449944" y="704215"/>
                <a:ext cx="66040" cy="66040"/>
              </a:xfrm>
              <a:custGeom>
                <a:avLst/>
                <a:gdLst>
                  <a:gd name="connsiteX0" fmla="*/ 66040 w 66040"/>
                  <a:gd name="connsiteY0" fmla="*/ 33020 h 66040"/>
                  <a:gd name="connsiteX1" fmla="*/ 33020 w 66040"/>
                  <a:gd name="connsiteY1" fmla="*/ 66040 h 66040"/>
                  <a:gd name="connsiteX2" fmla="*/ 0 w 66040"/>
                  <a:gd name="connsiteY2" fmla="*/ 33020 h 66040"/>
                  <a:gd name="connsiteX3" fmla="*/ 33020 w 66040"/>
                  <a:gd name="connsiteY3" fmla="*/ 0 h 66040"/>
                  <a:gd name="connsiteX4" fmla="*/ 66040 w 66040"/>
                  <a:gd name="connsiteY4" fmla="*/ 33020 h 66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0" h="66040">
                    <a:moveTo>
                      <a:pt x="66040" y="33020"/>
                    </a:moveTo>
                    <a:cubicBezTo>
                      <a:pt x="66040" y="51435"/>
                      <a:pt x="51436" y="66040"/>
                      <a:pt x="33020" y="66040"/>
                    </a:cubicBezTo>
                    <a:cubicBezTo>
                      <a:pt x="14605" y="66040"/>
                      <a:pt x="0" y="51435"/>
                      <a:pt x="0" y="33020"/>
                    </a:cubicBezTo>
                    <a:cubicBezTo>
                      <a:pt x="0" y="14605"/>
                      <a:pt x="14605" y="0"/>
                      <a:pt x="33020" y="0"/>
                    </a:cubicBezTo>
                    <a:cubicBezTo>
                      <a:pt x="51436" y="0"/>
                      <a:pt x="66040" y="14605"/>
                      <a:pt x="66040" y="33020"/>
                    </a:cubicBezTo>
                    <a:close/>
                  </a:path>
                </a:pathLst>
              </a:custGeom>
              <a:grpFill/>
              <a:ln w="6350" cap="flat">
                <a:noFill/>
                <a:prstDash val="solid"/>
                <a:miter/>
              </a:ln>
            </p:spPr>
            <p:txBody>
              <a:bodyPr rtlCol="0" anchor="ctr">
                <a:noAutofit/>
              </a:bodyPr>
              <a:lstStyle/>
              <a:p>
                <a:endParaRPr lang="zh-CN" altLang="en-US"/>
              </a:p>
            </p:txBody>
          </p:sp>
          <p:sp>
            <p:nvSpPr>
              <p:cNvPr id="21" name="任意多边形: 形状 20">
                <a:extLst>
                  <a:ext uri="{FF2B5EF4-FFF2-40B4-BE49-F238E27FC236}">
                    <a16:creationId xmlns:a16="http://schemas.microsoft.com/office/drawing/2014/main" id="{23915EB4-5F17-D77B-A83C-3404D00CEBB9}"/>
                  </a:ext>
                </a:extLst>
              </p:cNvPr>
              <p:cNvSpPr/>
              <p:nvPr/>
            </p:nvSpPr>
            <p:spPr>
              <a:xfrm>
                <a:off x="8564244" y="706119"/>
                <a:ext cx="60960" cy="60960"/>
              </a:xfrm>
              <a:custGeom>
                <a:avLst/>
                <a:gdLst>
                  <a:gd name="connsiteX0" fmla="*/ 60961 w 60960"/>
                  <a:gd name="connsiteY0" fmla="*/ 30480 h 60960"/>
                  <a:gd name="connsiteX1" fmla="*/ 30480 w 60960"/>
                  <a:gd name="connsiteY1" fmla="*/ 60960 h 60960"/>
                  <a:gd name="connsiteX2" fmla="*/ 0 w 60960"/>
                  <a:gd name="connsiteY2" fmla="*/ 30480 h 60960"/>
                  <a:gd name="connsiteX3" fmla="*/ 30480 w 60960"/>
                  <a:gd name="connsiteY3" fmla="*/ 0 h 60960"/>
                  <a:gd name="connsiteX4" fmla="*/ 60961 w 60960"/>
                  <a:gd name="connsiteY4" fmla="*/ 30480 h 6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 h="60960">
                    <a:moveTo>
                      <a:pt x="60961" y="30480"/>
                    </a:moveTo>
                    <a:cubicBezTo>
                      <a:pt x="60961" y="46990"/>
                      <a:pt x="47625" y="60960"/>
                      <a:pt x="30480" y="60960"/>
                    </a:cubicBezTo>
                    <a:cubicBezTo>
                      <a:pt x="13970" y="60960"/>
                      <a:pt x="0" y="47625"/>
                      <a:pt x="0" y="30480"/>
                    </a:cubicBezTo>
                    <a:cubicBezTo>
                      <a:pt x="0" y="13335"/>
                      <a:pt x="13336" y="0"/>
                      <a:pt x="30480" y="0"/>
                    </a:cubicBezTo>
                    <a:cubicBezTo>
                      <a:pt x="46990" y="0"/>
                      <a:pt x="60961" y="13335"/>
                      <a:pt x="60961" y="30480"/>
                    </a:cubicBezTo>
                    <a:close/>
                  </a:path>
                </a:pathLst>
              </a:custGeom>
              <a:grpFill/>
              <a:ln w="6350" cap="flat">
                <a:noFill/>
                <a:prstDash val="solid"/>
                <a:miter/>
              </a:ln>
            </p:spPr>
            <p:txBody>
              <a:bodyPr rtlCol="0" anchor="ctr">
                <a:noAutofit/>
              </a:bodyPr>
              <a:lstStyle/>
              <a:p>
                <a:endParaRPr lang="zh-CN" altLang="en-US"/>
              </a:p>
            </p:txBody>
          </p:sp>
          <p:sp>
            <p:nvSpPr>
              <p:cNvPr id="22" name="任意多边形: 形状 21">
                <a:extLst>
                  <a:ext uri="{FF2B5EF4-FFF2-40B4-BE49-F238E27FC236}">
                    <a16:creationId xmlns:a16="http://schemas.microsoft.com/office/drawing/2014/main" id="{63B25089-E5BC-945A-7561-0B39EF5A4508}"/>
                  </a:ext>
                </a:extLst>
              </p:cNvPr>
              <p:cNvSpPr/>
              <p:nvPr/>
            </p:nvSpPr>
            <p:spPr>
              <a:xfrm>
                <a:off x="8671559" y="709294"/>
                <a:ext cx="57150" cy="57150"/>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450"/>
                      <a:pt x="44450" y="57150"/>
                      <a:pt x="28575" y="57150"/>
                    </a:cubicBezTo>
                    <a:cubicBezTo>
                      <a:pt x="12700" y="57150"/>
                      <a:pt x="0" y="44450"/>
                      <a:pt x="0" y="28575"/>
                    </a:cubicBezTo>
                    <a:cubicBezTo>
                      <a:pt x="0" y="12700"/>
                      <a:pt x="12700" y="0"/>
                      <a:pt x="28575" y="0"/>
                    </a:cubicBezTo>
                    <a:cubicBezTo>
                      <a:pt x="44450" y="0"/>
                      <a:pt x="57150" y="12700"/>
                      <a:pt x="57150" y="28575"/>
                    </a:cubicBezTo>
                    <a:close/>
                  </a:path>
                </a:pathLst>
              </a:custGeom>
              <a:grpFill/>
              <a:ln w="6350" cap="flat">
                <a:noFill/>
                <a:prstDash val="solid"/>
                <a:miter/>
              </a:ln>
            </p:spPr>
            <p:txBody>
              <a:bodyPr rtlCol="0" anchor="ctr">
                <a:noAutofit/>
              </a:bodyPr>
              <a:lstStyle/>
              <a:p>
                <a:endParaRPr lang="zh-CN" altLang="en-US"/>
              </a:p>
            </p:txBody>
          </p:sp>
          <p:sp>
            <p:nvSpPr>
              <p:cNvPr id="23" name="任意多边形: 形状 22">
                <a:extLst>
                  <a:ext uri="{FF2B5EF4-FFF2-40B4-BE49-F238E27FC236}">
                    <a16:creationId xmlns:a16="http://schemas.microsoft.com/office/drawing/2014/main" id="{3C021323-A0B7-C1BA-B3CF-D5E45CBE6C27}"/>
                  </a:ext>
                </a:extLst>
              </p:cNvPr>
              <p:cNvSpPr/>
              <p:nvPr/>
            </p:nvSpPr>
            <p:spPr>
              <a:xfrm>
                <a:off x="8769984" y="711200"/>
                <a:ext cx="53340" cy="53340"/>
              </a:xfrm>
              <a:custGeom>
                <a:avLst/>
                <a:gdLst>
                  <a:gd name="connsiteX0" fmla="*/ 53340 w 53340"/>
                  <a:gd name="connsiteY0" fmla="*/ 26670 h 53340"/>
                  <a:gd name="connsiteX1" fmla="*/ 26670 w 53340"/>
                  <a:gd name="connsiteY1" fmla="*/ 53340 h 53340"/>
                  <a:gd name="connsiteX2" fmla="*/ 0 w 53340"/>
                  <a:gd name="connsiteY2" fmla="*/ 26670 h 53340"/>
                  <a:gd name="connsiteX3" fmla="*/ 26670 w 53340"/>
                  <a:gd name="connsiteY3" fmla="*/ 0 h 53340"/>
                  <a:gd name="connsiteX4" fmla="*/ 53340 w 53340"/>
                  <a:gd name="connsiteY4" fmla="*/ 26670 h 53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 h="53340">
                    <a:moveTo>
                      <a:pt x="53340" y="26670"/>
                    </a:moveTo>
                    <a:cubicBezTo>
                      <a:pt x="53340" y="41275"/>
                      <a:pt x="41275" y="53340"/>
                      <a:pt x="26670" y="53340"/>
                    </a:cubicBezTo>
                    <a:cubicBezTo>
                      <a:pt x="12065" y="53340"/>
                      <a:pt x="0" y="41275"/>
                      <a:pt x="0" y="26670"/>
                    </a:cubicBezTo>
                    <a:cubicBezTo>
                      <a:pt x="0" y="12065"/>
                      <a:pt x="12065" y="0"/>
                      <a:pt x="26670" y="0"/>
                    </a:cubicBezTo>
                    <a:cubicBezTo>
                      <a:pt x="41275" y="0"/>
                      <a:pt x="53340" y="12065"/>
                      <a:pt x="53340" y="26670"/>
                    </a:cubicBezTo>
                    <a:close/>
                  </a:path>
                </a:pathLst>
              </a:custGeom>
              <a:grpFill/>
              <a:ln w="6350" cap="flat">
                <a:noFill/>
                <a:prstDash val="solid"/>
                <a:miter/>
              </a:ln>
            </p:spPr>
            <p:txBody>
              <a:bodyPr rtlCol="0" anchor="ctr">
                <a:noAutofit/>
              </a:bodyPr>
              <a:lstStyle/>
              <a:p>
                <a:endParaRPr lang="zh-CN" altLang="en-US"/>
              </a:p>
            </p:txBody>
          </p:sp>
          <p:sp>
            <p:nvSpPr>
              <p:cNvPr id="24" name="任意多边形: 形状 23">
                <a:extLst>
                  <a:ext uri="{FF2B5EF4-FFF2-40B4-BE49-F238E27FC236}">
                    <a16:creationId xmlns:a16="http://schemas.microsoft.com/office/drawing/2014/main" id="{985B00FF-2861-9FD9-D6E4-4147F3FB5E0A}"/>
                  </a:ext>
                </a:extLst>
              </p:cNvPr>
              <p:cNvSpPr/>
              <p:nvPr/>
            </p:nvSpPr>
            <p:spPr>
              <a:xfrm>
                <a:off x="8862694" y="713105"/>
                <a:ext cx="49530" cy="49529"/>
              </a:xfrm>
              <a:custGeom>
                <a:avLst/>
                <a:gdLst>
                  <a:gd name="connsiteX0" fmla="*/ 49530 w 49530"/>
                  <a:gd name="connsiteY0" fmla="*/ 24765 h 49529"/>
                  <a:gd name="connsiteX1" fmla="*/ 24765 w 49530"/>
                  <a:gd name="connsiteY1" fmla="*/ 49530 h 49529"/>
                  <a:gd name="connsiteX2" fmla="*/ 0 w 49530"/>
                  <a:gd name="connsiteY2" fmla="*/ 24765 h 49529"/>
                  <a:gd name="connsiteX3" fmla="*/ 24765 w 49530"/>
                  <a:gd name="connsiteY3" fmla="*/ 0 h 49529"/>
                  <a:gd name="connsiteX4" fmla="*/ 49530 w 49530"/>
                  <a:gd name="connsiteY4" fmla="*/ 24765 h 49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 h="49529">
                    <a:moveTo>
                      <a:pt x="49530" y="24765"/>
                    </a:moveTo>
                    <a:cubicBezTo>
                      <a:pt x="49530" y="38735"/>
                      <a:pt x="38100" y="49530"/>
                      <a:pt x="24765" y="49530"/>
                    </a:cubicBezTo>
                    <a:cubicBezTo>
                      <a:pt x="10795" y="49530"/>
                      <a:pt x="0" y="38100"/>
                      <a:pt x="0" y="24765"/>
                    </a:cubicBezTo>
                    <a:cubicBezTo>
                      <a:pt x="0" y="10795"/>
                      <a:pt x="11430" y="0"/>
                      <a:pt x="24765" y="0"/>
                    </a:cubicBezTo>
                    <a:cubicBezTo>
                      <a:pt x="38736" y="0"/>
                      <a:pt x="49530" y="10795"/>
                      <a:pt x="49530" y="24765"/>
                    </a:cubicBezTo>
                    <a:close/>
                  </a:path>
                </a:pathLst>
              </a:custGeom>
              <a:grpFill/>
              <a:ln w="6350" cap="flat">
                <a:noFill/>
                <a:prstDash val="solid"/>
                <a:miter/>
              </a:ln>
            </p:spPr>
            <p:txBody>
              <a:bodyPr rtlCol="0" anchor="ctr">
                <a:noAutofit/>
              </a:bodyPr>
              <a:lstStyle/>
              <a:p>
                <a:endParaRPr lang="zh-CN" altLang="en-US"/>
              </a:p>
            </p:txBody>
          </p:sp>
          <p:sp>
            <p:nvSpPr>
              <p:cNvPr id="25" name="任意多边形: 形状 24">
                <a:extLst>
                  <a:ext uri="{FF2B5EF4-FFF2-40B4-BE49-F238E27FC236}">
                    <a16:creationId xmlns:a16="http://schemas.microsoft.com/office/drawing/2014/main" id="{67430E96-A80D-DE33-9D2B-C3A763153657}"/>
                  </a:ext>
                </a:extLst>
              </p:cNvPr>
              <p:cNvSpPr/>
              <p:nvPr/>
            </p:nvSpPr>
            <p:spPr>
              <a:xfrm>
                <a:off x="8946515" y="715009"/>
                <a:ext cx="45719" cy="45720"/>
              </a:xfrm>
              <a:custGeom>
                <a:avLst/>
                <a:gdLst>
                  <a:gd name="connsiteX0" fmla="*/ 45720 w 45719"/>
                  <a:gd name="connsiteY0" fmla="*/ 22860 h 45720"/>
                  <a:gd name="connsiteX1" fmla="*/ 22860 w 45719"/>
                  <a:gd name="connsiteY1" fmla="*/ 45720 h 45720"/>
                  <a:gd name="connsiteX2" fmla="*/ 0 w 45719"/>
                  <a:gd name="connsiteY2" fmla="*/ 22860 h 45720"/>
                  <a:gd name="connsiteX3" fmla="*/ 22860 w 45719"/>
                  <a:gd name="connsiteY3" fmla="*/ 0 h 45720"/>
                  <a:gd name="connsiteX4" fmla="*/ 45720 w 45719"/>
                  <a:gd name="connsiteY4" fmla="*/ 2286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20">
                    <a:moveTo>
                      <a:pt x="45720" y="22860"/>
                    </a:moveTo>
                    <a:cubicBezTo>
                      <a:pt x="45720" y="35560"/>
                      <a:pt x="35560" y="45720"/>
                      <a:pt x="22860" y="45720"/>
                    </a:cubicBezTo>
                    <a:cubicBezTo>
                      <a:pt x="10160" y="45720"/>
                      <a:pt x="0" y="35560"/>
                      <a:pt x="0" y="22860"/>
                    </a:cubicBezTo>
                    <a:cubicBezTo>
                      <a:pt x="0" y="10160"/>
                      <a:pt x="10160" y="0"/>
                      <a:pt x="22860" y="0"/>
                    </a:cubicBezTo>
                    <a:cubicBezTo>
                      <a:pt x="35560" y="0"/>
                      <a:pt x="45720" y="10160"/>
                      <a:pt x="45720" y="22860"/>
                    </a:cubicBezTo>
                    <a:close/>
                  </a:path>
                </a:pathLst>
              </a:custGeom>
              <a:grpFill/>
              <a:ln w="6350" cap="flat">
                <a:noFill/>
                <a:prstDash val="solid"/>
                <a:miter/>
              </a:ln>
            </p:spPr>
            <p:txBody>
              <a:bodyPr rtlCol="0" anchor="ctr">
                <a:noAutofit/>
              </a:bodyPr>
              <a:lstStyle/>
              <a:p>
                <a:endParaRPr lang="zh-CN" altLang="en-US"/>
              </a:p>
            </p:txBody>
          </p:sp>
          <p:sp>
            <p:nvSpPr>
              <p:cNvPr id="26" name="任意多边形: 形状 25">
                <a:extLst>
                  <a:ext uri="{FF2B5EF4-FFF2-40B4-BE49-F238E27FC236}">
                    <a16:creationId xmlns:a16="http://schemas.microsoft.com/office/drawing/2014/main" id="{2AD1BAE9-584F-839B-E08A-21D6C1B21140}"/>
                  </a:ext>
                </a:extLst>
              </p:cNvPr>
              <p:cNvSpPr/>
              <p:nvPr/>
            </p:nvSpPr>
            <p:spPr>
              <a:xfrm>
                <a:off x="8206105" y="807720"/>
                <a:ext cx="73659" cy="73660"/>
              </a:xfrm>
              <a:custGeom>
                <a:avLst/>
                <a:gdLst>
                  <a:gd name="connsiteX0" fmla="*/ 73660 w 73659"/>
                  <a:gd name="connsiteY0" fmla="*/ 36830 h 73660"/>
                  <a:gd name="connsiteX1" fmla="*/ 36830 w 73659"/>
                  <a:gd name="connsiteY1" fmla="*/ 73660 h 73660"/>
                  <a:gd name="connsiteX2" fmla="*/ 0 w 73659"/>
                  <a:gd name="connsiteY2" fmla="*/ 36830 h 73660"/>
                  <a:gd name="connsiteX3" fmla="*/ 36830 w 73659"/>
                  <a:gd name="connsiteY3" fmla="*/ 0 h 73660"/>
                  <a:gd name="connsiteX4" fmla="*/ 73660 w 73659"/>
                  <a:gd name="connsiteY4" fmla="*/ 36830 h 7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9" h="73660">
                    <a:moveTo>
                      <a:pt x="73660" y="36830"/>
                    </a:moveTo>
                    <a:cubicBezTo>
                      <a:pt x="73660" y="57171"/>
                      <a:pt x="57170" y="73660"/>
                      <a:pt x="36830" y="73660"/>
                    </a:cubicBezTo>
                    <a:cubicBezTo>
                      <a:pt x="16489" y="73660"/>
                      <a:pt x="0" y="57171"/>
                      <a:pt x="0" y="36830"/>
                    </a:cubicBezTo>
                    <a:cubicBezTo>
                      <a:pt x="0" y="16489"/>
                      <a:pt x="16489" y="0"/>
                      <a:pt x="36830" y="0"/>
                    </a:cubicBezTo>
                    <a:cubicBezTo>
                      <a:pt x="57170" y="0"/>
                      <a:pt x="73660" y="16489"/>
                      <a:pt x="73660" y="36830"/>
                    </a:cubicBezTo>
                    <a:close/>
                  </a:path>
                </a:pathLst>
              </a:custGeom>
              <a:grpFill/>
              <a:ln w="6350" cap="flat">
                <a:noFill/>
                <a:prstDash val="solid"/>
                <a:miter/>
              </a:ln>
            </p:spPr>
            <p:txBody>
              <a:bodyPr rtlCol="0" anchor="ctr">
                <a:noAutofit/>
              </a:bodyPr>
              <a:lstStyle/>
              <a:p>
                <a:endParaRPr lang="zh-CN" altLang="en-US"/>
              </a:p>
            </p:txBody>
          </p:sp>
          <p:sp>
            <p:nvSpPr>
              <p:cNvPr id="27" name="任意多边形: 形状 26">
                <a:extLst>
                  <a:ext uri="{FF2B5EF4-FFF2-40B4-BE49-F238E27FC236}">
                    <a16:creationId xmlns:a16="http://schemas.microsoft.com/office/drawing/2014/main" id="{87998021-9C5F-3730-0EB7-CB8D825C83A5}"/>
                  </a:ext>
                </a:extLst>
              </p:cNvPr>
              <p:cNvSpPr/>
              <p:nvPr/>
            </p:nvSpPr>
            <p:spPr>
              <a:xfrm>
                <a:off x="8332469" y="808990"/>
                <a:ext cx="69850" cy="69849"/>
              </a:xfrm>
              <a:custGeom>
                <a:avLst/>
                <a:gdLst>
                  <a:gd name="connsiteX0" fmla="*/ 69850 w 69850"/>
                  <a:gd name="connsiteY0" fmla="*/ 34925 h 69849"/>
                  <a:gd name="connsiteX1" fmla="*/ 34925 w 69850"/>
                  <a:gd name="connsiteY1" fmla="*/ 69850 h 69849"/>
                  <a:gd name="connsiteX2" fmla="*/ 0 w 69850"/>
                  <a:gd name="connsiteY2" fmla="*/ 34925 h 69849"/>
                  <a:gd name="connsiteX3" fmla="*/ 34925 w 69850"/>
                  <a:gd name="connsiteY3" fmla="*/ 0 h 69849"/>
                  <a:gd name="connsiteX4" fmla="*/ 69850 w 69850"/>
                  <a:gd name="connsiteY4" fmla="*/ 34925 h 69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50" h="69849">
                    <a:moveTo>
                      <a:pt x="69850" y="34925"/>
                    </a:moveTo>
                    <a:cubicBezTo>
                      <a:pt x="69850" y="54610"/>
                      <a:pt x="53975" y="69850"/>
                      <a:pt x="34925" y="69850"/>
                    </a:cubicBezTo>
                    <a:cubicBezTo>
                      <a:pt x="15240" y="69850"/>
                      <a:pt x="0" y="53975"/>
                      <a:pt x="0" y="34925"/>
                    </a:cubicBezTo>
                    <a:cubicBezTo>
                      <a:pt x="0" y="15240"/>
                      <a:pt x="15875" y="0"/>
                      <a:pt x="34925" y="0"/>
                    </a:cubicBezTo>
                    <a:cubicBezTo>
                      <a:pt x="54611" y="0"/>
                      <a:pt x="69850" y="15240"/>
                      <a:pt x="69850" y="34925"/>
                    </a:cubicBezTo>
                    <a:close/>
                  </a:path>
                </a:pathLst>
              </a:custGeom>
              <a:grpFill/>
              <a:ln w="6350" cap="flat">
                <a:noFill/>
                <a:prstDash val="solid"/>
                <a:miter/>
              </a:ln>
            </p:spPr>
            <p:txBody>
              <a:bodyPr rtlCol="0" anchor="ctr">
                <a:noAutofit/>
              </a:bodyPr>
              <a:lstStyle/>
              <a:p>
                <a:endParaRPr lang="zh-CN" altLang="en-US"/>
              </a:p>
            </p:txBody>
          </p:sp>
          <p:sp>
            <p:nvSpPr>
              <p:cNvPr id="28" name="任意多边形: 形状 27">
                <a:extLst>
                  <a:ext uri="{FF2B5EF4-FFF2-40B4-BE49-F238E27FC236}">
                    <a16:creationId xmlns:a16="http://schemas.microsoft.com/office/drawing/2014/main" id="{F66B16E7-4320-F71E-4332-4B8A938FDD2C}"/>
                  </a:ext>
                </a:extLst>
              </p:cNvPr>
              <p:cNvSpPr/>
              <p:nvPr/>
            </p:nvSpPr>
            <p:spPr>
              <a:xfrm>
                <a:off x="8449944" y="810894"/>
                <a:ext cx="66040" cy="66040"/>
              </a:xfrm>
              <a:custGeom>
                <a:avLst/>
                <a:gdLst>
                  <a:gd name="connsiteX0" fmla="*/ 66040 w 66040"/>
                  <a:gd name="connsiteY0" fmla="*/ 33020 h 66040"/>
                  <a:gd name="connsiteX1" fmla="*/ 33020 w 66040"/>
                  <a:gd name="connsiteY1" fmla="*/ 66040 h 66040"/>
                  <a:gd name="connsiteX2" fmla="*/ 0 w 66040"/>
                  <a:gd name="connsiteY2" fmla="*/ 33020 h 66040"/>
                  <a:gd name="connsiteX3" fmla="*/ 33020 w 66040"/>
                  <a:gd name="connsiteY3" fmla="*/ 0 h 66040"/>
                  <a:gd name="connsiteX4" fmla="*/ 66040 w 66040"/>
                  <a:gd name="connsiteY4" fmla="*/ 33020 h 66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0" h="66040">
                    <a:moveTo>
                      <a:pt x="66040" y="33020"/>
                    </a:moveTo>
                    <a:cubicBezTo>
                      <a:pt x="66040" y="51435"/>
                      <a:pt x="51436" y="66040"/>
                      <a:pt x="33020" y="66040"/>
                    </a:cubicBezTo>
                    <a:cubicBezTo>
                      <a:pt x="14605" y="66040"/>
                      <a:pt x="0" y="51435"/>
                      <a:pt x="0" y="33020"/>
                    </a:cubicBezTo>
                    <a:cubicBezTo>
                      <a:pt x="0" y="14605"/>
                      <a:pt x="14605" y="0"/>
                      <a:pt x="33020" y="0"/>
                    </a:cubicBezTo>
                    <a:cubicBezTo>
                      <a:pt x="51436" y="0"/>
                      <a:pt x="66040" y="14605"/>
                      <a:pt x="66040" y="33020"/>
                    </a:cubicBezTo>
                    <a:close/>
                  </a:path>
                </a:pathLst>
              </a:custGeom>
              <a:grpFill/>
              <a:ln w="6350" cap="flat">
                <a:noFill/>
                <a:prstDash val="solid"/>
                <a:miter/>
              </a:ln>
            </p:spPr>
            <p:txBody>
              <a:bodyPr rtlCol="0" anchor="ctr">
                <a:noAutofit/>
              </a:bodyPr>
              <a:lstStyle/>
              <a:p>
                <a:endParaRPr lang="zh-CN" altLang="en-US"/>
              </a:p>
            </p:txBody>
          </p:sp>
          <p:sp>
            <p:nvSpPr>
              <p:cNvPr id="29" name="任意多边形: 形状 28">
                <a:extLst>
                  <a:ext uri="{FF2B5EF4-FFF2-40B4-BE49-F238E27FC236}">
                    <a16:creationId xmlns:a16="http://schemas.microsoft.com/office/drawing/2014/main" id="{79620523-B420-26CE-3019-86C9B24B4EBA}"/>
                  </a:ext>
                </a:extLst>
              </p:cNvPr>
              <p:cNvSpPr/>
              <p:nvPr/>
            </p:nvSpPr>
            <p:spPr>
              <a:xfrm>
                <a:off x="8564244" y="812800"/>
                <a:ext cx="60960" cy="60960"/>
              </a:xfrm>
              <a:custGeom>
                <a:avLst/>
                <a:gdLst>
                  <a:gd name="connsiteX0" fmla="*/ 60961 w 60960"/>
                  <a:gd name="connsiteY0" fmla="*/ 30480 h 60960"/>
                  <a:gd name="connsiteX1" fmla="*/ 30480 w 60960"/>
                  <a:gd name="connsiteY1" fmla="*/ 60960 h 60960"/>
                  <a:gd name="connsiteX2" fmla="*/ 0 w 60960"/>
                  <a:gd name="connsiteY2" fmla="*/ 30480 h 60960"/>
                  <a:gd name="connsiteX3" fmla="*/ 30480 w 60960"/>
                  <a:gd name="connsiteY3" fmla="*/ 0 h 60960"/>
                  <a:gd name="connsiteX4" fmla="*/ 60961 w 60960"/>
                  <a:gd name="connsiteY4" fmla="*/ 30480 h 6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 h="60960">
                    <a:moveTo>
                      <a:pt x="60961" y="30480"/>
                    </a:moveTo>
                    <a:cubicBezTo>
                      <a:pt x="60961" y="46990"/>
                      <a:pt x="47625" y="60960"/>
                      <a:pt x="30480" y="60960"/>
                    </a:cubicBezTo>
                    <a:cubicBezTo>
                      <a:pt x="13970" y="60960"/>
                      <a:pt x="0" y="47625"/>
                      <a:pt x="0" y="30480"/>
                    </a:cubicBezTo>
                    <a:cubicBezTo>
                      <a:pt x="0" y="13970"/>
                      <a:pt x="13336" y="0"/>
                      <a:pt x="30480" y="0"/>
                    </a:cubicBezTo>
                    <a:cubicBezTo>
                      <a:pt x="46990" y="0"/>
                      <a:pt x="60961" y="13970"/>
                      <a:pt x="60961" y="30480"/>
                    </a:cubicBezTo>
                    <a:close/>
                  </a:path>
                </a:pathLst>
              </a:custGeom>
              <a:grpFill/>
              <a:ln w="6350" cap="flat">
                <a:noFill/>
                <a:prstDash val="solid"/>
                <a:miter/>
              </a:ln>
            </p:spPr>
            <p:txBody>
              <a:bodyPr rtlCol="0" anchor="ctr">
                <a:noAutofit/>
              </a:bodyPr>
              <a:lstStyle/>
              <a:p>
                <a:endParaRPr lang="zh-CN" altLang="en-US"/>
              </a:p>
            </p:txBody>
          </p:sp>
          <p:sp>
            <p:nvSpPr>
              <p:cNvPr id="30" name="任意多边形: 形状 29">
                <a:extLst>
                  <a:ext uri="{FF2B5EF4-FFF2-40B4-BE49-F238E27FC236}">
                    <a16:creationId xmlns:a16="http://schemas.microsoft.com/office/drawing/2014/main" id="{F88129BC-530A-2B6B-9336-7610DB36DBF6}"/>
                  </a:ext>
                </a:extLst>
              </p:cNvPr>
              <p:cNvSpPr/>
              <p:nvPr/>
            </p:nvSpPr>
            <p:spPr>
              <a:xfrm>
                <a:off x="8671559" y="815975"/>
                <a:ext cx="57150" cy="57150"/>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450"/>
                      <a:pt x="44450" y="57150"/>
                      <a:pt x="28575" y="57150"/>
                    </a:cubicBezTo>
                    <a:cubicBezTo>
                      <a:pt x="12700" y="57150"/>
                      <a:pt x="0" y="44450"/>
                      <a:pt x="0" y="28575"/>
                    </a:cubicBezTo>
                    <a:cubicBezTo>
                      <a:pt x="0" y="12700"/>
                      <a:pt x="12700" y="0"/>
                      <a:pt x="28575" y="0"/>
                    </a:cubicBezTo>
                    <a:cubicBezTo>
                      <a:pt x="44450" y="0"/>
                      <a:pt x="57150" y="12700"/>
                      <a:pt x="57150" y="28575"/>
                    </a:cubicBezTo>
                    <a:close/>
                  </a:path>
                </a:pathLst>
              </a:custGeom>
              <a:grpFill/>
              <a:ln w="6350" cap="flat">
                <a:noFill/>
                <a:prstDash val="solid"/>
                <a:miter/>
              </a:ln>
            </p:spPr>
            <p:txBody>
              <a:bodyPr rtlCol="0" anchor="ctr">
                <a:noAutofit/>
              </a:bodyPr>
              <a:lstStyle/>
              <a:p>
                <a:endParaRPr lang="zh-CN" altLang="en-US"/>
              </a:p>
            </p:txBody>
          </p:sp>
          <p:sp>
            <p:nvSpPr>
              <p:cNvPr id="31" name="任意多边形: 形状 30">
                <a:extLst>
                  <a:ext uri="{FF2B5EF4-FFF2-40B4-BE49-F238E27FC236}">
                    <a16:creationId xmlns:a16="http://schemas.microsoft.com/office/drawing/2014/main" id="{AAFE9771-9C3A-86FB-C110-920069D242FA}"/>
                  </a:ext>
                </a:extLst>
              </p:cNvPr>
              <p:cNvSpPr/>
              <p:nvPr/>
            </p:nvSpPr>
            <p:spPr>
              <a:xfrm>
                <a:off x="8769984" y="817880"/>
                <a:ext cx="53340" cy="53339"/>
              </a:xfrm>
              <a:custGeom>
                <a:avLst/>
                <a:gdLst>
                  <a:gd name="connsiteX0" fmla="*/ 53340 w 53340"/>
                  <a:gd name="connsiteY0" fmla="*/ 26670 h 53339"/>
                  <a:gd name="connsiteX1" fmla="*/ 26670 w 53340"/>
                  <a:gd name="connsiteY1" fmla="*/ 53340 h 53339"/>
                  <a:gd name="connsiteX2" fmla="*/ 0 w 53340"/>
                  <a:gd name="connsiteY2" fmla="*/ 26670 h 53339"/>
                  <a:gd name="connsiteX3" fmla="*/ 26670 w 53340"/>
                  <a:gd name="connsiteY3" fmla="*/ 0 h 53339"/>
                  <a:gd name="connsiteX4" fmla="*/ 53340 w 53340"/>
                  <a:gd name="connsiteY4" fmla="*/ 26670 h 53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 h="53339">
                    <a:moveTo>
                      <a:pt x="53340" y="26670"/>
                    </a:moveTo>
                    <a:cubicBezTo>
                      <a:pt x="53340" y="41275"/>
                      <a:pt x="41275" y="53340"/>
                      <a:pt x="26670" y="53340"/>
                    </a:cubicBezTo>
                    <a:cubicBezTo>
                      <a:pt x="12065" y="53340"/>
                      <a:pt x="0" y="41275"/>
                      <a:pt x="0" y="26670"/>
                    </a:cubicBezTo>
                    <a:cubicBezTo>
                      <a:pt x="0" y="12065"/>
                      <a:pt x="12065" y="0"/>
                      <a:pt x="26670" y="0"/>
                    </a:cubicBezTo>
                    <a:cubicBezTo>
                      <a:pt x="41275" y="0"/>
                      <a:pt x="53340" y="12065"/>
                      <a:pt x="53340" y="26670"/>
                    </a:cubicBezTo>
                    <a:close/>
                  </a:path>
                </a:pathLst>
              </a:custGeom>
              <a:grpFill/>
              <a:ln w="6350" cap="flat">
                <a:noFill/>
                <a:prstDash val="solid"/>
                <a:miter/>
              </a:ln>
            </p:spPr>
            <p:txBody>
              <a:bodyPr rtlCol="0" anchor="ctr">
                <a:noAutofit/>
              </a:bodyPr>
              <a:lstStyle/>
              <a:p>
                <a:endParaRPr lang="zh-CN" altLang="en-US"/>
              </a:p>
            </p:txBody>
          </p:sp>
          <p:sp>
            <p:nvSpPr>
              <p:cNvPr id="32" name="任意多边形: 形状 31">
                <a:extLst>
                  <a:ext uri="{FF2B5EF4-FFF2-40B4-BE49-F238E27FC236}">
                    <a16:creationId xmlns:a16="http://schemas.microsoft.com/office/drawing/2014/main" id="{7480ACC4-AB42-573D-1DAB-842DFB843BD4}"/>
                  </a:ext>
                </a:extLst>
              </p:cNvPr>
              <p:cNvSpPr/>
              <p:nvPr/>
            </p:nvSpPr>
            <p:spPr>
              <a:xfrm>
                <a:off x="8862694" y="819785"/>
                <a:ext cx="49530" cy="49529"/>
              </a:xfrm>
              <a:custGeom>
                <a:avLst/>
                <a:gdLst>
                  <a:gd name="connsiteX0" fmla="*/ 49530 w 49530"/>
                  <a:gd name="connsiteY0" fmla="*/ 24765 h 49529"/>
                  <a:gd name="connsiteX1" fmla="*/ 24765 w 49530"/>
                  <a:gd name="connsiteY1" fmla="*/ 49530 h 49529"/>
                  <a:gd name="connsiteX2" fmla="*/ 0 w 49530"/>
                  <a:gd name="connsiteY2" fmla="*/ 24765 h 49529"/>
                  <a:gd name="connsiteX3" fmla="*/ 24765 w 49530"/>
                  <a:gd name="connsiteY3" fmla="*/ 0 h 49529"/>
                  <a:gd name="connsiteX4" fmla="*/ 49530 w 49530"/>
                  <a:gd name="connsiteY4" fmla="*/ 24765 h 49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 h="49529">
                    <a:moveTo>
                      <a:pt x="49530" y="24765"/>
                    </a:moveTo>
                    <a:cubicBezTo>
                      <a:pt x="49530" y="38735"/>
                      <a:pt x="38100" y="49530"/>
                      <a:pt x="24765" y="49530"/>
                    </a:cubicBezTo>
                    <a:cubicBezTo>
                      <a:pt x="10795" y="49530"/>
                      <a:pt x="0" y="38100"/>
                      <a:pt x="0" y="24765"/>
                    </a:cubicBezTo>
                    <a:cubicBezTo>
                      <a:pt x="0" y="11430"/>
                      <a:pt x="11430" y="0"/>
                      <a:pt x="24765" y="0"/>
                    </a:cubicBezTo>
                    <a:cubicBezTo>
                      <a:pt x="38736" y="0"/>
                      <a:pt x="49530" y="10795"/>
                      <a:pt x="49530" y="24765"/>
                    </a:cubicBezTo>
                    <a:close/>
                  </a:path>
                </a:pathLst>
              </a:custGeom>
              <a:grpFill/>
              <a:ln w="6350" cap="flat">
                <a:noFill/>
                <a:prstDash val="solid"/>
                <a:miter/>
              </a:ln>
            </p:spPr>
            <p:txBody>
              <a:bodyPr rtlCol="0" anchor="ctr">
                <a:noAutofit/>
              </a:bodyPr>
              <a:lstStyle/>
              <a:p>
                <a:endParaRPr lang="zh-CN" altLang="en-US"/>
              </a:p>
            </p:txBody>
          </p:sp>
          <p:sp>
            <p:nvSpPr>
              <p:cNvPr id="33" name="任意多边形: 形状 32">
                <a:extLst>
                  <a:ext uri="{FF2B5EF4-FFF2-40B4-BE49-F238E27FC236}">
                    <a16:creationId xmlns:a16="http://schemas.microsoft.com/office/drawing/2014/main" id="{9C9C6183-7C96-008D-1DF0-4E1C290E22EB}"/>
                  </a:ext>
                </a:extLst>
              </p:cNvPr>
              <p:cNvSpPr/>
              <p:nvPr/>
            </p:nvSpPr>
            <p:spPr>
              <a:xfrm>
                <a:off x="8946515" y="821689"/>
                <a:ext cx="45719" cy="45720"/>
              </a:xfrm>
              <a:custGeom>
                <a:avLst/>
                <a:gdLst>
                  <a:gd name="connsiteX0" fmla="*/ 45720 w 45719"/>
                  <a:gd name="connsiteY0" fmla="*/ 22860 h 45720"/>
                  <a:gd name="connsiteX1" fmla="*/ 22860 w 45719"/>
                  <a:gd name="connsiteY1" fmla="*/ 45720 h 45720"/>
                  <a:gd name="connsiteX2" fmla="*/ 0 w 45719"/>
                  <a:gd name="connsiteY2" fmla="*/ 22860 h 45720"/>
                  <a:gd name="connsiteX3" fmla="*/ 22860 w 45719"/>
                  <a:gd name="connsiteY3" fmla="*/ 0 h 45720"/>
                  <a:gd name="connsiteX4" fmla="*/ 45720 w 45719"/>
                  <a:gd name="connsiteY4" fmla="*/ 2286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20">
                    <a:moveTo>
                      <a:pt x="45720" y="22860"/>
                    </a:moveTo>
                    <a:cubicBezTo>
                      <a:pt x="45720" y="35560"/>
                      <a:pt x="35560" y="45720"/>
                      <a:pt x="22860" y="45720"/>
                    </a:cubicBezTo>
                    <a:cubicBezTo>
                      <a:pt x="10160" y="45720"/>
                      <a:pt x="0" y="35560"/>
                      <a:pt x="0" y="22860"/>
                    </a:cubicBezTo>
                    <a:cubicBezTo>
                      <a:pt x="0" y="10160"/>
                      <a:pt x="10160" y="0"/>
                      <a:pt x="22860" y="0"/>
                    </a:cubicBezTo>
                    <a:cubicBezTo>
                      <a:pt x="35560" y="0"/>
                      <a:pt x="45720" y="10160"/>
                      <a:pt x="45720" y="22860"/>
                    </a:cubicBezTo>
                    <a:close/>
                  </a:path>
                </a:pathLst>
              </a:custGeom>
              <a:grpFill/>
              <a:ln w="6350" cap="flat">
                <a:noFill/>
                <a:prstDash val="solid"/>
                <a:miter/>
              </a:ln>
            </p:spPr>
            <p:txBody>
              <a:bodyPr rtlCol="0" anchor="ctr">
                <a:noAutofit/>
              </a:bodyPr>
              <a:lstStyle/>
              <a:p>
                <a:endParaRPr lang="zh-CN" altLang="en-US"/>
              </a:p>
            </p:txBody>
          </p:sp>
          <p:sp>
            <p:nvSpPr>
              <p:cNvPr id="34" name="任意多边形: 形状 33">
                <a:extLst>
                  <a:ext uri="{FF2B5EF4-FFF2-40B4-BE49-F238E27FC236}">
                    <a16:creationId xmlns:a16="http://schemas.microsoft.com/office/drawing/2014/main" id="{E9F6F38A-5859-F86C-EC32-C5164125BFB5}"/>
                  </a:ext>
                </a:extLst>
              </p:cNvPr>
              <p:cNvSpPr/>
              <p:nvPr/>
            </p:nvSpPr>
            <p:spPr>
              <a:xfrm>
                <a:off x="8206105" y="914400"/>
                <a:ext cx="73659" cy="73660"/>
              </a:xfrm>
              <a:custGeom>
                <a:avLst/>
                <a:gdLst>
                  <a:gd name="connsiteX0" fmla="*/ 73660 w 73659"/>
                  <a:gd name="connsiteY0" fmla="*/ 36830 h 73660"/>
                  <a:gd name="connsiteX1" fmla="*/ 36830 w 73659"/>
                  <a:gd name="connsiteY1" fmla="*/ 73660 h 73660"/>
                  <a:gd name="connsiteX2" fmla="*/ 0 w 73659"/>
                  <a:gd name="connsiteY2" fmla="*/ 36830 h 73660"/>
                  <a:gd name="connsiteX3" fmla="*/ 36830 w 73659"/>
                  <a:gd name="connsiteY3" fmla="*/ 0 h 73660"/>
                  <a:gd name="connsiteX4" fmla="*/ 73660 w 73659"/>
                  <a:gd name="connsiteY4" fmla="*/ 36830 h 7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9" h="73660">
                    <a:moveTo>
                      <a:pt x="73660" y="36830"/>
                    </a:moveTo>
                    <a:cubicBezTo>
                      <a:pt x="73660" y="57171"/>
                      <a:pt x="57170" y="73660"/>
                      <a:pt x="36830" y="73660"/>
                    </a:cubicBezTo>
                    <a:cubicBezTo>
                      <a:pt x="16489" y="73660"/>
                      <a:pt x="0" y="57171"/>
                      <a:pt x="0" y="36830"/>
                    </a:cubicBezTo>
                    <a:cubicBezTo>
                      <a:pt x="0" y="16489"/>
                      <a:pt x="16489" y="0"/>
                      <a:pt x="36830" y="0"/>
                    </a:cubicBezTo>
                    <a:cubicBezTo>
                      <a:pt x="57170" y="0"/>
                      <a:pt x="73660" y="16489"/>
                      <a:pt x="73660" y="36830"/>
                    </a:cubicBezTo>
                    <a:close/>
                  </a:path>
                </a:pathLst>
              </a:custGeom>
              <a:grpFill/>
              <a:ln w="6350" cap="flat">
                <a:noFill/>
                <a:prstDash val="solid"/>
                <a:miter/>
              </a:ln>
            </p:spPr>
            <p:txBody>
              <a:bodyPr rtlCol="0" anchor="ctr">
                <a:noAutofit/>
              </a:bodyPr>
              <a:lstStyle/>
              <a:p>
                <a:endParaRPr lang="zh-CN" altLang="en-US"/>
              </a:p>
            </p:txBody>
          </p:sp>
          <p:sp>
            <p:nvSpPr>
              <p:cNvPr id="35" name="任意多边形: 形状 34">
                <a:extLst>
                  <a:ext uri="{FF2B5EF4-FFF2-40B4-BE49-F238E27FC236}">
                    <a16:creationId xmlns:a16="http://schemas.microsoft.com/office/drawing/2014/main" id="{2D140C27-D554-E9D3-110C-2603EB796A41}"/>
                  </a:ext>
                </a:extLst>
              </p:cNvPr>
              <p:cNvSpPr/>
              <p:nvPr/>
            </p:nvSpPr>
            <p:spPr>
              <a:xfrm>
                <a:off x="8332469" y="915669"/>
                <a:ext cx="69850" cy="69850"/>
              </a:xfrm>
              <a:custGeom>
                <a:avLst/>
                <a:gdLst>
                  <a:gd name="connsiteX0" fmla="*/ 69850 w 69850"/>
                  <a:gd name="connsiteY0" fmla="*/ 34925 h 69850"/>
                  <a:gd name="connsiteX1" fmla="*/ 34925 w 69850"/>
                  <a:gd name="connsiteY1" fmla="*/ 69850 h 69850"/>
                  <a:gd name="connsiteX2" fmla="*/ 0 w 69850"/>
                  <a:gd name="connsiteY2" fmla="*/ 34925 h 69850"/>
                  <a:gd name="connsiteX3" fmla="*/ 34925 w 69850"/>
                  <a:gd name="connsiteY3" fmla="*/ 0 h 69850"/>
                  <a:gd name="connsiteX4" fmla="*/ 69850 w 69850"/>
                  <a:gd name="connsiteY4" fmla="*/ 34925 h 6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50" h="69850">
                    <a:moveTo>
                      <a:pt x="69850" y="34925"/>
                    </a:moveTo>
                    <a:cubicBezTo>
                      <a:pt x="69850" y="54610"/>
                      <a:pt x="53975" y="69850"/>
                      <a:pt x="34925" y="69850"/>
                    </a:cubicBezTo>
                    <a:cubicBezTo>
                      <a:pt x="15240" y="69850"/>
                      <a:pt x="0" y="53975"/>
                      <a:pt x="0" y="34925"/>
                    </a:cubicBezTo>
                    <a:cubicBezTo>
                      <a:pt x="0" y="15875"/>
                      <a:pt x="15875" y="0"/>
                      <a:pt x="34925" y="0"/>
                    </a:cubicBezTo>
                    <a:cubicBezTo>
                      <a:pt x="54611" y="0"/>
                      <a:pt x="69850" y="15240"/>
                      <a:pt x="69850" y="34925"/>
                    </a:cubicBezTo>
                    <a:close/>
                  </a:path>
                </a:pathLst>
              </a:custGeom>
              <a:grpFill/>
              <a:ln w="6350" cap="flat">
                <a:noFill/>
                <a:prstDash val="solid"/>
                <a:miter/>
              </a:ln>
            </p:spPr>
            <p:txBody>
              <a:bodyPr rtlCol="0" anchor="ctr">
                <a:noAutofit/>
              </a:bodyPr>
              <a:lstStyle/>
              <a:p>
                <a:endParaRPr lang="zh-CN" altLang="en-US"/>
              </a:p>
            </p:txBody>
          </p:sp>
          <p:sp>
            <p:nvSpPr>
              <p:cNvPr id="36" name="任意多边形: 形状 35">
                <a:extLst>
                  <a:ext uri="{FF2B5EF4-FFF2-40B4-BE49-F238E27FC236}">
                    <a16:creationId xmlns:a16="http://schemas.microsoft.com/office/drawing/2014/main" id="{7A5ACC56-4467-88BA-A4E0-7453B2F80094}"/>
                  </a:ext>
                </a:extLst>
              </p:cNvPr>
              <p:cNvSpPr/>
              <p:nvPr/>
            </p:nvSpPr>
            <p:spPr>
              <a:xfrm>
                <a:off x="8449944" y="917575"/>
                <a:ext cx="66040" cy="66039"/>
              </a:xfrm>
              <a:custGeom>
                <a:avLst/>
                <a:gdLst>
                  <a:gd name="connsiteX0" fmla="*/ 66040 w 66040"/>
                  <a:gd name="connsiteY0" fmla="*/ 33020 h 66039"/>
                  <a:gd name="connsiteX1" fmla="*/ 33020 w 66040"/>
                  <a:gd name="connsiteY1" fmla="*/ 66040 h 66039"/>
                  <a:gd name="connsiteX2" fmla="*/ 0 w 66040"/>
                  <a:gd name="connsiteY2" fmla="*/ 33020 h 66039"/>
                  <a:gd name="connsiteX3" fmla="*/ 33020 w 66040"/>
                  <a:gd name="connsiteY3" fmla="*/ 0 h 66039"/>
                  <a:gd name="connsiteX4" fmla="*/ 66040 w 66040"/>
                  <a:gd name="connsiteY4" fmla="*/ 33020 h 66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0" h="66039">
                    <a:moveTo>
                      <a:pt x="66040" y="33020"/>
                    </a:moveTo>
                    <a:cubicBezTo>
                      <a:pt x="66040" y="51435"/>
                      <a:pt x="51436" y="66040"/>
                      <a:pt x="33020" y="66040"/>
                    </a:cubicBezTo>
                    <a:cubicBezTo>
                      <a:pt x="14605" y="66040"/>
                      <a:pt x="0" y="51435"/>
                      <a:pt x="0" y="33020"/>
                    </a:cubicBezTo>
                    <a:cubicBezTo>
                      <a:pt x="0" y="14605"/>
                      <a:pt x="14605" y="0"/>
                      <a:pt x="33020" y="0"/>
                    </a:cubicBezTo>
                    <a:cubicBezTo>
                      <a:pt x="51436" y="0"/>
                      <a:pt x="66040" y="14605"/>
                      <a:pt x="66040" y="33020"/>
                    </a:cubicBezTo>
                    <a:close/>
                  </a:path>
                </a:pathLst>
              </a:custGeom>
              <a:grpFill/>
              <a:ln w="6350" cap="flat">
                <a:noFill/>
                <a:prstDash val="solid"/>
                <a:miter/>
              </a:ln>
            </p:spPr>
            <p:txBody>
              <a:bodyPr rtlCol="0" anchor="ctr">
                <a:noAutofit/>
              </a:bodyPr>
              <a:lstStyle/>
              <a:p>
                <a:endParaRPr lang="zh-CN" altLang="en-US"/>
              </a:p>
            </p:txBody>
          </p:sp>
          <p:sp>
            <p:nvSpPr>
              <p:cNvPr id="37" name="任意多边形: 形状 36">
                <a:extLst>
                  <a:ext uri="{FF2B5EF4-FFF2-40B4-BE49-F238E27FC236}">
                    <a16:creationId xmlns:a16="http://schemas.microsoft.com/office/drawing/2014/main" id="{840BDF65-4F81-9727-5023-B7D98C3B27CE}"/>
                  </a:ext>
                </a:extLst>
              </p:cNvPr>
              <p:cNvSpPr/>
              <p:nvPr/>
            </p:nvSpPr>
            <p:spPr>
              <a:xfrm>
                <a:off x="8564244" y="919480"/>
                <a:ext cx="60960" cy="60959"/>
              </a:xfrm>
              <a:custGeom>
                <a:avLst/>
                <a:gdLst>
                  <a:gd name="connsiteX0" fmla="*/ 60961 w 60960"/>
                  <a:gd name="connsiteY0" fmla="*/ 30480 h 60959"/>
                  <a:gd name="connsiteX1" fmla="*/ 30480 w 60960"/>
                  <a:gd name="connsiteY1" fmla="*/ 60960 h 60959"/>
                  <a:gd name="connsiteX2" fmla="*/ 0 w 60960"/>
                  <a:gd name="connsiteY2" fmla="*/ 30480 h 60959"/>
                  <a:gd name="connsiteX3" fmla="*/ 30480 w 60960"/>
                  <a:gd name="connsiteY3" fmla="*/ 0 h 60959"/>
                  <a:gd name="connsiteX4" fmla="*/ 60961 w 60960"/>
                  <a:gd name="connsiteY4" fmla="*/ 30480 h 60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 h="60959">
                    <a:moveTo>
                      <a:pt x="60961" y="30480"/>
                    </a:moveTo>
                    <a:cubicBezTo>
                      <a:pt x="60961" y="46990"/>
                      <a:pt x="47625" y="60960"/>
                      <a:pt x="30480" y="60960"/>
                    </a:cubicBezTo>
                    <a:cubicBezTo>
                      <a:pt x="13970" y="60960"/>
                      <a:pt x="0" y="47625"/>
                      <a:pt x="0" y="30480"/>
                    </a:cubicBezTo>
                    <a:cubicBezTo>
                      <a:pt x="0" y="13970"/>
                      <a:pt x="13336" y="0"/>
                      <a:pt x="30480" y="0"/>
                    </a:cubicBezTo>
                    <a:cubicBezTo>
                      <a:pt x="46990" y="0"/>
                      <a:pt x="60961" y="13970"/>
                      <a:pt x="60961" y="30480"/>
                    </a:cubicBezTo>
                    <a:close/>
                  </a:path>
                </a:pathLst>
              </a:custGeom>
              <a:grpFill/>
              <a:ln w="6350" cap="flat">
                <a:noFill/>
                <a:prstDash val="solid"/>
                <a:miter/>
              </a:ln>
            </p:spPr>
            <p:txBody>
              <a:bodyPr rtlCol="0" anchor="ctr">
                <a:noAutofit/>
              </a:bodyPr>
              <a:lstStyle/>
              <a:p>
                <a:endParaRPr lang="zh-CN" altLang="en-US"/>
              </a:p>
            </p:txBody>
          </p:sp>
          <p:sp>
            <p:nvSpPr>
              <p:cNvPr id="38" name="任意多边形: 形状 37">
                <a:extLst>
                  <a:ext uri="{FF2B5EF4-FFF2-40B4-BE49-F238E27FC236}">
                    <a16:creationId xmlns:a16="http://schemas.microsoft.com/office/drawing/2014/main" id="{2B792C2E-78FD-EBC4-B634-646D7F166BDC}"/>
                  </a:ext>
                </a:extLst>
              </p:cNvPr>
              <p:cNvSpPr/>
              <p:nvPr/>
            </p:nvSpPr>
            <p:spPr>
              <a:xfrm>
                <a:off x="8671559" y="922655"/>
                <a:ext cx="57150" cy="57150"/>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450"/>
                      <a:pt x="44450" y="57150"/>
                      <a:pt x="28575" y="57150"/>
                    </a:cubicBezTo>
                    <a:cubicBezTo>
                      <a:pt x="12700" y="57150"/>
                      <a:pt x="0" y="44450"/>
                      <a:pt x="0" y="28575"/>
                    </a:cubicBezTo>
                    <a:cubicBezTo>
                      <a:pt x="0" y="12700"/>
                      <a:pt x="12700" y="0"/>
                      <a:pt x="28575" y="0"/>
                    </a:cubicBezTo>
                    <a:cubicBezTo>
                      <a:pt x="44450" y="0"/>
                      <a:pt x="57150" y="12700"/>
                      <a:pt x="57150" y="28575"/>
                    </a:cubicBezTo>
                    <a:close/>
                  </a:path>
                </a:pathLst>
              </a:custGeom>
              <a:grpFill/>
              <a:ln w="6350" cap="flat">
                <a:noFill/>
                <a:prstDash val="solid"/>
                <a:miter/>
              </a:ln>
            </p:spPr>
            <p:txBody>
              <a:bodyPr rtlCol="0" anchor="ctr">
                <a:noAutofit/>
              </a:bodyPr>
              <a:lstStyle/>
              <a:p>
                <a:endParaRPr lang="zh-CN" altLang="en-US"/>
              </a:p>
            </p:txBody>
          </p:sp>
          <p:sp>
            <p:nvSpPr>
              <p:cNvPr id="39" name="任意多边形: 形状 38">
                <a:extLst>
                  <a:ext uri="{FF2B5EF4-FFF2-40B4-BE49-F238E27FC236}">
                    <a16:creationId xmlns:a16="http://schemas.microsoft.com/office/drawing/2014/main" id="{1DF5F763-483B-C1FB-3E97-DCF023F8F1D9}"/>
                  </a:ext>
                </a:extLst>
              </p:cNvPr>
              <p:cNvSpPr/>
              <p:nvPr/>
            </p:nvSpPr>
            <p:spPr>
              <a:xfrm>
                <a:off x="8769984" y="924560"/>
                <a:ext cx="53340" cy="53339"/>
              </a:xfrm>
              <a:custGeom>
                <a:avLst/>
                <a:gdLst>
                  <a:gd name="connsiteX0" fmla="*/ 53340 w 53340"/>
                  <a:gd name="connsiteY0" fmla="*/ 26670 h 53339"/>
                  <a:gd name="connsiteX1" fmla="*/ 26670 w 53340"/>
                  <a:gd name="connsiteY1" fmla="*/ 53340 h 53339"/>
                  <a:gd name="connsiteX2" fmla="*/ 0 w 53340"/>
                  <a:gd name="connsiteY2" fmla="*/ 26670 h 53339"/>
                  <a:gd name="connsiteX3" fmla="*/ 26670 w 53340"/>
                  <a:gd name="connsiteY3" fmla="*/ 0 h 53339"/>
                  <a:gd name="connsiteX4" fmla="*/ 53340 w 53340"/>
                  <a:gd name="connsiteY4" fmla="*/ 26670 h 53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 h="53339">
                    <a:moveTo>
                      <a:pt x="53340" y="26670"/>
                    </a:moveTo>
                    <a:cubicBezTo>
                      <a:pt x="53340" y="41275"/>
                      <a:pt x="41275" y="53340"/>
                      <a:pt x="26670" y="53340"/>
                    </a:cubicBezTo>
                    <a:cubicBezTo>
                      <a:pt x="12065" y="53340"/>
                      <a:pt x="0" y="41275"/>
                      <a:pt x="0" y="26670"/>
                    </a:cubicBezTo>
                    <a:cubicBezTo>
                      <a:pt x="0" y="12065"/>
                      <a:pt x="12065" y="0"/>
                      <a:pt x="26670" y="0"/>
                    </a:cubicBezTo>
                    <a:cubicBezTo>
                      <a:pt x="41275" y="0"/>
                      <a:pt x="53340" y="12065"/>
                      <a:pt x="53340" y="26670"/>
                    </a:cubicBezTo>
                    <a:close/>
                  </a:path>
                </a:pathLst>
              </a:custGeom>
              <a:grpFill/>
              <a:ln w="6350" cap="flat">
                <a:noFill/>
                <a:prstDash val="solid"/>
                <a:miter/>
              </a:ln>
            </p:spPr>
            <p:txBody>
              <a:bodyPr rtlCol="0" anchor="ctr">
                <a:noAutofit/>
              </a:bodyPr>
              <a:lstStyle/>
              <a:p>
                <a:endParaRPr lang="zh-CN" altLang="en-US"/>
              </a:p>
            </p:txBody>
          </p:sp>
          <p:sp>
            <p:nvSpPr>
              <p:cNvPr id="40" name="任意多边形: 形状 39">
                <a:extLst>
                  <a:ext uri="{FF2B5EF4-FFF2-40B4-BE49-F238E27FC236}">
                    <a16:creationId xmlns:a16="http://schemas.microsoft.com/office/drawing/2014/main" id="{45DADFA7-4ACB-887F-0F98-284E56B21ACC}"/>
                  </a:ext>
                </a:extLst>
              </p:cNvPr>
              <p:cNvSpPr/>
              <p:nvPr/>
            </p:nvSpPr>
            <p:spPr>
              <a:xfrm>
                <a:off x="8862694" y="926464"/>
                <a:ext cx="49530" cy="49530"/>
              </a:xfrm>
              <a:custGeom>
                <a:avLst/>
                <a:gdLst>
                  <a:gd name="connsiteX0" fmla="*/ 49530 w 49530"/>
                  <a:gd name="connsiteY0" fmla="*/ 24765 h 49530"/>
                  <a:gd name="connsiteX1" fmla="*/ 24765 w 49530"/>
                  <a:gd name="connsiteY1" fmla="*/ 49530 h 49530"/>
                  <a:gd name="connsiteX2" fmla="*/ 0 w 49530"/>
                  <a:gd name="connsiteY2" fmla="*/ 24765 h 49530"/>
                  <a:gd name="connsiteX3" fmla="*/ 24765 w 49530"/>
                  <a:gd name="connsiteY3" fmla="*/ 0 h 49530"/>
                  <a:gd name="connsiteX4" fmla="*/ 49530 w 49530"/>
                  <a:gd name="connsiteY4" fmla="*/ 24765 h 49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 h="49530">
                    <a:moveTo>
                      <a:pt x="49530" y="24765"/>
                    </a:moveTo>
                    <a:cubicBezTo>
                      <a:pt x="49530" y="38735"/>
                      <a:pt x="38100" y="49530"/>
                      <a:pt x="24765" y="49530"/>
                    </a:cubicBezTo>
                    <a:cubicBezTo>
                      <a:pt x="10795" y="49530"/>
                      <a:pt x="0" y="38100"/>
                      <a:pt x="0" y="24765"/>
                    </a:cubicBezTo>
                    <a:cubicBezTo>
                      <a:pt x="0" y="10795"/>
                      <a:pt x="11430" y="0"/>
                      <a:pt x="24765" y="0"/>
                    </a:cubicBezTo>
                    <a:cubicBezTo>
                      <a:pt x="38736" y="0"/>
                      <a:pt x="49530" y="10795"/>
                      <a:pt x="49530" y="24765"/>
                    </a:cubicBezTo>
                    <a:close/>
                  </a:path>
                </a:pathLst>
              </a:custGeom>
              <a:grpFill/>
              <a:ln w="6350" cap="flat">
                <a:noFill/>
                <a:prstDash val="solid"/>
                <a:miter/>
              </a:ln>
            </p:spPr>
            <p:txBody>
              <a:bodyPr rtlCol="0" anchor="ctr">
                <a:noAutofit/>
              </a:bodyPr>
              <a:lstStyle/>
              <a:p>
                <a:endParaRPr lang="zh-CN" altLang="en-US"/>
              </a:p>
            </p:txBody>
          </p:sp>
          <p:sp>
            <p:nvSpPr>
              <p:cNvPr id="41" name="任意多边形: 形状 40">
                <a:extLst>
                  <a:ext uri="{FF2B5EF4-FFF2-40B4-BE49-F238E27FC236}">
                    <a16:creationId xmlns:a16="http://schemas.microsoft.com/office/drawing/2014/main" id="{B7050EE9-07DA-C8E6-03B7-66FE4E3177CB}"/>
                  </a:ext>
                </a:extLst>
              </p:cNvPr>
              <p:cNvSpPr/>
              <p:nvPr/>
            </p:nvSpPr>
            <p:spPr>
              <a:xfrm>
                <a:off x="8946515" y="928369"/>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560"/>
                      <a:pt x="35560" y="45720"/>
                      <a:pt x="22860" y="45720"/>
                    </a:cubicBezTo>
                    <a:cubicBezTo>
                      <a:pt x="10160" y="45720"/>
                      <a:pt x="0" y="35560"/>
                      <a:pt x="0" y="22860"/>
                    </a:cubicBezTo>
                    <a:cubicBezTo>
                      <a:pt x="0" y="10160"/>
                      <a:pt x="10160" y="0"/>
                      <a:pt x="22860" y="0"/>
                    </a:cubicBezTo>
                    <a:cubicBezTo>
                      <a:pt x="35560" y="0"/>
                      <a:pt x="45720" y="10160"/>
                      <a:pt x="45720" y="22860"/>
                    </a:cubicBezTo>
                    <a:close/>
                  </a:path>
                </a:pathLst>
              </a:custGeom>
              <a:grpFill/>
              <a:ln w="6350" cap="flat">
                <a:noFill/>
                <a:prstDash val="solid"/>
                <a:miter/>
              </a:ln>
            </p:spPr>
            <p:txBody>
              <a:bodyPr rtlCol="0" anchor="ctr">
                <a:noAutofit/>
              </a:bodyPr>
              <a:lstStyle/>
              <a:p>
                <a:endParaRPr lang="zh-CN" altLang="en-US"/>
              </a:p>
            </p:txBody>
          </p:sp>
          <p:sp>
            <p:nvSpPr>
              <p:cNvPr id="42" name="任意多边形: 形状 41">
                <a:extLst>
                  <a:ext uri="{FF2B5EF4-FFF2-40B4-BE49-F238E27FC236}">
                    <a16:creationId xmlns:a16="http://schemas.microsoft.com/office/drawing/2014/main" id="{7604D08F-9D98-2504-3563-9D23DFED3014}"/>
                  </a:ext>
                </a:extLst>
              </p:cNvPr>
              <p:cNvSpPr/>
              <p:nvPr/>
            </p:nvSpPr>
            <p:spPr>
              <a:xfrm>
                <a:off x="8206105" y="1021079"/>
                <a:ext cx="73659" cy="73660"/>
              </a:xfrm>
              <a:custGeom>
                <a:avLst/>
                <a:gdLst>
                  <a:gd name="connsiteX0" fmla="*/ 73660 w 73659"/>
                  <a:gd name="connsiteY0" fmla="*/ 36830 h 73660"/>
                  <a:gd name="connsiteX1" fmla="*/ 36830 w 73659"/>
                  <a:gd name="connsiteY1" fmla="*/ 73660 h 73660"/>
                  <a:gd name="connsiteX2" fmla="*/ 0 w 73659"/>
                  <a:gd name="connsiteY2" fmla="*/ 36830 h 73660"/>
                  <a:gd name="connsiteX3" fmla="*/ 36830 w 73659"/>
                  <a:gd name="connsiteY3" fmla="*/ 0 h 73660"/>
                  <a:gd name="connsiteX4" fmla="*/ 73660 w 73659"/>
                  <a:gd name="connsiteY4" fmla="*/ 36830 h 7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9" h="73660">
                    <a:moveTo>
                      <a:pt x="73660" y="36830"/>
                    </a:moveTo>
                    <a:cubicBezTo>
                      <a:pt x="73660" y="57171"/>
                      <a:pt x="57170" y="73660"/>
                      <a:pt x="36830" y="73660"/>
                    </a:cubicBezTo>
                    <a:cubicBezTo>
                      <a:pt x="16489" y="73660"/>
                      <a:pt x="0" y="57171"/>
                      <a:pt x="0" y="36830"/>
                    </a:cubicBezTo>
                    <a:cubicBezTo>
                      <a:pt x="0" y="16489"/>
                      <a:pt x="16489" y="0"/>
                      <a:pt x="36830" y="0"/>
                    </a:cubicBezTo>
                    <a:cubicBezTo>
                      <a:pt x="57170" y="0"/>
                      <a:pt x="73660" y="16489"/>
                      <a:pt x="73660" y="36830"/>
                    </a:cubicBezTo>
                    <a:close/>
                  </a:path>
                </a:pathLst>
              </a:custGeom>
              <a:grpFill/>
              <a:ln w="6350" cap="flat">
                <a:noFill/>
                <a:prstDash val="solid"/>
                <a:miter/>
              </a:ln>
            </p:spPr>
            <p:txBody>
              <a:bodyPr rtlCol="0" anchor="ctr">
                <a:noAutofit/>
              </a:bodyPr>
              <a:lstStyle/>
              <a:p>
                <a:endParaRPr lang="zh-CN" altLang="en-US"/>
              </a:p>
            </p:txBody>
          </p:sp>
          <p:sp>
            <p:nvSpPr>
              <p:cNvPr id="43" name="任意多边形: 形状 42">
                <a:extLst>
                  <a:ext uri="{FF2B5EF4-FFF2-40B4-BE49-F238E27FC236}">
                    <a16:creationId xmlns:a16="http://schemas.microsoft.com/office/drawing/2014/main" id="{D8471A7F-76AA-FED6-E9AF-651050CB0BA1}"/>
                  </a:ext>
                </a:extLst>
              </p:cNvPr>
              <p:cNvSpPr/>
              <p:nvPr/>
            </p:nvSpPr>
            <p:spPr>
              <a:xfrm>
                <a:off x="8332469" y="1022350"/>
                <a:ext cx="69850" cy="69850"/>
              </a:xfrm>
              <a:custGeom>
                <a:avLst/>
                <a:gdLst>
                  <a:gd name="connsiteX0" fmla="*/ 69850 w 69850"/>
                  <a:gd name="connsiteY0" fmla="*/ 34925 h 69850"/>
                  <a:gd name="connsiteX1" fmla="*/ 34925 w 69850"/>
                  <a:gd name="connsiteY1" fmla="*/ 69850 h 69850"/>
                  <a:gd name="connsiteX2" fmla="*/ 0 w 69850"/>
                  <a:gd name="connsiteY2" fmla="*/ 34925 h 69850"/>
                  <a:gd name="connsiteX3" fmla="*/ 34925 w 69850"/>
                  <a:gd name="connsiteY3" fmla="*/ 0 h 69850"/>
                  <a:gd name="connsiteX4" fmla="*/ 69850 w 69850"/>
                  <a:gd name="connsiteY4" fmla="*/ 34925 h 6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50" h="69850">
                    <a:moveTo>
                      <a:pt x="69850" y="34925"/>
                    </a:moveTo>
                    <a:cubicBezTo>
                      <a:pt x="69850" y="54610"/>
                      <a:pt x="53975" y="69850"/>
                      <a:pt x="34925" y="69850"/>
                    </a:cubicBezTo>
                    <a:cubicBezTo>
                      <a:pt x="15240" y="69850"/>
                      <a:pt x="0" y="53975"/>
                      <a:pt x="0" y="34925"/>
                    </a:cubicBezTo>
                    <a:cubicBezTo>
                      <a:pt x="0" y="15875"/>
                      <a:pt x="15875" y="0"/>
                      <a:pt x="34925" y="0"/>
                    </a:cubicBezTo>
                    <a:cubicBezTo>
                      <a:pt x="54611" y="0"/>
                      <a:pt x="69850" y="15875"/>
                      <a:pt x="69850" y="34925"/>
                    </a:cubicBezTo>
                    <a:close/>
                  </a:path>
                </a:pathLst>
              </a:custGeom>
              <a:grpFill/>
              <a:ln w="6350" cap="flat">
                <a:noFill/>
                <a:prstDash val="solid"/>
                <a:miter/>
              </a:ln>
            </p:spPr>
            <p:txBody>
              <a:bodyPr rtlCol="0" anchor="ctr">
                <a:noAutofit/>
              </a:bodyPr>
              <a:lstStyle/>
              <a:p>
                <a:endParaRPr lang="zh-CN" altLang="en-US"/>
              </a:p>
            </p:txBody>
          </p:sp>
          <p:sp>
            <p:nvSpPr>
              <p:cNvPr id="44" name="任意多边形: 形状 43">
                <a:extLst>
                  <a:ext uri="{FF2B5EF4-FFF2-40B4-BE49-F238E27FC236}">
                    <a16:creationId xmlns:a16="http://schemas.microsoft.com/office/drawing/2014/main" id="{4668112B-DA1B-21AE-61A2-77007DA2DEC9}"/>
                  </a:ext>
                </a:extLst>
              </p:cNvPr>
              <p:cNvSpPr/>
              <p:nvPr/>
            </p:nvSpPr>
            <p:spPr>
              <a:xfrm>
                <a:off x="8449944" y="1024255"/>
                <a:ext cx="66040" cy="66039"/>
              </a:xfrm>
              <a:custGeom>
                <a:avLst/>
                <a:gdLst>
                  <a:gd name="connsiteX0" fmla="*/ 66040 w 66040"/>
                  <a:gd name="connsiteY0" fmla="*/ 33020 h 66039"/>
                  <a:gd name="connsiteX1" fmla="*/ 33020 w 66040"/>
                  <a:gd name="connsiteY1" fmla="*/ 66040 h 66039"/>
                  <a:gd name="connsiteX2" fmla="*/ 0 w 66040"/>
                  <a:gd name="connsiteY2" fmla="*/ 33020 h 66039"/>
                  <a:gd name="connsiteX3" fmla="*/ 33020 w 66040"/>
                  <a:gd name="connsiteY3" fmla="*/ 0 h 66039"/>
                  <a:gd name="connsiteX4" fmla="*/ 66040 w 66040"/>
                  <a:gd name="connsiteY4" fmla="*/ 33020 h 66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0" h="66039">
                    <a:moveTo>
                      <a:pt x="66040" y="33020"/>
                    </a:moveTo>
                    <a:cubicBezTo>
                      <a:pt x="66040" y="51435"/>
                      <a:pt x="51436" y="66040"/>
                      <a:pt x="33020" y="66040"/>
                    </a:cubicBezTo>
                    <a:cubicBezTo>
                      <a:pt x="14605" y="66040"/>
                      <a:pt x="0" y="51435"/>
                      <a:pt x="0" y="33020"/>
                    </a:cubicBezTo>
                    <a:cubicBezTo>
                      <a:pt x="0" y="14605"/>
                      <a:pt x="14605" y="0"/>
                      <a:pt x="33020" y="0"/>
                    </a:cubicBezTo>
                    <a:cubicBezTo>
                      <a:pt x="51436" y="0"/>
                      <a:pt x="66040" y="15240"/>
                      <a:pt x="66040" y="33020"/>
                    </a:cubicBezTo>
                    <a:close/>
                  </a:path>
                </a:pathLst>
              </a:custGeom>
              <a:grpFill/>
              <a:ln w="6350" cap="flat">
                <a:noFill/>
                <a:prstDash val="solid"/>
                <a:miter/>
              </a:ln>
            </p:spPr>
            <p:txBody>
              <a:bodyPr rtlCol="0" anchor="ctr">
                <a:noAutofit/>
              </a:bodyPr>
              <a:lstStyle/>
              <a:p>
                <a:endParaRPr lang="zh-CN" altLang="en-US"/>
              </a:p>
            </p:txBody>
          </p:sp>
          <p:sp>
            <p:nvSpPr>
              <p:cNvPr id="45" name="任意多边形: 形状 44">
                <a:extLst>
                  <a:ext uri="{FF2B5EF4-FFF2-40B4-BE49-F238E27FC236}">
                    <a16:creationId xmlns:a16="http://schemas.microsoft.com/office/drawing/2014/main" id="{4EC42F94-BE9B-42AC-7BAB-C0E3D883AE18}"/>
                  </a:ext>
                </a:extLst>
              </p:cNvPr>
              <p:cNvSpPr/>
              <p:nvPr/>
            </p:nvSpPr>
            <p:spPr>
              <a:xfrm>
                <a:off x="8564244" y="1026160"/>
                <a:ext cx="60960" cy="60959"/>
              </a:xfrm>
              <a:custGeom>
                <a:avLst/>
                <a:gdLst>
                  <a:gd name="connsiteX0" fmla="*/ 60961 w 60960"/>
                  <a:gd name="connsiteY0" fmla="*/ 30480 h 60959"/>
                  <a:gd name="connsiteX1" fmla="*/ 30480 w 60960"/>
                  <a:gd name="connsiteY1" fmla="*/ 60960 h 60959"/>
                  <a:gd name="connsiteX2" fmla="*/ 0 w 60960"/>
                  <a:gd name="connsiteY2" fmla="*/ 30480 h 60959"/>
                  <a:gd name="connsiteX3" fmla="*/ 30480 w 60960"/>
                  <a:gd name="connsiteY3" fmla="*/ 0 h 60959"/>
                  <a:gd name="connsiteX4" fmla="*/ 60961 w 60960"/>
                  <a:gd name="connsiteY4" fmla="*/ 30480 h 60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 h="60959">
                    <a:moveTo>
                      <a:pt x="60961" y="30480"/>
                    </a:moveTo>
                    <a:cubicBezTo>
                      <a:pt x="60961" y="46990"/>
                      <a:pt x="47625" y="60960"/>
                      <a:pt x="30480" y="60960"/>
                    </a:cubicBezTo>
                    <a:cubicBezTo>
                      <a:pt x="13970" y="60960"/>
                      <a:pt x="0" y="47625"/>
                      <a:pt x="0" y="30480"/>
                    </a:cubicBezTo>
                    <a:cubicBezTo>
                      <a:pt x="0" y="13970"/>
                      <a:pt x="13336" y="0"/>
                      <a:pt x="30480" y="0"/>
                    </a:cubicBezTo>
                    <a:cubicBezTo>
                      <a:pt x="46990" y="0"/>
                      <a:pt x="60961" y="13970"/>
                      <a:pt x="60961" y="30480"/>
                    </a:cubicBezTo>
                    <a:close/>
                  </a:path>
                </a:pathLst>
              </a:custGeom>
              <a:grpFill/>
              <a:ln w="6350" cap="flat">
                <a:noFill/>
                <a:prstDash val="solid"/>
                <a:miter/>
              </a:ln>
            </p:spPr>
            <p:txBody>
              <a:bodyPr rtlCol="0" anchor="ctr">
                <a:noAutofit/>
              </a:bodyPr>
              <a:lstStyle/>
              <a:p>
                <a:endParaRPr lang="zh-CN" altLang="en-US"/>
              </a:p>
            </p:txBody>
          </p:sp>
          <p:sp>
            <p:nvSpPr>
              <p:cNvPr id="46" name="任意多边形: 形状 45">
                <a:extLst>
                  <a:ext uri="{FF2B5EF4-FFF2-40B4-BE49-F238E27FC236}">
                    <a16:creationId xmlns:a16="http://schemas.microsoft.com/office/drawing/2014/main" id="{8DFBC190-ED5C-E46D-39ED-7D8A7FEE59A5}"/>
                  </a:ext>
                </a:extLst>
              </p:cNvPr>
              <p:cNvSpPr/>
              <p:nvPr/>
            </p:nvSpPr>
            <p:spPr>
              <a:xfrm>
                <a:off x="8671559" y="1029335"/>
                <a:ext cx="57150" cy="57150"/>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450"/>
                      <a:pt x="44450" y="57150"/>
                      <a:pt x="28575" y="57150"/>
                    </a:cubicBezTo>
                    <a:cubicBezTo>
                      <a:pt x="12700" y="57150"/>
                      <a:pt x="0" y="44450"/>
                      <a:pt x="0" y="28575"/>
                    </a:cubicBezTo>
                    <a:cubicBezTo>
                      <a:pt x="0" y="12700"/>
                      <a:pt x="12700" y="0"/>
                      <a:pt x="28575" y="0"/>
                    </a:cubicBezTo>
                    <a:cubicBezTo>
                      <a:pt x="44450" y="0"/>
                      <a:pt x="57150" y="12700"/>
                      <a:pt x="57150" y="28575"/>
                    </a:cubicBezTo>
                    <a:close/>
                  </a:path>
                </a:pathLst>
              </a:custGeom>
              <a:grpFill/>
              <a:ln w="6350" cap="flat">
                <a:noFill/>
                <a:prstDash val="solid"/>
                <a:miter/>
              </a:ln>
            </p:spPr>
            <p:txBody>
              <a:bodyPr rtlCol="0" anchor="ctr">
                <a:noAutofit/>
              </a:bodyPr>
              <a:lstStyle/>
              <a:p>
                <a:endParaRPr lang="zh-CN" altLang="en-US"/>
              </a:p>
            </p:txBody>
          </p:sp>
          <p:sp>
            <p:nvSpPr>
              <p:cNvPr id="47" name="任意多边形: 形状 46">
                <a:extLst>
                  <a:ext uri="{FF2B5EF4-FFF2-40B4-BE49-F238E27FC236}">
                    <a16:creationId xmlns:a16="http://schemas.microsoft.com/office/drawing/2014/main" id="{47AE5E67-DC72-EAB7-7CED-8AC857FE09FA}"/>
                  </a:ext>
                </a:extLst>
              </p:cNvPr>
              <p:cNvSpPr/>
              <p:nvPr/>
            </p:nvSpPr>
            <p:spPr>
              <a:xfrm>
                <a:off x="8769984" y="1031239"/>
                <a:ext cx="53340" cy="53340"/>
              </a:xfrm>
              <a:custGeom>
                <a:avLst/>
                <a:gdLst>
                  <a:gd name="connsiteX0" fmla="*/ 53340 w 53340"/>
                  <a:gd name="connsiteY0" fmla="*/ 26670 h 53340"/>
                  <a:gd name="connsiteX1" fmla="*/ 26670 w 53340"/>
                  <a:gd name="connsiteY1" fmla="*/ 53340 h 53340"/>
                  <a:gd name="connsiteX2" fmla="*/ 0 w 53340"/>
                  <a:gd name="connsiteY2" fmla="*/ 26670 h 53340"/>
                  <a:gd name="connsiteX3" fmla="*/ 26670 w 53340"/>
                  <a:gd name="connsiteY3" fmla="*/ 0 h 53340"/>
                  <a:gd name="connsiteX4" fmla="*/ 53340 w 53340"/>
                  <a:gd name="connsiteY4" fmla="*/ 26670 h 53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 h="53340">
                    <a:moveTo>
                      <a:pt x="53340" y="26670"/>
                    </a:moveTo>
                    <a:cubicBezTo>
                      <a:pt x="53340" y="41275"/>
                      <a:pt x="41275" y="53340"/>
                      <a:pt x="26670" y="53340"/>
                    </a:cubicBezTo>
                    <a:cubicBezTo>
                      <a:pt x="12065" y="53340"/>
                      <a:pt x="0" y="41275"/>
                      <a:pt x="0" y="26670"/>
                    </a:cubicBezTo>
                    <a:cubicBezTo>
                      <a:pt x="0" y="12065"/>
                      <a:pt x="12065" y="0"/>
                      <a:pt x="26670" y="0"/>
                    </a:cubicBezTo>
                    <a:cubicBezTo>
                      <a:pt x="41275" y="0"/>
                      <a:pt x="53340" y="12065"/>
                      <a:pt x="53340" y="26670"/>
                    </a:cubicBezTo>
                    <a:close/>
                  </a:path>
                </a:pathLst>
              </a:custGeom>
              <a:grpFill/>
              <a:ln w="6350" cap="flat">
                <a:noFill/>
                <a:prstDash val="solid"/>
                <a:miter/>
              </a:ln>
            </p:spPr>
            <p:txBody>
              <a:bodyPr rtlCol="0" anchor="ctr">
                <a:noAutofit/>
              </a:bodyPr>
              <a:lstStyle/>
              <a:p>
                <a:endParaRPr lang="zh-CN" altLang="en-US"/>
              </a:p>
            </p:txBody>
          </p:sp>
          <p:sp>
            <p:nvSpPr>
              <p:cNvPr id="48" name="任意多边形: 形状 47">
                <a:extLst>
                  <a:ext uri="{FF2B5EF4-FFF2-40B4-BE49-F238E27FC236}">
                    <a16:creationId xmlns:a16="http://schemas.microsoft.com/office/drawing/2014/main" id="{858DBCFD-5760-034C-3253-DB7B3F96A8A5}"/>
                  </a:ext>
                </a:extLst>
              </p:cNvPr>
              <p:cNvSpPr/>
              <p:nvPr/>
            </p:nvSpPr>
            <p:spPr>
              <a:xfrm>
                <a:off x="8862694" y="1033144"/>
                <a:ext cx="49530" cy="49530"/>
              </a:xfrm>
              <a:custGeom>
                <a:avLst/>
                <a:gdLst>
                  <a:gd name="connsiteX0" fmla="*/ 49530 w 49530"/>
                  <a:gd name="connsiteY0" fmla="*/ 24765 h 49530"/>
                  <a:gd name="connsiteX1" fmla="*/ 24765 w 49530"/>
                  <a:gd name="connsiteY1" fmla="*/ 49530 h 49530"/>
                  <a:gd name="connsiteX2" fmla="*/ 0 w 49530"/>
                  <a:gd name="connsiteY2" fmla="*/ 24765 h 49530"/>
                  <a:gd name="connsiteX3" fmla="*/ 24765 w 49530"/>
                  <a:gd name="connsiteY3" fmla="*/ 0 h 49530"/>
                  <a:gd name="connsiteX4" fmla="*/ 49530 w 49530"/>
                  <a:gd name="connsiteY4" fmla="*/ 24765 h 49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 h="49530">
                    <a:moveTo>
                      <a:pt x="49530" y="24765"/>
                    </a:moveTo>
                    <a:cubicBezTo>
                      <a:pt x="49530" y="38735"/>
                      <a:pt x="38100" y="49530"/>
                      <a:pt x="24765" y="49530"/>
                    </a:cubicBezTo>
                    <a:cubicBezTo>
                      <a:pt x="10795" y="49530"/>
                      <a:pt x="0" y="38100"/>
                      <a:pt x="0" y="24765"/>
                    </a:cubicBezTo>
                    <a:cubicBezTo>
                      <a:pt x="0" y="10795"/>
                      <a:pt x="11430" y="0"/>
                      <a:pt x="24765" y="0"/>
                    </a:cubicBezTo>
                    <a:cubicBezTo>
                      <a:pt x="38736" y="0"/>
                      <a:pt x="49530" y="11430"/>
                      <a:pt x="49530" y="24765"/>
                    </a:cubicBezTo>
                    <a:close/>
                  </a:path>
                </a:pathLst>
              </a:custGeom>
              <a:grpFill/>
              <a:ln w="6350" cap="flat">
                <a:noFill/>
                <a:prstDash val="solid"/>
                <a:miter/>
              </a:ln>
            </p:spPr>
            <p:txBody>
              <a:bodyPr rtlCol="0" anchor="ctr">
                <a:noAutofit/>
              </a:bodyPr>
              <a:lstStyle/>
              <a:p>
                <a:endParaRPr lang="zh-CN" altLang="en-US"/>
              </a:p>
            </p:txBody>
          </p:sp>
          <p:sp>
            <p:nvSpPr>
              <p:cNvPr id="49" name="任意多边形: 形状 48">
                <a:extLst>
                  <a:ext uri="{FF2B5EF4-FFF2-40B4-BE49-F238E27FC236}">
                    <a16:creationId xmlns:a16="http://schemas.microsoft.com/office/drawing/2014/main" id="{6D79921B-2D07-B196-13FF-AC8D71F212CD}"/>
                  </a:ext>
                </a:extLst>
              </p:cNvPr>
              <p:cNvSpPr/>
              <p:nvPr/>
            </p:nvSpPr>
            <p:spPr>
              <a:xfrm>
                <a:off x="8946515" y="1035050"/>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560"/>
                      <a:pt x="35560" y="45720"/>
                      <a:pt x="22860" y="45720"/>
                    </a:cubicBezTo>
                    <a:cubicBezTo>
                      <a:pt x="10160" y="45720"/>
                      <a:pt x="0" y="35560"/>
                      <a:pt x="0" y="22860"/>
                    </a:cubicBezTo>
                    <a:cubicBezTo>
                      <a:pt x="0" y="10160"/>
                      <a:pt x="10160" y="0"/>
                      <a:pt x="22860" y="0"/>
                    </a:cubicBezTo>
                    <a:cubicBezTo>
                      <a:pt x="35560" y="0"/>
                      <a:pt x="45720" y="10160"/>
                      <a:pt x="45720" y="22860"/>
                    </a:cubicBezTo>
                    <a:close/>
                  </a:path>
                </a:pathLst>
              </a:custGeom>
              <a:grpFill/>
              <a:ln w="6350" cap="flat">
                <a:noFill/>
                <a:prstDash val="solid"/>
                <a:miter/>
              </a:ln>
            </p:spPr>
            <p:txBody>
              <a:bodyPr rtlCol="0" anchor="ctr">
                <a:noAutofit/>
              </a:bodyPr>
              <a:lstStyle/>
              <a:p>
                <a:endParaRPr lang="zh-CN" altLang="en-US"/>
              </a:p>
            </p:txBody>
          </p:sp>
          <p:sp>
            <p:nvSpPr>
              <p:cNvPr id="50" name="任意多边形: 形状 49">
                <a:extLst>
                  <a:ext uri="{FF2B5EF4-FFF2-40B4-BE49-F238E27FC236}">
                    <a16:creationId xmlns:a16="http://schemas.microsoft.com/office/drawing/2014/main" id="{3DE728D5-E136-2FD5-F77A-9C1FF7FF4A88}"/>
                  </a:ext>
                </a:extLst>
              </p:cNvPr>
              <p:cNvSpPr/>
              <p:nvPr/>
            </p:nvSpPr>
            <p:spPr>
              <a:xfrm>
                <a:off x="8206105" y="1127760"/>
                <a:ext cx="73659" cy="73660"/>
              </a:xfrm>
              <a:custGeom>
                <a:avLst/>
                <a:gdLst>
                  <a:gd name="connsiteX0" fmla="*/ 73660 w 73659"/>
                  <a:gd name="connsiteY0" fmla="*/ 36830 h 73660"/>
                  <a:gd name="connsiteX1" fmla="*/ 36830 w 73659"/>
                  <a:gd name="connsiteY1" fmla="*/ 73660 h 73660"/>
                  <a:gd name="connsiteX2" fmla="*/ 0 w 73659"/>
                  <a:gd name="connsiteY2" fmla="*/ 36830 h 73660"/>
                  <a:gd name="connsiteX3" fmla="*/ 36830 w 73659"/>
                  <a:gd name="connsiteY3" fmla="*/ 0 h 73660"/>
                  <a:gd name="connsiteX4" fmla="*/ 73660 w 73659"/>
                  <a:gd name="connsiteY4" fmla="*/ 36830 h 7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9" h="73660">
                    <a:moveTo>
                      <a:pt x="73660" y="36830"/>
                    </a:moveTo>
                    <a:cubicBezTo>
                      <a:pt x="73660" y="57171"/>
                      <a:pt x="57170" y="73660"/>
                      <a:pt x="36830" y="73660"/>
                    </a:cubicBezTo>
                    <a:cubicBezTo>
                      <a:pt x="16489" y="73660"/>
                      <a:pt x="0" y="57171"/>
                      <a:pt x="0" y="36830"/>
                    </a:cubicBezTo>
                    <a:cubicBezTo>
                      <a:pt x="0" y="16489"/>
                      <a:pt x="16489" y="0"/>
                      <a:pt x="36830" y="0"/>
                    </a:cubicBezTo>
                    <a:cubicBezTo>
                      <a:pt x="57170" y="0"/>
                      <a:pt x="73660" y="16489"/>
                      <a:pt x="73660" y="36830"/>
                    </a:cubicBezTo>
                    <a:close/>
                  </a:path>
                </a:pathLst>
              </a:custGeom>
              <a:grpFill/>
              <a:ln w="6350" cap="flat">
                <a:noFill/>
                <a:prstDash val="solid"/>
                <a:miter/>
              </a:ln>
            </p:spPr>
            <p:txBody>
              <a:bodyPr rtlCol="0" anchor="ctr">
                <a:noAutofit/>
              </a:bodyPr>
              <a:lstStyle/>
              <a:p>
                <a:endParaRPr lang="zh-CN" altLang="en-US"/>
              </a:p>
            </p:txBody>
          </p:sp>
          <p:sp>
            <p:nvSpPr>
              <p:cNvPr id="51" name="任意多边形: 形状 50">
                <a:extLst>
                  <a:ext uri="{FF2B5EF4-FFF2-40B4-BE49-F238E27FC236}">
                    <a16:creationId xmlns:a16="http://schemas.microsoft.com/office/drawing/2014/main" id="{47D9D72D-314B-16EB-BF3A-4B0AAA6A8C28}"/>
                  </a:ext>
                </a:extLst>
              </p:cNvPr>
              <p:cNvSpPr/>
              <p:nvPr/>
            </p:nvSpPr>
            <p:spPr>
              <a:xfrm>
                <a:off x="8332469" y="1129030"/>
                <a:ext cx="69850" cy="69850"/>
              </a:xfrm>
              <a:custGeom>
                <a:avLst/>
                <a:gdLst>
                  <a:gd name="connsiteX0" fmla="*/ 69850 w 69850"/>
                  <a:gd name="connsiteY0" fmla="*/ 34925 h 69850"/>
                  <a:gd name="connsiteX1" fmla="*/ 34925 w 69850"/>
                  <a:gd name="connsiteY1" fmla="*/ 69850 h 69850"/>
                  <a:gd name="connsiteX2" fmla="*/ 0 w 69850"/>
                  <a:gd name="connsiteY2" fmla="*/ 34925 h 69850"/>
                  <a:gd name="connsiteX3" fmla="*/ 34925 w 69850"/>
                  <a:gd name="connsiteY3" fmla="*/ 0 h 69850"/>
                  <a:gd name="connsiteX4" fmla="*/ 69850 w 69850"/>
                  <a:gd name="connsiteY4" fmla="*/ 34925 h 6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50" h="69850">
                    <a:moveTo>
                      <a:pt x="69850" y="34925"/>
                    </a:moveTo>
                    <a:cubicBezTo>
                      <a:pt x="69850" y="54610"/>
                      <a:pt x="53975" y="69850"/>
                      <a:pt x="34925" y="69850"/>
                    </a:cubicBezTo>
                    <a:cubicBezTo>
                      <a:pt x="15240" y="69850"/>
                      <a:pt x="0" y="53975"/>
                      <a:pt x="0" y="34925"/>
                    </a:cubicBezTo>
                    <a:cubicBezTo>
                      <a:pt x="0" y="15875"/>
                      <a:pt x="15875" y="0"/>
                      <a:pt x="34925" y="0"/>
                    </a:cubicBezTo>
                    <a:cubicBezTo>
                      <a:pt x="54611" y="0"/>
                      <a:pt x="69850" y="15875"/>
                      <a:pt x="69850" y="34925"/>
                    </a:cubicBezTo>
                    <a:close/>
                  </a:path>
                </a:pathLst>
              </a:custGeom>
              <a:grpFill/>
              <a:ln w="6350" cap="flat">
                <a:noFill/>
                <a:prstDash val="solid"/>
                <a:miter/>
              </a:ln>
            </p:spPr>
            <p:txBody>
              <a:bodyPr rtlCol="0" anchor="ctr">
                <a:noAutofit/>
              </a:bodyPr>
              <a:lstStyle/>
              <a:p>
                <a:endParaRPr lang="zh-CN" altLang="en-US"/>
              </a:p>
            </p:txBody>
          </p:sp>
          <p:sp>
            <p:nvSpPr>
              <p:cNvPr id="52" name="任意多边形: 形状 51">
                <a:extLst>
                  <a:ext uri="{FF2B5EF4-FFF2-40B4-BE49-F238E27FC236}">
                    <a16:creationId xmlns:a16="http://schemas.microsoft.com/office/drawing/2014/main" id="{9836D043-E229-9CF5-B264-1116C3ED86FE}"/>
                  </a:ext>
                </a:extLst>
              </p:cNvPr>
              <p:cNvSpPr/>
              <p:nvPr/>
            </p:nvSpPr>
            <p:spPr>
              <a:xfrm>
                <a:off x="8449944" y="1130935"/>
                <a:ext cx="66040" cy="66039"/>
              </a:xfrm>
              <a:custGeom>
                <a:avLst/>
                <a:gdLst>
                  <a:gd name="connsiteX0" fmla="*/ 66040 w 66040"/>
                  <a:gd name="connsiteY0" fmla="*/ 33020 h 66039"/>
                  <a:gd name="connsiteX1" fmla="*/ 33020 w 66040"/>
                  <a:gd name="connsiteY1" fmla="*/ 66040 h 66039"/>
                  <a:gd name="connsiteX2" fmla="*/ 0 w 66040"/>
                  <a:gd name="connsiteY2" fmla="*/ 33020 h 66039"/>
                  <a:gd name="connsiteX3" fmla="*/ 33020 w 66040"/>
                  <a:gd name="connsiteY3" fmla="*/ 0 h 66039"/>
                  <a:gd name="connsiteX4" fmla="*/ 66040 w 66040"/>
                  <a:gd name="connsiteY4" fmla="*/ 33020 h 66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0" h="66039">
                    <a:moveTo>
                      <a:pt x="66040" y="33020"/>
                    </a:moveTo>
                    <a:cubicBezTo>
                      <a:pt x="66040" y="51435"/>
                      <a:pt x="51436" y="66040"/>
                      <a:pt x="33020" y="66040"/>
                    </a:cubicBezTo>
                    <a:cubicBezTo>
                      <a:pt x="14605" y="66040"/>
                      <a:pt x="0" y="51435"/>
                      <a:pt x="0" y="33020"/>
                    </a:cubicBezTo>
                    <a:cubicBezTo>
                      <a:pt x="0" y="14605"/>
                      <a:pt x="14605" y="0"/>
                      <a:pt x="33020" y="0"/>
                    </a:cubicBezTo>
                    <a:cubicBezTo>
                      <a:pt x="51436" y="0"/>
                      <a:pt x="66040" y="15240"/>
                      <a:pt x="66040" y="33020"/>
                    </a:cubicBezTo>
                    <a:close/>
                  </a:path>
                </a:pathLst>
              </a:custGeom>
              <a:grpFill/>
              <a:ln w="6350" cap="flat">
                <a:noFill/>
                <a:prstDash val="solid"/>
                <a:miter/>
              </a:ln>
            </p:spPr>
            <p:txBody>
              <a:bodyPr rtlCol="0" anchor="ctr">
                <a:noAutofit/>
              </a:bodyPr>
              <a:lstStyle/>
              <a:p>
                <a:endParaRPr lang="zh-CN" altLang="en-US"/>
              </a:p>
            </p:txBody>
          </p:sp>
          <p:sp>
            <p:nvSpPr>
              <p:cNvPr id="53" name="任意多边形: 形状 52">
                <a:extLst>
                  <a:ext uri="{FF2B5EF4-FFF2-40B4-BE49-F238E27FC236}">
                    <a16:creationId xmlns:a16="http://schemas.microsoft.com/office/drawing/2014/main" id="{C14A60BE-CB26-943E-B999-4D135D4C716C}"/>
                  </a:ext>
                </a:extLst>
              </p:cNvPr>
              <p:cNvSpPr/>
              <p:nvPr/>
            </p:nvSpPr>
            <p:spPr>
              <a:xfrm>
                <a:off x="8564244" y="1132839"/>
                <a:ext cx="60960" cy="60960"/>
              </a:xfrm>
              <a:custGeom>
                <a:avLst/>
                <a:gdLst>
                  <a:gd name="connsiteX0" fmla="*/ 60961 w 60960"/>
                  <a:gd name="connsiteY0" fmla="*/ 30480 h 60960"/>
                  <a:gd name="connsiteX1" fmla="*/ 30480 w 60960"/>
                  <a:gd name="connsiteY1" fmla="*/ 60960 h 60960"/>
                  <a:gd name="connsiteX2" fmla="*/ 0 w 60960"/>
                  <a:gd name="connsiteY2" fmla="*/ 30480 h 60960"/>
                  <a:gd name="connsiteX3" fmla="*/ 30480 w 60960"/>
                  <a:gd name="connsiteY3" fmla="*/ 0 h 60960"/>
                  <a:gd name="connsiteX4" fmla="*/ 60961 w 60960"/>
                  <a:gd name="connsiteY4" fmla="*/ 30480 h 6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 h="60960">
                    <a:moveTo>
                      <a:pt x="60961" y="30480"/>
                    </a:moveTo>
                    <a:cubicBezTo>
                      <a:pt x="60961" y="46990"/>
                      <a:pt x="47625" y="60960"/>
                      <a:pt x="30480" y="60960"/>
                    </a:cubicBezTo>
                    <a:cubicBezTo>
                      <a:pt x="13970" y="60960"/>
                      <a:pt x="0" y="47625"/>
                      <a:pt x="0" y="30480"/>
                    </a:cubicBezTo>
                    <a:cubicBezTo>
                      <a:pt x="0" y="13970"/>
                      <a:pt x="13336" y="0"/>
                      <a:pt x="30480" y="0"/>
                    </a:cubicBezTo>
                    <a:cubicBezTo>
                      <a:pt x="46990" y="635"/>
                      <a:pt x="60961" y="13970"/>
                      <a:pt x="60961" y="30480"/>
                    </a:cubicBezTo>
                    <a:close/>
                  </a:path>
                </a:pathLst>
              </a:custGeom>
              <a:grpFill/>
              <a:ln w="6350" cap="flat">
                <a:noFill/>
                <a:prstDash val="solid"/>
                <a:miter/>
              </a:ln>
            </p:spPr>
            <p:txBody>
              <a:bodyPr rtlCol="0" anchor="ctr">
                <a:noAutofit/>
              </a:bodyPr>
              <a:lstStyle/>
              <a:p>
                <a:endParaRPr lang="zh-CN" altLang="en-US"/>
              </a:p>
            </p:txBody>
          </p:sp>
          <p:sp>
            <p:nvSpPr>
              <p:cNvPr id="54" name="任意多边形: 形状 53">
                <a:extLst>
                  <a:ext uri="{FF2B5EF4-FFF2-40B4-BE49-F238E27FC236}">
                    <a16:creationId xmlns:a16="http://schemas.microsoft.com/office/drawing/2014/main" id="{FE07B4CB-3936-E4E6-15CB-99EA72FC928A}"/>
                  </a:ext>
                </a:extLst>
              </p:cNvPr>
              <p:cNvSpPr/>
              <p:nvPr/>
            </p:nvSpPr>
            <p:spPr>
              <a:xfrm>
                <a:off x="8671559" y="1136014"/>
                <a:ext cx="57150" cy="57150"/>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450"/>
                      <a:pt x="44450" y="57150"/>
                      <a:pt x="28575" y="57150"/>
                    </a:cubicBezTo>
                    <a:cubicBezTo>
                      <a:pt x="12700" y="57150"/>
                      <a:pt x="0" y="44450"/>
                      <a:pt x="0" y="28575"/>
                    </a:cubicBezTo>
                    <a:cubicBezTo>
                      <a:pt x="0" y="12700"/>
                      <a:pt x="12700" y="0"/>
                      <a:pt x="28575" y="0"/>
                    </a:cubicBezTo>
                    <a:cubicBezTo>
                      <a:pt x="44450" y="0"/>
                      <a:pt x="57150" y="13335"/>
                      <a:pt x="57150" y="28575"/>
                    </a:cubicBezTo>
                    <a:close/>
                  </a:path>
                </a:pathLst>
              </a:custGeom>
              <a:grpFill/>
              <a:ln w="6350" cap="flat">
                <a:noFill/>
                <a:prstDash val="solid"/>
                <a:miter/>
              </a:ln>
            </p:spPr>
            <p:txBody>
              <a:bodyPr rtlCol="0" anchor="ctr">
                <a:noAutofit/>
              </a:bodyPr>
              <a:lstStyle/>
              <a:p>
                <a:endParaRPr lang="zh-CN" altLang="en-US"/>
              </a:p>
            </p:txBody>
          </p:sp>
          <p:sp>
            <p:nvSpPr>
              <p:cNvPr id="55" name="任意多边形: 形状 54">
                <a:extLst>
                  <a:ext uri="{FF2B5EF4-FFF2-40B4-BE49-F238E27FC236}">
                    <a16:creationId xmlns:a16="http://schemas.microsoft.com/office/drawing/2014/main" id="{29CE09CB-4A29-0B95-EB0F-089ABF746297}"/>
                  </a:ext>
                </a:extLst>
              </p:cNvPr>
              <p:cNvSpPr/>
              <p:nvPr/>
            </p:nvSpPr>
            <p:spPr>
              <a:xfrm>
                <a:off x="8769984" y="1137919"/>
                <a:ext cx="53340" cy="53340"/>
              </a:xfrm>
              <a:custGeom>
                <a:avLst/>
                <a:gdLst>
                  <a:gd name="connsiteX0" fmla="*/ 53340 w 53340"/>
                  <a:gd name="connsiteY0" fmla="*/ 26670 h 53340"/>
                  <a:gd name="connsiteX1" fmla="*/ 26670 w 53340"/>
                  <a:gd name="connsiteY1" fmla="*/ 53340 h 53340"/>
                  <a:gd name="connsiteX2" fmla="*/ 0 w 53340"/>
                  <a:gd name="connsiteY2" fmla="*/ 26670 h 53340"/>
                  <a:gd name="connsiteX3" fmla="*/ 26670 w 53340"/>
                  <a:gd name="connsiteY3" fmla="*/ 0 h 53340"/>
                  <a:gd name="connsiteX4" fmla="*/ 53340 w 53340"/>
                  <a:gd name="connsiteY4" fmla="*/ 26670 h 53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 h="53340">
                    <a:moveTo>
                      <a:pt x="53340" y="26670"/>
                    </a:moveTo>
                    <a:cubicBezTo>
                      <a:pt x="53340" y="41275"/>
                      <a:pt x="41275" y="53340"/>
                      <a:pt x="26670" y="53340"/>
                    </a:cubicBezTo>
                    <a:cubicBezTo>
                      <a:pt x="12065" y="53340"/>
                      <a:pt x="0" y="41275"/>
                      <a:pt x="0" y="26670"/>
                    </a:cubicBezTo>
                    <a:cubicBezTo>
                      <a:pt x="0" y="12065"/>
                      <a:pt x="12065" y="0"/>
                      <a:pt x="26670" y="0"/>
                    </a:cubicBezTo>
                    <a:cubicBezTo>
                      <a:pt x="41275" y="0"/>
                      <a:pt x="53340" y="12065"/>
                      <a:pt x="53340" y="26670"/>
                    </a:cubicBezTo>
                    <a:close/>
                  </a:path>
                </a:pathLst>
              </a:custGeom>
              <a:grpFill/>
              <a:ln w="6350" cap="flat">
                <a:noFill/>
                <a:prstDash val="solid"/>
                <a:miter/>
              </a:ln>
            </p:spPr>
            <p:txBody>
              <a:bodyPr rtlCol="0" anchor="ctr">
                <a:noAutofit/>
              </a:bodyPr>
              <a:lstStyle/>
              <a:p>
                <a:endParaRPr lang="zh-CN" altLang="en-US"/>
              </a:p>
            </p:txBody>
          </p:sp>
          <p:sp>
            <p:nvSpPr>
              <p:cNvPr id="56" name="任意多边形: 形状 55">
                <a:extLst>
                  <a:ext uri="{FF2B5EF4-FFF2-40B4-BE49-F238E27FC236}">
                    <a16:creationId xmlns:a16="http://schemas.microsoft.com/office/drawing/2014/main" id="{6E33FED2-0824-13C2-1ECC-F951F37D5E3E}"/>
                  </a:ext>
                </a:extLst>
              </p:cNvPr>
              <p:cNvSpPr/>
              <p:nvPr/>
            </p:nvSpPr>
            <p:spPr>
              <a:xfrm>
                <a:off x="8862694" y="1139825"/>
                <a:ext cx="49530" cy="49530"/>
              </a:xfrm>
              <a:custGeom>
                <a:avLst/>
                <a:gdLst>
                  <a:gd name="connsiteX0" fmla="*/ 49530 w 49530"/>
                  <a:gd name="connsiteY0" fmla="*/ 24765 h 49530"/>
                  <a:gd name="connsiteX1" fmla="*/ 24765 w 49530"/>
                  <a:gd name="connsiteY1" fmla="*/ 49530 h 49530"/>
                  <a:gd name="connsiteX2" fmla="*/ 0 w 49530"/>
                  <a:gd name="connsiteY2" fmla="*/ 24765 h 49530"/>
                  <a:gd name="connsiteX3" fmla="*/ 24765 w 49530"/>
                  <a:gd name="connsiteY3" fmla="*/ 0 h 49530"/>
                  <a:gd name="connsiteX4" fmla="*/ 49530 w 49530"/>
                  <a:gd name="connsiteY4" fmla="*/ 24765 h 49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 h="49530">
                    <a:moveTo>
                      <a:pt x="49530" y="24765"/>
                    </a:moveTo>
                    <a:cubicBezTo>
                      <a:pt x="49530" y="38735"/>
                      <a:pt x="38100" y="49530"/>
                      <a:pt x="24765" y="49530"/>
                    </a:cubicBezTo>
                    <a:cubicBezTo>
                      <a:pt x="10795" y="49530"/>
                      <a:pt x="0" y="38100"/>
                      <a:pt x="0" y="24765"/>
                    </a:cubicBezTo>
                    <a:cubicBezTo>
                      <a:pt x="0" y="10795"/>
                      <a:pt x="11430" y="0"/>
                      <a:pt x="24765" y="0"/>
                    </a:cubicBezTo>
                    <a:cubicBezTo>
                      <a:pt x="38736" y="0"/>
                      <a:pt x="49530" y="11430"/>
                      <a:pt x="49530" y="24765"/>
                    </a:cubicBezTo>
                    <a:close/>
                  </a:path>
                </a:pathLst>
              </a:custGeom>
              <a:grpFill/>
              <a:ln w="6350" cap="flat">
                <a:noFill/>
                <a:prstDash val="solid"/>
                <a:miter/>
              </a:ln>
            </p:spPr>
            <p:txBody>
              <a:bodyPr rtlCol="0" anchor="ctr">
                <a:noAutofit/>
              </a:bodyPr>
              <a:lstStyle/>
              <a:p>
                <a:endParaRPr lang="zh-CN" altLang="en-US"/>
              </a:p>
            </p:txBody>
          </p:sp>
          <p:sp>
            <p:nvSpPr>
              <p:cNvPr id="57" name="任意多边形: 形状 56">
                <a:extLst>
                  <a:ext uri="{FF2B5EF4-FFF2-40B4-BE49-F238E27FC236}">
                    <a16:creationId xmlns:a16="http://schemas.microsoft.com/office/drawing/2014/main" id="{447CFFDB-08D7-41F2-7873-3CC7343E3404}"/>
                  </a:ext>
                </a:extLst>
              </p:cNvPr>
              <p:cNvSpPr/>
              <p:nvPr/>
            </p:nvSpPr>
            <p:spPr>
              <a:xfrm>
                <a:off x="8946515" y="1141730"/>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560"/>
                      <a:pt x="35560" y="45720"/>
                      <a:pt x="22860" y="45720"/>
                    </a:cubicBezTo>
                    <a:cubicBezTo>
                      <a:pt x="10160" y="45720"/>
                      <a:pt x="0" y="35560"/>
                      <a:pt x="0" y="22860"/>
                    </a:cubicBezTo>
                    <a:cubicBezTo>
                      <a:pt x="0" y="10160"/>
                      <a:pt x="10160" y="0"/>
                      <a:pt x="22860" y="0"/>
                    </a:cubicBezTo>
                    <a:cubicBezTo>
                      <a:pt x="35560" y="0"/>
                      <a:pt x="45720" y="10795"/>
                      <a:pt x="45720" y="22860"/>
                    </a:cubicBezTo>
                    <a:close/>
                  </a:path>
                </a:pathLst>
              </a:custGeom>
              <a:grpFill/>
              <a:ln w="6350" cap="flat">
                <a:noFill/>
                <a:prstDash val="solid"/>
                <a:miter/>
              </a:ln>
            </p:spPr>
            <p:txBody>
              <a:bodyPr rtlCol="0" anchor="ctr">
                <a:noAutofit/>
              </a:bodyPr>
              <a:lstStyle/>
              <a:p>
                <a:endParaRPr lang="zh-CN" altLang="en-US"/>
              </a:p>
            </p:txBody>
          </p:sp>
          <p:sp>
            <p:nvSpPr>
              <p:cNvPr id="58" name="任意多边形: 形状 57">
                <a:extLst>
                  <a:ext uri="{FF2B5EF4-FFF2-40B4-BE49-F238E27FC236}">
                    <a16:creationId xmlns:a16="http://schemas.microsoft.com/office/drawing/2014/main" id="{84F85E30-E460-7147-BB84-852485F701E8}"/>
                  </a:ext>
                </a:extLst>
              </p:cNvPr>
              <p:cNvSpPr/>
              <p:nvPr/>
            </p:nvSpPr>
            <p:spPr>
              <a:xfrm>
                <a:off x="8206105" y="1235057"/>
                <a:ext cx="73659" cy="73677"/>
              </a:xfrm>
              <a:custGeom>
                <a:avLst/>
                <a:gdLst>
                  <a:gd name="connsiteX0" fmla="*/ 73660 w 73659"/>
                  <a:gd name="connsiteY0" fmla="*/ 36848 h 73677"/>
                  <a:gd name="connsiteX1" fmla="*/ 36830 w 73659"/>
                  <a:gd name="connsiteY1" fmla="*/ 73678 h 73677"/>
                  <a:gd name="connsiteX2" fmla="*/ 0 w 73659"/>
                  <a:gd name="connsiteY2" fmla="*/ 36848 h 73677"/>
                  <a:gd name="connsiteX3" fmla="*/ 36830 w 73659"/>
                  <a:gd name="connsiteY3" fmla="*/ 18 h 73677"/>
                  <a:gd name="connsiteX4" fmla="*/ 73660 w 73659"/>
                  <a:gd name="connsiteY4" fmla="*/ 36848 h 7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9" h="73677">
                    <a:moveTo>
                      <a:pt x="73660" y="36848"/>
                    </a:moveTo>
                    <a:cubicBezTo>
                      <a:pt x="73660" y="57168"/>
                      <a:pt x="57150" y="73678"/>
                      <a:pt x="36830" y="73678"/>
                    </a:cubicBezTo>
                    <a:cubicBezTo>
                      <a:pt x="16510" y="73678"/>
                      <a:pt x="0" y="57168"/>
                      <a:pt x="0" y="36848"/>
                    </a:cubicBezTo>
                    <a:cubicBezTo>
                      <a:pt x="0" y="16528"/>
                      <a:pt x="16510" y="18"/>
                      <a:pt x="36830" y="18"/>
                    </a:cubicBezTo>
                    <a:cubicBezTo>
                      <a:pt x="57150" y="-617"/>
                      <a:pt x="73660" y="15893"/>
                      <a:pt x="73660" y="36848"/>
                    </a:cubicBezTo>
                    <a:close/>
                  </a:path>
                </a:pathLst>
              </a:custGeom>
              <a:grpFill/>
              <a:ln w="6350" cap="flat">
                <a:noFill/>
                <a:prstDash val="solid"/>
                <a:miter/>
              </a:ln>
            </p:spPr>
            <p:txBody>
              <a:bodyPr rtlCol="0" anchor="ctr">
                <a:noAutofit/>
              </a:bodyPr>
              <a:lstStyle/>
              <a:p>
                <a:endParaRPr lang="zh-CN" altLang="en-US"/>
              </a:p>
            </p:txBody>
          </p:sp>
          <p:sp>
            <p:nvSpPr>
              <p:cNvPr id="59" name="任意多边形: 形状 58">
                <a:extLst>
                  <a:ext uri="{FF2B5EF4-FFF2-40B4-BE49-F238E27FC236}">
                    <a16:creationId xmlns:a16="http://schemas.microsoft.com/office/drawing/2014/main" id="{10B5C09E-B25F-CB41-0EB2-D855998E0107}"/>
                  </a:ext>
                </a:extLst>
              </p:cNvPr>
              <p:cNvSpPr/>
              <p:nvPr/>
            </p:nvSpPr>
            <p:spPr>
              <a:xfrm>
                <a:off x="8332469" y="1235710"/>
                <a:ext cx="69850" cy="69850"/>
              </a:xfrm>
              <a:custGeom>
                <a:avLst/>
                <a:gdLst>
                  <a:gd name="connsiteX0" fmla="*/ 69850 w 69850"/>
                  <a:gd name="connsiteY0" fmla="*/ 34925 h 69850"/>
                  <a:gd name="connsiteX1" fmla="*/ 34925 w 69850"/>
                  <a:gd name="connsiteY1" fmla="*/ 69850 h 69850"/>
                  <a:gd name="connsiteX2" fmla="*/ 0 w 69850"/>
                  <a:gd name="connsiteY2" fmla="*/ 34925 h 69850"/>
                  <a:gd name="connsiteX3" fmla="*/ 34925 w 69850"/>
                  <a:gd name="connsiteY3" fmla="*/ 0 h 69850"/>
                  <a:gd name="connsiteX4" fmla="*/ 69850 w 69850"/>
                  <a:gd name="connsiteY4" fmla="*/ 34925 h 6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50" h="69850">
                    <a:moveTo>
                      <a:pt x="69850" y="34925"/>
                    </a:moveTo>
                    <a:cubicBezTo>
                      <a:pt x="69850" y="54610"/>
                      <a:pt x="53975" y="69850"/>
                      <a:pt x="34925" y="69850"/>
                    </a:cubicBezTo>
                    <a:cubicBezTo>
                      <a:pt x="15240" y="69850"/>
                      <a:pt x="0" y="53975"/>
                      <a:pt x="0" y="34925"/>
                    </a:cubicBezTo>
                    <a:cubicBezTo>
                      <a:pt x="0" y="15240"/>
                      <a:pt x="15875" y="0"/>
                      <a:pt x="34925" y="0"/>
                    </a:cubicBezTo>
                    <a:cubicBezTo>
                      <a:pt x="54611" y="0"/>
                      <a:pt x="69850" y="15875"/>
                      <a:pt x="69850" y="34925"/>
                    </a:cubicBezTo>
                    <a:close/>
                  </a:path>
                </a:pathLst>
              </a:custGeom>
              <a:grpFill/>
              <a:ln w="6350" cap="flat">
                <a:noFill/>
                <a:prstDash val="solid"/>
                <a:miter/>
              </a:ln>
            </p:spPr>
            <p:txBody>
              <a:bodyPr rtlCol="0" anchor="ctr">
                <a:noAutofit/>
              </a:bodyPr>
              <a:lstStyle/>
              <a:p>
                <a:endParaRPr lang="zh-CN" altLang="en-US"/>
              </a:p>
            </p:txBody>
          </p:sp>
          <p:sp>
            <p:nvSpPr>
              <p:cNvPr id="60" name="任意多边形: 形状 59">
                <a:extLst>
                  <a:ext uri="{FF2B5EF4-FFF2-40B4-BE49-F238E27FC236}">
                    <a16:creationId xmlns:a16="http://schemas.microsoft.com/office/drawing/2014/main" id="{962C5668-34BE-35A8-791F-3F1E6D48A30B}"/>
                  </a:ext>
                </a:extLst>
              </p:cNvPr>
              <p:cNvSpPr/>
              <p:nvPr/>
            </p:nvSpPr>
            <p:spPr>
              <a:xfrm>
                <a:off x="8449944" y="1237614"/>
                <a:ext cx="66040" cy="66040"/>
              </a:xfrm>
              <a:custGeom>
                <a:avLst/>
                <a:gdLst>
                  <a:gd name="connsiteX0" fmla="*/ 66040 w 66040"/>
                  <a:gd name="connsiteY0" fmla="*/ 33020 h 66040"/>
                  <a:gd name="connsiteX1" fmla="*/ 33020 w 66040"/>
                  <a:gd name="connsiteY1" fmla="*/ 66040 h 66040"/>
                  <a:gd name="connsiteX2" fmla="*/ 0 w 66040"/>
                  <a:gd name="connsiteY2" fmla="*/ 33020 h 66040"/>
                  <a:gd name="connsiteX3" fmla="*/ 33020 w 66040"/>
                  <a:gd name="connsiteY3" fmla="*/ 0 h 66040"/>
                  <a:gd name="connsiteX4" fmla="*/ 66040 w 66040"/>
                  <a:gd name="connsiteY4" fmla="*/ 33020 h 66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0" h="66040">
                    <a:moveTo>
                      <a:pt x="66040" y="33020"/>
                    </a:moveTo>
                    <a:cubicBezTo>
                      <a:pt x="66040" y="51435"/>
                      <a:pt x="51436" y="66040"/>
                      <a:pt x="33020" y="66040"/>
                    </a:cubicBezTo>
                    <a:cubicBezTo>
                      <a:pt x="14605" y="66040"/>
                      <a:pt x="0" y="51435"/>
                      <a:pt x="0" y="33020"/>
                    </a:cubicBezTo>
                    <a:cubicBezTo>
                      <a:pt x="0" y="14605"/>
                      <a:pt x="14605" y="0"/>
                      <a:pt x="33020" y="0"/>
                    </a:cubicBezTo>
                    <a:cubicBezTo>
                      <a:pt x="51436" y="635"/>
                      <a:pt x="66040" y="15240"/>
                      <a:pt x="66040" y="33020"/>
                    </a:cubicBezTo>
                    <a:close/>
                  </a:path>
                </a:pathLst>
              </a:custGeom>
              <a:grpFill/>
              <a:ln w="6350" cap="flat">
                <a:noFill/>
                <a:prstDash val="solid"/>
                <a:miter/>
              </a:ln>
            </p:spPr>
            <p:txBody>
              <a:bodyPr rtlCol="0" anchor="ctr">
                <a:noAutofit/>
              </a:bodyPr>
              <a:lstStyle/>
              <a:p>
                <a:endParaRPr lang="zh-CN" altLang="en-US"/>
              </a:p>
            </p:txBody>
          </p:sp>
          <p:sp>
            <p:nvSpPr>
              <p:cNvPr id="61" name="任意多边形: 形状 60">
                <a:extLst>
                  <a:ext uri="{FF2B5EF4-FFF2-40B4-BE49-F238E27FC236}">
                    <a16:creationId xmlns:a16="http://schemas.microsoft.com/office/drawing/2014/main" id="{D842C78D-1464-FE5F-B4EA-A4ABD34D5271}"/>
                  </a:ext>
                </a:extLst>
              </p:cNvPr>
              <p:cNvSpPr/>
              <p:nvPr/>
            </p:nvSpPr>
            <p:spPr>
              <a:xfrm>
                <a:off x="8564244" y="1239519"/>
                <a:ext cx="60960" cy="60960"/>
              </a:xfrm>
              <a:custGeom>
                <a:avLst/>
                <a:gdLst>
                  <a:gd name="connsiteX0" fmla="*/ 60961 w 60960"/>
                  <a:gd name="connsiteY0" fmla="*/ 30480 h 60960"/>
                  <a:gd name="connsiteX1" fmla="*/ 30480 w 60960"/>
                  <a:gd name="connsiteY1" fmla="*/ 60960 h 60960"/>
                  <a:gd name="connsiteX2" fmla="*/ 0 w 60960"/>
                  <a:gd name="connsiteY2" fmla="*/ 30480 h 60960"/>
                  <a:gd name="connsiteX3" fmla="*/ 30480 w 60960"/>
                  <a:gd name="connsiteY3" fmla="*/ 0 h 60960"/>
                  <a:gd name="connsiteX4" fmla="*/ 60961 w 60960"/>
                  <a:gd name="connsiteY4" fmla="*/ 30480 h 6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 h="60960">
                    <a:moveTo>
                      <a:pt x="60961" y="30480"/>
                    </a:moveTo>
                    <a:cubicBezTo>
                      <a:pt x="60961" y="46990"/>
                      <a:pt x="47625" y="60960"/>
                      <a:pt x="30480" y="60960"/>
                    </a:cubicBezTo>
                    <a:cubicBezTo>
                      <a:pt x="13970" y="60960"/>
                      <a:pt x="0" y="47625"/>
                      <a:pt x="0" y="30480"/>
                    </a:cubicBezTo>
                    <a:cubicBezTo>
                      <a:pt x="0" y="13970"/>
                      <a:pt x="13336" y="0"/>
                      <a:pt x="30480" y="0"/>
                    </a:cubicBezTo>
                    <a:cubicBezTo>
                      <a:pt x="46990" y="635"/>
                      <a:pt x="60961" y="13970"/>
                      <a:pt x="60961" y="30480"/>
                    </a:cubicBezTo>
                    <a:close/>
                  </a:path>
                </a:pathLst>
              </a:custGeom>
              <a:grpFill/>
              <a:ln w="6350" cap="flat">
                <a:noFill/>
                <a:prstDash val="solid"/>
                <a:miter/>
              </a:ln>
            </p:spPr>
            <p:txBody>
              <a:bodyPr rtlCol="0" anchor="ctr">
                <a:noAutofit/>
              </a:bodyPr>
              <a:lstStyle/>
              <a:p>
                <a:endParaRPr lang="zh-CN" altLang="en-US"/>
              </a:p>
            </p:txBody>
          </p:sp>
          <p:sp>
            <p:nvSpPr>
              <p:cNvPr id="62" name="任意多边形: 形状 61">
                <a:extLst>
                  <a:ext uri="{FF2B5EF4-FFF2-40B4-BE49-F238E27FC236}">
                    <a16:creationId xmlns:a16="http://schemas.microsoft.com/office/drawing/2014/main" id="{9F17DAC4-86C7-AE7D-58D2-85ACB391BB58}"/>
                  </a:ext>
                </a:extLst>
              </p:cNvPr>
              <p:cNvSpPr/>
              <p:nvPr/>
            </p:nvSpPr>
            <p:spPr>
              <a:xfrm>
                <a:off x="8671559" y="1243330"/>
                <a:ext cx="57150" cy="57150"/>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450"/>
                      <a:pt x="44450" y="57150"/>
                      <a:pt x="28575" y="57150"/>
                    </a:cubicBezTo>
                    <a:cubicBezTo>
                      <a:pt x="12700" y="57150"/>
                      <a:pt x="0" y="44450"/>
                      <a:pt x="0" y="28575"/>
                    </a:cubicBezTo>
                    <a:cubicBezTo>
                      <a:pt x="0" y="12700"/>
                      <a:pt x="12700" y="0"/>
                      <a:pt x="28575" y="0"/>
                    </a:cubicBezTo>
                    <a:cubicBezTo>
                      <a:pt x="44450" y="0"/>
                      <a:pt x="57150" y="12700"/>
                      <a:pt x="57150" y="28575"/>
                    </a:cubicBezTo>
                    <a:close/>
                  </a:path>
                </a:pathLst>
              </a:custGeom>
              <a:grpFill/>
              <a:ln w="6350" cap="flat">
                <a:noFill/>
                <a:prstDash val="solid"/>
                <a:miter/>
              </a:ln>
            </p:spPr>
            <p:txBody>
              <a:bodyPr rtlCol="0" anchor="ctr">
                <a:noAutofit/>
              </a:bodyPr>
              <a:lstStyle/>
              <a:p>
                <a:endParaRPr lang="zh-CN" altLang="en-US"/>
              </a:p>
            </p:txBody>
          </p:sp>
          <p:sp>
            <p:nvSpPr>
              <p:cNvPr id="63" name="任意多边形: 形状 62">
                <a:extLst>
                  <a:ext uri="{FF2B5EF4-FFF2-40B4-BE49-F238E27FC236}">
                    <a16:creationId xmlns:a16="http://schemas.microsoft.com/office/drawing/2014/main" id="{CB2148DD-2523-C7ED-2FA8-F495587A8993}"/>
                  </a:ext>
                </a:extLst>
              </p:cNvPr>
              <p:cNvSpPr/>
              <p:nvPr/>
            </p:nvSpPr>
            <p:spPr>
              <a:xfrm>
                <a:off x="8769984" y="1245211"/>
                <a:ext cx="53340" cy="53363"/>
              </a:xfrm>
              <a:custGeom>
                <a:avLst/>
                <a:gdLst>
                  <a:gd name="connsiteX0" fmla="*/ 53340 w 53340"/>
                  <a:gd name="connsiteY0" fmla="*/ 26694 h 53363"/>
                  <a:gd name="connsiteX1" fmla="*/ 26670 w 53340"/>
                  <a:gd name="connsiteY1" fmla="*/ 53364 h 53363"/>
                  <a:gd name="connsiteX2" fmla="*/ 0 w 53340"/>
                  <a:gd name="connsiteY2" fmla="*/ 26694 h 53363"/>
                  <a:gd name="connsiteX3" fmla="*/ 26670 w 53340"/>
                  <a:gd name="connsiteY3" fmla="*/ 24 h 53363"/>
                  <a:gd name="connsiteX4" fmla="*/ 53340 w 53340"/>
                  <a:gd name="connsiteY4" fmla="*/ 26694 h 5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 h="53363">
                    <a:moveTo>
                      <a:pt x="53340" y="26694"/>
                    </a:moveTo>
                    <a:cubicBezTo>
                      <a:pt x="53340" y="41299"/>
                      <a:pt x="41275" y="53364"/>
                      <a:pt x="26670" y="53364"/>
                    </a:cubicBezTo>
                    <a:cubicBezTo>
                      <a:pt x="12065" y="53364"/>
                      <a:pt x="0" y="41299"/>
                      <a:pt x="0" y="26694"/>
                    </a:cubicBezTo>
                    <a:cubicBezTo>
                      <a:pt x="0" y="12089"/>
                      <a:pt x="12065" y="24"/>
                      <a:pt x="26670" y="24"/>
                    </a:cubicBezTo>
                    <a:cubicBezTo>
                      <a:pt x="41275" y="-611"/>
                      <a:pt x="53340" y="11454"/>
                      <a:pt x="53340" y="26694"/>
                    </a:cubicBezTo>
                    <a:close/>
                  </a:path>
                </a:pathLst>
              </a:custGeom>
              <a:grpFill/>
              <a:ln w="6350" cap="flat">
                <a:noFill/>
                <a:prstDash val="solid"/>
                <a:miter/>
              </a:ln>
            </p:spPr>
            <p:txBody>
              <a:bodyPr rtlCol="0" anchor="ctr">
                <a:noAutofit/>
              </a:bodyPr>
              <a:lstStyle/>
              <a:p>
                <a:endParaRPr lang="zh-CN" altLang="en-US"/>
              </a:p>
            </p:txBody>
          </p:sp>
          <p:sp>
            <p:nvSpPr>
              <p:cNvPr id="64" name="任意多边形: 形状 63">
                <a:extLst>
                  <a:ext uri="{FF2B5EF4-FFF2-40B4-BE49-F238E27FC236}">
                    <a16:creationId xmlns:a16="http://schemas.microsoft.com/office/drawing/2014/main" id="{7C1E346B-290C-91F9-B4CB-8C036830DF9A}"/>
                  </a:ext>
                </a:extLst>
              </p:cNvPr>
              <p:cNvSpPr/>
              <p:nvPr/>
            </p:nvSpPr>
            <p:spPr>
              <a:xfrm>
                <a:off x="8862694" y="1247114"/>
                <a:ext cx="49530" cy="49555"/>
              </a:xfrm>
              <a:custGeom>
                <a:avLst/>
                <a:gdLst>
                  <a:gd name="connsiteX0" fmla="*/ 49530 w 49530"/>
                  <a:gd name="connsiteY0" fmla="*/ 24790 h 49555"/>
                  <a:gd name="connsiteX1" fmla="*/ 24765 w 49530"/>
                  <a:gd name="connsiteY1" fmla="*/ 49555 h 49555"/>
                  <a:gd name="connsiteX2" fmla="*/ 0 w 49530"/>
                  <a:gd name="connsiteY2" fmla="*/ 24790 h 49555"/>
                  <a:gd name="connsiteX3" fmla="*/ 24765 w 49530"/>
                  <a:gd name="connsiteY3" fmla="*/ 25 h 49555"/>
                  <a:gd name="connsiteX4" fmla="*/ 49530 w 49530"/>
                  <a:gd name="connsiteY4" fmla="*/ 24790 h 4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 h="49555">
                    <a:moveTo>
                      <a:pt x="49530" y="24790"/>
                    </a:moveTo>
                    <a:cubicBezTo>
                      <a:pt x="49530" y="38760"/>
                      <a:pt x="38100" y="49555"/>
                      <a:pt x="24765" y="49555"/>
                    </a:cubicBezTo>
                    <a:cubicBezTo>
                      <a:pt x="10795" y="49555"/>
                      <a:pt x="0" y="38125"/>
                      <a:pt x="0" y="24790"/>
                    </a:cubicBezTo>
                    <a:cubicBezTo>
                      <a:pt x="0" y="10820"/>
                      <a:pt x="11430" y="25"/>
                      <a:pt x="24765" y="25"/>
                    </a:cubicBezTo>
                    <a:cubicBezTo>
                      <a:pt x="38736" y="-610"/>
                      <a:pt x="49530" y="10820"/>
                      <a:pt x="49530" y="24790"/>
                    </a:cubicBezTo>
                    <a:close/>
                  </a:path>
                </a:pathLst>
              </a:custGeom>
              <a:grpFill/>
              <a:ln w="6350" cap="flat">
                <a:noFill/>
                <a:prstDash val="solid"/>
                <a:miter/>
              </a:ln>
            </p:spPr>
            <p:txBody>
              <a:bodyPr rtlCol="0" anchor="ctr">
                <a:noAutofit/>
              </a:bodyPr>
              <a:lstStyle/>
              <a:p>
                <a:endParaRPr lang="zh-CN" altLang="en-US"/>
              </a:p>
            </p:txBody>
          </p:sp>
          <p:sp>
            <p:nvSpPr>
              <p:cNvPr id="65" name="任意多边形: 形状 64">
                <a:extLst>
                  <a:ext uri="{FF2B5EF4-FFF2-40B4-BE49-F238E27FC236}">
                    <a16:creationId xmlns:a16="http://schemas.microsoft.com/office/drawing/2014/main" id="{1468F23A-B10C-F9CF-BCE1-9F48E1A20C1F}"/>
                  </a:ext>
                </a:extLst>
              </p:cNvPr>
              <p:cNvSpPr/>
              <p:nvPr/>
            </p:nvSpPr>
            <p:spPr>
              <a:xfrm>
                <a:off x="8946515" y="1249018"/>
                <a:ext cx="45719" cy="45746"/>
              </a:xfrm>
              <a:custGeom>
                <a:avLst/>
                <a:gdLst>
                  <a:gd name="connsiteX0" fmla="*/ 45720 w 45719"/>
                  <a:gd name="connsiteY0" fmla="*/ 22887 h 45746"/>
                  <a:gd name="connsiteX1" fmla="*/ 22860 w 45719"/>
                  <a:gd name="connsiteY1" fmla="*/ 45747 h 45746"/>
                  <a:gd name="connsiteX2" fmla="*/ 0 w 45719"/>
                  <a:gd name="connsiteY2" fmla="*/ 22887 h 45746"/>
                  <a:gd name="connsiteX3" fmla="*/ 22860 w 45719"/>
                  <a:gd name="connsiteY3" fmla="*/ 27 h 45746"/>
                  <a:gd name="connsiteX4" fmla="*/ 45720 w 45719"/>
                  <a:gd name="connsiteY4" fmla="*/ 22887 h 45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46">
                    <a:moveTo>
                      <a:pt x="45720" y="22887"/>
                    </a:moveTo>
                    <a:cubicBezTo>
                      <a:pt x="45720" y="35587"/>
                      <a:pt x="35560" y="45747"/>
                      <a:pt x="22860" y="45747"/>
                    </a:cubicBezTo>
                    <a:cubicBezTo>
                      <a:pt x="10160" y="45747"/>
                      <a:pt x="0" y="35587"/>
                      <a:pt x="0" y="22887"/>
                    </a:cubicBezTo>
                    <a:cubicBezTo>
                      <a:pt x="0" y="10187"/>
                      <a:pt x="10160" y="27"/>
                      <a:pt x="22860" y="27"/>
                    </a:cubicBezTo>
                    <a:cubicBezTo>
                      <a:pt x="35560" y="-608"/>
                      <a:pt x="45720" y="10187"/>
                      <a:pt x="45720" y="22887"/>
                    </a:cubicBezTo>
                    <a:close/>
                  </a:path>
                </a:pathLst>
              </a:custGeom>
              <a:grpFill/>
              <a:ln w="6350" cap="flat">
                <a:noFill/>
                <a:prstDash val="solid"/>
                <a:miter/>
              </a:ln>
            </p:spPr>
            <p:txBody>
              <a:bodyPr rtlCol="0" anchor="ctr">
                <a:noAutofit/>
              </a:bodyPr>
              <a:lstStyle/>
              <a:p>
                <a:endParaRPr lang="zh-CN" altLang="en-US"/>
              </a:p>
            </p:txBody>
          </p:sp>
          <p:sp>
            <p:nvSpPr>
              <p:cNvPr id="66" name="任意多边形: 形状 65">
                <a:extLst>
                  <a:ext uri="{FF2B5EF4-FFF2-40B4-BE49-F238E27FC236}">
                    <a16:creationId xmlns:a16="http://schemas.microsoft.com/office/drawing/2014/main" id="{382A852A-18A4-4CDA-B32B-4E2E56808FA2}"/>
                  </a:ext>
                </a:extLst>
              </p:cNvPr>
              <p:cNvSpPr/>
              <p:nvPr/>
            </p:nvSpPr>
            <p:spPr>
              <a:xfrm>
                <a:off x="8206105" y="1341737"/>
                <a:ext cx="73659" cy="73677"/>
              </a:xfrm>
              <a:custGeom>
                <a:avLst/>
                <a:gdLst>
                  <a:gd name="connsiteX0" fmla="*/ 73660 w 73659"/>
                  <a:gd name="connsiteY0" fmla="*/ 36848 h 73677"/>
                  <a:gd name="connsiteX1" fmla="*/ 36830 w 73659"/>
                  <a:gd name="connsiteY1" fmla="*/ 73678 h 73677"/>
                  <a:gd name="connsiteX2" fmla="*/ 0 w 73659"/>
                  <a:gd name="connsiteY2" fmla="*/ 36848 h 73677"/>
                  <a:gd name="connsiteX3" fmla="*/ 36830 w 73659"/>
                  <a:gd name="connsiteY3" fmla="*/ 18 h 73677"/>
                  <a:gd name="connsiteX4" fmla="*/ 73660 w 73659"/>
                  <a:gd name="connsiteY4" fmla="*/ 36848 h 7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9" h="73677">
                    <a:moveTo>
                      <a:pt x="73660" y="36848"/>
                    </a:moveTo>
                    <a:cubicBezTo>
                      <a:pt x="73660" y="57168"/>
                      <a:pt x="57150" y="73678"/>
                      <a:pt x="36830" y="73678"/>
                    </a:cubicBezTo>
                    <a:cubicBezTo>
                      <a:pt x="16510" y="73678"/>
                      <a:pt x="0" y="57168"/>
                      <a:pt x="0" y="36848"/>
                    </a:cubicBezTo>
                    <a:cubicBezTo>
                      <a:pt x="0" y="16528"/>
                      <a:pt x="16510" y="18"/>
                      <a:pt x="36830" y="18"/>
                    </a:cubicBezTo>
                    <a:cubicBezTo>
                      <a:pt x="57150" y="-617"/>
                      <a:pt x="73660" y="15893"/>
                      <a:pt x="73660" y="36848"/>
                    </a:cubicBezTo>
                    <a:close/>
                  </a:path>
                </a:pathLst>
              </a:custGeom>
              <a:grpFill/>
              <a:ln w="6350" cap="flat">
                <a:noFill/>
                <a:prstDash val="solid"/>
                <a:miter/>
              </a:ln>
            </p:spPr>
            <p:txBody>
              <a:bodyPr rtlCol="0" anchor="ctr">
                <a:noAutofit/>
              </a:bodyPr>
              <a:lstStyle/>
              <a:p>
                <a:endParaRPr lang="zh-CN" altLang="en-US"/>
              </a:p>
            </p:txBody>
          </p:sp>
          <p:sp>
            <p:nvSpPr>
              <p:cNvPr id="67" name="任意多边形: 形状 66">
                <a:extLst>
                  <a:ext uri="{FF2B5EF4-FFF2-40B4-BE49-F238E27FC236}">
                    <a16:creationId xmlns:a16="http://schemas.microsoft.com/office/drawing/2014/main" id="{B6361EDA-DE15-51E5-2822-AE4EE8FDAAB3}"/>
                  </a:ext>
                </a:extLst>
              </p:cNvPr>
              <p:cNvSpPr/>
              <p:nvPr/>
            </p:nvSpPr>
            <p:spPr>
              <a:xfrm>
                <a:off x="8332469" y="1343006"/>
                <a:ext cx="69850" cy="69868"/>
              </a:xfrm>
              <a:custGeom>
                <a:avLst/>
                <a:gdLst>
                  <a:gd name="connsiteX0" fmla="*/ 69850 w 69850"/>
                  <a:gd name="connsiteY0" fmla="*/ 34943 h 69868"/>
                  <a:gd name="connsiteX1" fmla="*/ 34925 w 69850"/>
                  <a:gd name="connsiteY1" fmla="*/ 69868 h 69868"/>
                  <a:gd name="connsiteX2" fmla="*/ 0 w 69850"/>
                  <a:gd name="connsiteY2" fmla="*/ 34943 h 69868"/>
                  <a:gd name="connsiteX3" fmla="*/ 34925 w 69850"/>
                  <a:gd name="connsiteY3" fmla="*/ 18 h 69868"/>
                  <a:gd name="connsiteX4" fmla="*/ 69850 w 69850"/>
                  <a:gd name="connsiteY4" fmla="*/ 34943 h 6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50" h="69868">
                    <a:moveTo>
                      <a:pt x="69850" y="34943"/>
                    </a:moveTo>
                    <a:cubicBezTo>
                      <a:pt x="69850" y="54628"/>
                      <a:pt x="53975" y="69868"/>
                      <a:pt x="34925" y="69868"/>
                    </a:cubicBezTo>
                    <a:cubicBezTo>
                      <a:pt x="15240" y="69868"/>
                      <a:pt x="0" y="53993"/>
                      <a:pt x="0" y="34943"/>
                    </a:cubicBezTo>
                    <a:cubicBezTo>
                      <a:pt x="0" y="15258"/>
                      <a:pt x="15875" y="18"/>
                      <a:pt x="34925" y="18"/>
                    </a:cubicBezTo>
                    <a:cubicBezTo>
                      <a:pt x="54611" y="-617"/>
                      <a:pt x="69850" y="15258"/>
                      <a:pt x="69850" y="34943"/>
                    </a:cubicBezTo>
                    <a:close/>
                  </a:path>
                </a:pathLst>
              </a:custGeom>
              <a:grpFill/>
              <a:ln w="6350" cap="flat">
                <a:noFill/>
                <a:prstDash val="solid"/>
                <a:miter/>
              </a:ln>
            </p:spPr>
            <p:txBody>
              <a:bodyPr rtlCol="0" anchor="ctr">
                <a:noAutofit/>
              </a:bodyPr>
              <a:lstStyle/>
              <a:p>
                <a:endParaRPr lang="zh-CN" altLang="en-US"/>
              </a:p>
            </p:txBody>
          </p:sp>
          <p:sp>
            <p:nvSpPr>
              <p:cNvPr id="68" name="任意多边形: 形状 67">
                <a:extLst>
                  <a:ext uri="{FF2B5EF4-FFF2-40B4-BE49-F238E27FC236}">
                    <a16:creationId xmlns:a16="http://schemas.microsoft.com/office/drawing/2014/main" id="{1858492F-DEED-14E6-8496-E21A26D3774E}"/>
                  </a:ext>
                </a:extLst>
              </p:cNvPr>
              <p:cNvSpPr/>
              <p:nvPr/>
            </p:nvSpPr>
            <p:spPr>
              <a:xfrm>
                <a:off x="8449944" y="1344930"/>
                <a:ext cx="66040" cy="66039"/>
              </a:xfrm>
              <a:custGeom>
                <a:avLst/>
                <a:gdLst>
                  <a:gd name="connsiteX0" fmla="*/ 66040 w 66040"/>
                  <a:gd name="connsiteY0" fmla="*/ 33020 h 66039"/>
                  <a:gd name="connsiteX1" fmla="*/ 33020 w 66040"/>
                  <a:gd name="connsiteY1" fmla="*/ 66040 h 66039"/>
                  <a:gd name="connsiteX2" fmla="*/ 0 w 66040"/>
                  <a:gd name="connsiteY2" fmla="*/ 33020 h 66039"/>
                  <a:gd name="connsiteX3" fmla="*/ 33020 w 66040"/>
                  <a:gd name="connsiteY3" fmla="*/ 0 h 66039"/>
                  <a:gd name="connsiteX4" fmla="*/ 66040 w 66040"/>
                  <a:gd name="connsiteY4" fmla="*/ 33020 h 66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0" h="66039">
                    <a:moveTo>
                      <a:pt x="66040" y="33020"/>
                    </a:moveTo>
                    <a:cubicBezTo>
                      <a:pt x="66040" y="51435"/>
                      <a:pt x="51436" y="66040"/>
                      <a:pt x="33020" y="66040"/>
                    </a:cubicBezTo>
                    <a:cubicBezTo>
                      <a:pt x="14605" y="66040"/>
                      <a:pt x="0" y="51435"/>
                      <a:pt x="0" y="33020"/>
                    </a:cubicBezTo>
                    <a:cubicBezTo>
                      <a:pt x="0" y="14605"/>
                      <a:pt x="14605" y="0"/>
                      <a:pt x="33020" y="0"/>
                    </a:cubicBezTo>
                    <a:cubicBezTo>
                      <a:pt x="51436" y="0"/>
                      <a:pt x="66040" y="14605"/>
                      <a:pt x="66040" y="33020"/>
                    </a:cubicBezTo>
                    <a:close/>
                  </a:path>
                </a:pathLst>
              </a:custGeom>
              <a:grpFill/>
              <a:ln w="6350" cap="flat">
                <a:noFill/>
                <a:prstDash val="solid"/>
                <a:miter/>
              </a:ln>
            </p:spPr>
            <p:txBody>
              <a:bodyPr rtlCol="0" anchor="ctr">
                <a:noAutofit/>
              </a:bodyPr>
              <a:lstStyle/>
              <a:p>
                <a:endParaRPr lang="zh-CN" altLang="en-US"/>
              </a:p>
            </p:txBody>
          </p:sp>
          <p:sp>
            <p:nvSpPr>
              <p:cNvPr id="69" name="任意多边形: 形状 68">
                <a:extLst>
                  <a:ext uri="{FF2B5EF4-FFF2-40B4-BE49-F238E27FC236}">
                    <a16:creationId xmlns:a16="http://schemas.microsoft.com/office/drawing/2014/main" id="{E4A3C80B-4237-67EF-D374-4487F72CC003}"/>
                  </a:ext>
                </a:extLst>
              </p:cNvPr>
              <p:cNvSpPr/>
              <p:nvPr/>
            </p:nvSpPr>
            <p:spPr>
              <a:xfrm>
                <a:off x="8564244" y="1346200"/>
                <a:ext cx="60960" cy="60960"/>
              </a:xfrm>
              <a:custGeom>
                <a:avLst/>
                <a:gdLst>
                  <a:gd name="connsiteX0" fmla="*/ 60961 w 60960"/>
                  <a:gd name="connsiteY0" fmla="*/ 30480 h 60960"/>
                  <a:gd name="connsiteX1" fmla="*/ 30480 w 60960"/>
                  <a:gd name="connsiteY1" fmla="*/ 60960 h 60960"/>
                  <a:gd name="connsiteX2" fmla="*/ 0 w 60960"/>
                  <a:gd name="connsiteY2" fmla="*/ 30480 h 60960"/>
                  <a:gd name="connsiteX3" fmla="*/ 30480 w 60960"/>
                  <a:gd name="connsiteY3" fmla="*/ 0 h 60960"/>
                  <a:gd name="connsiteX4" fmla="*/ 60961 w 60960"/>
                  <a:gd name="connsiteY4" fmla="*/ 30480 h 6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 h="60960">
                    <a:moveTo>
                      <a:pt x="60961" y="30480"/>
                    </a:moveTo>
                    <a:cubicBezTo>
                      <a:pt x="60961" y="46990"/>
                      <a:pt x="47625" y="60960"/>
                      <a:pt x="30480" y="60960"/>
                    </a:cubicBezTo>
                    <a:cubicBezTo>
                      <a:pt x="13970" y="60960"/>
                      <a:pt x="0" y="47625"/>
                      <a:pt x="0" y="30480"/>
                    </a:cubicBezTo>
                    <a:cubicBezTo>
                      <a:pt x="0" y="13970"/>
                      <a:pt x="13336" y="0"/>
                      <a:pt x="30480" y="0"/>
                    </a:cubicBezTo>
                    <a:cubicBezTo>
                      <a:pt x="46990" y="635"/>
                      <a:pt x="60961" y="13970"/>
                      <a:pt x="60961" y="30480"/>
                    </a:cubicBezTo>
                    <a:close/>
                  </a:path>
                </a:pathLst>
              </a:custGeom>
              <a:grpFill/>
              <a:ln w="6350" cap="flat">
                <a:noFill/>
                <a:prstDash val="solid"/>
                <a:miter/>
              </a:ln>
            </p:spPr>
            <p:txBody>
              <a:bodyPr rtlCol="0" anchor="ctr">
                <a:noAutofit/>
              </a:bodyPr>
              <a:lstStyle/>
              <a:p>
                <a:endParaRPr lang="zh-CN" altLang="en-US"/>
              </a:p>
            </p:txBody>
          </p:sp>
          <p:sp>
            <p:nvSpPr>
              <p:cNvPr id="70" name="任意多边形: 形状 69">
                <a:extLst>
                  <a:ext uri="{FF2B5EF4-FFF2-40B4-BE49-F238E27FC236}">
                    <a16:creationId xmlns:a16="http://schemas.microsoft.com/office/drawing/2014/main" id="{5723215B-7C40-08AB-D20E-96E2F6213358}"/>
                  </a:ext>
                </a:extLst>
              </p:cNvPr>
              <p:cNvSpPr/>
              <p:nvPr/>
            </p:nvSpPr>
            <p:spPr>
              <a:xfrm>
                <a:off x="8671559" y="1350010"/>
                <a:ext cx="57150" cy="57150"/>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450"/>
                      <a:pt x="44450" y="57150"/>
                      <a:pt x="28575" y="57150"/>
                    </a:cubicBezTo>
                    <a:cubicBezTo>
                      <a:pt x="12700" y="57150"/>
                      <a:pt x="0" y="44450"/>
                      <a:pt x="0" y="28575"/>
                    </a:cubicBezTo>
                    <a:cubicBezTo>
                      <a:pt x="0" y="12700"/>
                      <a:pt x="12700" y="0"/>
                      <a:pt x="28575" y="0"/>
                    </a:cubicBezTo>
                    <a:cubicBezTo>
                      <a:pt x="44450" y="0"/>
                      <a:pt x="57150" y="12700"/>
                      <a:pt x="57150" y="28575"/>
                    </a:cubicBezTo>
                    <a:close/>
                  </a:path>
                </a:pathLst>
              </a:custGeom>
              <a:grpFill/>
              <a:ln w="6350" cap="flat">
                <a:noFill/>
                <a:prstDash val="solid"/>
                <a:miter/>
              </a:ln>
            </p:spPr>
            <p:txBody>
              <a:bodyPr rtlCol="0" anchor="ctr">
                <a:noAutofit/>
              </a:bodyPr>
              <a:lstStyle/>
              <a:p>
                <a:endParaRPr lang="zh-CN" altLang="en-US"/>
              </a:p>
            </p:txBody>
          </p:sp>
          <p:sp>
            <p:nvSpPr>
              <p:cNvPr id="71" name="任意多边形: 形状 70">
                <a:extLst>
                  <a:ext uri="{FF2B5EF4-FFF2-40B4-BE49-F238E27FC236}">
                    <a16:creationId xmlns:a16="http://schemas.microsoft.com/office/drawing/2014/main" id="{D4A9E949-ACE5-F91A-1E4E-271DADC7CE9E}"/>
                  </a:ext>
                </a:extLst>
              </p:cNvPr>
              <p:cNvSpPr/>
              <p:nvPr/>
            </p:nvSpPr>
            <p:spPr>
              <a:xfrm>
                <a:off x="8769984" y="1351891"/>
                <a:ext cx="53340" cy="53364"/>
              </a:xfrm>
              <a:custGeom>
                <a:avLst/>
                <a:gdLst>
                  <a:gd name="connsiteX0" fmla="*/ 53340 w 53340"/>
                  <a:gd name="connsiteY0" fmla="*/ 26694 h 53364"/>
                  <a:gd name="connsiteX1" fmla="*/ 26670 w 53340"/>
                  <a:gd name="connsiteY1" fmla="*/ 53364 h 53364"/>
                  <a:gd name="connsiteX2" fmla="*/ 0 w 53340"/>
                  <a:gd name="connsiteY2" fmla="*/ 26694 h 53364"/>
                  <a:gd name="connsiteX3" fmla="*/ 26670 w 53340"/>
                  <a:gd name="connsiteY3" fmla="*/ 24 h 53364"/>
                  <a:gd name="connsiteX4" fmla="*/ 53340 w 53340"/>
                  <a:gd name="connsiteY4" fmla="*/ 26694 h 5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 h="53364">
                    <a:moveTo>
                      <a:pt x="53340" y="26694"/>
                    </a:moveTo>
                    <a:cubicBezTo>
                      <a:pt x="53340" y="41299"/>
                      <a:pt x="41275" y="53364"/>
                      <a:pt x="26670" y="53364"/>
                    </a:cubicBezTo>
                    <a:cubicBezTo>
                      <a:pt x="12065" y="53364"/>
                      <a:pt x="0" y="41299"/>
                      <a:pt x="0" y="26694"/>
                    </a:cubicBezTo>
                    <a:cubicBezTo>
                      <a:pt x="0" y="12089"/>
                      <a:pt x="12065" y="24"/>
                      <a:pt x="26670" y="24"/>
                    </a:cubicBezTo>
                    <a:cubicBezTo>
                      <a:pt x="41275" y="-611"/>
                      <a:pt x="53340" y="11454"/>
                      <a:pt x="53340" y="26694"/>
                    </a:cubicBezTo>
                    <a:close/>
                  </a:path>
                </a:pathLst>
              </a:custGeom>
              <a:grpFill/>
              <a:ln w="6350" cap="flat">
                <a:noFill/>
                <a:prstDash val="solid"/>
                <a:miter/>
              </a:ln>
            </p:spPr>
            <p:txBody>
              <a:bodyPr rtlCol="0" anchor="ctr">
                <a:noAutofit/>
              </a:bodyPr>
              <a:lstStyle/>
              <a:p>
                <a:endParaRPr lang="zh-CN" altLang="en-US"/>
              </a:p>
            </p:txBody>
          </p:sp>
          <p:sp>
            <p:nvSpPr>
              <p:cNvPr id="72" name="任意多边形: 形状 71">
                <a:extLst>
                  <a:ext uri="{FF2B5EF4-FFF2-40B4-BE49-F238E27FC236}">
                    <a16:creationId xmlns:a16="http://schemas.microsoft.com/office/drawing/2014/main" id="{3D2C4192-0AD3-D1D1-CCFF-2770387193F8}"/>
                  </a:ext>
                </a:extLst>
              </p:cNvPr>
              <p:cNvSpPr/>
              <p:nvPr/>
            </p:nvSpPr>
            <p:spPr>
              <a:xfrm>
                <a:off x="8862694" y="1353794"/>
                <a:ext cx="49530" cy="49555"/>
              </a:xfrm>
              <a:custGeom>
                <a:avLst/>
                <a:gdLst>
                  <a:gd name="connsiteX0" fmla="*/ 49530 w 49530"/>
                  <a:gd name="connsiteY0" fmla="*/ 24790 h 49555"/>
                  <a:gd name="connsiteX1" fmla="*/ 24765 w 49530"/>
                  <a:gd name="connsiteY1" fmla="*/ 49555 h 49555"/>
                  <a:gd name="connsiteX2" fmla="*/ 0 w 49530"/>
                  <a:gd name="connsiteY2" fmla="*/ 24790 h 49555"/>
                  <a:gd name="connsiteX3" fmla="*/ 24765 w 49530"/>
                  <a:gd name="connsiteY3" fmla="*/ 25 h 49555"/>
                  <a:gd name="connsiteX4" fmla="*/ 49530 w 49530"/>
                  <a:gd name="connsiteY4" fmla="*/ 24790 h 4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 h="49555">
                    <a:moveTo>
                      <a:pt x="49530" y="24790"/>
                    </a:moveTo>
                    <a:cubicBezTo>
                      <a:pt x="49530" y="38760"/>
                      <a:pt x="38100" y="49555"/>
                      <a:pt x="24765" y="49555"/>
                    </a:cubicBezTo>
                    <a:cubicBezTo>
                      <a:pt x="10795" y="49555"/>
                      <a:pt x="0" y="38125"/>
                      <a:pt x="0" y="24790"/>
                    </a:cubicBezTo>
                    <a:cubicBezTo>
                      <a:pt x="0" y="10820"/>
                      <a:pt x="11430" y="25"/>
                      <a:pt x="24765" y="25"/>
                    </a:cubicBezTo>
                    <a:cubicBezTo>
                      <a:pt x="38736" y="-610"/>
                      <a:pt x="49530" y="10820"/>
                      <a:pt x="49530" y="24790"/>
                    </a:cubicBezTo>
                    <a:close/>
                  </a:path>
                </a:pathLst>
              </a:custGeom>
              <a:grpFill/>
              <a:ln w="6350" cap="flat">
                <a:noFill/>
                <a:prstDash val="solid"/>
                <a:miter/>
              </a:ln>
            </p:spPr>
            <p:txBody>
              <a:bodyPr rtlCol="0" anchor="ctr">
                <a:noAutofit/>
              </a:bodyPr>
              <a:lstStyle/>
              <a:p>
                <a:endParaRPr lang="zh-CN" altLang="en-US"/>
              </a:p>
            </p:txBody>
          </p:sp>
          <p:sp>
            <p:nvSpPr>
              <p:cNvPr id="73" name="任意多边形: 形状 72">
                <a:extLst>
                  <a:ext uri="{FF2B5EF4-FFF2-40B4-BE49-F238E27FC236}">
                    <a16:creationId xmlns:a16="http://schemas.microsoft.com/office/drawing/2014/main" id="{D73E6C1A-39E4-6F87-26CA-4C4387532C91}"/>
                  </a:ext>
                </a:extLst>
              </p:cNvPr>
              <p:cNvSpPr/>
              <p:nvPr/>
            </p:nvSpPr>
            <p:spPr>
              <a:xfrm>
                <a:off x="8946515" y="1355725"/>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560"/>
                      <a:pt x="35560" y="45720"/>
                      <a:pt x="22860" y="45720"/>
                    </a:cubicBezTo>
                    <a:cubicBezTo>
                      <a:pt x="10160" y="45720"/>
                      <a:pt x="0" y="35560"/>
                      <a:pt x="0" y="22860"/>
                    </a:cubicBezTo>
                    <a:cubicBezTo>
                      <a:pt x="0" y="10160"/>
                      <a:pt x="10160" y="0"/>
                      <a:pt x="22860" y="0"/>
                    </a:cubicBezTo>
                    <a:cubicBezTo>
                      <a:pt x="35560" y="0"/>
                      <a:pt x="45720" y="10160"/>
                      <a:pt x="45720" y="22860"/>
                    </a:cubicBezTo>
                    <a:close/>
                  </a:path>
                </a:pathLst>
              </a:custGeom>
              <a:grpFill/>
              <a:ln w="6350" cap="flat">
                <a:noFill/>
                <a:prstDash val="solid"/>
                <a:miter/>
              </a:ln>
            </p:spPr>
            <p:txBody>
              <a:bodyPr rtlCol="0" anchor="ctr">
                <a:noAutofit/>
              </a:bodyPr>
              <a:lstStyle/>
              <a:p>
                <a:endParaRPr lang="zh-CN" altLang="en-US"/>
              </a:p>
            </p:txBody>
          </p:sp>
          <p:sp>
            <p:nvSpPr>
              <p:cNvPr id="74" name="任意多边形: 形状 73">
                <a:extLst>
                  <a:ext uri="{FF2B5EF4-FFF2-40B4-BE49-F238E27FC236}">
                    <a16:creationId xmlns:a16="http://schemas.microsoft.com/office/drawing/2014/main" id="{6FA49A4F-63D0-9DED-56E1-D28BBD70F182}"/>
                  </a:ext>
                </a:extLst>
              </p:cNvPr>
              <p:cNvSpPr/>
              <p:nvPr/>
            </p:nvSpPr>
            <p:spPr>
              <a:xfrm>
                <a:off x="8206105" y="1448417"/>
                <a:ext cx="73659" cy="73677"/>
              </a:xfrm>
              <a:custGeom>
                <a:avLst/>
                <a:gdLst>
                  <a:gd name="connsiteX0" fmla="*/ 73660 w 73659"/>
                  <a:gd name="connsiteY0" fmla="*/ 36847 h 73677"/>
                  <a:gd name="connsiteX1" fmla="*/ 36830 w 73659"/>
                  <a:gd name="connsiteY1" fmla="*/ 73677 h 73677"/>
                  <a:gd name="connsiteX2" fmla="*/ 0 w 73659"/>
                  <a:gd name="connsiteY2" fmla="*/ 36847 h 73677"/>
                  <a:gd name="connsiteX3" fmla="*/ 36830 w 73659"/>
                  <a:gd name="connsiteY3" fmla="*/ 17 h 73677"/>
                  <a:gd name="connsiteX4" fmla="*/ 73660 w 73659"/>
                  <a:gd name="connsiteY4" fmla="*/ 36847 h 7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9" h="73677">
                    <a:moveTo>
                      <a:pt x="73660" y="36847"/>
                    </a:moveTo>
                    <a:cubicBezTo>
                      <a:pt x="73660" y="57167"/>
                      <a:pt x="57150" y="73677"/>
                      <a:pt x="36830" y="73677"/>
                    </a:cubicBezTo>
                    <a:cubicBezTo>
                      <a:pt x="16510" y="73677"/>
                      <a:pt x="0" y="57167"/>
                      <a:pt x="0" y="36847"/>
                    </a:cubicBezTo>
                    <a:cubicBezTo>
                      <a:pt x="0" y="16527"/>
                      <a:pt x="16510" y="17"/>
                      <a:pt x="36830" y="17"/>
                    </a:cubicBezTo>
                    <a:cubicBezTo>
                      <a:pt x="57150" y="-618"/>
                      <a:pt x="73660" y="16527"/>
                      <a:pt x="73660" y="36847"/>
                    </a:cubicBezTo>
                    <a:close/>
                  </a:path>
                </a:pathLst>
              </a:custGeom>
              <a:grpFill/>
              <a:ln w="6350" cap="flat">
                <a:noFill/>
                <a:prstDash val="solid"/>
                <a:miter/>
              </a:ln>
            </p:spPr>
            <p:txBody>
              <a:bodyPr rtlCol="0" anchor="ctr">
                <a:noAutofit/>
              </a:bodyPr>
              <a:lstStyle/>
              <a:p>
                <a:endParaRPr lang="zh-CN" altLang="en-US"/>
              </a:p>
            </p:txBody>
          </p:sp>
          <p:sp>
            <p:nvSpPr>
              <p:cNvPr id="75" name="任意多边形: 形状 74">
                <a:extLst>
                  <a:ext uri="{FF2B5EF4-FFF2-40B4-BE49-F238E27FC236}">
                    <a16:creationId xmlns:a16="http://schemas.microsoft.com/office/drawing/2014/main" id="{673D6420-D3CF-DB85-0920-E452AE45A8D2}"/>
                  </a:ext>
                </a:extLst>
              </p:cNvPr>
              <p:cNvSpPr/>
              <p:nvPr/>
            </p:nvSpPr>
            <p:spPr>
              <a:xfrm>
                <a:off x="8332469" y="1449686"/>
                <a:ext cx="69850" cy="69868"/>
              </a:xfrm>
              <a:custGeom>
                <a:avLst/>
                <a:gdLst>
                  <a:gd name="connsiteX0" fmla="*/ 69850 w 69850"/>
                  <a:gd name="connsiteY0" fmla="*/ 34943 h 69868"/>
                  <a:gd name="connsiteX1" fmla="*/ 34925 w 69850"/>
                  <a:gd name="connsiteY1" fmla="*/ 69868 h 69868"/>
                  <a:gd name="connsiteX2" fmla="*/ 0 w 69850"/>
                  <a:gd name="connsiteY2" fmla="*/ 34943 h 69868"/>
                  <a:gd name="connsiteX3" fmla="*/ 34925 w 69850"/>
                  <a:gd name="connsiteY3" fmla="*/ 18 h 69868"/>
                  <a:gd name="connsiteX4" fmla="*/ 69850 w 69850"/>
                  <a:gd name="connsiteY4" fmla="*/ 34943 h 6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50" h="69868">
                    <a:moveTo>
                      <a:pt x="69850" y="34943"/>
                    </a:moveTo>
                    <a:cubicBezTo>
                      <a:pt x="69850" y="54628"/>
                      <a:pt x="53975" y="69868"/>
                      <a:pt x="34925" y="69868"/>
                    </a:cubicBezTo>
                    <a:cubicBezTo>
                      <a:pt x="15240" y="69868"/>
                      <a:pt x="0" y="53993"/>
                      <a:pt x="0" y="34943"/>
                    </a:cubicBezTo>
                    <a:cubicBezTo>
                      <a:pt x="0" y="15258"/>
                      <a:pt x="15875" y="18"/>
                      <a:pt x="34925" y="18"/>
                    </a:cubicBezTo>
                    <a:cubicBezTo>
                      <a:pt x="54611" y="-617"/>
                      <a:pt x="69850" y="15258"/>
                      <a:pt x="69850" y="34943"/>
                    </a:cubicBezTo>
                    <a:close/>
                  </a:path>
                </a:pathLst>
              </a:custGeom>
              <a:grpFill/>
              <a:ln w="6350" cap="flat">
                <a:noFill/>
                <a:prstDash val="solid"/>
                <a:miter/>
              </a:ln>
            </p:spPr>
            <p:txBody>
              <a:bodyPr rtlCol="0" anchor="ctr">
                <a:noAutofit/>
              </a:bodyPr>
              <a:lstStyle/>
              <a:p>
                <a:endParaRPr lang="zh-CN" altLang="en-US"/>
              </a:p>
            </p:txBody>
          </p:sp>
          <p:sp>
            <p:nvSpPr>
              <p:cNvPr id="76" name="任意多边形: 形状 75">
                <a:extLst>
                  <a:ext uri="{FF2B5EF4-FFF2-40B4-BE49-F238E27FC236}">
                    <a16:creationId xmlns:a16="http://schemas.microsoft.com/office/drawing/2014/main" id="{21DD0B40-D47E-BCEF-3A2A-32ABED502657}"/>
                  </a:ext>
                </a:extLst>
              </p:cNvPr>
              <p:cNvSpPr/>
              <p:nvPr/>
            </p:nvSpPr>
            <p:spPr>
              <a:xfrm>
                <a:off x="8449944" y="1451610"/>
                <a:ext cx="66040" cy="66039"/>
              </a:xfrm>
              <a:custGeom>
                <a:avLst/>
                <a:gdLst>
                  <a:gd name="connsiteX0" fmla="*/ 66040 w 66040"/>
                  <a:gd name="connsiteY0" fmla="*/ 33020 h 66039"/>
                  <a:gd name="connsiteX1" fmla="*/ 33020 w 66040"/>
                  <a:gd name="connsiteY1" fmla="*/ 66040 h 66039"/>
                  <a:gd name="connsiteX2" fmla="*/ 0 w 66040"/>
                  <a:gd name="connsiteY2" fmla="*/ 33020 h 66039"/>
                  <a:gd name="connsiteX3" fmla="*/ 33020 w 66040"/>
                  <a:gd name="connsiteY3" fmla="*/ 0 h 66039"/>
                  <a:gd name="connsiteX4" fmla="*/ 66040 w 66040"/>
                  <a:gd name="connsiteY4" fmla="*/ 33020 h 66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0" h="66039">
                    <a:moveTo>
                      <a:pt x="66040" y="33020"/>
                    </a:moveTo>
                    <a:cubicBezTo>
                      <a:pt x="66040" y="51435"/>
                      <a:pt x="51436" y="66040"/>
                      <a:pt x="33020" y="66040"/>
                    </a:cubicBezTo>
                    <a:cubicBezTo>
                      <a:pt x="14605" y="66040"/>
                      <a:pt x="0" y="51435"/>
                      <a:pt x="0" y="33020"/>
                    </a:cubicBezTo>
                    <a:cubicBezTo>
                      <a:pt x="0" y="14605"/>
                      <a:pt x="14605" y="0"/>
                      <a:pt x="33020" y="0"/>
                    </a:cubicBezTo>
                    <a:cubicBezTo>
                      <a:pt x="51436" y="0"/>
                      <a:pt x="66040" y="14605"/>
                      <a:pt x="66040" y="33020"/>
                    </a:cubicBezTo>
                    <a:close/>
                  </a:path>
                </a:pathLst>
              </a:custGeom>
              <a:grpFill/>
              <a:ln w="6350" cap="flat">
                <a:noFill/>
                <a:prstDash val="solid"/>
                <a:miter/>
              </a:ln>
            </p:spPr>
            <p:txBody>
              <a:bodyPr rtlCol="0" anchor="ctr">
                <a:noAutofit/>
              </a:bodyPr>
              <a:lstStyle/>
              <a:p>
                <a:endParaRPr lang="zh-CN" altLang="en-US"/>
              </a:p>
            </p:txBody>
          </p:sp>
          <p:sp>
            <p:nvSpPr>
              <p:cNvPr id="77" name="任意多边形: 形状 76">
                <a:extLst>
                  <a:ext uri="{FF2B5EF4-FFF2-40B4-BE49-F238E27FC236}">
                    <a16:creationId xmlns:a16="http://schemas.microsoft.com/office/drawing/2014/main" id="{0CC927F7-8818-3E04-84E3-1F8F6EC1EBBF}"/>
                  </a:ext>
                </a:extLst>
              </p:cNvPr>
              <p:cNvSpPr/>
              <p:nvPr/>
            </p:nvSpPr>
            <p:spPr>
              <a:xfrm>
                <a:off x="8564244" y="1453514"/>
                <a:ext cx="60960" cy="60960"/>
              </a:xfrm>
              <a:custGeom>
                <a:avLst/>
                <a:gdLst>
                  <a:gd name="connsiteX0" fmla="*/ 60961 w 60960"/>
                  <a:gd name="connsiteY0" fmla="*/ 30480 h 60960"/>
                  <a:gd name="connsiteX1" fmla="*/ 30480 w 60960"/>
                  <a:gd name="connsiteY1" fmla="*/ 60960 h 60960"/>
                  <a:gd name="connsiteX2" fmla="*/ 0 w 60960"/>
                  <a:gd name="connsiteY2" fmla="*/ 30480 h 60960"/>
                  <a:gd name="connsiteX3" fmla="*/ 30480 w 60960"/>
                  <a:gd name="connsiteY3" fmla="*/ 0 h 60960"/>
                  <a:gd name="connsiteX4" fmla="*/ 60961 w 60960"/>
                  <a:gd name="connsiteY4" fmla="*/ 30480 h 6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 h="60960">
                    <a:moveTo>
                      <a:pt x="60961" y="30480"/>
                    </a:moveTo>
                    <a:cubicBezTo>
                      <a:pt x="60961" y="46990"/>
                      <a:pt x="47625" y="60960"/>
                      <a:pt x="30480" y="60960"/>
                    </a:cubicBezTo>
                    <a:cubicBezTo>
                      <a:pt x="13970" y="60960"/>
                      <a:pt x="0" y="47625"/>
                      <a:pt x="0" y="30480"/>
                    </a:cubicBezTo>
                    <a:cubicBezTo>
                      <a:pt x="0" y="13970"/>
                      <a:pt x="13336" y="0"/>
                      <a:pt x="30480" y="0"/>
                    </a:cubicBezTo>
                    <a:cubicBezTo>
                      <a:pt x="46990" y="0"/>
                      <a:pt x="60961" y="13335"/>
                      <a:pt x="60961" y="30480"/>
                    </a:cubicBezTo>
                    <a:close/>
                  </a:path>
                </a:pathLst>
              </a:custGeom>
              <a:grpFill/>
              <a:ln w="6350" cap="flat">
                <a:noFill/>
                <a:prstDash val="solid"/>
                <a:miter/>
              </a:ln>
            </p:spPr>
            <p:txBody>
              <a:bodyPr rtlCol="0" anchor="ctr">
                <a:noAutofit/>
              </a:bodyPr>
              <a:lstStyle/>
              <a:p>
                <a:endParaRPr lang="zh-CN" altLang="en-US"/>
              </a:p>
            </p:txBody>
          </p:sp>
          <p:sp>
            <p:nvSpPr>
              <p:cNvPr id="78" name="任意多边形: 形状 77">
                <a:extLst>
                  <a:ext uri="{FF2B5EF4-FFF2-40B4-BE49-F238E27FC236}">
                    <a16:creationId xmlns:a16="http://schemas.microsoft.com/office/drawing/2014/main" id="{CBAA9673-091D-F225-A946-CC29B2363E55}"/>
                  </a:ext>
                </a:extLst>
              </p:cNvPr>
              <p:cNvSpPr/>
              <p:nvPr/>
            </p:nvSpPr>
            <p:spPr>
              <a:xfrm>
                <a:off x="8671559" y="1456689"/>
                <a:ext cx="57150" cy="57150"/>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450"/>
                      <a:pt x="44450" y="57150"/>
                      <a:pt x="28575" y="57150"/>
                    </a:cubicBezTo>
                    <a:cubicBezTo>
                      <a:pt x="12700" y="57150"/>
                      <a:pt x="0" y="44450"/>
                      <a:pt x="0" y="28575"/>
                    </a:cubicBezTo>
                    <a:cubicBezTo>
                      <a:pt x="0" y="12700"/>
                      <a:pt x="12700" y="0"/>
                      <a:pt x="28575" y="0"/>
                    </a:cubicBezTo>
                    <a:cubicBezTo>
                      <a:pt x="44450" y="0"/>
                      <a:pt x="57150" y="12700"/>
                      <a:pt x="57150" y="28575"/>
                    </a:cubicBezTo>
                    <a:close/>
                  </a:path>
                </a:pathLst>
              </a:custGeom>
              <a:grpFill/>
              <a:ln w="6350" cap="flat">
                <a:noFill/>
                <a:prstDash val="solid"/>
                <a:miter/>
              </a:ln>
            </p:spPr>
            <p:txBody>
              <a:bodyPr rtlCol="0" anchor="ctr">
                <a:noAutofit/>
              </a:bodyPr>
              <a:lstStyle/>
              <a:p>
                <a:endParaRPr lang="zh-CN" altLang="en-US"/>
              </a:p>
            </p:txBody>
          </p:sp>
          <p:sp>
            <p:nvSpPr>
              <p:cNvPr id="79" name="任意多边形: 形状 78">
                <a:extLst>
                  <a:ext uri="{FF2B5EF4-FFF2-40B4-BE49-F238E27FC236}">
                    <a16:creationId xmlns:a16="http://schemas.microsoft.com/office/drawing/2014/main" id="{5F888C7A-A6CA-416B-93A5-F19635711D88}"/>
                  </a:ext>
                </a:extLst>
              </p:cNvPr>
              <p:cNvSpPr/>
              <p:nvPr/>
            </p:nvSpPr>
            <p:spPr>
              <a:xfrm>
                <a:off x="8769984" y="1458594"/>
                <a:ext cx="53340" cy="53340"/>
              </a:xfrm>
              <a:custGeom>
                <a:avLst/>
                <a:gdLst>
                  <a:gd name="connsiteX0" fmla="*/ 53340 w 53340"/>
                  <a:gd name="connsiteY0" fmla="*/ 26670 h 53340"/>
                  <a:gd name="connsiteX1" fmla="*/ 26670 w 53340"/>
                  <a:gd name="connsiteY1" fmla="*/ 53340 h 53340"/>
                  <a:gd name="connsiteX2" fmla="*/ 0 w 53340"/>
                  <a:gd name="connsiteY2" fmla="*/ 26670 h 53340"/>
                  <a:gd name="connsiteX3" fmla="*/ 26670 w 53340"/>
                  <a:gd name="connsiteY3" fmla="*/ 0 h 53340"/>
                  <a:gd name="connsiteX4" fmla="*/ 53340 w 53340"/>
                  <a:gd name="connsiteY4" fmla="*/ 26670 h 53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 h="53340">
                    <a:moveTo>
                      <a:pt x="53340" y="26670"/>
                    </a:moveTo>
                    <a:cubicBezTo>
                      <a:pt x="53340" y="41275"/>
                      <a:pt x="41275" y="53340"/>
                      <a:pt x="26670" y="53340"/>
                    </a:cubicBezTo>
                    <a:cubicBezTo>
                      <a:pt x="12065" y="53340"/>
                      <a:pt x="0" y="41275"/>
                      <a:pt x="0" y="26670"/>
                    </a:cubicBezTo>
                    <a:cubicBezTo>
                      <a:pt x="0" y="12065"/>
                      <a:pt x="12065" y="0"/>
                      <a:pt x="26670" y="0"/>
                    </a:cubicBezTo>
                    <a:cubicBezTo>
                      <a:pt x="41275" y="0"/>
                      <a:pt x="53340" y="12065"/>
                      <a:pt x="53340" y="26670"/>
                    </a:cubicBezTo>
                    <a:close/>
                  </a:path>
                </a:pathLst>
              </a:custGeom>
              <a:grpFill/>
              <a:ln w="6350" cap="flat">
                <a:noFill/>
                <a:prstDash val="solid"/>
                <a:miter/>
              </a:ln>
            </p:spPr>
            <p:txBody>
              <a:bodyPr rtlCol="0" anchor="ctr">
                <a:noAutofit/>
              </a:bodyPr>
              <a:lstStyle/>
              <a:p>
                <a:endParaRPr lang="zh-CN" altLang="en-US"/>
              </a:p>
            </p:txBody>
          </p:sp>
          <p:sp>
            <p:nvSpPr>
              <p:cNvPr id="80" name="任意多边形: 形状 79">
                <a:extLst>
                  <a:ext uri="{FF2B5EF4-FFF2-40B4-BE49-F238E27FC236}">
                    <a16:creationId xmlns:a16="http://schemas.microsoft.com/office/drawing/2014/main" id="{EE70ADA8-14E3-772B-355C-3E4B67B0D4E7}"/>
                  </a:ext>
                </a:extLst>
              </p:cNvPr>
              <p:cNvSpPr/>
              <p:nvPr/>
            </p:nvSpPr>
            <p:spPr>
              <a:xfrm>
                <a:off x="8862694" y="1460474"/>
                <a:ext cx="49530" cy="49555"/>
              </a:xfrm>
              <a:custGeom>
                <a:avLst/>
                <a:gdLst>
                  <a:gd name="connsiteX0" fmla="*/ 49530 w 49530"/>
                  <a:gd name="connsiteY0" fmla="*/ 24790 h 49555"/>
                  <a:gd name="connsiteX1" fmla="*/ 24765 w 49530"/>
                  <a:gd name="connsiteY1" fmla="*/ 49555 h 49555"/>
                  <a:gd name="connsiteX2" fmla="*/ 0 w 49530"/>
                  <a:gd name="connsiteY2" fmla="*/ 24790 h 49555"/>
                  <a:gd name="connsiteX3" fmla="*/ 24765 w 49530"/>
                  <a:gd name="connsiteY3" fmla="*/ 25 h 49555"/>
                  <a:gd name="connsiteX4" fmla="*/ 49530 w 49530"/>
                  <a:gd name="connsiteY4" fmla="*/ 24790 h 4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 h="49555">
                    <a:moveTo>
                      <a:pt x="49530" y="24790"/>
                    </a:moveTo>
                    <a:cubicBezTo>
                      <a:pt x="49530" y="38760"/>
                      <a:pt x="38100" y="49555"/>
                      <a:pt x="24765" y="49555"/>
                    </a:cubicBezTo>
                    <a:cubicBezTo>
                      <a:pt x="10795" y="49555"/>
                      <a:pt x="0" y="38125"/>
                      <a:pt x="0" y="24790"/>
                    </a:cubicBezTo>
                    <a:cubicBezTo>
                      <a:pt x="0" y="10820"/>
                      <a:pt x="11430" y="25"/>
                      <a:pt x="24765" y="25"/>
                    </a:cubicBezTo>
                    <a:cubicBezTo>
                      <a:pt x="38736" y="-610"/>
                      <a:pt x="49530" y="10820"/>
                      <a:pt x="49530" y="24790"/>
                    </a:cubicBezTo>
                    <a:close/>
                  </a:path>
                </a:pathLst>
              </a:custGeom>
              <a:grpFill/>
              <a:ln w="6350" cap="flat">
                <a:noFill/>
                <a:prstDash val="solid"/>
                <a:miter/>
              </a:ln>
            </p:spPr>
            <p:txBody>
              <a:bodyPr rtlCol="0" anchor="ctr">
                <a:noAutofit/>
              </a:bodyPr>
              <a:lstStyle/>
              <a:p>
                <a:endParaRPr lang="zh-CN" altLang="en-US"/>
              </a:p>
            </p:txBody>
          </p:sp>
          <p:sp>
            <p:nvSpPr>
              <p:cNvPr id="81" name="任意多边形: 形状 80">
                <a:extLst>
                  <a:ext uri="{FF2B5EF4-FFF2-40B4-BE49-F238E27FC236}">
                    <a16:creationId xmlns:a16="http://schemas.microsoft.com/office/drawing/2014/main" id="{950D582C-8492-15BA-08B2-AB8972759E6F}"/>
                  </a:ext>
                </a:extLst>
              </p:cNvPr>
              <p:cNvSpPr/>
              <p:nvPr/>
            </p:nvSpPr>
            <p:spPr>
              <a:xfrm>
                <a:off x="8946515" y="1462405"/>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560"/>
                      <a:pt x="35560" y="45720"/>
                      <a:pt x="22860" y="45720"/>
                    </a:cubicBezTo>
                    <a:cubicBezTo>
                      <a:pt x="10160" y="45720"/>
                      <a:pt x="0" y="35560"/>
                      <a:pt x="0" y="22860"/>
                    </a:cubicBezTo>
                    <a:cubicBezTo>
                      <a:pt x="0" y="10160"/>
                      <a:pt x="10160" y="0"/>
                      <a:pt x="22860" y="0"/>
                    </a:cubicBezTo>
                    <a:cubicBezTo>
                      <a:pt x="35560" y="0"/>
                      <a:pt x="45720" y="10160"/>
                      <a:pt x="45720" y="22860"/>
                    </a:cubicBezTo>
                    <a:close/>
                  </a:path>
                </a:pathLst>
              </a:custGeom>
              <a:grpFill/>
              <a:ln w="6350" cap="flat">
                <a:noFill/>
                <a:prstDash val="solid"/>
                <a:miter/>
              </a:ln>
            </p:spPr>
            <p:txBody>
              <a:bodyPr rtlCol="0" anchor="ctr">
                <a:noAutofit/>
              </a:bodyPr>
              <a:lstStyle/>
              <a:p>
                <a:endParaRPr lang="zh-CN" altLang="en-US"/>
              </a:p>
            </p:txBody>
          </p:sp>
        </p:grpSp>
      </p:grpSp>
      <p:sp>
        <p:nvSpPr>
          <p:cNvPr id="14" name="文本框 13">
            <a:extLst>
              <a:ext uri="{FF2B5EF4-FFF2-40B4-BE49-F238E27FC236}">
                <a16:creationId xmlns:a16="http://schemas.microsoft.com/office/drawing/2014/main" id="{50A136F4-0429-DDF3-E0FF-18CD0FFA59E0}"/>
              </a:ext>
            </a:extLst>
          </p:cNvPr>
          <p:cNvSpPr txBox="1"/>
          <p:nvPr/>
        </p:nvSpPr>
        <p:spPr>
          <a:xfrm>
            <a:off x="6164540" y="3063863"/>
            <a:ext cx="4466206" cy="1714957"/>
          </a:xfrm>
          <a:prstGeom prst="rect">
            <a:avLst/>
          </a:prstGeom>
          <a:noFill/>
        </p:spPr>
        <p:txBody>
          <a:bodyPr wrap="square" lIns="0" tIns="0" rIns="0" bIns="0">
            <a:noAutofit/>
          </a:bodyPr>
          <a:lstStyle/>
          <a:p>
            <a:pPr>
              <a:lnSpc>
                <a:spcPct val="125000"/>
              </a:lnSpc>
            </a:pPr>
            <a:r>
              <a:rPr lang="zh-CN" altLang="en-US" sz="1500" dirty="0">
                <a:latin typeface="+mn-ea"/>
              </a:rPr>
              <a:t>全体教职员工和学生自觉规范做好每日健康监测申报，主动向社区和学校报备个人及家庭成员境外或疫情中高风险地区旅居史和人员接触史。一旦出现发热、咳嗽、胸闷、乏力、腹泻等可疑症状，要立即就近到医疗机构发热门诊就诊，就医途中全程佩戴口罩，尽量避免乘坐公共交能工具。</a:t>
            </a:r>
          </a:p>
        </p:txBody>
      </p:sp>
      <p:grpSp>
        <p:nvGrpSpPr>
          <p:cNvPr id="85" name="组合 84">
            <a:extLst>
              <a:ext uri="{FF2B5EF4-FFF2-40B4-BE49-F238E27FC236}">
                <a16:creationId xmlns:a16="http://schemas.microsoft.com/office/drawing/2014/main" id="{D7DD8DE3-9914-8EF6-D21A-7E3092671AB7}"/>
              </a:ext>
            </a:extLst>
          </p:cNvPr>
          <p:cNvGrpSpPr/>
          <p:nvPr/>
        </p:nvGrpSpPr>
        <p:grpSpPr>
          <a:xfrm rot="20083609">
            <a:off x="10756250" y="5059960"/>
            <a:ext cx="709230" cy="818940"/>
            <a:chOff x="4500562" y="1586674"/>
            <a:chExt cx="3190208" cy="3683698"/>
          </a:xfrm>
        </p:grpSpPr>
        <p:sp>
          <p:nvSpPr>
            <p:cNvPr id="86" name="任意多边形: 形状 85">
              <a:extLst>
                <a:ext uri="{FF2B5EF4-FFF2-40B4-BE49-F238E27FC236}">
                  <a16:creationId xmlns:a16="http://schemas.microsoft.com/office/drawing/2014/main" id="{1F6EBB43-3E02-DBF0-49E0-7E32B0B6D185}"/>
                </a:ext>
              </a:extLst>
            </p:cNvPr>
            <p:cNvSpPr/>
            <p:nvPr/>
          </p:nvSpPr>
          <p:spPr>
            <a:xfrm>
              <a:off x="4500562" y="1586674"/>
              <a:ext cx="3190208" cy="1841849"/>
            </a:xfrm>
            <a:custGeom>
              <a:avLst/>
              <a:gdLst>
                <a:gd name="connsiteX0" fmla="*/ 3190208 w 3190208"/>
                <a:gd name="connsiteY0" fmla="*/ 920877 h 1841849"/>
                <a:gd name="connsiteX1" fmla="*/ 1595152 w 3190208"/>
                <a:gd name="connsiteY1" fmla="*/ 1841849 h 1841849"/>
                <a:gd name="connsiteX2" fmla="*/ 0 w 3190208"/>
                <a:gd name="connsiteY2" fmla="*/ 920877 h 1841849"/>
                <a:gd name="connsiteX3" fmla="*/ 1595152 w 3190208"/>
                <a:gd name="connsiteY3" fmla="*/ 0 h 1841849"/>
                <a:gd name="connsiteX4" fmla="*/ 3190208 w 3190208"/>
                <a:gd name="connsiteY4" fmla="*/ 920877 h 1841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208" h="1841849">
                  <a:moveTo>
                    <a:pt x="3190208" y="920877"/>
                  </a:moveTo>
                  <a:lnTo>
                    <a:pt x="1595152" y="1841849"/>
                  </a:lnTo>
                  <a:lnTo>
                    <a:pt x="0" y="920877"/>
                  </a:lnTo>
                  <a:lnTo>
                    <a:pt x="1595152" y="0"/>
                  </a:lnTo>
                  <a:lnTo>
                    <a:pt x="3190208" y="920877"/>
                  </a:lnTo>
                  <a:close/>
                </a:path>
              </a:pathLst>
            </a:custGeom>
            <a:noFill/>
            <a:ln w="44450" cap="rnd">
              <a:solidFill>
                <a:schemeClr val="bg1"/>
              </a:solidFill>
              <a:prstDash val="solid"/>
              <a:round/>
            </a:ln>
          </p:spPr>
          <p:txBody>
            <a:bodyPr rtlCol="0" anchor="ctr">
              <a:noAutofit/>
            </a:bodyPr>
            <a:lstStyle/>
            <a:p>
              <a:endParaRPr lang="zh-CN" altLang="en-US"/>
            </a:p>
          </p:txBody>
        </p:sp>
        <p:sp>
          <p:nvSpPr>
            <p:cNvPr id="87" name="任意多边形: 形状 86">
              <a:extLst>
                <a:ext uri="{FF2B5EF4-FFF2-40B4-BE49-F238E27FC236}">
                  <a16:creationId xmlns:a16="http://schemas.microsoft.com/office/drawing/2014/main" id="{A2CDA90C-3A8F-C802-1C30-7B913D7712D9}"/>
                </a:ext>
              </a:extLst>
            </p:cNvPr>
            <p:cNvSpPr/>
            <p:nvPr/>
          </p:nvSpPr>
          <p:spPr>
            <a:xfrm>
              <a:off x="4500562" y="2507551"/>
              <a:ext cx="1595151" cy="2762821"/>
            </a:xfrm>
            <a:custGeom>
              <a:avLst/>
              <a:gdLst>
                <a:gd name="connsiteX0" fmla="*/ 1595152 w 1595151"/>
                <a:gd name="connsiteY0" fmla="*/ 920972 h 2762821"/>
                <a:gd name="connsiteX1" fmla="*/ 1595152 w 1595151"/>
                <a:gd name="connsiteY1" fmla="*/ 2762822 h 2762821"/>
                <a:gd name="connsiteX2" fmla="*/ 0 w 1595151"/>
                <a:gd name="connsiteY2" fmla="*/ 1841849 h 2762821"/>
                <a:gd name="connsiteX3" fmla="*/ 0 w 1595151"/>
                <a:gd name="connsiteY3" fmla="*/ 0 h 2762821"/>
                <a:gd name="connsiteX4" fmla="*/ 1595152 w 1595151"/>
                <a:gd name="connsiteY4" fmla="*/ 920972 h 276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151" h="2762821">
                  <a:moveTo>
                    <a:pt x="1595152" y="920972"/>
                  </a:moveTo>
                  <a:lnTo>
                    <a:pt x="1595152" y="2762822"/>
                  </a:lnTo>
                  <a:lnTo>
                    <a:pt x="0" y="1841849"/>
                  </a:lnTo>
                  <a:lnTo>
                    <a:pt x="0" y="0"/>
                  </a:lnTo>
                  <a:lnTo>
                    <a:pt x="1595152" y="920972"/>
                  </a:lnTo>
                  <a:close/>
                </a:path>
              </a:pathLst>
            </a:custGeom>
            <a:noFill/>
            <a:ln w="44450" cap="rnd">
              <a:solidFill>
                <a:schemeClr val="bg1"/>
              </a:solidFill>
              <a:prstDash val="solid"/>
              <a:round/>
            </a:ln>
          </p:spPr>
          <p:txBody>
            <a:bodyPr rtlCol="0" anchor="ctr">
              <a:noAutofit/>
            </a:bodyPr>
            <a:lstStyle/>
            <a:p>
              <a:endParaRPr lang="zh-CN" altLang="en-US"/>
            </a:p>
          </p:txBody>
        </p:sp>
        <p:sp>
          <p:nvSpPr>
            <p:cNvPr id="88" name="任意多边形: 形状 87">
              <a:extLst>
                <a:ext uri="{FF2B5EF4-FFF2-40B4-BE49-F238E27FC236}">
                  <a16:creationId xmlns:a16="http://schemas.microsoft.com/office/drawing/2014/main" id="{A2316102-C61F-CE73-EF4D-A01FE9923531}"/>
                </a:ext>
              </a:extLst>
            </p:cNvPr>
            <p:cNvSpPr/>
            <p:nvPr/>
          </p:nvSpPr>
          <p:spPr>
            <a:xfrm>
              <a:off x="6095713" y="2507551"/>
              <a:ext cx="1595056" cy="2762821"/>
            </a:xfrm>
            <a:custGeom>
              <a:avLst/>
              <a:gdLst>
                <a:gd name="connsiteX0" fmla="*/ 1595056 w 1595056"/>
                <a:gd name="connsiteY0" fmla="*/ 0 h 2762821"/>
                <a:gd name="connsiteX1" fmla="*/ 1595056 w 1595056"/>
                <a:gd name="connsiteY1" fmla="*/ 1841849 h 2762821"/>
                <a:gd name="connsiteX2" fmla="*/ 0 w 1595056"/>
                <a:gd name="connsiteY2" fmla="*/ 2762822 h 2762821"/>
                <a:gd name="connsiteX3" fmla="*/ 0 w 1595056"/>
                <a:gd name="connsiteY3" fmla="*/ 920972 h 2762821"/>
                <a:gd name="connsiteX4" fmla="*/ 1595056 w 1595056"/>
                <a:gd name="connsiteY4" fmla="*/ 0 h 276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056" h="2762821">
                  <a:moveTo>
                    <a:pt x="1595056" y="0"/>
                  </a:moveTo>
                  <a:lnTo>
                    <a:pt x="1595056" y="1841849"/>
                  </a:lnTo>
                  <a:lnTo>
                    <a:pt x="0" y="2762822"/>
                  </a:lnTo>
                  <a:lnTo>
                    <a:pt x="0" y="920972"/>
                  </a:lnTo>
                  <a:lnTo>
                    <a:pt x="1595056" y="0"/>
                  </a:lnTo>
                  <a:close/>
                </a:path>
              </a:pathLst>
            </a:custGeom>
            <a:noFill/>
            <a:ln w="44450" cap="rnd">
              <a:solidFill>
                <a:schemeClr val="bg1"/>
              </a:solidFill>
              <a:prstDash val="solid"/>
              <a:round/>
            </a:ln>
          </p:spPr>
          <p:txBody>
            <a:bodyPr rtlCol="0" anchor="ctr">
              <a:noAutofit/>
            </a:bodyPr>
            <a:lstStyle/>
            <a:p>
              <a:endParaRPr lang="zh-CN" altLang="en-US" dirty="0"/>
            </a:p>
          </p:txBody>
        </p:sp>
      </p:grpSp>
      <p:grpSp>
        <p:nvGrpSpPr>
          <p:cNvPr id="89" name="组合 88">
            <a:extLst>
              <a:ext uri="{FF2B5EF4-FFF2-40B4-BE49-F238E27FC236}">
                <a16:creationId xmlns:a16="http://schemas.microsoft.com/office/drawing/2014/main" id="{164C6939-EA8D-07C5-D941-08A269C48F35}"/>
              </a:ext>
            </a:extLst>
          </p:cNvPr>
          <p:cNvGrpSpPr/>
          <p:nvPr/>
        </p:nvGrpSpPr>
        <p:grpSpPr>
          <a:xfrm>
            <a:off x="10994235" y="505989"/>
            <a:ext cx="391376" cy="2485498"/>
            <a:chOff x="9962975" y="1137951"/>
            <a:chExt cx="349425" cy="2219082"/>
          </a:xfrm>
        </p:grpSpPr>
        <p:sp>
          <p:nvSpPr>
            <p:cNvPr id="90" name="椭圆 89">
              <a:extLst>
                <a:ext uri="{FF2B5EF4-FFF2-40B4-BE49-F238E27FC236}">
                  <a16:creationId xmlns:a16="http://schemas.microsoft.com/office/drawing/2014/main" id="{2C1B6B06-B271-FCED-191B-DF94B742CCCD}"/>
                </a:ext>
              </a:extLst>
            </p:cNvPr>
            <p:cNvSpPr>
              <a:spLocks/>
            </p:cNvSpPr>
            <p:nvPr/>
          </p:nvSpPr>
          <p:spPr>
            <a:xfrm>
              <a:off x="10200042" y="2947586"/>
              <a:ext cx="112358" cy="112358"/>
            </a:xfrm>
            <a:prstGeom prst="ellipse">
              <a:avLst/>
            </a:prstGeom>
            <a:noFill/>
            <a:ln w="38100" cap="rnd">
              <a:solidFill>
                <a:schemeClr val="accent3"/>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cxnSp>
          <p:nvCxnSpPr>
            <p:cNvPr id="91" name="直接连接符 90">
              <a:extLst>
                <a:ext uri="{FF2B5EF4-FFF2-40B4-BE49-F238E27FC236}">
                  <a16:creationId xmlns:a16="http://schemas.microsoft.com/office/drawing/2014/main" id="{EE151DC0-85E6-4515-89C0-3408CA629B96}"/>
                </a:ext>
              </a:extLst>
            </p:cNvPr>
            <p:cNvCxnSpPr>
              <a:cxnSpLocks/>
            </p:cNvCxnSpPr>
            <p:nvPr/>
          </p:nvCxnSpPr>
          <p:spPr>
            <a:xfrm flipV="1">
              <a:off x="10256221" y="1317552"/>
              <a:ext cx="0" cy="1509068"/>
            </a:xfrm>
            <a:prstGeom prst="line">
              <a:avLst/>
            </a:prstGeom>
            <a:noFill/>
            <a:ln w="38100" cap="rnd">
              <a:solidFill>
                <a:schemeClr val="accent3"/>
              </a:solidFill>
              <a:prstDash val="solid"/>
              <a:round/>
            </a:ln>
          </p:spPr>
        </p:cxnSp>
        <p:cxnSp>
          <p:nvCxnSpPr>
            <p:cNvPr id="92" name="直接连接符 91">
              <a:extLst>
                <a:ext uri="{FF2B5EF4-FFF2-40B4-BE49-F238E27FC236}">
                  <a16:creationId xmlns:a16="http://schemas.microsoft.com/office/drawing/2014/main" id="{A5F5221C-4307-5CF5-AB9A-F000BEA65217}"/>
                </a:ext>
              </a:extLst>
            </p:cNvPr>
            <p:cNvCxnSpPr>
              <a:cxnSpLocks/>
            </p:cNvCxnSpPr>
            <p:nvPr/>
          </p:nvCxnSpPr>
          <p:spPr>
            <a:xfrm flipV="1">
              <a:off x="10019154" y="1403387"/>
              <a:ext cx="0" cy="1953646"/>
            </a:xfrm>
            <a:prstGeom prst="line">
              <a:avLst/>
            </a:prstGeom>
            <a:noFill/>
            <a:ln w="38100" cap="rnd">
              <a:solidFill>
                <a:schemeClr val="accent3"/>
              </a:solidFill>
              <a:prstDash val="solid"/>
              <a:round/>
            </a:ln>
          </p:spPr>
        </p:cxnSp>
        <p:grpSp>
          <p:nvGrpSpPr>
            <p:cNvPr id="93" name="组合 92">
              <a:extLst>
                <a:ext uri="{FF2B5EF4-FFF2-40B4-BE49-F238E27FC236}">
                  <a16:creationId xmlns:a16="http://schemas.microsoft.com/office/drawing/2014/main" id="{2A1EF576-BB89-F3A5-E0BB-37583A650FED}"/>
                </a:ext>
              </a:extLst>
            </p:cNvPr>
            <p:cNvGrpSpPr>
              <a:grpSpLocks/>
            </p:cNvGrpSpPr>
            <p:nvPr/>
          </p:nvGrpSpPr>
          <p:grpSpPr>
            <a:xfrm>
              <a:off x="9962975" y="1137951"/>
              <a:ext cx="112358" cy="112358"/>
              <a:chOff x="8977754" y="644943"/>
              <a:chExt cx="864746" cy="1509068"/>
            </a:xfrm>
          </p:grpSpPr>
          <p:cxnSp>
            <p:nvCxnSpPr>
              <p:cNvPr id="94" name="直接连接符 93">
                <a:extLst>
                  <a:ext uri="{FF2B5EF4-FFF2-40B4-BE49-F238E27FC236}">
                    <a16:creationId xmlns:a16="http://schemas.microsoft.com/office/drawing/2014/main" id="{AABF2645-B07B-434B-DA93-BFB6E070E61B}"/>
                  </a:ext>
                </a:extLst>
              </p:cNvPr>
              <p:cNvCxnSpPr>
                <a:cxnSpLocks/>
              </p:cNvCxnSpPr>
              <p:nvPr/>
            </p:nvCxnSpPr>
            <p:spPr>
              <a:xfrm flipV="1">
                <a:off x="9410127" y="644943"/>
                <a:ext cx="0" cy="1509068"/>
              </a:xfrm>
              <a:prstGeom prst="line">
                <a:avLst/>
              </a:prstGeom>
              <a:noFill/>
              <a:ln w="38100" cap="rnd">
                <a:solidFill>
                  <a:schemeClr val="accent3"/>
                </a:solidFill>
                <a:prstDash val="solid"/>
                <a:round/>
              </a:ln>
            </p:spPr>
          </p:cxnSp>
          <p:cxnSp>
            <p:nvCxnSpPr>
              <p:cNvPr id="95" name="直接连接符 94">
                <a:extLst>
                  <a:ext uri="{FF2B5EF4-FFF2-40B4-BE49-F238E27FC236}">
                    <a16:creationId xmlns:a16="http://schemas.microsoft.com/office/drawing/2014/main" id="{FB9EDE78-D7FB-B76C-6CD6-8064A86B94AB}"/>
                  </a:ext>
                </a:extLst>
              </p:cNvPr>
              <p:cNvCxnSpPr>
                <a:cxnSpLocks/>
              </p:cNvCxnSpPr>
              <p:nvPr/>
            </p:nvCxnSpPr>
            <p:spPr>
              <a:xfrm>
                <a:off x="8977754" y="1399477"/>
                <a:ext cx="864746" cy="0"/>
              </a:xfrm>
              <a:prstGeom prst="line">
                <a:avLst/>
              </a:prstGeom>
              <a:noFill/>
              <a:ln w="38100" cap="rnd">
                <a:solidFill>
                  <a:schemeClr val="accent3"/>
                </a:solidFill>
                <a:prstDash val="solid"/>
                <a:round/>
              </a:ln>
            </p:spPr>
          </p:cxnSp>
        </p:grpSp>
      </p:grpSp>
      <p:grpSp>
        <p:nvGrpSpPr>
          <p:cNvPr id="7" name="Iphone13样机">
            <a:extLst>
              <a:ext uri="{FF2B5EF4-FFF2-40B4-BE49-F238E27FC236}">
                <a16:creationId xmlns:a16="http://schemas.microsoft.com/office/drawing/2014/main" id="{96C51941-9A47-C385-0A8C-5249566FD8D1}"/>
              </a:ext>
            </a:extLst>
          </p:cNvPr>
          <p:cNvGrpSpPr/>
          <p:nvPr/>
        </p:nvGrpSpPr>
        <p:grpSpPr>
          <a:xfrm>
            <a:off x="853891" y="549275"/>
            <a:ext cx="3833612" cy="7767212"/>
            <a:chOff x="5291137" y="1800225"/>
            <a:chExt cx="1606867" cy="3255644"/>
          </a:xfrm>
        </p:grpSpPr>
        <p:sp>
          <p:nvSpPr>
            <p:cNvPr id="5" name="任意多边形: 形状 4">
              <a:extLst>
                <a:ext uri="{FF2B5EF4-FFF2-40B4-BE49-F238E27FC236}">
                  <a16:creationId xmlns:a16="http://schemas.microsoft.com/office/drawing/2014/main" id="{33FC0172-3FBD-CE58-6C57-29E57B7480DB}"/>
                </a:ext>
              </a:extLst>
            </p:cNvPr>
            <p:cNvSpPr/>
            <p:nvPr/>
          </p:nvSpPr>
          <p:spPr>
            <a:xfrm>
              <a:off x="5291137" y="1800225"/>
              <a:ext cx="1606867" cy="3255644"/>
            </a:xfrm>
            <a:custGeom>
              <a:avLst/>
              <a:gdLst>
                <a:gd name="connsiteX0" fmla="*/ 1606630 w 1606867"/>
                <a:gd name="connsiteY0" fmla="*/ 234324 h 3255644"/>
                <a:gd name="connsiteX1" fmla="*/ 1606630 w 1606867"/>
                <a:gd name="connsiteY1" fmla="*/ 3021339 h 3255644"/>
                <a:gd name="connsiteX2" fmla="*/ 1372791 w 1606867"/>
                <a:gd name="connsiteY2" fmla="*/ 3255654 h 3255644"/>
                <a:gd name="connsiteX3" fmla="*/ 234077 w 1606867"/>
                <a:gd name="connsiteY3" fmla="*/ 3255654 h 3255644"/>
                <a:gd name="connsiteX4" fmla="*/ -238 w 1606867"/>
                <a:gd name="connsiteY4" fmla="*/ 3021339 h 3255644"/>
                <a:gd name="connsiteX5" fmla="*/ -238 w 1606867"/>
                <a:gd name="connsiteY5" fmla="*/ 234324 h 3255644"/>
                <a:gd name="connsiteX6" fmla="*/ 234077 w 1606867"/>
                <a:gd name="connsiteY6" fmla="*/ 9 h 3255644"/>
                <a:gd name="connsiteX7" fmla="*/ 1372791 w 1606867"/>
                <a:gd name="connsiteY7" fmla="*/ 9 h 3255644"/>
                <a:gd name="connsiteX8" fmla="*/ 1606630 w 1606867"/>
                <a:gd name="connsiteY8" fmla="*/ 234324 h 325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6867" h="3255644">
                  <a:moveTo>
                    <a:pt x="1606630" y="234324"/>
                  </a:moveTo>
                  <a:lnTo>
                    <a:pt x="1606630" y="3021339"/>
                  </a:lnTo>
                  <a:cubicBezTo>
                    <a:pt x="1606477" y="3150498"/>
                    <a:pt x="1501950" y="3255235"/>
                    <a:pt x="1372791" y="3255654"/>
                  </a:cubicBezTo>
                  <a:lnTo>
                    <a:pt x="234077" y="3255654"/>
                  </a:lnTo>
                  <a:cubicBezTo>
                    <a:pt x="104737" y="3255492"/>
                    <a:pt x="-76" y="3150679"/>
                    <a:pt x="-238" y="3021339"/>
                  </a:cubicBezTo>
                  <a:lnTo>
                    <a:pt x="-238" y="234324"/>
                  </a:lnTo>
                  <a:cubicBezTo>
                    <a:pt x="-76" y="104980"/>
                    <a:pt x="104737" y="166"/>
                    <a:pt x="234077" y="9"/>
                  </a:cubicBezTo>
                  <a:lnTo>
                    <a:pt x="1372791" y="9"/>
                  </a:lnTo>
                  <a:cubicBezTo>
                    <a:pt x="1501950" y="428"/>
                    <a:pt x="1606477" y="105166"/>
                    <a:pt x="1606630" y="234324"/>
                  </a:cubicBezTo>
                  <a:close/>
                </a:path>
              </a:pathLst>
            </a:custGeom>
            <a:solidFill>
              <a:schemeClr val="bg1"/>
            </a:solidFill>
            <a:ln w="50800" cap="flat">
              <a:solidFill>
                <a:schemeClr val="tx1"/>
              </a:solidFill>
              <a:prstDash val="solid"/>
              <a:miter/>
            </a:ln>
          </p:spPr>
          <p:txBody>
            <a:bodyPr rtlCol="0" anchor="ctr">
              <a:noAutofit/>
            </a:bodyPr>
            <a:lstStyle/>
            <a:p>
              <a:endParaRPr lang="zh-CN" altLang="en-US"/>
            </a:p>
          </p:txBody>
        </p:sp>
        <p:sp>
          <p:nvSpPr>
            <p:cNvPr id="6" name="屏幕">
              <a:extLst>
                <a:ext uri="{FF2B5EF4-FFF2-40B4-BE49-F238E27FC236}">
                  <a16:creationId xmlns:a16="http://schemas.microsoft.com/office/drawing/2014/main" id="{FC22DBE3-CC1C-0695-EAA3-1FCFBF9350A1}"/>
                </a:ext>
              </a:extLst>
            </p:cNvPr>
            <p:cNvSpPr/>
            <p:nvPr/>
          </p:nvSpPr>
          <p:spPr>
            <a:xfrm>
              <a:off x="5386387" y="1895474"/>
              <a:ext cx="1416367" cy="3065145"/>
            </a:xfrm>
            <a:custGeom>
              <a:avLst/>
              <a:gdLst>
                <a:gd name="connsiteX0" fmla="*/ 1416130 w 1416367"/>
                <a:gd name="connsiteY0" fmla="*/ 139074 h 3065145"/>
                <a:gd name="connsiteX1" fmla="*/ 1416130 w 1416367"/>
                <a:gd name="connsiteY1" fmla="*/ 2926090 h 3065145"/>
                <a:gd name="connsiteX2" fmla="*/ 1277541 w 1416367"/>
                <a:gd name="connsiteY2" fmla="*/ 3065154 h 3065145"/>
                <a:gd name="connsiteX3" fmla="*/ 138827 w 1416367"/>
                <a:gd name="connsiteY3" fmla="*/ 3065154 h 3065145"/>
                <a:gd name="connsiteX4" fmla="*/ -238 w 1416367"/>
                <a:gd name="connsiteY4" fmla="*/ 2926090 h 3065145"/>
                <a:gd name="connsiteX5" fmla="*/ -238 w 1416367"/>
                <a:gd name="connsiteY5" fmla="*/ 139074 h 3065145"/>
                <a:gd name="connsiteX6" fmla="*/ 138827 w 1416367"/>
                <a:gd name="connsiteY6" fmla="*/ 9 h 3065145"/>
                <a:gd name="connsiteX7" fmla="*/ 394097 w 1416367"/>
                <a:gd name="connsiteY7" fmla="*/ 9 h 3065145"/>
                <a:gd name="connsiteX8" fmla="*/ 418862 w 1416367"/>
                <a:gd name="connsiteY8" fmla="*/ 24392 h 3065145"/>
                <a:gd name="connsiteX9" fmla="*/ 418862 w 1416367"/>
                <a:gd name="connsiteY9" fmla="*/ 24774 h 3065145"/>
                <a:gd name="connsiteX10" fmla="*/ 418862 w 1416367"/>
                <a:gd name="connsiteY10" fmla="*/ 43824 h 3065145"/>
                <a:gd name="connsiteX11" fmla="*/ 495062 w 1416367"/>
                <a:gd name="connsiteY11" fmla="*/ 120024 h 3065145"/>
                <a:gd name="connsiteX12" fmla="*/ 920830 w 1416367"/>
                <a:gd name="connsiteY12" fmla="*/ 120024 h 3065145"/>
                <a:gd name="connsiteX13" fmla="*/ 997030 w 1416367"/>
                <a:gd name="connsiteY13" fmla="*/ 43824 h 3065145"/>
                <a:gd name="connsiteX14" fmla="*/ 997030 w 1416367"/>
                <a:gd name="connsiteY14" fmla="*/ 24774 h 3065145"/>
                <a:gd name="connsiteX15" fmla="*/ 1021413 w 1416367"/>
                <a:gd name="connsiteY15" fmla="*/ 9 h 3065145"/>
                <a:gd name="connsiteX16" fmla="*/ 1021795 w 1416367"/>
                <a:gd name="connsiteY16" fmla="*/ 9 h 3065145"/>
                <a:gd name="connsiteX17" fmla="*/ 1277541 w 1416367"/>
                <a:gd name="connsiteY17" fmla="*/ 9 h 3065145"/>
                <a:gd name="connsiteX18" fmla="*/ 1416130 w 1416367"/>
                <a:gd name="connsiteY18" fmla="*/ 139074 h 306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6367" h="3065145">
                  <a:moveTo>
                    <a:pt x="1416130" y="139074"/>
                  </a:moveTo>
                  <a:lnTo>
                    <a:pt x="1416130" y="2926090"/>
                  </a:lnTo>
                  <a:cubicBezTo>
                    <a:pt x="1415720" y="3002537"/>
                    <a:pt x="1353989" y="3064478"/>
                    <a:pt x="1277541" y="3065154"/>
                  </a:cubicBezTo>
                  <a:lnTo>
                    <a:pt x="138827" y="3065154"/>
                  </a:lnTo>
                  <a:cubicBezTo>
                    <a:pt x="62065" y="3065050"/>
                    <a:pt x="-133" y="3002851"/>
                    <a:pt x="-238" y="2926090"/>
                  </a:cubicBezTo>
                  <a:lnTo>
                    <a:pt x="-238" y="139074"/>
                  </a:lnTo>
                  <a:cubicBezTo>
                    <a:pt x="181" y="62444"/>
                    <a:pt x="62198" y="426"/>
                    <a:pt x="138827" y="9"/>
                  </a:cubicBezTo>
                  <a:lnTo>
                    <a:pt x="394097" y="9"/>
                  </a:lnTo>
                  <a:cubicBezTo>
                    <a:pt x="407670" y="-96"/>
                    <a:pt x="418757" y="10820"/>
                    <a:pt x="418862" y="24392"/>
                  </a:cubicBezTo>
                  <a:cubicBezTo>
                    <a:pt x="418862" y="24519"/>
                    <a:pt x="418862" y="24647"/>
                    <a:pt x="418862" y="24774"/>
                  </a:cubicBezTo>
                  <a:lnTo>
                    <a:pt x="418862" y="43824"/>
                  </a:lnTo>
                  <a:cubicBezTo>
                    <a:pt x="418862" y="85909"/>
                    <a:pt x="452981" y="120024"/>
                    <a:pt x="495062" y="120024"/>
                  </a:cubicBezTo>
                  <a:lnTo>
                    <a:pt x="920830" y="120024"/>
                  </a:lnTo>
                  <a:cubicBezTo>
                    <a:pt x="962911" y="120024"/>
                    <a:pt x="997030" y="85909"/>
                    <a:pt x="997030" y="43824"/>
                  </a:cubicBezTo>
                  <a:lnTo>
                    <a:pt x="997030" y="24774"/>
                  </a:lnTo>
                  <a:cubicBezTo>
                    <a:pt x="996925" y="11203"/>
                    <a:pt x="1007840" y="115"/>
                    <a:pt x="1021413" y="9"/>
                  </a:cubicBezTo>
                  <a:cubicBezTo>
                    <a:pt x="1021537" y="8"/>
                    <a:pt x="1021671" y="8"/>
                    <a:pt x="1021795" y="9"/>
                  </a:cubicBezTo>
                  <a:lnTo>
                    <a:pt x="1277541" y="9"/>
                  </a:lnTo>
                  <a:cubicBezTo>
                    <a:pt x="1353989" y="685"/>
                    <a:pt x="1415720" y="62628"/>
                    <a:pt x="1416130" y="139074"/>
                  </a:cubicBezTo>
                  <a:close/>
                </a:path>
              </a:pathLst>
            </a:custGeom>
            <a:blipFill>
              <a:blip r:embed="rId2">
                <a:extLst>
                  <a:ext uri="{96DAC541-7B7A-43D3-8B79-37D633B846F1}">
                    <asvg:svgBlip xmlns:asvg="http://schemas.microsoft.com/office/drawing/2016/SVG/main" r:embed="rId3"/>
                  </a:ext>
                </a:extLst>
              </a:blip>
              <a:stretch>
                <a:fillRect/>
              </a:stretch>
            </a:blipFill>
            <a:ln w="50800" cap="flat">
              <a:solidFill>
                <a:schemeClr val="tx1"/>
              </a:solidFill>
              <a:prstDash val="solid"/>
              <a:miter/>
            </a:ln>
          </p:spPr>
          <p:txBody>
            <a:bodyPr rtlCol="0" anchor="ctr">
              <a:noAutofit/>
            </a:bodyPr>
            <a:lstStyle/>
            <a:p>
              <a:endParaRPr lang="zh-CN" altLang="en-US"/>
            </a:p>
          </p:txBody>
        </p:sp>
      </p:grpSp>
    </p:spTree>
    <p:extLst>
      <p:ext uri="{BB962C8B-B14F-4D97-AF65-F5344CB8AC3E}">
        <p14:creationId xmlns:p14="http://schemas.microsoft.com/office/powerpoint/2010/main" val="2561708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直角三角形 105">
            <a:extLst>
              <a:ext uri="{FF2B5EF4-FFF2-40B4-BE49-F238E27FC236}">
                <a16:creationId xmlns:a16="http://schemas.microsoft.com/office/drawing/2014/main" id="{A2A2BDC7-B082-F31A-008D-347E797362D6}"/>
              </a:ext>
            </a:extLst>
          </p:cNvPr>
          <p:cNvSpPr/>
          <p:nvPr/>
        </p:nvSpPr>
        <p:spPr>
          <a:xfrm rot="16200000">
            <a:off x="800100" y="-4238535"/>
            <a:ext cx="11391899" cy="11391899"/>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7" name="矩形 106">
            <a:extLst>
              <a:ext uri="{FF2B5EF4-FFF2-40B4-BE49-F238E27FC236}">
                <a16:creationId xmlns:a16="http://schemas.microsoft.com/office/drawing/2014/main" id="{A7BFA290-3F50-646B-743A-04FC16863FFA}"/>
              </a:ext>
            </a:extLst>
          </p:cNvPr>
          <p:cNvSpPr/>
          <p:nvPr/>
        </p:nvSpPr>
        <p:spPr>
          <a:xfrm>
            <a:off x="3208940" y="1074326"/>
            <a:ext cx="6924390" cy="2401575"/>
          </a:xfrm>
          <a:prstGeom prst="rect">
            <a:avLst/>
          </a:prstGeom>
          <a:solidFill>
            <a:schemeClr val="accent4"/>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5" name="直角三角形 104">
            <a:extLst>
              <a:ext uri="{FF2B5EF4-FFF2-40B4-BE49-F238E27FC236}">
                <a16:creationId xmlns:a16="http://schemas.microsoft.com/office/drawing/2014/main" id="{3AD1E235-E70A-4B75-013B-C3F4C11829EE}"/>
              </a:ext>
            </a:extLst>
          </p:cNvPr>
          <p:cNvSpPr/>
          <p:nvPr/>
        </p:nvSpPr>
        <p:spPr>
          <a:xfrm rot="5400000">
            <a:off x="0" y="1"/>
            <a:ext cx="4025642" cy="4025642"/>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9" name="任意多边形: 形状 58">
            <a:extLst>
              <a:ext uri="{FF2B5EF4-FFF2-40B4-BE49-F238E27FC236}">
                <a16:creationId xmlns:a16="http://schemas.microsoft.com/office/drawing/2014/main" id="{F7349050-14B2-2740-FE18-BE40759BC077}"/>
              </a:ext>
            </a:extLst>
          </p:cNvPr>
          <p:cNvSpPr/>
          <p:nvPr/>
        </p:nvSpPr>
        <p:spPr>
          <a:xfrm>
            <a:off x="1007779" y="2315216"/>
            <a:ext cx="10176443" cy="3993509"/>
          </a:xfrm>
          <a:custGeom>
            <a:avLst/>
            <a:gdLst>
              <a:gd name="connsiteX0" fmla="*/ 0 w 8019097"/>
              <a:gd name="connsiteY0" fmla="*/ 0 h 5670232"/>
              <a:gd name="connsiteX1" fmla="*/ 8019098 w 8019097"/>
              <a:gd name="connsiteY1" fmla="*/ 0 h 5670232"/>
              <a:gd name="connsiteX2" fmla="*/ 8019098 w 8019097"/>
              <a:gd name="connsiteY2" fmla="*/ 5670233 h 5670232"/>
              <a:gd name="connsiteX3" fmla="*/ 0 w 8019097"/>
              <a:gd name="connsiteY3" fmla="*/ 5670233 h 5670232"/>
            </a:gdLst>
            <a:ahLst/>
            <a:cxnLst>
              <a:cxn ang="0">
                <a:pos x="connsiteX0" y="connsiteY0"/>
              </a:cxn>
              <a:cxn ang="0">
                <a:pos x="connsiteX1" y="connsiteY1"/>
              </a:cxn>
              <a:cxn ang="0">
                <a:pos x="connsiteX2" y="connsiteY2"/>
              </a:cxn>
              <a:cxn ang="0">
                <a:pos x="connsiteX3" y="connsiteY3"/>
              </a:cxn>
            </a:cxnLst>
            <a:rect l="l" t="t" r="r" b="b"/>
            <a:pathLst>
              <a:path w="8019097" h="5670232">
                <a:moveTo>
                  <a:pt x="0" y="0"/>
                </a:moveTo>
                <a:lnTo>
                  <a:pt x="8019098" y="0"/>
                </a:lnTo>
                <a:lnTo>
                  <a:pt x="8019098" y="5670233"/>
                </a:lnTo>
                <a:lnTo>
                  <a:pt x="0" y="5670233"/>
                </a:lnTo>
                <a:close/>
              </a:path>
            </a:pathLst>
          </a:custGeom>
          <a:solidFill>
            <a:schemeClr val="accent2"/>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lt1"/>
              </a:solidFill>
            </a:endParaRPr>
          </a:p>
        </p:txBody>
      </p:sp>
      <p:grpSp>
        <p:nvGrpSpPr>
          <p:cNvPr id="60" name="图形 11">
            <a:extLst>
              <a:ext uri="{FF2B5EF4-FFF2-40B4-BE49-F238E27FC236}">
                <a16:creationId xmlns:a16="http://schemas.microsoft.com/office/drawing/2014/main" id="{ED142868-4310-781C-F2D1-FAABBBA2DED4}"/>
              </a:ext>
            </a:extLst>
          </p:cNvPr>
          <p:cNvGrpSpPr/>
          <p:nvPr/>
        </p:nvGrpSpPr>
        <p:grpSpPr>
          <a:xfrm>
            <a:off x="1677985" y="3262319"/>
            <a:ext cx="2564805" cy="2304067"/>
            <a:chOff x="1074837" y="8644697"/>
            <a:chExt cx="2188128" cy="1965684"/>
          </a:xfrm>
        </p:grpSpPr>
        <p:sp>
          <p:nvSpPr>
            <p:cNvPr id="61" name="任意多边形: 形状 60">
              <a:extLst>
                <a:ext uri="{FF2B5EF4-FFF2-40B4-BE49-F238E27FC236}">
                  <a16:creationId xmlns:a16="http://schemas.microsoft.com/office/drawing/2014/main" id="{F48C3D82-5F93-BB34-7D8F-898E8C792B25}"/>
                </a:ext>
              </a:extLst>
            </p:cNvPr>
            <p:cNvSpPr/>
            <p:nvPr/>
          </p:nvSpPr>
          <p:spPr>
            <a:xfrm>
              <a:off x="1074837" y="10265064"/>
              <a:ext cx="2133835" cy="345317"/>
            </a:xfrm>
            <a:custGeom>
              <a:avLst/>
              <a:gdLst>
                <a:gd name="connsiteX0" fmla="*/ 2659150 w 2659149"/>
                <a:gd name="connsiteY0" fmla="*/ 223737 h 430328"/>
                <a:gd name="connsiteX1" fmla="*/ 2628670 w 2659149"/>
                <a:gd name="connsiteY1" fmla="*/ 248502 h 430328"/>
                <a:gd name="connsiteX2" fmla="*/ 2510560 w 2659149"/>
                <a:gd name="connsiteY2" fmla="*/ 297079 h 430328"/>
                <a:gd name="connsiteX3" fmla="*/ 2236240 w 2659149"/>
                <a:gd name="connsiteY3" fmla="*/ 357087 h 430328"/>
                <a:gd name="connsiteX4" fmla="*/ 2047645 w 2659149"/>
                <a:gd name="connsiteY4" fmla="*/ 382804 h 430328"/>
                <a:gd name="connsiteX5" fmla="*/ 1892387 w 2659149"/>
                <a:gd name="connsiteY5" fmla="*/ 398997 h 430328"/>
                <a:gd name="connsiteX6" fmla="*/ 1779992 w 2659149"/>
                <a:gd name="connsiteY6" fmla="*/ 408522 h 430328"/>
                <a:gd name="connsiteX7" fmla="*/ 1658072 w 2659149"/>
                <a:gd name="connsiteY7" fmla="*/ 416142 h 430328"/>
                <a:gd name="connsiteX8" fmla="*/ 1529485 w 2659149"/>
                <a:gd name="connsiteY8" fmla="*/ 422809 h 430328"/>
                <a:gd name="connsiteX9" fmla="*/ 1389467 w 2659149"/>
                <a:gd name="connsiteY9" fmla="*/ 427572 h 430328"/>
                <a:gd name="connsiteX10" fmla="*/ 1033232 w 2659149"/>
                <a:gd name="connsiteY10" fmla="*/ 429477 h 430328"/>
                <a:gd name="connsiteX11" fmla="*/ 899882 w 2659149"/>
                <a:gd name="connsiteY11" fmla="*/ 426619 h 430328"/>
                <a:gd name="connsiteX12" fmla="*/ 786535 w 2659149"/>
                <a:gd name="connsiteY12" fmla="*/ 421857 h 430328"/>
                <a:gd name="connsiteX13" fmla="*/ 653185 w 2659149"/>
                <a:gd name="connsiteY13" fmla="*/ 414237 h 430328"/>
                <a:gd name="connsiteX14" fmla="*/ 492212 w 2659149"/>
                <a:gd name="connsiteY14" fmla="*/ 399950 h 430328"/>
                <a:gd name="connsiteX15" fmla="*/ 165505 w 2659149"/>
                <a:gd name="connsiteY15" fmla="*/ 345657 h 430328"/>
                <a:gd name="connsiteX16" fmla="*/ 51205 w 2659149"/>
                <a:gd name="connsiteY16" fmla="*/ 303747 h 430328"/>
                <a:gd name="connsiteX17" fmla="*/ 16915 w 2659149"/>
                <a:gd name="connsiteY17" fmla="*/ 278982 h 430328"/>
                <a:gd name="connsiteX18" fmla="*/ 15962 w 2659149"/>
                <a:gd name="connsiteY18" fmla="*/ 207544 h 430328"/>
                <a:gd name="connsiteX19" fmla="*/ 76922 w 2659149"/>
                <a:gd name="connsiteY19" fmla="*/ 166587 h 430328"/>
                <a:gd name="connsiteX20" fmla="*/ 288377 w 2659149"/>
                <a:gd name="connsiteY20" fmla="*/ 100864 h 430328"/>
                <a:gd name="connsiteX21" fmla="*/ 462685 w 2659149"/>
                <a:gd name="connsiteY21" fmla="*/ 68479 h 430328"/>
                <a:gd name="connsiteX22" fmla="*/ 605560 w 2659149"/>
                <a:gd name="connsiteY22" fmla="*/ 49429 h 430328"/>
                <a:gd name="connsiteX23" fmla="*/ 771295 w 2659149"/>
                <a:gd name="connsiteY23" fmla="*/ 31332 h 430328"/>
                <a:gd name="connsiteX24" fmla="*/ 893215 w 2659149"/>
                <a:gd name="connsiteY24" fmla="*/ 21807 h 430328"/>
                <a:gd name="connsiteX25" fmla="*/ 1040852 w 2659149"/>
                <a:gd name="connsiteY25" fmla="*/ 12282 h 430328"/>
                <a:gd name="connsiteX26" fmla="*/ 1137055 w 2659149"/>
                <a:gd name="connsiteY26" fmla="*/ 7519 h 430328"/>
                <a:gd name="connsiteX27" fmla="*/ 1283740 w 2659149"/>
                <a:gd name="connsiteY27" fmla="*/ 2757 h 430328"/>
                <a:gd name="connsiteX28" fmla="*/ 1617115 w 2659149"/>
                <a:gd name="connsiteY28" fmla="*/ 852 h 430328"/>
                <a:gd name="connsiteX29" fmla="*/ 1749512 w 2659149"/>
                <a:gd name="connsiteY29" fmla="*/ 3709 h 430328"/>
                <a:gd name="connsiteX30" fmla="*/ 1829522 w 2659149"/>
                <a:gd name="connsiteY30" fmla="*/ 6567 h 430328"/>
                <a:gd name="connsiteX31" fmla="*/ 1830475 w 2659149"/>
                <a:gd name="connsiteY31" fmla="*/ 6567 h 430328"/>
                <a:gd name="connsiteX32" fmla="*/ 1844762 w 2659149"/>
                <a:gd name="connsiteY32" fmla="*/ 21807 h 430328"/>
                <a:gd name="connsiteX33" fmla="*/ 1846667 w 2659149"/>
                <a:gd name="connsiteY33" fmla="*/ 137059 h 430328"/>
                <a:gd name="connsiteX34" fmla="*/ 1857145 w 2659149"/>
                <a:gd name="connsiteY34" fmla="*/ 190400 h 430328"/>
                <a:gd name="connsiteX35" fmla="*/ 1892387 w 2659149"/>
                <a:gd name="connsiteY35" fmla="*/ 226594 h 430328"/>
                <a:gd name="connsiteX36" fmla="*/ 1956205 w 2659149"/>
                <a:gd name="connsiteY36" fmla="*/ 254217 h 430328"/>
                <a:gd name="connsiteX37" fmla="*/ 2049550 w 2659149"/>
                <a:gd name="connsiteY37" fmla="*/ 274219 h 430328"/>
                <a:gd name="connsiteX38" fmla="*/ 2174327 w 2659149"/>
                <a:gd name="connsiteY38" fmla="*/ 288507 h 430328"/>
                <a:gd name="connsiteX39" fmla="*/ 2228620 w 2659149"/>
                <a:gd name="connsiteY39" fmla="*/ 292317 h 430328"/>
                <a:gd name="connsiteX40" fmla="*/ 2268625 w 2659149"/>
                <a:gd name="connsiteY40" fmla="*/ 294222 h 430328"/>
                <a:gd name="connsiteX41" fmla="*/ 2273387 w 2659149"/>
                <a:gd name="connsiteY41" fmla="*/ 294222 h 430328"/>
                <a:gd name="connsiteX42" fmla="*/ 2279102 w 2659149"/>
                <a:gd name="connsiteY42" fmla="*/ 294222 h 430328"/>
                <a:gd name="connsiteX43" fmla="*/ 2432455 w 2659149"/>
                <a:gd name="connsiteY43" fmla="*/ 279934 h 430328"/>
                <a:gd name="connsiteX44" fmla="*/ 2535325 w 2659149"/>
                <a:gd name="connsiteY44" fmla="*/ 266600 h 430328"/>
                <a:gd name="connsiteX45" fmla="*/ 2571520 w 2659149"/>
                <a:gd name="connsiteY45" fmla="*/ 257075 h 430328"/>
                <a:gd name="connsiteX46" fmla="*/ 2652482 w 2659149"/>
                <a:gd name="connsiteY46" fmla="*/ 222784 h 430328"/>
                <a:gd name="connsiteX47" fmla="*/ 2659150 w 2659149"/>
                <a:gd name="connsiteY47" fmla="*/ 223737 h 43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659149" h="430328">
                  <a:moveTo>
                    <a:pt x="2659150" y="223737"/>
                  </a:moveTo>
                  <a:cubicBezTo>
                    <a:pt x="2651530" y="235167"/>
                    <a:pt x="2640100" y="241834"/>
                    <a:pt x="2628670" y="248502"/>
                  </a:cubicBezTo>
                  <a:cubicBezTo>
                    <a:pt x="2591522" y="270409"/>
                    <a:pt x="2551517" y="284697"/>
                    <a:pt x="2510560" y="297079"/>
                  </a:cubicBezTo>
                  <a:cubicBezTo>
                    <a:pt x="2421025" y="323750"/>
                    <a:pt x="2328632" y="341847"/>
                    <a:pt x="2236240" y="357087"/>
                  </a:cubicBezTo>
                  <a:cubicBezTo>
                    <a:pt x="2173375" y="367564"/>
                    <a:pt x="2110510" y="375184"/>
                    <a:pt x="2047645" y="382804"/>
                  </a:cubicBezTo>
                  <a:cubicBezTo>
                    <a:pt x="1996210" y="388519"/>
                    <a:pt x="1943822" y="394234"/>
                    <a:pt x="1892387" y="398997"/>
                  </a:cubicBezTo>
                  <a:cubicBezTo>
                    <a:pt x="1855240" y="402807"/>
                    <a:pt x="1817140" y="405664"/>
                    <a:pt x="1779992" y="408522"/>
                  </a:cubicBezTo>
                  <a:cubicBezTo>
                    <a:pt x="1739035" y="411379"/>
                    <a:pt x="1699030" y="414237"/>
                    <a:pt x="1658072" y="416142"/>
                  </a:cubicBezTo>
                  <a:cubicBezTo>
                    <a:pt x="1615210" y="418047"/>
                    <a:pt x="1572347" y="420904"/>
                    <a:pt x="1529485" y="422809"/>
                  </a:cubicBezTo>
                  <a:cubicBezTo>
                    <a:pt x="1482812" y="424714"/>
                    <a:pt x="1436140" y="425667"/>
                    <a:pt x="1389467" y="427572"/>
                  </a:cubicBezTo>
                  <a:cubicBezTo>
                    <a:pt x="1270405" y="431382"/>
                    <a:pt x="1152295" y="430429"/>
                    <a:pt x="1033232" y="429477"/>
                  </a:cubicBezTo>
                  <a:cubicBezTo>
                    <a:pt x="988465" y="429477"/>
                    <a:pt x="944650" y="427572"/>
                    <a:pt x="899882" y="426619"/>
                  </a:cubicBezTo>
                  <a:cubicBezTo>
                    <a:pt x="861782" y="425667"/>
                    <a:pt x="824635" y="423762"/>
                    <a:pt x="786535" y="421857"/>
                  </a:cubicBezTo>
                  <a:cubicBezTo>
                    <a:pt x="741767" y="419952"/>
                    <a:pt x="697000" y="417094"/>
                    <a:pt x="653185" y="414237"/>
                  </a:cubicBezTo>
                  <a:cubicBezTo>
                    <a:pt x="599845" y="410427"/>
                    <a:pt x="545552" y="405664"/>
                    <a:pt x="492212" y="399950"/>
                  </a:cubicBezTo>
                  <a:cubicBezTo>
                    <a:pt x="382675" y="388519"/>
                    <a:pt x="273137" y="373279"/>
                    <a:pt x="165505" y="345657"/>
                  </a:cubicBezTo>
                  <a:cubicBezTo>
                    <a:pt x="126452" y="335179"/>
                    <a:pt x="87400" y="323750"/>
                    <a:pt x="51205" y="303747"/>
                  </a:cubicBezTo>
                  <a:cubicBezTo>
                    <a:pt x="38822" y="297079"/>
                    <a:pt x="27392" y="289459"/>
                    <a:pt x="16915" y="278982"/>
                  </a:cubicBezTo>
                  <a:cubicBezTo>
                    <a:pt x="-4993" y="256122"/>
                    <a:pt x="-5945" y="231357"/>
                    <a:pt x="15962" y="207544"/>
                  </a:cubicBezTo>
                  <a:cubicBezTo>
                    <a:pt x="33107" y="189447"/>
                    <a:pt x="55015" y="177064"/>
                    <a:pt x="76922" y="166587"/>
                  </a:cubicBezTo>
                  <a:cubicBezTo>
                    <a:pt x="144550" y="135154"/>
                    <a:pt x="215987" y="117057"/>
                    <a:pt x="288377" y="100864"/>
                  </a:cubicBezTo>
                  <a:cubicBezTo>
                    <a:pt x="346480" y="87529"/>
                    <a:pt x="404582" y="78004"/>
                    <a:pt x="462685" y="68479"/>
                  </a:cubicBezTo>
                  <a:cubicBezTo>
                    <a:pt x="510310" y="60859"/>
                    <a:pt x="557935" y="55144"/>
                    <a:pt x="605560" y="49429"/>
                  </a:cubicBezTo>
                  <a:cubicBezTo>
                    <a:pt x="660805" y="42762"/>
                    <a:pt x="716050" y="37047"/>
                    <a:pt x="771295" y="31332"/>
                  </a:cubicBezTo>
                  <a:cubicBezTo>
                    <a:pt x="812252" y="27522"/>
                    <a:pt x="852257" y="24664"/>
                    <a:pt x="893215" y="21807"/>
                  </a:cubicBezTo>
                  <a:cubicBezTo>
                    <a:pt x="942745" y="17997"/>
                    <a:pt x="991322" y="15139"/>
                    <a:pt x="1040852" y="12282"/>
                  </a:cubicBezTo>
                  <a:cubicBezTo>
                    <a:pt x="1073237" y="10377"/>
                    <a:pt x="1104670" y="9425"/>
                    <a:pt x="1137055" y="7519"/>
                  </a:cubicBezTo>
                  <a:cubicBezTo>
                    <a:pt x="1185632" y="5614"/>
                    <a:pt x="1234210" y="3709"/>
                    <a:pt x="1283740" y="2757"/>
                  </a:cubicBezTo>
                  <a:cubicBezTo>
                    <a:pt x="1395182" y="-1053"/>
                    <a:pt x="1505672" y="-100"/>
                    <a:pt x="1617115" y="852"/>
                  </a:cubicBezTo>
                  <a:cubicBezTo>
                    <a:pt x="1660930" y="852"/>
                    <a:pt x="1705697" y="2757"/>
                    <a:pt x="1749512" y="3709"/>
                  </a:cubicBezTo>
                  <a:cubicBezTo>
                    <a:pt x="1776182" y="4662"/>
                    <a:pt x="1802852" y="5614"/>
                    <a:pt x="1829522" y="6567"/>
                  </a:cubicBezTo>
                  <a:cubicBezTo>
                    <a:pt x="1829522" y="6567"/>
                    <a:pt x="1830475" y="6567"/>
                    <a:pt x="1830475" y="6567"/>
                  </a:cubicBezTo>
                  <a:cubicBezTo>
                    <a:pt x="1844762" y="7519"/>
                    <a:pt x="1843810" y="7519"/>
                    <a:pt x="1844762" y="21807"/>
                  </a:cubicBezTo>
                  <a:cubicBezTo>
                    <a:pt x="1846667" y="59907"/>
                    <a:pt x="1845715" y="98959"/>
                    <a:pt x="1846667" y="137059"/>
                  </a:cubicBezTo>
                  <a:cubicBezTo>
                    <a:pt x="1847620" y="155157"/>
                    <a:pt x="1848572" y="173254"/>
                    <a:pt x="1857145" y="190400"/>
                  </a:cubicBezTo>
                  <a:cubicBezTo>
                    <a:pt x="1864765" y="206592"/>
                    <a:pt x="1877147" y="218022"/>
                    <a:pt x="1892387" y="226594"/>
                  </a:cubicBezTo>
                  <a:cubicBezTo>
                    <a:pt x="1912390" y="238977"/>
                    <a:pt x="1935250" y="245644"/>
                    <a:pt x="1956205" y="254217"/>
                  </a:cubicBezTo>
                  <a:cubicBezTo>
                    <a:pt x="1986685" y="265647"/>
                    <a:pt x="2018117" y="269457"/>
                    <a:pt x="2049550" y="274219"/>
                  </a:cubicBezTo>
                  <a:cubicBezTo>
                    <a:pt x="2090507" y="279934"/>
                    <a:pt x="2132417" y="283744"/>
                    <a:pt x="2174327" y="288507"/>
                  </a:cubicBezTo>
                  <a:cubicBezTo>
                    <a:pt x="2192425" y="290412"/>
                    <a:pt x="2210522" y="291364"/>
                    <a:pt x="2228620" y="292317"/>
                  </a:cubicBezTo>
                  <a:cubicBezTo>
                    <a:pt x="2241955" y="293269"/>
                    <a:pt x="2255290" y="294222"/>
                    <a:pt x="2268625" y="294222"/>
                  </a:cubicBezTo>
                  <a:cubicBezTo>
                    <a:pt x="2270530" y="294222"/>
                    <a:pt x="2272435" y="294222"/>
                    <a:pt x="2273387" y="294222"/>
                  </a:cubicBezTo>
                  <a:cubicBezTo>
                    <a:pt x="2275292" y="294222"/>
                    <a:pt x="2277197" y="294222"/>
                    <a:pt x="2279102" y="294222"/>
                  </a:cubicBezTo>
                  <a:cubicBezTo>
                    <a:pt x="2330537" y="290412"/>
                    <a:pt x="2381020" y="286602"/>
                    <a:pt x="2432455" y="279934"/>
                  </a:cubicBezTo>
                  <a:cubicBezTo>
                    <a:pt x="2466745" y="276125"/>
                    <a:pt x="2501035" y="271362"/>
                    <a:pt x="2535325" y="266600"/>
                  </a:cubicBezTo>
                  <a:cubicBezTo>
                    <a:pt x="2547707" y="264694"/>
                    <a:pt x="2559137" y="260884"/>
                    <a:pt x="2571520" y="257075"/>
                  </a:cubicBezTo>
                  <a:cubicBezTo>
                    <a:pt x="2599142" y="247550"/>
                    <a:pt x="2627717" y="238977"/>
                    <a:pt x="2652482" y="222784"/>
                  </a:cubicBezTo>
                  <a:cubicBezTo>
                    <a:pt x="2654387" y="222784"/>
                    <a:pt x="2657245" y="221832"/>
                    <a:pt x="2659150" y="223737"/>
                  </a:cubicBezTo>
                  <a:close/>
                </a:path>
              </a:pathLst>
            </a:custGeom>
            <a:solidFill>
              <a:schemeClr val="accent2">
                <a:lumMod val="75000"/>
              </a:schemeClr>
            </a:solidFill>
            <a:ln w="9525" cap="flat">
              <a:noFill/>
              <a:prstDash val="solid"/>
              <a:miter/>
            </a:ln>
          </p:spPr>
          <p:txBody>
            <a:bodyPr rtlCol="0" anchor="ctr">
              <a:noAutofit/>
            </a:bodyPr>
            <a:lstStyle/>
            <a:p>
              <a:endParaRPr lang="zh-CN" altLang="en-US"/>
            </a:p>
          </p:txBody>
        </p:sp>
        <p:sp>
          <p:nvSpPr>
            <p:cNvPr id="62" name="任意多边形: 形状 61">
              <a:extLst>
                <a:ext uri="{FF2B5EF4-FFF2-40B4-BE49-F238E27FC236}">
                  <a16:creationId xmlns:a16="http://schemas.microsoft.com/office/drawing/2014/main" id="{155C98C6-B2D2-9E14-4659-78DE7BD6047E}"/>
                </a:ext>
              </a:extLst>
            </p:cNvPr>
            <p:cNvSpPr/>
            <p:nvPr/>
          </p:nvSpPr>
          <p:spPr>
            <a:xfrm>
              <a:off x="2618505" y="8957306"/>
              <a:ext cx="635887" cy="625141"/>
            </a:xfrm>
            <a:custGeom>
              <a:avLst/>
              <a:gdLst>
                <a:gd name="connsiteX0" fmla="*/ 431100 w 635887"/>
                <a:gd name="connsiteY0" fmla="*/ 1578 h 625141"/>
                <a:gd name="connsiteX1" fmla="*/ 433957 w 635887"/>
                <a:gd name="connsiteY1" fmla="*/ 30153 h 625141"/>
                <a:gd name="connsiteX2" fmla="*/ 437767 w 635887"/>
                <a:gd name="connsiteY2" fmla="*/ 102543 h 625141"/>
                <a:gd name="connsiteX3" fmla="*/ 471105 w 635887"/>
                <a:gd name="connsiteY3" fmla="*/ 175886 h 625141"/>
                <a:gd name="connsiteX4" fmla="*/ 526350 w 635887"/>
                <a:gd name="connsiteY4" fmla="*/ 234941 h 625141"/>
                <a:gd name="connsiteX5" fmla="*/ 556830 w 635887"/>
                <a:gd name="connsiteY5" fmla="*/ 257801 h 625141"/>
                <a:gd name="connsiteX6" fmla="*/ 625410 w 635887"/>
                <a:gd name="connsiteY6" fmla="*/ 371148 h 625141"/>
                <a:gd name="connsiteX7" fmla="*/ 634935 w 635887"/>
                <a:gd name="connsiteY7" fmla="*/ 453063 h 625141"/>
                <a:gd name="connsiteX8" fmla="*/ 635887 w 635887"/>
                <a:gd name="connsiteY8" fmla="*/ 605463 h 625141"/>
                <a:gd name="connsiteX9" fmla="*/ 634935 w 635887"/>
                <a:gd name="connsiteY9" fmla="*/ 610226 h 625141"/>
                <a:gd name="connsiteX10" fmla="*/ 628267 w 635887"/>
                <a:gd name="connsiteY10" fmla="*/ 621656 h 625141"/>
                <a:gd name="connsiteX11" fmla="*/ 620647 w 635887"/>
                <a:gd name="connsiteY11" fmla="*/ 624513 h 625141"/>
                <a:gd name="connsiteX12" fmla="*/ 618742 w 635887"/>
                <a:gd name="connsiteY12" fmla="*/ 591176 h 625141"/>
                <a:gd name="connsiteX13" fmla="*/ 619695 w 635887"/>
                <a:gd name="connsiteY13" fmla="*/ 573078 h 625141"/>
                <a:gd name="connsiteX14" fmla="*/ 621600 w 635887"/>
                <a:gd name="connsiteY14" fmla="*/ 490211 h 625141"/>
                <a:gd name="connsiteX15" fmla="*/ 621600 w 635887"/>
                <a:gd name="connsiteY15" fmla="*/ 480686 h 625141"/>
                <a:gd name="connsiteX16" fmla="*/ 609217 w 635887"/>
                <a:gd name="connsiteY16" fmla="*/ 472113 h 625141"/>
                <a:gd name="connsiteX17" fmla="*/ 580642 w 635887"/>
                <a:gd name="connsiteY17" fmla="*/ 481638 h 625141"/>
                <a:gd name="connsiteX18" fmla="*/ 487297 w 635887"/>
                <a:gd name="connsiteY18" fmla="*/ 509261 h 625141"/>
                <a:gd name="connsiteX19" fmla="*/ 274890 w 635887"/>
                <a:gd name="connsiteY19" fmla="*/ 551171 h 625141"/>
                <a:gd name="connsiteX20" fmla="*/ 252030 w 635887"/>
                <a:gd name="connsiteY20" fmla="*/ 553076 h 625141"/>
                <a:gd name="connsiteX21" fmla="*/ 193927 w 635887"/>
                <a:gd name="connsiteY21" fmla="*/ 553076 h 625141"/>
                <a:gd name="connsiteX22" fmla="*/ 79627 w 635887"/>
                <a:gd name="connsiteY22" fmla="*/ 542598 h 625141"/>
                <a:gd name="connsiteX23" fmla="*/ 12952 w 635887"/>
                <a:gd name="connsiteY23" fmla="*/ 530216 h 625141"/>
                <a:gd name="connsiteX24" fmla="*/ 2475 w 635887"/>
                <a:gd name="connsiteY24" fmla="*/ 526406 h 625141"/>
                <a:gd name="connsiteX25" fmla="*/ 570 w 635887"/>
                <a:gd name="connsiteY25" fmla="*/ 514976 h 625141"/>
                <a:gd name="connsiteX26" fmla="*/ 29145 w 635887"/>
                <a:gd name="connsiteY26" fmla="*/ 384483 h 625141"/>
                <a:gd name="connsiteX27" fmla="*/ 82485 w 635887"/>
                <a:gd name="connsiteY27" fmla="*/ 273041 h 625141"/>
                <a:gd name="connsiteX28" fmla="*/ 138682 w 635887"/>
                <a:gd name="connsiteY28" fmla="*/ 153978 h 625141"/>
                <a:gd name="connsiteX29" fmla="*/ 159637 w 635887"/>
                <a:gd name="connsiteY29" fmla="*/ 53013 h 625141"/>
                <a:gd name="connsiteX30" fmla="*/ 164400 w 635887"/>
                <a:gd name="connsiteY30" fmla="*/ 17771 h 625141"/>
                <a:gd name="connsiteX31" fmla="*/ 168210 w 635887"/>
                <a:gd name="connsiteY31" fmla="*/ 12056 h 625141"/>
                <a:gd name="connsiteX32" fmla="*/ 180592 w 635887"/>
                <a:gd name="connsiteY32" fmla="*/ 11103 h 625141"/>
                <a:gd name="connsiteX33" fmla="*/ 263460 w 635887"/>
                <a:gd name="connsiteY33" fmla="*/ 11103 h 625141"/>
                <a:gd name="connsiteX34" fmla="*/ 309180 w 635887"/>
                <a:gd name="connsiteY34" fmla="*/ 7293 h 625141"/>
                <a:gd name="connsiteX35" fmla="*/ 340612 w 635887"/>
                <a:gd name="connsiteY35" fmla="*/ 5388 h 625141"/>
                <a:gd name="connsiteX36" fmla="*/ 424432 w 635887"/>
                <a:gd name="connsiteY36" fmla="*/ 626 h 625141"/>
                <a:gd name="connsiteX37" fmla="*/ 431100 w 635887"/>
                <a:gd name="connsiteY37" fmla="*/ 1578 h 62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35887" h="625141">
                  <a:moveTo>
                    <a:pt x="431100" y="1578"/>
                  </a:moveTo>
                  <a:cubicBezTo>
                    <a:pt x="433005" y="11103"/>
                    <a:pt x="433957" y="20628"/>
                    <a:pt x="433957" y="30153"/>
                  </a:cubicBezTo>
                  <a:cubicBezTo>
                    <a:pt x="433957" y="54918"/>
                    <a:pt x="433957" y="78731"/>
                    <a:pt x="437767" y="102543"/>
                  </a:cubicBezTo>
                  <a:cubicBezTo>
                    <a:pt x="442530" y="130166"/>
                    <a:pt x="454912" y="153026"/>
                    <a:pt x="471105" y="175886"/>
                  </a:cubicBezTo>
                  <a:cubicBezTo>
                    <a:pt x="487297" y="197793"/>
                    <a:pt x="506347" y="216843"/>
                    <a:pt x="526350" y="234941"/>
                  </a:cubicBezTo>
                  <a:cubicBezTo>
                    <a:pt x="535875" y="243513"/>
                    <a:pt x="547305" y="249228"/>
                    <a:pt x="556830" y="257801"/>
                  </a:cubicBezTo>
                  <a:cubicBezTo>
                    <a:pt x="592072" y="288281"/>
                    <a:pt x="617790" y="323523"/>
                    <a:pt x="625410" y="371148"/>
                  </a:cubicBezTo>
                  <a:cubicBezTo>
                    <a:pt x="629220" y="397818"/>
                    <a:pt x="633982" y="425441"/>
                    <a:pt x="634935" y="453063"/>
                  </a:cubicBezTo>
                  <a:cubicBezTo>
                    <a:pt x="636840" y="503546"/>
                    <a:pt x="634935" y="554981"/>
                    <a:pt x="635887" y="605463"/>
                  </a:cubicBezTo>
                  <a:cubicBezTo>
                    <a:pt x="635887" y="607368"/>
                    <a:pt x="635887" y="608321"/>
                    <a:pt x="634935" y="610226"/>
                  </a:cubicBezTo>
                  <a:cubicBezTo>
                    <a:pt x="632077" y="614036"/>
                    <a:pt x="631125" y="617846"/>
                    <a:pt x="628267" y="621656"/>
                  </a:cubicBezTo>
                  <a:cubicBezTo>
                    <a:pt x="626362" y="623561"/>
                    <a:pt x="624457" y="626418"/>
                    <a:pt x="620647" y="624513"/>
                  </a:cubicBezTo>
                  <a:cubicBezTo>
                    <a:pt x="616837" y="613083"/>
                    <a:pt x="618742" y="601653"/>
                    <a:pt x="618742" y="591176"/>
                  </a:cubicBezTo>
                  <a:cubicBezTo>
                    <a:pt x="618742" y="585461"/>
                    <a:pt x="619695" y="579746"/>
                    <a:pt x="619695" y="573078"/>
                  </a:cubicBezTo>
                  <a:cubicBezTo>
                    <a:pt x="618742" y="545456"/>
                    <a:pt x="622552" y="517833"/>
                    <a:pt x="621600" y="490211"/>
                  </a:cubicBezTo>
                  <a:cubicBezTo>
                    <a:pt x="621600" y="487353"/>
                    <a:pt x="621600" y="483543"/>
                    <a:pt x="621600" y="480686"/>
                  </a:cubicBezTo>
                  <a:cubicBezTo>
                    <a:pt x="620647" y="473066"/>
                    <a:pt x="615885" y="470208"/>
                    <a:pt x="609217" y="472113"/>
                  </a:cubicBezTo>
                  <a:cubicBezTo>
                    <a:pt x="599692" y="474018"/>
                    <a:pt x="590167" y="476876"/>
                    <a:pt x="580642" y="481638"/>
                  </a:cubicBezTo>
                  <a:cubicBezTo>
                    <a:pt x="551115" y="494973"/>
                    <a:pt x="518730" y="501641"/>
                    <a:pt x="487297" y="509261"/>
                  </a:cubicBezTo>
                  <a:cubicBezTo>
                    <a:pt x="416812" y="525453"/>
                    <a:pt x="346327" y="538788"/>
                    <a:pt x="274890" y="551171"/>
                  </a:cubicBezTo>
                  <a:cubicBezTo>
                    <a:pt x="267270" y="552123"/>
                    <a:pt x="259650" y="553076"/>
                    <a:pt x="252030" y="553076"/>
                  </a:cubicBezTo>
                  <a:cubicBezTo>
                    <a:pt x="232980" y="553076"/>
                    <a:pt x="213930" y="553076"/>
                    <a:pt x="193927" y="553076"/>
                  </a:cubicBezTo>
                  <a:cubicBezTo>
                    <a:pt x="155827" y="553076"/>
                    <a:pt x="117727" y="550218"/>
                    <a:pt x="79627" y="542598"/>
                  </a:cubicBezTo>
                  <a:cubicBezTo>
                    <a:pt x="57720" y="538788"/>
                    <a:pt x="34860" y="534978"/>
                    <a:pt x="12952" y="530216"/>
                  </a:cubicBezTo>
                  <a:cubicBezTo>
                    <a:pt x="9142" y="529263"/>
                    <a:pt x="5332" y="529263"/>
                    <a:pt x="2475" y="526406"/>
                  </a:cubicBezTo>
                  <a:cubicBezTo>
                    <a:pt x="-383" y="523548"/>
                    <a:pt x="-383" y="518786"/>
                    <a:pt x="570" y="514976"/>
                  </a:cubicBezTo>
                  <a:cubicBezTo>
                    <a:pt x="6285" y="470208"/>
                    <a:pt x="13905" y="426393"/>
                    <a:pt x="29145" y="384483"/>
                  </a:cubicBezTo>
                  <a:cubicBezTo>
                    <a:pt x="43432" y="345431"/>
                    <a:pt x="61530" y="308283"/>
                    <a:pt x="82485" y="273041"/>
                  </a:cubicBezTo>
                  <a:cubicBezTo>
                    <a:pt x="104392" y="234941"/>
                    <a:pt x="125347" y="195888"/>
                    <a:pt x="138682" y="153978"/>
                  </a:cubicBezTo>
                  <a:cubicBezTo>
                    <a:pt x="149160" y="121593"/>
                    <a:pt x="154875" y="87303"/>
                    <a:pt x="159637" y="53013"/>
                  </a:cubicBezTo>
                  <a:cubicBezTo>
                    <a:pt x="161542" y="41583"/>
                    <a:pt x="164400" y="30153"/>
                    <a:pt x="164400" y="17771"/>
                  </a:cubicBezTo>
                  <a:cubicBezTo>
                    <a:pt x="164400" y="14913"/>
                    <a:pt x="165352" y="13008"/>
                    <a:pt x="168210" y="12056"/>
                  </a:cubicBezTo>
                  <a:cubicBezTo>
                    <a:pt x="172020" y="10151"/>
                    <a:pt x="176782" y="11103"/>
                    <a:pt x="180592" y="11103"/>
                  </a:cubicBezTo>
                  <a:cubicBezTo>
                    <a:pt x="208215" y="11103"/>
                    <a:pt x="235837" y="11103"/>
                    <a:pt x="263460" y="11103"/>
                  </a:cubicBezTo>
                  <a:cubicBezTo>
                    <a:pt x="278700" y="11103"/>
                    <a:pt x="293940" y="10151"/>
                    <a:pt x="309180" y="7293"/>
                  </a:cubicBezTo>
                  <a:cubicBezTo>
                    <a:pt x="319657" y="5388"/>
                    <a:pt x="330135" y="5388"/>
                    <a:pt x="340612" y="5388"/>
                  </a:cubicBezTo>
                  <a:cubicBezTo>
                    <a:pt x="368235" y="3483"/>
                    <a:pt x="396810" y="2531"/>
                    <a:pt x="424432" y="626"/>
                  </a:cubicBezTo>
                  <a:cubicBezTo>
                    <a:pt x="425385" y="-327"/>
                    <a:pt x="429195" y="-327"/>
                    <a:pt x="431100" y="1578"/>
                  </a:cubicBezTo>
                  <a:close/>
                </a:path>
              </a:pathLst>
            </a:custGeom>
            <a:solidFill>
              <a:schemeClr val="accent2">
                <a:lumMod val="20000"/>
                <a:lumOff val="80000"/>
              </a:schemeClr>
            </a:solidFill>
            <a:ln w="9525" cap="flat">
              <a:noFill/>
              <a:prstDash val="solid"/>
              <a:miter/>
            </a:ln>
          </p:spPr>
          <p:txBody>
            <a:bodyPr rtlCol="0" anchor="ctr">
              <a:noAutofit/>
            </a:bodyPr>
            <a:lstStyle/>
            <a:p>
              <a:endParaRPr lang="zh-CN" altLang="en-US"/>
            </a:p>
          </p:txBody>
        </p:sp>
        <p:sp>
          <p:nvSpPr>
            <p:cNvPr id="63" name="任意多边形: 形状 62">
              <a:extLst>
                <a:ext uri="{FF2B5EF4-FFF2-40B4-BE49-F238E27FC236}">
                  <a16:creationId xmlns:a16="http://schemas.microsoft.com/office/drawing/2014/main" id="{58B987C0-FC77-D327-9536-2F7634D58246}"/>
                </a:ext>
              </a:extLst>
            </p:cNvPr>
            <p:cNvSpPr/>
            <p:nvPr/>
          </p:nvSpPr>
          <p:spPr>
            <a:xfrm>
              <a:off x="2652353" y="9795180"/>
              <a:ext cx="600789" cy="729615"/>
            </a:xfrm>
            <a:custGeom>
              <a:avLst/>
              <a:gdLst>
                <a:gd name="connsiteX0" fmla="*/ 171510 w 600789"/>
                <a:gd name="connsiteY0" fmla="*/ 728663 h 729615"/>
                <a:gd name="connsiteX1" fmla="*/ 166747 w 600789"/>
                <a:gd name="connsiteY1" fmla="*/ 728663 h 729615"/>
                <a:gd name="connsiteX2" fmla="*/ 146744 w 600789"/>
                <a:gd name="connsiteY2" fmla="*/ 715328 h 729615"/>
                <a:gd name="connsiteX3" fmla="*/ 133410 w 600789"/>
                <a:gd name="connsiteY3" fmla="*/ 705803 h 729615"/>
                <a:gd name="connsiteX4" fmla="*/ 72450 w 600789"/>
                <a:gd name="connsiteY4" fmla="*/ 618172 h 729615"/>
                <a:gd name="connsiteX5" fmla="*/ 33397 w 600789"/>
                <a:gd name="connsiteY5" fmla="*/ 511493 h 729615"/>
                <a:gd name="connsiteX6" fmla="*/ 7679 w 600789"/>
                <a:gd name="connsiteY6" fmla="*/ 406718 h 729615"/>
                <a:gd name="connsiteX7" fmla="*/ 60 w 600789"/>
                <a:gd name="connsiteY7" fmla="*/ 347663 h 729615"/>
                <a:gd name="connsiteX8" fmla="*/ 4822 w 600789"/>
                <a:gd name="connsiteY8" fmla="*/ 339090 h 729615"/>
                <a:gd name="connsiteX9" fmla="*/ 26729 w 600789"/>
                <a:gd name="connsiteY9" fmla="*/ 348615 h 729615"/>
                <a:gd name="connsiteX10" fmla="*/ 104835 w 600789"/>
                <a:gd name="connsiteY10" fmla="*/ 373380 h 729615"/>
                <a:gd name="connsiteX11" fmla="*/ 142935 w 600789"/>
                <a:gd name="connsiteY11" fmla="*/ 371475 h 729615"/>
                <a:gd name="connsiteX12" fmla="*/ 174367 w 600789"/>
                <a:gd name="connsiteY12" fmla="*/ 368618 h 729615"/>
                <a:gd name="connsiteX13" fmla="*/ 251519 w 600789"/>
                <a:gd name="connsiteY13" fmla="*/ 353378 h 729615"/>
                <a:gd name="connsiteX14" fmla="*/ 303907 w 600789"/>
                <a:gd name="connsiteY14" fmla="*/ 336232 h 729615"/>
                <a:gd name="connsiteX15" fmla="*/ 351532 w 600789"/>
                <a:gd name="connsiteY15" fmla="*/ 310515 h 729615"/>
                <a:gd name="connsiteX16" fmla="*/ 373439 w 600789"/>
                <a:gd name="connsiteY16" fmla="*/ 294322 h 729615"/>
                <a:gd name="connsiteX17" fmla="*/ 383917 w 600789"/>
                <a:gd name="connsiteY17" fmla="*/ 288607 h 729615"/>
                <a:gd name="connsiteX18" fmla="*/ 481072 w 600789"/>
                <a:gd name="connsiteY18" fmla="*/ 267653 h 729615"/>
                <a:gd name="connsiteX19" fmla="*/ 555367 w 600789"/>
                <a:gd name="connsiteY19" fmla="*/ 233363 h 729615"/>
                <a:gd name="connsiteX20" fmla="*/ 570607 w 600789"/>
                <a:gd name="connsiteY20" fmla="*/ 224790 h 729615"/>
                <a:gd name="connsiteX21" fmla="*/ 579179 w 600789"/>
                <a:gd name="connsiteY21" fmla="*/ 213360 h 729615"/>
                <a:gd name="connsiteX22" fmla="*/ 580132 w 600789"/>
                <a:gd name="connsiteY22" fmla="*/ 197168 h 729615"/>
                <a:gd name="connsiteX23" fmla="*/ 580132 w 600789"/>
                <a:gd name="connsiteY23" fmla="*/ 25718 h 729615"/>
                <a:gd name="connsiteX24" fmla="*/ 581085 w 600789"/>
                <a:gd name="connsiteY24" fmla="*/ 13335 h 729615"/>
                <a:gd name="connsiteX25" fmla="*/ 600135 w 600789"/>
                <a:gd name="connsiteY25" fmla="*/ 0 h 729615"/>
                <a:gd name="connsiteX26" fmla="*/ 599182 w 600789"/>
                <a:gd name="connsiteY26" fmla="*/ 26670 h 729615"/>
                <a:gd name="connsiteX27" fmla="*/ 599182 w 600789"/>
                <a:gd name="connsiteY27" fmla="*/ 252413 h 729615"/>
                <a:gd name="connsiteX28" fmla="*/ 596325 w 600789"/>
                <a:gd name="connsiteY28" fmla="*/ 354330 h 729615"/>
                <a:gd name="connsiteX29" fmla="*/ 593467 w 600789"/>
                <a:gd name="connsiteY29" fmla="*/ 435293 h 729615"/>
                <a:gd name="connsiteX30" fmla="*/ 591562 w 600789"/>
                <a:gd name="connsiteY30" fmla="*/ 547688 h 729615"/>
                <a:gd name="connsiteX31" fmla="*/ 583942 w 600789"/>
                <a:gd name="connsiteY31" fmla="*/ 615315 h 729615"/>
                <a:gd name="connsiteX32" fmla="*/ 557272 w 600789"/>
                <a:gd name="connsiteY32" fmla="*/ 655320 h 729615"/>
                <a:gd name="connsiteX33" fmla="*/ 555367 w 600789"/>
                <a:gd name="connsiteY33" fmla="*/ 655320 h 729615"/>
                <a:gd name="connsiteX34" fmla="*/ 555367 w 600789"/>
                <a:gd name="connsiteY34" fmla="*/ 655320 h 729615"/>
                <a:gd name="connsiteX35" fmla="*/ 533460 w 600789"/>
                <a:gd name="connsiteY35" fmla="*/ 667703 h 729615"/>
                <a:gd name="connsiteX36" fmla="*/ 472500 w 600789"/>
                <a:gd name="connsiteY36" fmla="*/ 691515 h 729615"/>
                <a:gd name="connsiteX37" fmla="*/ 381060 w 600789"/>
                <a:gd name="connsiteY37" fmla="*/ 709613 h 729615"/>
                <a:gd name="connsiteX38" fmla="*/ 299144 w 600789"/>
                <a:gd name="connsiteY38" fmla="*/ 719138 h 729615"/>
                <a:gd name="connsiteX39" fmla="*/ 244852 w 600789"/>
                <a:gd name="connsiteY39" fmla="*/ 724853 h 729615"/>
                <a:gd name="connsiteX40" fmla="*/ 174367 w 600789"/>
                <a:gd name="connsiteY40" fmla="*/ 729615 h 729615"/>
                <a:gd name="connsiteX41" fmla="*/ 171510 w 600789"/>
                <a:gd name="connsiteY41" fmla="*/ 728663 h 7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0789" h="729615">
                  <a:moveTo>
                    <a:pt x="171510" y="728663"/>
                  </a:moveTo>
                  <a:cubicBezTo>
                    <a:pt x="169604" y="728663"/>
                    <a:pt x="168652" y="728663"/>
                    <a:pt x="166747" y="728663"/>
                  </a:cubicBezTo>
                  <a:cubicBezTo>
                    <a:pt x="161032" y="721995"/>
                    <a:pt x="154364" y="718185"/>
                    <a:pt x="146744" y="715328"/>
                  </a:cubicBezTo>
                  <a:cubicBezTo>
                    <a:pt x="141982" y="713422"/>
                    <a:pt x="138172" y="709613"/>
                    <a:pt x="133410" y="705803"/>
                  </a:cubicBezTo>
                  <a:cubicBezTo>
                    <a:pt x="106739" y="681038"/>
                    <a:pt x="87689" y="651510"/>
                    <a:pt x="72450" y="618172"/>
                  </a:cubicBezTo>
                  <a:cubicBezTo>
                    <a:pt x="56257" y="583882"/>
                    <a:pt x="45779" y="547688"/>
                    <a:pt x="33397" y="511493"/>
                  </a:cubicBezTo>
                  <a:cubicBezTo>
                    <a:pt x="21967" y="477203"/>
                    <a:pt x="13394" y="441960"/>
                    <a:pt x="7679" y="406718"/>
                  </a:cubicBezTo>
                  <a:cubicBezTo>
                    <a:pt x="4822" y="386715"/>
                    <a:pt x="1964" y="367665"/>
                    <a:pt x="60" y="347663"/>
                  </a:cubicBezTo>
                  <a:cubicBezTo>
                    <a:pt x="60" y="343853"/>
                    <a:pt x="-893" y="340043"/>
                    <a:pt x="4822" y="339090"/>
                  </a:cubicBezTo>
                  <a:cubicBezTo>
                    <a:pt x="13394" y="340043"/>
                    <a:pt x="20062" y="344805"/>
                    <a:pt x="26729" y="348615"/>
                  </a:cubicBezTo>
                  <a:cubicBezTo>
                    <a:pt x="51494" y="360997"/>
                    <a:pt x="78164" y="368618"/>
                    <a:pt x="104835" y="373380"/>
                  </a:cubicBezTo>
                  <a:cubicBezTo>
                    <a:pt x="118169" y="375285"/>
                    <a:pt x="130552" y="374332"/>
                    <a:pt x="142935" y="371475"/>
                  </a:cubicBezTo>
                  <a:cubicBezTo>
                    <a:pt x="153412" y="370522"/>
                    <a:pt x="163889" y="369570"/>
                    <a:pt x="174367" y="368618"/>
                  </a:cubicBezTo>
                  <a:cubicBezTo>
                    <a:pt x="201037" y="366713"/>
                    <a:pt x="226754" y="360997"/>
                    <a:pt x="251519" y="353378"/>
                  </a:cubicBezTo>
                  <a:cubicBezTo>
                    <a:pt x="268664" y="347663"/>
                    <a:pt x="287714" y="345757"/>
                    <a:pt x="303907" y="336232"/>
                  </a:cubicBezTo>
                  <a:cubicBezTo>
                    <a:pt x="320100" y="327660"/>
                    <a:pt x="335339" y="319088"/>
                    <a:pt x="351532" y="310515"/>
                  </a:cubicBezTo>
                  <a:cubicBezTo>
                    <a:pt x="360104" y="306705"/>
                    <a:pt x="366772" y="300038"/>
                    <a:pt x="373439" y="294322"/>
                  </a:cubicBezTo>
                  <a:cubicBezTo>
                    <a:pt x="376297" y="291465"/>
                    <a:pt x="380107" y="288607"/>
                    <a:pt x="383917" y="288607"/>
                  </a:cubicBezTo>
                  <a:cubicBezTo>
                    <a:pt x="416302" y="282893"/>
                    <a:pt x="449639" y="276225"/>
                    <a:pt x="481072" y="267653"/>
                  </a:cubicBezTo>
                  <a:cubicBezTo>
                    <a:pt x="507742" y="260032"/>
                    <a:pt x="532507" y="248603"/>
                    <a:pt x="555367" y="233363"/>
                  </a:cubicBezTo>
                  <a:cubicBezTo>
                    <a:pt x="560129" y="230505"/>
                    <a:pt x="564892" y="226695"/>
                    <a:pt x="570607" y="224790"/>
                  </a:cubicBezTo>
                  <a:cubicBezTo>
                    <a:pt x="576322" y="222885"/>
                    <a:pt x="578227" y="219075"/>
                    <a:pt x="579179" y="213360"/>
                  </a:cubicBezTo>
                  <a:cubicBezTo>
                    <a:pt x="580132" y="207645"/>
                    <a:pt x="580132" y="202882"/>
                    <a:pt x="580132" y="197168"/>
                  </a:cubicBezTo>
                  <a:cubicBezTo>
                    <a:pt x="580132" y="140018"/>
                    <a:pt x="580132" y="82868"/>
                    <a:pt x="580132" y="25718"/>
                  </a:cubicBezTo>
                  <a:cubicBezTo>
                    <a:pt x="580132" y="21907"/>
                    <a:pt x="580132" y="17145"/>
                    <a:pt x="581085" y="13335"/>
                  </a:cubicBezTo>
                  <a:cubicBezTo>
                    <a:pt x="584895" y="5715"/>
                    <a:pt x="592514" y="2857"/>
                    <a:pt x="600135" y="0"/>
                  </a:cubicBezTo>
                  <a:cubicBezTo>
                    <a:pt x="602039" y="9525"/>
                    <a:pt x="599182" y="18097"/>
                    <a:pt x="599182" y="26670"/>
                  </a:cubicBezTo>
                  <a:cubicBezTo>
                    <a:pt x="599182" y="101918"/>
                    <a:pt x="599182" y="177165"/>
                    <a:pt x="599182" y="252413"/>
                  </a:cubicBezTo>
                  <a:cubicBezTo>
                    <a:pt x="599182" y="286703"/>
                    <a:pt x="597277" y="320040"/>
                    <a:pt x="596325" y="354330"/>
                  </a:cubicBezTo>
                  <a:cubicBezTo>
                    <a:pt x="595372" y="381000"/>
                    <a:pt x="594420" y="407670"/>
                    <a:pt x="593467" y="435293"/>
                  </a:cubicBezTo>
                  <a:cubicBezTo>
                    <a:pt x="591562" y="472440"/>
                    <a:pt x="593467" y="509588"/>
                    <a:pt x="591562" y="547688"/>
                  </a:cubicBezTo>
                  <a:cubicBezTo>
                    <a:pt x="590610" y="570547"/>
                    <a:pt x="592514" y="593407"/>
                    <a:pt x="583942" y="615315"/>
                  </a:cubicBezTo>
                  <a:cubicBezTo>
                    <a:pt x="578227" y="630555"/>
                    <a:pt x="568702" y="643890"/>
                    <a:pt x="557272" y="655320"/>
                  </a:cubicBezTo>
                  <a:cubicBezTo>
                    <a:pt x="556320" y="654368"/>
                    <a:pt x="556320" y="654368"/>
                    <a:pt x="555367" y="655320"/>
                  </a:cubicBezTo>
                  <a:cubicBezTo>
                    <a:pt x="555367" y="655320"/>
                    <a:pt x="555367" y="655320"/>
                    <a:pt x="555367" y="655320"/>
                  </a:cubicBezTo>
                  <a:cubicBezTo>
                    <a:pt x="547747" y="659130"/>
                    <a:pt x="541079" y="663893"/>
                    <a:pt x="533460" y="667703"/>
                  </a:cubicBezTo>
                  <a:cubicBezTo>
                    <a:pt x="514410" y="678180"/>
                    <a:pt x="492502" y="683895"/>
                    <a:pt x="472500" y="691515"/>
                  </a:cubicBezTo>
                  <a:cubicBezTo>
                    <a:pt x="442972" y="702945"/>
                    <a:pt x="411539" y="704850"/>
                    <a:pt x="381060" y="709613"/>
                  </a:cubicBezTo>
                  <a:cubicBezTo>
                    <a:pt x="353437" y="714375"/>
                    <a:pt x="325814" y="716280"/>
                    <a:pt x="299144" y="719138"/>
                  </a:cubicBezTo>
                  <a:cubicBezTo>
                    <a:pt x="281047" y="721043"/>
                    <a:pt x="262950" y="723900"/>
                    <a:pt x="244852" y="724853"/>
                  </a:cubicBezTo>
                  <a:cubicBezTo>
                    <a:pt x="221039" y="725805"/>
                    <a:pt x="198179" y="727710"/>
                    <a:pt x="174367" y="729615"/>
                  </a:cubicBezTo>
                  <a:cubicBezTo>
                    <a:pt x="173414" y="728663"/>
                    <a:pt x="172462" y="728663"/>
                    <a:pt x="171510" y="728663"/>
                  </a:cubicBezTo>
                  <a:close/>
                </a:path>
              </a:pathLst>
            </a:custGeom>
            <a:solidFill>
              <a:schemeClr val="accent2">
                <a:lumMod val="20000"/>
                <a:lumOff val="80000"/>
              </a:schemeClr>
            </a:solidFill>
            <a:ln w="9525" cap="flat">
              <a:noFill/>
              <a:prstDash val="solid"/>
              <a:miter/>
            </a:ln>
          </p:spPr>
          <p:txBody>
            <a:bodyPr rtlCol="0" anchor="ctr">
              <a:noAutofit/>
            </a:bodyPr>
            <a:lstStyle/>
            <a:p>
              <a:endParaRPr lang="zh-CN" altLang="en-US"/>
            </a:p>
          </p:txBody>
        </p:sp>
        <p:sp>
          <p:nvSpPr>
            <p:cNvPr id="64" name="任意多边形: 形状 63">
              <a:extLst>
                <a:ext uri="{FF2B5EF4-FFF2-40B4-BE49-F238E27FC236}">
                  <a16:creationId xmlns:a16="http://schemas.microsoft.com/office/drawing/2014/main" id="{157660F7-27A8-F5A6-B4E2-438AFDC92864}"/>
                </a:ext>
              </a:extLst>
            </p:cNvPr>
            <p:cNvSpPr/>
            <p:nvPr/>
          </p:nvSpPr>
          <p:spPr>
            <a:xfrm>
              <a:off x="2381903" y="9541682"/>
              <a:ext cx="451484" cy="626877"/>
            </a:xfrm>
            <a:custGeom>
              <a:avLst/>
              <a:gdLst>
                <a:gd name="connsiteX0" fmla="*/ 444817 w 451484"/>
                <a:gd name="connsiteY0" fmla="*/ 624020 h 626877"/>
                <a:gd name="connsiteX1" fmla="*/ 411480 w 451484"/>
                <a:gd name="connsiteY1" fmla="*/ 626877 h 626877"/>
                <a:gd name="connsiteX2" fmla="*/ 340995 w 451484"/>
                <a:gd name="connsiteY2" fmla="*/ 610685 h 626877"/>
                <a:gd name="connsiteX3" fmla="*/ 281940 w 451484"/>
                <a:gd name="connsiteY3" fmla="*/ 575442 h 626877"/>
                <a:gd name="connsiteX4" fmla="*/ 207645 w 451484"/>
                <a:gd name="connsiteY4" fmla="*/ 523055 h 626877"/>
                <a:gd name="connsiteX5" fmla="*/ 175260 w 451484"/>
                <a:gd name="connsiteY5" fmla="*/ 498290 h 626877"/>
                <a:gd name="connsiteX6" fmla="*/ 140970 w 451484"/>
                <a:gd name="connsiteY6" fmla="*/ 462095 h 626877"/>
                <a:gd name="connsiteX7" fmla="*/ 86677 w 451484"/>
                <a:gd name="connsiteY7" fmla="*/ 393515 h 626877"/>
                <a:gd name="connsiteX8" fmla="*/ 49530 w 451484"/>
                <a:gd name="connsiteY8" fmla="*/ 333507 h 626877"/>
                <a:gd name="connsiteX9" fmla="*/ 42863 w 451484"/>
                <a:gd name="connsiteY9" fmla="*/ 306837 h 626877"/>
                <a:gd name="connsiteX10" fmla="*/ 40005 w 451484"/>
                <a:gd name="connsiteY10" fmla="*/ 274452 h 626877"/>
                <a:gd name="connsiteX11" fmla="*/ 33338 w 451484"/>
                <a:gd name="connsiteY11" fmla="*/ 263022 h 626877"/>
                <a:gd name="connsiteX12" fmla="*/ 11430 w 451484"/>
                <a:gd name="connsiteY12" fmla="*/ 245877 h 626877"/>
                <a:gd name="connsiteX13" fmla="*/ 2857 w 451484"/>
                <a:gd name="connsiteY13" fmla="*/ 236352 h 626877"/>
                <a:gd name="connsiteX14" fmla="*/ 1905 w 451484"/>
                <a:gd name="connsiteY14" fmla="*/ 217302 h 626877"/>
                <a:gd name="connsiteX15" fmla="*/ 10477 w 451484"/>
                <a:gd name="connsiteY15" fmla="*/ 218255 h 626877"/>
                <a:gd name="connsiteX16" fmla="*/ 21907 w 451484"/>
                <a:gd name="connsiteY16" fmla="*/ 225875 h 626877"/>
                <a:gd name="connsiteX17" fmla="*/ 33338 w 451484"/>
                <a:gd name="connsiteY17" fmla="*/ 230637 h 626877"/>
                <a:gd name="connsiteX18" fmla="*/ 33338 w 451484"/>
                <a:gd name="connsiteY18" fmla="*/ 219207 h 626877"/>
                <a:gd name="connsiteX19" fmla="*/ 30480 w 451484"/>
                <a:gd name="connsiteY19" fmla="*/ 130625 h 626877"/>
                <a:gd name="connsiteX20" fmla="*/ 30480 w 451484"/>
                <a:gd name="connsiteY20" fmla="*/ 122052 h 626877"/>
                <a:gd name="connsiteX21" fmla="*/ 21907 w 451484"/>
                <a:gd name="connsiteY21" fmla="*/ 90620 h 626877"/>
                <a:gd name="connsiteX22" fmla="*/ 0 w 451484"/>
                <a:gd name="connsiteY22" fmla="*/ 56330 h 626877"/>
                <a:gd name="connsiteX23" fmla="*/ 0 w 451484"/>
                <a:gd name="connsiteY23" fmla="*/ 2990 h 626877"/>
                <a:gd name="connsiteX24" fmla="*/ 7620 w 451484"/>
                <a:gd name="connsiteY24" fmla="*/ 7752 h 626877"/>
                <a:gd name="connsiteX25" fmla="*/ 16192 w 451484"/>
                <a:gd name="connsiteY25" fmla="*/ 17277 h 626877"/>
                <a:gd name="connsiteX26" fmla="*/ 49530 w 451484"/>
                <a:gd name="connsiteY26" fmla="*/ 58235 h 626877"/>
                <a:gd name="connsiteX27" fmla="*/ 63817 w 451484"/>
                <a:gd name="connsiteY27" fmla="*/ 63950 h 626877"/>
                <a:gd name="connsiteX28" fmla="*/ 352425 w 451484"/>
                <a:gd name="connsiteY28" fmla="*/ 15372 h 626877"/>
                <a:gd name="connsiteX29" fmla="*/ 435292 w 451484"/>
                <a:gd name="connsiteY29" fmla="*/ 1085 h 626877"/>
                <a:gd name="connsiteX30" fmla="*/ 449580 w 451484"/>
                <a:gd name="connsiteY30" fmla="*/ 3942 h 626877"/>
                <a:gd name="connsiteX31" fmla="*/ 450532 w 451484"/>
                <a:gd name="connsiteY31" fmla="*/ 51567 h 626877"/>
                <a:gd name="connsiteX32" fmla="*/ 448627 w 451484"/>
                <a:gd name="connsiteY32" fmla="*/ 103002 h 626877"/>
                <a:gd name="connsiteX33" fmla="*/ 443865 w 451484"/>
                <a:gd name="connsiteY33" fmla="*/ 187775 h 626877"/>
                <a:gd name="connsiteX34" fmla="*/ 442913 w 451484"/>
                <a:gd name="connsiteY34" fmla="*/ 227780 h 626877"/>
                <a:gd name="connsiteX35" fmla="*/ 441007 w 451484"/>
                <a:gd name="connsiteY35" fmla="*/ 293502 h 626877"/>
                <a:gd name="connsiteX36" fmla="*/ 440055 w 451484"/>
                <a:gd name="connsiteY36" fmla="*/ 420185 h 626877"/>
                <a:gd name="connsiteX37" fmla="*/ 442913 w 451484"/>
                <a:gd name="connsiteY37" fmla="*/ 551630 h 626877"/>
                <a:gd name="connsiteX38" fmla="*/ 445770 w 451484"/>
                <a:gd name="connsiteY38" fmla="*/ 614495 h 626877"/>
                <a:gd name="connsiteX39" fmla="*/ 444817 w 451484"/>
                <a:gd name="connsiteY39" fmla="*/ 624020 h 62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51484" h="626877">
                  <a:moveTo>
                    <a:pt x="444817" y="624020"/>
                  </a:moveTo>
                  <a:cubicBezTo>
                    <a:pt x="434340" y="626877"/>
                    <a:pt x="422910" y="626877"/>
                    <a:pt x="411480" y="626877"/>
                  </a:cubicBezTo>
                  <a:cubicBezTo>
                    <a:pt x="386715" y="626877"/>
                    <a:pt x="362902" y="621162"/>
                    <a:pt x="340995" y="610685"/>
                  </a:cubicBezTo>
                  <a:cubicBezTo>
                    <a:pt x="320040" y="601160"/>
                    <a:pt x="300990" y="588777"/>
                    <a:pt x="281940" y="575442"/>
                  </a:cubicBezTo>
                  <a:cubicBezTo>
                    <a:pt x="257175" y="558297"/>
                    <a:pt x="231457" y="542105"/>
                    <a:pt x="207645" y="523055"/>
                  </a:cubicBezTo>
                  <a:cubicBezTo>
                    <a:pt x="197167" y="514482"/>
                    <a:pt x="185738" y="505910"/>
                    <a:pt x="175260" y="498290"/>
                  </a:cubicBezTo>
                  <a:cubicBezTo>
                    <a:pt x="161925" y="488765"/>
                    <a:pt x="151447" y="475430"/>
                    <a:pt x="140970" y="462095"/>
                  </a:cubicBezTo>
                  <a:cubicBezTo>
                    <a:pt x="122872" y="439235"/>
                    <a:pt x="103822" y="417327"/>
                    <a:pt x="86677" y="393515"/>
                  </a:cubicBezTo>
                  <a:cubicBezTo>
                    <a:pt x="72390" y="374465"/>
                    <a:pt x="60960" y="353510"/>
                    <a:pt x="49530" y="333507"/>
                  </a:cubicBezTo>
                  <a:cubicBezTo>
                    <a:pt x="44767" y="324935"/>
                    <a:pt x="42863" y="316362"/>
                    <a:pt x="42863" y="306837"/>
                  </a:cubicBezTo>
                  <a:cubicBezTo>
                    <a:pt x="41910" y="296360"/>
                    <a:pt x="41910" y="284930"/>
                    <a:pt x="40005" y="274452"/>
                  </a:cubicBezTo>
                  <a:cubicBezTo>
                    <a:pt x="39052" y="269690"/>
                    <a:pt x="37147" y="265880"/>
                    <a:pt x="33338" y="263022"/>
                  </a:cubicBezTo>
                  <a:cubicBezTo>
                    <a:pt x="25717" y="257307"/>
                    <a:pt x="18097" y="251592"/>
                    <a:pt x="11430" y="245877"/>
                  </a:cubicBezTo>
                  <a:cubicBezTo>
                    <a:pt x="8572" y="243020"/>
                    <a:pt x="3810" y="241115"/>
                    <a:pt x="2857" y="236352"/>
                  </a:cubicBezTo>
                  <a:cubicBezTo>
                    <a:pt x="2857" y="229685"/>
                    <a:pt x="2857" y="223017"/>
                    <a:pt x="1905" y="217302"/>
                  </a:cubicBezTo>
                  <a:cubicBezTo>
                    <a:pt x="4763" y="214445"/>
                    <a:pt x="7620" y="216350"/>
                    <a:pt x="10477" y="218255"/>
                  </a:cubicBezTo>
                  <a:cubicBezTo>
                    <a:pt x="14288" y="220160"/>
                    <a:pt x="18097" y="223970"/>
                    <a:pt x="21907" y="225875"/>
                  </a:cubicBezTo>
                  <a:cubicBezTo>
                    <a:pt x="25717" y="226827"/>
                    <a:pt x="29527" y="232542"/>
                    <a:pt x="33338" y="230637"/>
                  </a:cubicBezTo>
                  <a:cubicBezTo>
                    <a:pt x="36195" y="228732"/>
                    <a:pt x="33338" y="223017"/>
                    <a:pt x="33338" y="219207"/>
                  </a:cubicBezTo>
                  <a:cubicBezTo>
                    <a:pt x="33338" y="189680"/>
                    <a:pt x="28575" y="160152"/>
                    <a:pt x="30480" y="130625"/>
                  </a:cubicBezTo>
                  <a:cubicBezTo>
                    <a:pt x="30480" y="127767"/>
                    <a:pt x="29527" y="124910"/>
                    <a:pt x="30480" y="122052"/>
                  </a:cubicBezTo>
                  <a:cubicBezTo>
                    <a:pt x="33338" y="109670"/>
                    <a:pt x="28575" y="100145"/>
                    <a:pt x="21907" y="90620"/>
                  </a:cubicBezTo>
                  <a:cubicBezTo>
                    <a:pt x="14288" y="80142"/>
                    <a:pt x="4763" y="69665"/>
                    <a:pt x="0" y="56330"/>
                  </a:cubicBezTo>
                  <a:cubicBezTo>
                    <a:pt x="0" y="38232"/>
                    <a:pt x="0" y="21087"/>
                    <a:pt x="0" y="2990"/>
                  </a:cubicBezTo>
                  <a:cubicBezTo>
                    <a:pt x="3810" y="2037"/>
                    <a:pt x="5715" y="4895"/>
                    <a:pt x="7620" y="7752"/>
                  </a:cubicBezTo>
                  <a:cubicBezTo>
                    <a:pt x="10477" y="10610"/>
                    <a:pt x="13335" y="14420"/>
                    <a:pt x="16192" y="17277"/>
                  </a:cubicBezTo>
                  <a:cubicBezTo>
                    <a:pt x="27622" y="30612"/>
                    <a:pt x="39052" y="43947"/>
                    <a:pt x="49530" y="58235"/>
                  </a:cubicBezTo>
                  <a:cubicBezTo>
                    <a:pt x="53340" y="62997"/>
                    <a:pt x="57150" y="64902"/>
                    <a:pt x="63817" y="63950"/>
                  </a:cubicBezTo>
                  <a:cubicBezTo>
                    <a:pt x="160020" y="48710"/>
                    <a:pt x="256222" y="31565"/>
                    <a:pt x="352425" y="15372"/>
                  </a:cubicBezTo>
                  <a:cubicBezTo>
                    <a:pt x="380047" y="10610"/>
                    <a:pt x="407670" y="5847"/>
                    <a:pt x="435292" y="1085"/>
                  </a:cubicBezTo>
                  <a:cubicBezTo>
                    <a:pt x="440055" y="132"/>
                    <a:pt x="445770" y="-1773"/>
                    <a:pt x="449580" y="3942"/>
                  </a:cubicBezTo>
                  <a:cubicBezTo>
                    <a:pt x="452438" y="20135"/>
                    <a:pt x="451485" y="36327"/>
                    <a:pt x="450532" y="51567"/>
                  </a:cubicBezTo>
                  <a:cubicBezTo>
                    <a:pt x="449580" y="68712"/>
                    <a:pt x="449580" y="85857"/>
                    <a:pt x="448627" y="103002"/>
                  </a:cubicBezTo>
                  <a:cubicBezTo>
                    <a:pt x="446722" y="131577"/>
                    <a:pt x="445770" y="159200"/>
                    <a:pt x="443865" y="187775"/>
                  </a:cubicBezTo>
                  <a:cubicBezTo>
                    <a:pt x="442913" y="201110"/>
                    <a:pt x="442913" y="214445"/>
                    <a:pt x="442913" y="227780"/>
                  </a:cubicBezTo>
                  <a:cubicBezTo>
                    <a:pt x="441960" y="249687"/>
                    <a:pt x="441007" y="271595"/>
                    <a:pt x="441007" y="293502"/>
                  </a:cubicBezTo>
                  <a:cubicBezTo>
                    <a:pt x="440055" y="335412"/>
                    <a:pt x="439102" y="378275"/>
                    <a:pt x="440055" y="420185"/>
                  </a:cubicBezTo>
                  <a:cubicBezTo>
                    <a:pt x="441007" y="464000"/>
                    <a:pt x="441007" y="507815"/>
                    <a:pt x="442913" y="551630"/>
                  </a:cubicBezTo>
                  <a:cubicBezTo>
                    <a:pt x="443865" y="572585"/>
                    <a:pt x="444817" y="593540"/>
                    <a:pt x="445770" y="614495"/>
                  </a:cubicBezTo>
                  <a:cubicBezTo>
                    <a:pt x="446722" y="618305"/>
                    <a:pt x="447675" y="621162"/>
                    <a:pt x="444817" y="624020"/>
                  </a:cubicBezTo>
                  <a:close/>
                </a:path>
              </a:pathLst>
            </a:custGeom>
            <a:solidFill>
              <a:schemeClr val="bg2"/>
            </a:solidFill>
            <a:ln w="9525" cap="flat">
              <a:noFill/>
              <a:prstDash val="solid"/>
              <a:miter/>
            </a:ln>
          </p:spPr>
          <p:txBody>
            <a:bodyPr rtlCol="0" anchor="ctr">
              <a:noAutofit/>
            </a:bodyPr>
            <a:lstStyle/>
            <a:p>
              <a:endParaRPr lang="zh-CN" altLang="en-US"/>
            </a:p>
          </p:txBody>
        </p:sp>
        <p:sp>
          <p:nvSpPr>
            <p:cNvPr id="65" name="任意多边形: 形状 64">
              <a:extLst>
                <a:ext uri="{FF2B5EF4-FFF2-40B4-BE49-F238E27FC236}">
                  <a16:creationId xmlns:a16="http://schemas.microsoft.com/office/drawing/2014/main" id="{F8B937BE-D31F-CF92-CAE3-8B80D45E9788}"/>
                </a:ext>
              </a:extLst>
            </p:cNvPr>
            <p:cNvSpPr/>
            <p:nvPr/>
          </p:nvSpPr>
          <p:spPr>
            <a:xfrm>
              <a:off x="2819100" y="9542393"/>
              <a:ext cx="433060" cy="623309"/>
            </a:xfrm>
            <a:custGeom>
              <a:avLst/>
              <a:gdLst>
                <a:gd name="connsiteX0" fmla="*/ 7620 w 433060"/>
                <a:gd name="connsiteY0" fmla="*/ 623309 h 623309"/>
                <a:gd name="connsiteX1" fmla="*/ 4763 w 433060"/>
                <a:gd name="connsiteY1" fmla="*/ 580447 h 623309"/>
                <a:gd name="connsiteX2" fmla="*/ 953 w 433060"/>
                <a:gd name="connsiteY2" fmla="*/ 443287 h 623309"/>
                <a:gd name="connsiteX3" fmla="*/ 0 w 433060"/>
                <a:gd name="connsiteY3" fmla="*/ 330892 h 623309"/>
                <a:gd name="connsiteX4" fmla="*/ 953 w 433060"/>
                <a:gd name="connsiteY4" fmla="*/ 268979 h 623309"/>
                <a:gd name="connsiteX5" fmla="*/ 3810 w 433060"/>
                <a:gd name="connsiteY5" fmla="*/ 188969 h 623309"/>
                <a:gd name="connsiteX6" fmla="*/ 6667 w 433060"/>
                <a:gd name="connsiteY6" fmla="*/ 124199 h 623309"/>
                <a:gd name="connsiteX7" fmla="*/ 9525 w 433060"/>
                <a:gd name="connsiteY7" fmla="*/ 60382 h 623309"/>
                <a:gd name="connsiteX8" fmla="*/ 10478 w 433060"/>
                <a:gd name="connsiteY8" fmla="*/ 2279 h 623309"/>
                <a:gd name="connsiteX9" fmla="*/ 22860 w 433060"/>
                <a:gd name="connsiteY9" fmla="*/ 1327 h 623309"/>
                <a:gd name="connsiteX10" fmla="*/ 165735 w 433060"/>
                <a:gd name="connsiteY10" fmla="*/ 31807 h 623309"/>
                <a:gd name="connsiteX11" fmla="*/ 377190 w 433060"/>
                <a:gd name="connsiteY11" fmla="*/ 78479 h 623309"/>
                <a:gd name="connsiteX12" fmla="*/ 393382 w 433060"/>
                <a:gd name="connsiteY12" fmla="*/ 72764 h 623309"/>
                <a:gd name="connsiteX13" fmla="*/ 413385 w 433060"/>
                <a:gd name="connsiteY13" fmla="*/ 45142 h 623309"/>
                <a:gd name="connsiteX14" fmla="*/ 420053 w 433060"/>
                <a:gd name="connsiteY14" fmla="*/ 38474 h 623309"/>
                <a:gd name="connsiteX15" fmla="*/ 432435 w 433060"/>
                <a:gd name="connsiteY15" fmla="*/ 24187 h 623309"/>
                <a:gd name="connsiteX16" fmla="*/ 431482 w 433060"/>
                <a:gd name="connsiteY16" fmla="*/ 66097 h 623309"/>
                <a:gd name="connsiteX17" fmla="*/ 405765 w 433060"/>
                <a:gd name="connsiteY17" fmla="*/ 108959 h 623309"/>
                <a:gd name="connsiteX18" fmla="*/ 398145 w 433060"/>
                <a:gd name="connsiteY18" fmla="*/ 136582 h 623309"/>
                <a:gd name="connsiteX19" fmla="*/ 401003 w 433060"/>
                <a:gd name="connsiteY19" fmla="*/ 201352 h 623309"/>
                <a:gd name="connsiteX20" fmla="*/ 401955 w 433060"/>
                <a:gd name="connsiteY20" fmla="*/ 216592 h 623309"/>
                <a:gd name="connsiteX21" fmla="*/ 411480 w 433060"/>
                <a:gd name="connsiteY21" fmla="*/ 222307 h 623309"/>
                <a:gd name="connsiteX22" fmla="*/ 414338 w 433060"/>
                <a:gd name="connsiteY22" fmla="*/ 221354 h 623309"/>
                <a:gd name="connsiteX23" fmla="*/ 429578 w 433060"/>
                <a:gd name="connsiteY23" fmla="*/ 220402 h 623309"/>
                <a:gd name="connsiteX24" fmla="*/ 430530 w 433060"/>
                <a:gd name="connsiteY24" fmla="*/ 234689 h 623309"/>
                <a:gd name="connsiteX25" fmla="*/ 430530 w 433060"/>
                <a:gd name="connsiteY25" fmla="*/ 236594 h 623309"/>
                <a:gd name="connsiteX26" fmla="*/ 429578 w 433060"/>
                <a:gd name="connsiteY26" fmla="*/ 239452 h 623309"/>
                <a:gd name="connsiteX27" fmla="*/ 413385 w 433060"/>
                <a:gd name="connsiteY27" fmla="*/ 250882 h 623309"/>
                <a:gd name="connsiteX28" fmla="*/ 403860 w 433060"/>
                <a:gd name="connsiteY28" fmla="*/ 268027 h 623309"/>
                <a:gd name="connsiteX29" fmla="*/ 403860 w 433060"/>
                <a:gd name="connsiteY29" fmla="*/ 292792 h 623309"/>
                <a:gd name="connsiteX30" fmla="*/ 384810 w 433060"/>
                <a:gd name="connsiteY30" fmla="*/ 356609 h 623309"/>
                <a:gd name="connsiteX31" fmla="*/ 335280 w 433060"/>
                <a:gd name="connsiteY31" fmla="*/ 421379 h 623309"/>
                <a:gd name="connsiteX32" fmla="*/ 274320 w 433060"/>
                <a:gd name="connsiteY32" fmla="*/ 489959 h 623309"/>
                <a:gd name="connsiteX33" fmla="*/ 218122 w 433060"/>
                <a:gd name="connsiteY33" fmla="*/ 540442 h 623309"/>
                <a:gd name="connsiteX34" fmla="*/ 212407 w 433060"/>
                <a:gd name="connsiteY34" fmla="*/ 542347 h 623309"/>
                <a:gd name="connsiteX35" fmla="*/ 133350 w 433060"/>
                <a:gd name="connsiteY35" fmla="*/ 589972 h 623309"/>
                <a:gd name="connsiteX36" fmla="*/ 75247 w 433060"/>
                <a:gd name="connsiteY36" fmla="*/ 609022 h 623309"/>
                <a:gd name="connsiteX37" fmla="*/ 10478 w 433060"/>
                <a:gd name="connsiteY37" fmla="*/ 622357 h 623309"/>
                <a:gd name="connsiteX38" fmla="*/ 7620 w 433060"/>
                <a:gd name="connsiteY38" fmla="*/ 623309 h 62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33060" h="623309">
                  <a:moveTo>
                    <a:pt x="7620" y="623309"/>
                  </a:moveTo>
                  <a:cubicBezTo>
                    <a:pt x="4763" y="609022"/>
                    <a:pt x="5715" y="594734"/>
                    <a:pt x="4763" y="580447"/>
                  </a:cubicBezTo>
                  <a:cubicBezTo>
                    <a:pt x="2857" y="534727"/>
                    <a:pt x="1905" y="489007"/>
                    <a:pt x="953" y="443287"/>
                  </a:cubicBezTo>
                  <a:cubicBezTo>
                    <a:pt x="0" y="406139"/>
                    <a:pt x="0" y="368992"/>
                    <a:pt x="0" y="330892"/>
                  </a:cubicBezTo>
                  <a:cubicBezTo>
                    <a:pt x="0" y="309937"/>
                    <a:pt x="0" y="288982"/>
                    <a:pt x="953" y="268979"/>
                  </a:cubicBezTo>
                  <a:cubicBezTo>
                    <a:pt x="2857" y="242309"/>
                    <a:pt x="2857" y="215639"/>
                    <a:pt x="3810" y="188969"/>
                  </a:cubicBezTo>
                  <a:cubicBezTo>
                    <a:pt x="4763" y="167062"/>
                    <a:pt x="5715" y="146107"/>
                    <a:pt x="6667" y="124199"/>
                  </a:cubicBezTo>
                  <a:cubicBezTo>
                    <a:pt x="7620" y="103244"/>
                    <a:pt x="8572" y="82289"/>
                    <a:pt x="9525" y="60382"/>
                  </a:cubicBezTo>
                  <a:cubicBezTo>
                    <a:pt x="10478" y="41332"/>
                    <a:pt x="9525" y="21329"/>
                    <a:pt x="10478" y="2279"/>
                  </a:cubicBezTo>
                  <a:cubicBezTo>
                    <a:pt x="14288" y="-1531"/>
                    <a:pt x="19050" y="374"/>
                    <a:pt x="22860" y="1327"/>
                  </a:cubicBezTo>
                  <a:cubicBezTo>
                    <a:pt x="70485" y="11804"/>
                    <a:pt x="118110" y="21329"/>
                    <a:pt x="165735" y="31807"/>
                  </a:cubicBezTo>
                  <a:cubicBezTo>
                    <a:pt x="236220" y="47047"/>
                    <a:pt x="306705" y="62287"/>
                    <a:pt x="377190" y="78479"/>
                  </a:cubicBezTo>
                  <a:cubicBezTo>
                    <a:pt x="383857" y="80384"/>
                    <a:pt x="388620" y="78479"/>
                    <a:pt x="393382" y="72764"/>
                  </a:cubicBezTo>
                  <a:cubicBezTo>
                    <a:pt x="400050" y="63239"/>
                    <a:pt x="406717" y="54667"/>
                    <a:pt x="413385" y="45142"/>
                  </a:cubicBezTo>
                  <a:cubicBezTo>
                    <a:pt x="415290" y="42284"/>
                    <a:pt x="417195" y="39427"/>
                    <a:pt x="420053" y="38474"/>
                  </a:cubicBezTo>
                  <a:cubicBezTo>
                    <a:pt x="425767" y="34664"/>
                    <a:pt x="426720" y="27997"/>
                    <a:pt x="432435" y="24187"/>
                  </a:cubicBezTo>
                  <a:cubicBezTo>
                    <a:pt x="433388" y="38474"/>
                    <a:pt x="433388" y="52762"/>
                    <a:pt x="431482" y="66097"/>
                  </a:cubicBezTo>
                  <a:cubicBezTo>
                    <a:pt x="424815" y="81337"/>
                    <a:pt x="415290" y="94672"/>
                    <a:pt x="405765" y="108959"/>
                  </a:cubicBezTo>
                  <a:cubicBezTo>
                    <a:pt x="400050" y="117532"/>
                    <a:pt x="397192" y="126104"/>
                    <a:pt x="398145" y="136582"/>
                  </a:cubicBezTo>
                  <a:cubicBezTo>
                    <a:pt x="401003" y="158489"/>
                    <a:pt x="400050" y="179444"/>
                    <a:pt x="401003" y="201352"/>
                  </a:cubicBezTo>
                  <a:cubicBezTo>
                    <a:pt x="401003" y="206114"/>
                    <a:pt x="401003" y="211829"/>
                    <a:pt x="401955" y="216592"/>
                  </a:cubicBezTo>
                  <a:cubicBezTo>
                    <a:pt x="402907" y="224212"/>
                    <a:pt x="403860" y="224212"/>
                    <a:pt x="411480" y="222307"/>
                  </a:cubicBezTo>
                  <a:cubicBezTo>
                    <a:pt x="412432" y="222307"/>
                    <a:pt x="413385" y="221354"/>
                    <a:pt x="414338" y="221354"/>
                  </a:cubicBezTo>
                  <a:cubicBezTo>
                    <a:pt x="419100" y="220402"/>
                    <a:pt x="423863" y="216592"/>
                    <a:pt x="429578" y="220402"/>
                  </a:cubicBezTo>
                  <a:cubicBezTo>
                    <a:pt x="429578" y="225164"/>
                    <a:pt x="429578" y="229927"/>
                    <a:pt x="430530" y="234689"/>
                  </a:cubicBezTo>
                  <a:cubicBezTo>
                    <a:pt x="430530" y="235642"/>
                    <a:pt x="430530" y="235642"/>
                    <a:pt x="430530" y="236594"/>
                  </a:cubicBezTo>
                  <a:cubicBezTo>
                    <a:pt x="430530" y="237547"/>
                    <a:pt x="430530" y="238499"/>
                    <a:pt x="429578" y="239452"/>
                  </a:cubicBezTo>
                  <a:cubicBezTo>
                    <a:pt x="425767" y="245167"/>
                    <a:pt x="419100" y="248024"/>
                    <a:pt x="413385" y="250882"/>
                  </a:cubicBezTo>
                  <a:cubicBezTo>
                    <a:pt x="405765" y="254692"/>
                    <a:pt x="402907" y="259454"/>
                    <a:pt x="403860" y="268027"/>
                  </a:cubicBezTo>
                  <a:cubicBezTo>
                    <a:pt x="403860" y="276599"/>
                    <a:pt x="403860" y="284219"/>
                    <a:pt x="403860" y="292792"/>
                  </a:cubicBezTo>
                  <a:cubicBezTo>
                    <a:pt x="404813" y="316604"/>
                    <a:pt x="398145" y="336607"/>
                    <a:pt x="384810" y="356609"/>
                  </a:cubicBezTo>
                  <a:cubicBezTo>
                    <a:pt x="369570" y="378517"/>
                    <a:pt x="352425" y="400424"/>
                    <a:pt x="335280" y="421379"/>
                  </a:cubicBezTo>
                  <a:cubicBezTo>
                    <a:pt x="315278" y="445192"/>
                    <a:pt x="293370" y="466147"/>
                    <a:pt x="274320" y="489959"/>
                  </a:cubicBezTo>
                  <a:cubicBezTo>
                    <a:pt x="258128" y="509962"/>
                    <a:pt x="237172" y="524249"/>
                    <a:pt x="218122" y="540442"/>
                  </a:cubicBezTo>
                  <a:cubicBezTo>
                    <a:pt x="216217" y="541394"/>
                    <a:pt x="214313" y="542347"/>
                    <a:pt x="212407" y="542347"/>
                  </a:cubicBezTo>
                  <a:cubicBezTo>
                    <a:pt x="189547" y="563302"/>
                    <a:pt x="160020" y="574732"/>
                    <a:pt x="133350" y="589972"/>
                  </a:cubicBezTo>
                  <a:cubicBezTo>
                    <a:pt x="115253" y="600449"/>
                    <a:pt x="94297" y="603307"/>
                    <a:pt x="75247" y="609022"/>
                  </a:cubicBezTo>
                  <a:cubicBezTo>
                    <a:pt x="54292" y="615689"/>
                    <a:pt x="33338" y="620452"/>
                    <a:pt x="10478" y="622357"/>
                  </a:cubicBezTo>
                  <a:cubicBezTo>
                    <a:pt x="13335" y="623309"/>
                    <a:pt x="10478" y="623309"/>
                    <a:pt x="7620" y="623309"/>
                  </a:cubicBezTo>
                  <a:close/>
                </a:path>
              </a:pathLst>
            </a:custGeom>
            <a:solidFill>
              <a:schemeClr val="bg1"/>
            </a:solidFill>
            <a:ln w="9525" cap="flat">
              <a:noFill/>
              <a:prstDash val="solid"/>
              <a:miter/>
            </a:ln>
          </p:spPr>
          <p:txBody>
            <a:bodyPr rtlCol="0" anchor="ctr">
              <a:noAutofit/>
            </a:bodyPr>
            <a:lstStyle/>
            <a:p>
              <a:endParaRPr lang="zh-CN" altLang="en-US"/>
            </a:p>
          </p:txBody>
        </p:sp>
        <p:sp>
          <p:nvSpPr>
            <p:cNvPr id="66" name="任意多边形: 形状 65">
              <a:extLst>
                <a:ext uri="{FF2B5EF4-FFF2-40B4-BE49-F238E27FC236}">
                  <a16:creationId xmlns:a16="http://schemas.microsoft.com/office/drawing/2014/main" id="{8AA3FB27-0812-8E07-5EA0-7B53BF76D54C}"/>
                </a:ext>
              </a:extLst>
            </p:cNvPr>
            <p:cNvSpPr/>
            <p:nvPr/>
          </p:nvSpPr>
          <p:spPr>
            <a:xfrm>
              <a:off x="2380950" y="9792560"/>
              <a:ext cx="438150" cy="732234"/>
            </a:xfrm>
            <a:custGeom>
              <a:avLst/>
              <a:gdLst>
                <a:gd name="connsiteX0" fmla="*/ 275272 w 438150"/>
                <a:gd name="connsiteY0" fmla="*/ 343614 h 732234"/>
                <a:gd name="connsiteX1" fmla="*/ 272415 w 438150"/>
                <a:gd name="connsiteY1" fmla="*/ 347424 h 732234"/>
                <a:gd name="connsiteX2" fmla="*/ 278130 w 438150"/>
                <a:gd name="connsiteY2" fmla="*/ 393144 h 732234"/>
                <a:gd name="connsiteX3" fmla="*/ 296228 w 438150"/>
                <a:gd name="connsiteY3" fmla="*/ 479822 h 732234"/>
                <a:gd name="connsiteX4" fmla="*/ 317182 w 438150"/>
                <a:gd name="connsiteY4" fmla="*/ 548402 h 732234"/>
                <a:gd name="connsiteX5" fmla="*/ 352425 w 438150"/>
                <a:gd name="connsiteY5" fmla="*/ 636032 h 732234"/>
                <a:gd name="connsiteX6" fmla="*/ 410528 w 438150"/>
                <a:gd name="connsiteY6" fmla="*/ 712232 h 732234"/>
                <a:gd name="connsiteX7" fmla="*/ 423863 w 438150"/>
                <a:gd name="connsiteY7" fmla="*/ 718899 h 732234"/>
                <a:gd name="connsiteX8" fmla="*/ 438150 w 438150"/>
                <a:gd name="connsiteY8" fmla="*/ 732234 h 732234"/>
                <a:gd name="connsiteX9" fmla="*/ 363855 w 438150"/>
                <a:gd name="connsiteY9" fmla="*/ 728424 h 732234"/>
                <a:gd name="connsiteX10" fmla="*/ 309563 w 438150"/>
                <a:gd name="connsiteY10" fmla="*/ 722709 h 732234"/>
                <a:gd name="connsiteX11" fmla="*/ 226695 w 438150"/>
                <a:gd name="connsiteY11" fmla="*/ 713184 h 732234"/>
                <a:gd name="connsiteX12" fmla="*/ 159067 w 438150"/>
                <a:gd name="connsiteY12" fmla="*/ 702707 h 732234"/>
                <a:gd name="connsiteX13" fmla="*/ 43815 w 438150"/>
                <a:gd name="connsiteY13" fmla="*/ 653177 h 732234"/>
                <a:gd name="connsiteX14" fmla="*/ 16192 w 438150"/>
                <a:gd name="connsiteY14" fmla="*/ 604599 h 732234"/>
                <a:gd name="connsiteX15" fmla="*/ 13335 w 438150"/>
                <a:gd name="connsiteY15" fmla="*/ 498872 h 732234"/>
                <a:gd name="connsiteX16" fmla="*/ 12382 w 438150"/>
                <a:gd name="connsiteY16" fmla="*/ 449342 h 732234"/>
                <a:gd name="connsiteX17" fmla="*/ 6667 w 438150"/>
                <a:gd name="connsiteY17" fmla="*/ 443627 h 732234"/>
                <a:gd name="connsiteX18" fmla="*/ 0 w 438150"/>
                <a:gd name="connsiteY18" fmla="*/ 442674 h 732234"/>
                <a:gd name="connsiteX19" fmla="*/ 11430 w 438150"/>
                <a:gd name="connsiteY19" fmla="*/ 430292 h 732234"/>
                <a:gd name="connsiteX20" fmla="*/ 9525 w 438150"/>
                <a:gd name="connsiteY20" fmla="*/ 363617 h 732234"/>
                <a:gd name="connsiteX21" fmla="*/ 5715 w 438150"/>
                <a:gd name="connsiteY21" fmla="*/ 12144 h 732234"/>
                <a:gd name="connsiteX22" fmla="*/ 5715 w 438150"/>
                <a:gd name="connsiteY22" fmla="*/ 714 h 732234"/>
                <a:gd name="connsiteX23" fmla="*/ 9525 w 438150"/>
                <a:gd name="connsiteY23" fmla="*/ 714 h 732234"/>
                <a:gd name="connsiteX24" fmla="*/ 22860 w 438150"/>
                <a:gd name="connsiteY24" fmla="*/ 17859 h 732234"/>
                <a:gd name="connsiteX25" fmla="*/ 24765 w 438150"/>
                <a:gd name="connsiteY25" fmla="*/ 121682 h 732234"/>
                <a:gd name="connsiteX26" fmla="*/ 24765 w 438150"/>
                <a:gd name="connsiteY26" fmla="*/ 208359 h 732234"/>
                <a:gd name="connsiteX27" fmla="*/ 39053 w 438150"/>
                <a:gd name="connsiteY27" fmla="*/ 231219 h 732234"/>
                <a:gd name="connsiteX28" fmla="*/ 50482 w 438150"/>
                <a:gd name="connsiteY28" fmla="*/ 238839 h 732234"/>
                <a:gd name="connsiteX29" fmla="*/ 153353 w 438150"/>
                <a:gd name="connsiteY29" fmla="*/ 279797 h 732234"/>
                <a:gd name="connsiteX30" fmla="*/ 195263 w 438150"/>
                <a:gd name="connsiteY30" fmla="*/ 289322 h 732234"/>
                <a:gd name="connsiteX31" fmla="*/ 214313 w 438150"/>
                <a:gd name="connsiteY31" fmla="*/ 301704 h 732234"/>
                <a:gd name="connsiteX32" fmla="*/ 270510 w 438150"/>
                <a:gd name="connsiteY32" fmla="*/ 340757 h 732234"/>
                <a:gd name="connsiteX33" fmla="*/ 275272 w 438150"/>
                <a:gd name="connsiteY33" fmla="*/ 343614 h 73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38150" h="732234">
                  <a:moveTo>
                    <a:pt x="275272" y="343614"/>
                  </a:moveTo>
                  <a:cubicBezTo>
                    <a:pt x="273367" y="343614"/>
                    <a:pt x="272415" y="344567"/>
                    <a:pt x="272415" y="347424"/>
                  </a:cubicBezTo>
                  <a:cubicBezTo>
                    <a:pt x="274320" y="362664"/>
                    <a:pt x="275272" y="377904"/>
                    <a:pt x="278130" y="393144"/>
                  </a:cubicBezTo>
                  <a:cubicBezTo>
                    <a:pt x="282892" y="422672"/>
                    <a:pt x="287655" y="451247"/>
                    <a:pt x="296228" y="479822"/>
                  </a:cubicBezTo>
                  <a:cubicBezTo>
                    <a:pt x="302895" y="502682"/>
                    <a:pt x="310515" y="525542"/>
                    <a:pt x="317182" y="548402"/>
                  </a:cubicBezTo>
                  <a:cubicBezTo>
                    <a:pt x="325755" y="578882"/>
                    <a:pt x="339090" y="607457"/>
                    <a:pt x="352425" y="636032"/>
                  </a:cubicBezTo>
                  <a:cubicBezTo>
                    <a:pt x="365760" y="665559"/>
                    <a:pt x="386715" y="690324"/>
                    <a:pt x="410528" y="712232"/>
                  </a:cubicBezTo>
                  <a:cubicBezTo>
                    <a:pt x="414338" y="715089"/>
                    <a:pt x="418147" y="717947"/>
                    <a:pt x="423863" y="718899"/>
                  </a:cubicBezTo>
                  <a:cubicBezTo>
                    <a:pt x="430530" y="720804"/>
                    <a:pt x="437197" y="724614"/>
                    <a:pt x="438150" y="732234"/>
                  </a:cubicBezTo>
                  <a:cubicBezTo>
                    <a:pt x="413385" y="732234"/>
                    <a:pt x="388620" y="729377"/>
                    <a:pt x="363855" y="728424"/>
                  </a:cubicBezTo>
                  <a:cubicBezTo>
                    <a:pt x="345757" y="727472"/>
                    <a:pt x="327660" y="725567"/>
                    <a:pt x="309563" y="722709"/>
                  </a:cubicBezTo>
                  <a:cubicBezTo>
                    <a:pt x="281940" y="718899"/>
                    <a:pt x="254317" y="716994"/>
                    <a:pt x="226695" y="713184"/>
                  </a:cubicBezTo>
                  <a:cubicBezTo>
                    <a:pt x="203835" y="709374"/>
                    <a:pt x="180975" y="709374"/>
                    <a:pt x="159067" y="702707"/>
                  </a:cubicBezTo>
                  <a:cubicBezTo>
                    <a:pt x="119063" y="691277"/>
                    <a:pt x="77153" y="679847"/>
                    <a:pt x="43815" y="653177"/>
                  </a:cubicBezTo>
                  <a:cubicBezTo>
                    <a:pt x="28575" y="640794"/>
                    <a:pt x="19050" y="623649"/>
                    <a:pt x="16192" y="604599"/>
                  </a:cubicBezTo>
                  <a:cubicBezTo>
                    <a:pt x="10478" y="569357"/>
                    <a:pt x="13335" y="534114"/>
                    <a:pt x="13335" y="498872"/>
                  </a:cubicBezTo>
                  <a:cubicBezTo>
                    <a:pt x="13335" y="482679"/>
                    <a:pt x="12382" y="465534"/>
                    <a:pt x="12382" y="449342"/>
                  </a:cubicBezTo>
                  <a:cubicBezTo>
                    <a:pt x="12382" y="444579"/>
                    <a:pt x="10478" y="443627"/>
                    <a:pt x="6667" y="443627"/>
                  </a:cubicBezTo>
                  <a:cubicBezTo>
                    <a:pt x="4763" y="443627"/>
                    <a:pt x="1905" y="444579"/>
                    <a:pt x="0" y="442674"/>
                  </a:cubicBezTo>
                  <a:cubicBezTo>
                    <a:pt x="11430" y="441722"/>
                    <a:pt x="11430" y="441722"/>
                    <a:pt x="11430" y="430292"/>
                  </a:cubicBezTo>
                  <a:cubicBezTo>
                    <a:pt x="11430" y="408384"/>
                    <a:pt x="10478" y="385524"/>
                    <a:pt x="9525" y="363617"/>
                  </a:cubicBezTo>
                  <a:cubicBezTo>
                    <a:pt x="1905" y="246459"/>
                    <a:pt x="6667" y="129302"/>
                    <a:pt x="5715" y="12144"/>
                  </a:cubicBezTo>
                  <a:cubicBezTo>
                    <a:pt x="5715" y="8334"/>
                    <a:pt x="2857" y="4524"/>
                    <a:pt x="5715" y="714"/>
                  </a:cubicBezTo>
                  <a:cubicBezTo>
                    <a:pt x="7620" y="-238"/>
                    <a:pt x="8572" y="-238"/>
                    <a:pt x="9525" y="714"/>
                  </a:cubicBezTo>
                  <a:cubicBezTo>
                    <a:pt x="14288" y="6429"/>
                    <a:pt x="20003" y="10239"/>
                    <a:pt x="22860" y="17859"/>
                  </a:cubicBezTo>
                  <a:cubicBezTo>
                    <a:pt x="25717" y="52149"/>
                    <a:pt x="24765" y="86439"/>
                    <a:pt x="24765" y="121682"/>
                  </a:cubicBezTo>
                  <a:cubicBezTo>
                    <a:pt x="24765" y="150257"/>
                    <a:pt x="24765" y="178832"/>
                    <a:pt x="24765" y="208359"/>
                  </a:cubicBezTo>
                  <a:cubicBezTo>
                    <a:pt x="24765" y="218837"/>
                    <a:pt x="26670" y="227409"/>
                    <a:pt x="39053" y="231219"/>
                  </a:cubicBezTo>
                  <a:cubicBezTo>
                    <a:pt x="43815" y="232172"/>
                    <a:pt x="46672" y="235982"/>
                    <a:pt x="50482" y="238839"/>
                  </a:cubicBezTo>
                  <a:cubicBezTo>
                    <a:pt x="81915" y="258842"/>
                    <a:pt x="116205" y="272177"/>
                    <a:pt x="153353" y="279797"/>
                  </a:cubicBezTo>
                  <a:cubicBezTo>
                    <a:pt x="167640" y="282654"/>
                    <a:pt x="180975" y="285512"/>
                    <a:pt x="195263" y="289322"/>
                  </a:cubicBezTo>
                  <a:cubicBezTo>
                    <a:pt x="203835" y="290274"/>
                    <a:pt x="209550" y="295989"/>
                    <a:pt x="214313" y="301704"/>
                  </a:cubicBezTo>
                  <a:cubicBezTo>
                    <a:pt x="231457" y="317897"/>
                    <a:pt x="251460" y="328374"/>
                    <a:pt x="270510" y="340757"/>
                  </a:cubicBezTo>
                  <a:cubicBezTo>
                    <a:pt x="271463" y="338852"/>
                    <a:pt x="274320" y="339804"/>
                    <a:pt x="275272" y="343614"/>
                  </a:cubicBezTo>
                  <a:close/>
                </a:path>
              </a:pathLst>
            </a:custGeom>
            <a:solidFill>
              <a:schemeClr val="bg2">
                <a:lumMod val="90000"/>
              </a:schemeClr>
            </a:solidFill>
            <a:ln w="9525" cap="flat">
              <a:noFill/>
              <a:prstDash val="solid"/>
              <a:miter/>
            </a:ln>
          </p:spPr>
          <p:txBody>
            <a:bodyPr rtlCol="0" anchor="ctr">
              <a:noAutofit/>
            </a:bodyPr>
            <a:lstStyle/>
            <a:p>
              <a:endParaRPr lang="zh-CN" altLang="en-US"/>
            </a:p>
          </p:txBody>
        </p:sp>
        <p:sp>
          <p:nvSpPr>
            <p:cNvPr id="67" name="任意多边形: 形状 66">
              <a:extLst>
                <a:ext uri="{FF2B5EF4-FFF2-40B4-BE49-F238E27FC236}">
                  <a16:creationId xmlns:a16="http://schemas.microsoft.com/office/drawing/2014/main" id="{55F8EA0F-53F4-45D5-B51B-F741D0240AED}"/>
                </a:ext>
              </a:extLst>
            </p:cNvPr>
            <p:cNvSpPr/>
            <p:nvPr/>
          </p:nvSpPr>
          <p:spPr>
            <a:xfrm>
              <a:off x="2381479" y="8954922"/>
              <a:ext cx="404388" cy="604037"/>
            </a:xfrm>
            <a:custGeom>
              <a:avLst/>
              <a:gdLst>
                <a:gd name="connsiteX0" fmla="*/ 15663 w 404388"/>
                <a:gd name="connsiteY0" fmla="*/ 604038 h 604037"/>
                <a:gd name="connsiteX1" fmla="*/ 1376 w 404388"/>
                <a:gd name="connsiteY1" fmla="*/ 589750 h 604037"/>
                <a:gd name="connsiteX2" fmla="*/ 423 w 404388"/>
                <a:gd name="connsiteY2" fmla="*/ 582130 h 604037"/>
                <a:gd name="connsiteX3" fmla="*/ 423 w 404388"/>
                <a:gd name="connsiteY3" fmla="*/ 478307 h 604037"/>
                <a:gd name="connsiteX4" fmla="*/ 14711 w 404388"/>
                <a:gd name="connsiteY4" fmla="*/ 359245 h 604037"/>
                <a:gd name="connsiteX5" fmla="*/ 52811 w 404388"/>
                <a:gd name="connsiteY5" fmla="*/ 286855 h 604037"/>
                <a:gd name="connsiteX6" fmla="*/ 103293 w 404388"/>
                <a:gd name="connsiteY6" fmla="*/ 242087 h 604037"/>
                <a:gd name="connsiteX7" fmla="*/ 169016 w 404388"/>
                <a:gd name="connsiteY7" fmla="*/ 174460 h 604037"/>
                <a:gd name="connsiteX8" fmla="*/ 201401 w 404388"/>
                <a:gd name="connsiteY8" fmla="*/ 98260 h 604037"/>
                <a:gd name="connsiteX9" fmla="*/ 204258 w 404388"/>
                <a:gd name="connsiteY9" fmla="*/ 76352 h 604037"/>
                <a:gd name="connsiteX10" fmla="*/ 207116 w 404388"/>
                <a:gd name="connsiteY10" fmla="*/ 2057 h 604037"/>
                <a:gd name="connsiteX11" fmla="*/ 215688 w 404388"/>
                <a:gd name="connsiteY11" fmla="*/ 152 h 604037"/>
                <a:gd name="connsiteX12" fmla="*/ 338561 w 404388"/>
                <a:gd name="connsiteY12" fmla="*/ 8725 h 604037"/>
                <a:gd name="connsiteX13" fmla="*/ 368088 w 404388"/>
                <a:gd name="connsiteY13" fmla="*/ 10630 h 604037"/>
                <a:gd name="connsiteX14" fmla="*/ 394758 w 404388"/>
                <a:gd name="connsiteY14" fmla="*/ 11582 h 604037"/>
                <a:gd name="connsiteX15" fmla="*/ 404283 w 404388"/>
                <a:gd name="connsiteY15" fmla="*/ 14440 h 604037"/>
                <a:gd name="connsiteX16" fmla="*/ 395711 w 404388"/>
                <a:gd name="connsiteY16" fmla="*/ 77305 h 604037"/>
                <a:gd name="connsiteX17" fmla="*/ 375708 w 404388"/>
                <a:gd name="connsiteY17" fmla="*/ 163982 h 604037"/>
                <a:gd name="connsiteX18" fmla="*/ 334751 w 404388"/>
                <a:gd name="connsiteY18" fmla="*/ 251612 h 604037"/>
                <a:gd name="connsiteX19" fmla="*/ 266171 w 404388"/>
                <a:gd name="connsiteY19" fmla="*/ 393535 h 604037"/>
                <a:gd name="connsiteX20" fmla="*/ 243311 w 404388"/>
                <a:gd name="connsiteY20" fmla="*/ 497357 h 604037"/>
                <a:gd name="connsiteX21" fmla="*/ 240453 w 404388"/>
                <a:gd name="connsiteY21" fmla="*/ 525932 h 604037"/>
                <a:gd name="connsiteX22" fmla="*/ 232833 w 404388"/>
                <a:gd name="connsiteY22" fmla="*/ 526885 h 604037"/>
                <a:gd name="connsiteX23" fmla="*/ 93768 w 404388"/>
                <a:gd name="connsiteY23" fmla="*/ 494500 h 604037"/>
                <a:gd name="connsiteX24" fmla="*/ 60431 w 404388"/>
                <a:gd name="connsiteY24" fmla="*/ 482117 h 604037"/>
                <a:gd name="connsiteX25" fmla="*/ 33761 w 404388"/>
                <a:gd name="connsiteY25" fmla="*/ 473545 h 604037"/>
                <a:gd name="connsiteX26" fmla="*/ 20426 w 404388"/>
                <a:gd name="connsiteY26" fmla="*/ 482117 h 604037"/>
                <a:gd name="connsiteX27" fmla="*/ 19473 w 404388"/>
                <a:gd name="connsiteY27" fmla="*/ 517360 h 604037"/>
                <a:gd name="connsiteX28" fmla="*/ 22331 w 404388"/>
                <a:gd name="connsiteY28" fmla="*/ 595465 h 604037"/>
                <a:gd name="connsiteX29" fmla="*/ 15663 w 404388"/>
                <a:gd name="connsiteY29" fmla="*/ 604038 h 60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4388" h="604037">
                  <a:moveTo>
                    <a:pt x="15663" y="604038"/>
                  </a:moveTo>
                  <a:cubicBezTo>
                    <a:pt x="9948" y="600227"/>
                    <a:pt x="8043" y="593560"/>
                    <a:pt x="1376" y="589750"/>
                  </a:cubicBezTo>
                  <a:cubicBezTo>
                    <a:pt x="-529" y="587845"/>
                    <a:pt x="423" y="584988"/>
                    <a:pt x="423" y="582130"/>
                  </a:cubicBezTo>
                  <a:cubicBezTo>
                    <a:pt x="423" y="547840"/>
                    <a:pt x="-529" y="512597"/>
                    <a:pt x="423" y="478307"/>
                  </a:cubicBezTo>
                  <a:cubicBezTo>
                    <a:pt x="1376" y="438302"/>
                    <a:pt x="5186" y="398297"/>
                    <a:pt x="14711" y="359245"/>
                  </a:cubicBezTo>
                  <a:cubicBezTo>
                    <a:pt x="20426" y="331622"/>
                    <a:pt x="35666" y="308763"/>
                    <a:pt x="52811" y="286855"/>
                  </a:cubicBezTo>
                  <a:cubicBezTo>
                    <a:pt x="67098" y="268757"/>
                    <a:pt x="85196" y="256375"/>
                    <a:pt x="103293" y="242087"/>
                  </a:cubicBezTo>
                  <a:cubicBezTo>
                    <a:pt x="129011" y="223037"/>
                    <a:pt x="149966" y="200177"/>
                    <a:pt x="169016" y="174460"/>
                  </a:cubicBezTo>
                  <a:cubicBezTo>
                    <a:pt x="186161" y="151600"/>
                    <a:pt x="196638" y="125882"/>
                    <a:pt x="201401" y="98260"/>
                  </a:cubicBezTo>
                  <a:cubicBezTo>
                    <a:pt x="202353" y="90640"/>
                    <a:pt x="204258" y="83972"/>
                    <a:pt x="204258" y="76352"/>
                  </a:cubicBezTo>
                  <a:cubicBezTo>
                    <a:pt x="203306" y="51587"/>
                    <a:pt x="205211" y="26822"/>
                    <a:pt x="207116" y="2057"/>
                  </a:cubicBezTo>
                  <a:cubicBezTo>
                    <a:pt x="209021" y="-800"/>
                    <a:pt x="212831" y="152"/>
                    <a:pt x="215688" y="152"/>
                  </a:cubicBezTo>
                  <a:cubicBezTo>
                    <a:pt x="256646" y="4915"/>
                    <a:pt x="297603" y="7772"/>
                    <a:pt x="338561" y="8725"/>
                  </a:cubicBezTo>
                  <a:cubicBezTo>
                    <a:pt x="348086" y="8725"/>
                    <a:pt x="358563" y="9677"/>
                    <a:pt x="368088" y="10630"/>
                  </a:cubicBezTo>
                  <a:cubicBezTo>
                    <a:pt x="376661" y="11582"/>
                    <a:pt x="386186" y="11582"/>
                    <a:pt x="394758" y="11582"/>
                  </a:cubicBezTo>
                  <a:cubicBezTo>
                    <a:pt x="397616" y="11582"/>
                    <a:pt x="401426" y="11582"/>
                    <a:pt x="404283" y="14440"/>
                  </a:cubicBezTo>
                  <a:cubicBezTo>
                    <a:pt x="405236" y="35395"/>
                    <a:pt x="399521" y="56350"/>
                    <a:pt x="395711" y="77305"/>
                  </a:cubicBezTo>
                  <a:cubicBezTo>
                    <a:pt x="390948" y="106832"/>
                    <a:pt x="386186" y="136360"/>
                    <a:pt x="375708" y="163982"/>
                  </a:cubicBezTo>
                  <a:cubicBezTo>
                    <a:pt x="364278" y="194462"/>
                    <a:pt x="350943" y="223037"/>
                    <a:pt x="334751" y="251612"/>
                  </a:cubicBezTo>
                  <a:cubicBezTo>
                    <a:pt x="309033" y="297332"/>
                    <a:pt x="282363" y="343052"/>
                    <a:pt x="266171" y="393535"/>
                  </a:cubicBezTo>
                  <a:cubicBezTo>
                    <a:pt x="254741" y="427825"/>
                    <a:pt x="248073" y="462115"/>
                    <a:pt x="243311" y="497357"/>
                  </a:cubicBezTo>
                  <a:cubicBezTo>
                    <a:pt x="242358" y="506882"/>
                    <a:pt x="240453" y="516407"/>
                    <a:pt x="240453" y="525932"/>
                  </a:cubicBezTo>
                  <a:cubicBezTo>
                    <a:pt x="237596" y="527838"/>
                    <a:pt x="234738" y="527838"/>
                    <a:pt x="232833" y="526885"/>
                  </a:cubicBezTo>
                  <a:cubicBezTo>
                    <a:pt x="186161" y="516407"/>
                    <a:pt x="139488" y="507835"/>
                    <a:pt x="93768" y="494500"/>
                  </a:cubicBezTo>
                  <a:cubicBezTo>
                    <a:pt x="82338" y="490690"/>
                    <a:pt x="70908" y="486880"/>
                    <a:pt x="60431" y="482117"/>
                  </a:cubicBezTo>
                  <a:cubicBezTo>
                    <a:pt x="51858" y="478307"/>
                    <a:pt x="43286" y="475450"/>
                    <a:pt x="33761" y="473545"/>
                  </a:cubicBezTo>
                  <a:cubicBezTo>
                    <a:pt x="25188" y="471640"/>
                    <a:pt x="22331" y="473545"/>
                    <a:pt x="20426" y="482117"/>
                  </a:cubicBezTo>
                  <a:cubicBezTo>
                    <a:pt x="18521" y="493547"/>
                    <a:pt x="18521" y="505930"/>
                    <a:pt x="19473" y="517360"/>
                  </a:cubicBezTo>
                  <a:cubicBezTo>
                    <a:pt x="21378" y="543077"/>
                    <a:pt x="22331" y="569747"/>
                    <a:pt x="22331" y="595465"/>
                  </a:cubicBezTo>
                  <a:cubicBezTo>
                    <a:pt x="19473" y="599275"/>
                    <a:pt x="20426" y="604038"/>
                    <a:pt x="15663" y="604038"/>
                  </a:cubicBezTo>
                  <a:close/>
                </a:path>
              </a:pathLst>
            </a:custGeom>
            <a:solidFill>
              <a:schemeClr val="bg2">
                <a:lumMod val="90000"/>
              </a:schemeClr>
            </a:solidFill>
            <a:ln w="9525" cap="flat">
              <a:noFill/>
              <a:prstDash val="solid"/>
              <a:miter/>
            </a:ln>
          </p:spPr>
          <p:txBody>
            <a:bodyPr rtlCol="0" anchor="ctr">
              <a:noAutofit/>
            </a:bodyPr>
            <a:lstStyle/>
            <a:p>
              <a:endParaRPr lang="zh-CN" altLang="en-US"/>
            </a:p>
          </p:txBody>
        </p:sp>
        <p:sp>
          <p:nvSpPr>
            <p:cNvPr id="68" name="任意多边形: 形状 67">
              <a:extLst>
                <a:ext uri="{FF2B5EF4-FFF2-40B4-BE49-F238E27FC236}">
                  <a16:creationId xmlns:a16="http://schemas.microsoft.com/office/drawing/2014/main" id="{CC5D2E69-42F5-544B-3B7F-65C0DB02127B}"/>
                </a:ext>
              </a:extLst>
            </p:cNvPr>
            <p:cNvSpPr/>
            <p:nvPr/>
          </p:nvSpPr>
          <p:spPr>
            <a:xfrm>
              <a:off x="2746710" y="8741852"/>
              <a:ext cx="450532" cy="229474"/>
            </a:xfrm>
            <a:custGeom>
              <a:avLst/>
              <a:gdLst>
                <a:gd name="connsiteX0" fmla="*/ 37147 w 450532"/>
                <a:gd name="connsiteY0" fmla="*/ 228463 h 229474"/>
                <a:gd name="connsiteX1" fmla="*/ 953 w 450532"/>
                <a:gd name="connsiteY1" fmla="*/ 226558 h 229474"/>
                <a:gd name="connsiteX2" fmla="*/ 0 w 450532"/>
                <a:gd name="connsiteY2" fmla="*/ 223700 h 229474"/>
                <a:gd name="connsiteX3" fmla="*/ 5715 w 450532"/>
                <a:gd name="connsiteY3" fmla="*/ 179885 h 229474"/>
                <a:gd name="connsiteX4" fmla="*/ 25718 w 450532"/>
                <a:gd name="connsiteY4" fmla="*/ 71300 h 229474"/>
                <a:gd name="connsiteX5" fmla="*/ 49530 w 450532"/>
                <a:gd name="connsiteY5" fmla="*/ 30343 h 229474"/>
                <a:gd name="connsiteX6" fmla="*/ 61913 w 450532"/>
                <a:gd name="connsiteY6" fmla="*/ 29390 h 229474"/>
                <a:gd name="connsiteX7" fmla="*/ 162878 w 450532"/>
                <a:gd name="connsiteY7" fmla="*/ 29390 h 229474"/>
                <a:gd name="connsiteX8" fmla="*/ 285750 w 450532"/>
                <a:gd name="connsiteY8" fmla="*/ 25580 h 229474"/>
                <a:gd name="connsiteX9" fmla="*/ 374332 w 450532"/>
                <a:gd name="connsiteY9" fmla="*/ 17008 h 229474"/>
                <a:gd name="connsiteX10" fmla="*/ 436245 w 450532"/>
                <a:gd name="connsiteY10" fmla="*/ 1768 h 229474"/>
                <a:gd name="connsiteX11" fmla="*/ 446722 w 450532"/>
                <a:gd name="connsiteY11" fmla="*/ 815 h 229474"/>
                <a:gd name="connsiteX12" fmla="*/ 446722 w 450532"/>
                <a:gd name="connsiteY12" fmla="*/ 74158 h 229474"/>
                <a:gd name="connsiteX13" fmla="*/ 450532 w 450532"/>
                <a:gd name="connsiteY13" fmla="*/ 168455 h 229474"/>
                <a:gd name="connsiteX14" fmla="*/ 439103 w 450532"/>
                <a:gd name="connsiteY14" fmla="*/ 186553 h 229474"/>
                <a:gd name="connsiteX15" fmla="*/ 355282 w 450532"/>
                <a:gd name="connsiteY15" fmla="*/ 210365 h 229474"/>
                <a:gd name="connsiteX16" fmla="*/ 303847 w 450532"/>
                <a:gd name="connsiteY16" fmla="*/ 217985 h 229474"/>
                <a:gd name="connsiteX17" fmla="*/ 200978 w 450532"/>
                <a:gd name="connsiteY17" fmla="*/ 224653 h 229474"/>
                <a:gd name="connsiteX18" fmla="*/ 43815 w 450532"/>
                <a:gd name="connsiteY18" fmla="*/ 229415 h 229474"/>
                <a:gd name="connsiteX19" fmla="*/ 37147 w 450532"/>
                <a:gd name="connsiteY19" fmla="*/ 228463 h 22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0532" h="229474">
                  <a:moveTo>
                    <a:pt x="37147" y="228463"/>
                  </a:moveTo>
                  <a:cubicBezTo>
                    <a:pt x="24765" y="227510"/>
                    <a:pt x="13335" y="229415"/>
                    <a:pt x="953" y="226558"/>
                  </a:cubicBezTo>
                  <a:cubicBezTo>
                    <a:pt x="0" y="225605"/>
                    <a:pt x="0" y="224653"/>
                    <a:pt x="0" y="223700"/>
                  </a:cubicBezTo>
                  <a:cubicBezTo>
                    <a:pt x="7620" y="210365"/>
                    <a:pt x="3810" y="195125"/>
                    <a:pt x="5715" y="179885"/>
                  </a:cubicBezTo>
                  <a:cubicBezTo>
                    <a:pt x="10478" y="142738"/>
                    <a:pt x="14288" y="106543"/>
                    <a:pt x="25718" y="71300"/>
                  </a:cubicBezTo>
                  <a:cubicBezTo>
                    <a:pt x="30480" y="56060"/>
                    <a:pt x="36195" y="40820"/>
                    <a:pt x="49530" y="30343"/>
                  </a:cubicBezTo>
                  <a:cubicBezTo>
                    <a:pt x="53340" y="28438"/>
                    <a:pt x="58103" y="29390"/>
                    <a:pt x="61913" y="29390"/>
                  </a:cubicBezTo>
                  <a:cubicBezTo>
                    <a:pt x="95250" y="29390"/>
                    <a:pt x="129540" y="29390"/>
                    <a:pt x="162878" y="29390"/>
                  </a:cubicBezTo>
                  <a:cubicBezTo>
                    <a:pt x="203835" y="29390"/>
                    <a:pt x="244793" y="26533"/>
                    <a:pt x="285750" y="25580"/>
                  </a:cubicBezTo>
                  <a:cubicBezTo>
                    <a:pt x="315278" y="24628"/>
                    <a:pt x="344805" y="20818"/>
                    <a:pt x="374332" y="17008"/>
                  </a:cubicBezTo>
                  <a:cubicBezTo>
                    <a:pt x="395288" y="14150"/>
                    <a:pt x="415290" y="6530"/>
                    <a:pt x="436245" y="1768"/>
                  </a:cubicBezTo>
                  <a:cubicBezTo>
                    <a:pt x="440055" y="815"/>
                    <a:pt x="442913" y="-1090"/>
                    <a:pt x="446722" y="815"/>
                  </a:cubicBezTo>
                  <a:cubicBezTo>
                    <a:pt x="446722" y="25580"/>
                    <a:pt x="447675" y="49393"/>
                    <a:pt x="446722" y="74158"/>
                  </a:cubicBezTo>
                  <a:cubicBezTo>
                    <a:pt x="445770" y="105590"/>
                    <a:pt x="449580" y="137023"/>
                    <a:pt x="450532" y="168455"/>
                  </a:cubicBezTo>
                  <a:cubicBezTo>
                    <a:pt x="450532" y="177028"/>
                    <a:pt x="446722" y="182743"/>
                    <a:pt x="439103" y="186553"/>
                  </a:cubicBezTo>
                  <a:cubicBezTo>
                    <a:pt x="412432" y="199888"/>
                    <a:pt x="383857" y="205603"/>
                    <a:pt x="355282" y="210365"/>
                  </a:cubicBezTo>
                  <a:cubicBezTo>
                    <a:pt x="338138" y="213223"/>
                    <a:pt x="320993" y="215128"/>
                    <a:pt x="303847" y="217985"/>
                  </a:cubicBezTo>
                  <a:cubicBezTo>
                    <a:pt x="269557" y="219890"/>
                    <a:pt x="235268" y="220843"/>
                    <a:pt x="200978" y="224653"/>
                  </a:cubicBezTo>
                  <a:cubicBezTo>
                    <a:pt x="148590" y="230368"/>
                    <a:pt x="96203" y="229415"/>
                    <a:pt x="43815" y="229415"/>
                  </a:cubicBezTo>
                  <a:cubicBezTo>
                    <a:pt x="40957" y="228463"/>
                    <a:pt x="39053" y="228463"/>
                    <a:pt x="37147" y="228463"/>
                  </a:cubicBezTo>
                  <a:close/>
                </a:path>
              </a:pathLst>
            </a:custGeom>
            <a:solidFill>
              <a:schemeClr val="bg2">
                <a:lumMod val="75000"/>
              </a:schemeClr>
            </a:solidFill>
            <a:ln w="9525" cap="flat">
              <a:noFill/>
              <a:prstDash val="solid"/>
              <a:miter/>
            </a:ln>
          </p:spPr>
          <p:txBody>
            <a:bodyPr rtlCol="0" anchor="ctr">
              <a:noAutofit/>
            </a:bodyPr>
            <a:lstStyle/>
            <a:p>
              <a:endParaRPr lang="zh-CN" altLang="en-US"/>
            </a:p>
          </p:txBody>
        </p:sp>
        <p:sp>
          <p:nvSpPr>
            <p:cNvPr id="69" name="任意多边形: 形状 68">
              <a:extLst>
                <a:ext uri="{FF2B5EF4-FFF2-40B4-BE49-F238E27FC236}">
                  <a16:creationId xmlns:a16="http://schemas.microsoft.com/office/drawing/2014/main" id="{BFFCAB67-C17A-A612-3F06-2B7753D8A964}"/>
                </a:ext>
              </a:extLst>
            </p:cNvPr>
            <p:cNvSpPr/>
            <p:nvPr/>
          </p:nvSpPr>
          <p:spPr>
            <a:xfrm>
              <a:off x="2441384" y="8741320"/>
              <a:ext cx="354856" cy="228042"/>
            </a:xfrm>
            <a:custGeom>
              <a:avLst/>
              <a:gdLst>
                <a:gd name="connsiteX0" fmla="*/ 354856 w 354856"/>
                <a:gd name="connsiteY0" fmla="*/ 32780 h 228042"/>
                <a:gd name="connsiteX1" fmla="*/ 347236 w 354856"/>
                <a:gd name="connsiteY1" fmla="*/ 44210 h 228042"/>
                <a:gd name="connsiteX2" fmla="*/ 329139 w 354856"/>
                <a:gd name="connsiteY2" fmla="*/ 93740 h 228042"/>
                <a:gd name="connsiteX3" fmla="*/ 314851 w 354856"/>
                <a:gd name="connsiteY3" fmla="*/ 177560 h 228042"/>
                <a:gd name="connsiteX4" fmla="*/ 312946 w 354856"/>
                <a:gd name="connsiteY4" fmla="*/ 196610 h 228042"/>
                <a:gd name="connsiteX5" fmla="*/ 306279 w 354856"/>
                <a:gd name="connsiteY5" fmla="*/ 228042 h 228042"/>
                <a:gd name="connsiteX6" fmla="*/ 197694 w 354856"/>
                <a:gd name="connsiteY6" fmla="*/ 222327 h 228042"/>
                <a:gd name="connsiteX7" fmla="*/ 145306 w 354856"/>
                <a:gd name="connsiteY7" fmla="*/ 217565 h 228042"/>
                <a:gd name="connsiteX8" fmla="*/ 46246 w 354856"/>
                <a:gd name="connsiteY8" fmla="*/ 201372 h 228042"/>
                <a:gd name="connsiteX9" fmla="*/ 7194 w 354856"/>
                <a:gd name="connsiteY9" fmla="*/ 186132 h 228042"/>
                <a:gd name="connsiteX10" fmla="*/ 526 w 354856"/>
                <a:gd name="connsiteY10" fmla="*/ 174702 h 228042"/>
                <a:gd name="connsiteX11" fmla="*/ 3383 w 354856"/>
                <a:gd name="connsiteY11" fmla="*/ 118505 h 228042"/>
                <a:gd name="connsiteX12" fmla="*/ 3383 w 354856"/>
                <a:gd name="connsiteY12" fmla="*/ 23255 h 228042"/>
                <a:gd name="connsiteX13" fmla="*/ 6241 w 354856"/>
                <a:gd name="connsiteY13" fmla="*/ 394 h 228042"/>
                <a:gd name="connsiteX14" fmla="*/ 12908 w 354856"/>
                <a:gd name="connsiteY14" fmla="*/ 1347 h 228042"/>
                <a:gd name="connsiteX15" fmla="*/ 114826 w 354856"/>
                <a:gd name="connsiteY15" fmla="*/ 22302 h 228042"/>
                <a:gd name="connsiteX16" fmla="*/ 230079 w 354856"/>
                <a:gd name="connsiteY16" fmla="*/ 28969 h 228042"/>
                <a:gd name="connsiteX17" fmla="*/ 273894 w 354856"/>
                <a:gd name="connsiteY17" fmla="*/ 29922 h 228042"/>
                <a:gd name="connsiteX18" fmla="*/ 347236 w 354856"/>
                <a:gd name="connsiteY18" fmla="*/ 29922 h 228042"/>
                <a:gd name="connsiteX19" fmla="*/ 354856 w 354856"/>
                <a:gd name="connsiteY19" fmla="*/ 32780 h 2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856" h="228042">
                  <a:moveTo>
                    <a:pt x="354856" y="32780"/>
                  </a:moveTo>
                  <a:cubicBezTo>
                    <a:pt x="353904" y="37542"/>
                    <a:pt x="349141" y="40400"/>
                    <a:pt x="347236" y="44210"/>
                  </a:cubicBezTo>
                  <a:cubicBezTo>
                    <a:pt x="337711" y="59450"/>
                    <a:pt x="333901" y="76595"/>
                    <a:pt x="329139" y="93740"/>
                  </a:cubicBezTo>
                  <a:cubicBezTo>
                    <a:pt x="321519" y="121362"/>
                    <a:pt x="319614" y="149937"/>
                    <a:pt x="314851" y="177560"/>
                  </a:cubicBezTo>
                  <a:cubicBezTo>
                    <a:pt x="313899" y="184227"/>
                    <a:pt x="312946" y="189942"/>
                    <a:pt x="312946" y="196610"/>
                  </a:cubicBezTo>
                  <a:cubicBezTo>
                    <a:pt x="312946" y="208040"/>
                    <a:pt x="312946" y="218517"/>
                    <a:pt x="306279" y="228042"/>
                  </a:cubicBezTo>
                  <a:cubicBezTo>
                    <a:pt x="270083" y="226137"/>
                    <a:pt x="233889" y="226137"/>
                    <a:pt x="197694" y="222327"/>
                  </a:cubicBezTo>
                  <a:cubicBezTo>
                    <a:pt x="180549" y="220422"/>
                    <a:pt x="162451" y="218517"/>
                    <a:pt x="145306" y="217565"/>
                  </a:cubicBezTo>
                  <a:cubicBezTo>
                    <a:pt x="111969" y="214707"/>
                    <a:pt x="78631" y="208992"/>
                    <a:pt x="46246" y="201372"/>
                  </a:cubicBezTo>
                  <a:cubicBezTo>
                    <a:pt x="32911" y="198515"/>
                    <a:pt x="19576" y="191847"/>
                    <a:pt x="7194" y="186132"/>
                  </a:cubicBezTo>
                  <a:cubicBezTo>
                    <a:pt x="2431" y="183275"/>
                    <a:pt x="526" y="179465"/>
                    <a:pt x="526" y="174702"/>
                  </a:cubicBezTo>
                  <a:cubicBezTo>
                    <a:pt x="-1379" y="155652"/>
                    <a:pt x="2431" y="137555"/>
                    <a:pt x="3383" y="118505"/>
                  </a:cubicBezTo>
                  <a:cubicBezTo>
                    <a:pt x="4336" y="87072"/>
                    <a:pt x="5289" y="55640"/>
                    <a:pt x="3383" y="23255"/>
                  </a:cubicBezTo>
                  <a:cubicBezTo>
                    <a:pt x="2431" y="15635"/>
                    <a:pt x="3383" y="8015"/>
                    <a:pt x="6241" y="394"/>
                  </a:cubicBezTo>
                  <a:cubicBezTo>
                    <a:pt x="9099" y="-558"/>
                    <a:pt x="11004" y="394"/>
                    <a:pt x="12908" y="1347"/>
                  </a:cubicBezTo>
                  <a:cubicBezTo>
                    <a:pt x="45294" y="15635"/>
                    <a:pt x="79583" y="19444"/>
                    <a:pt x="114826" y="22302"/>
                  </a:cubicBezTo>
                  <a:cubicBezTo>
                    <a:pt x="152926" y="26112"/>
                    <a:pt x="191026" y="27065"/>
                    <a:pt x="230079" y="28969"/>
                  </a:cubicBezTo>
                  <a:cubicBezTo>
                    <a:pt x="245319" y="29922"/>
                    <a:pt x="259606" y="29922"/>
                    <a:pt x="273894" y="29922"/>
                  </a:cubicBezTo>
                  <a:cubicBezTo>
                    <a:pt x="298658" y="28969"/>
                    <a:pt x="323424" y="29922"/>
                    <a:pt x="347236" y="29922"/>
                  </a:cubicBezTo>
                  <a:cubicBezTo>
                    <a:pt x="349141" y="29922"/>
                    <a:pt x="352951" y="29922"/>
                    <a:pt x="354856" y="32780"/>
                  </a:cubicBezTo>
                  <a:close/>
                </a:path>
              </a:pathLst>
            </a:custGeom>
            <a:solidFill>
              <a:schemeClr val="bg2">
                <a:lumMod val="50000"/>
              </a:schemeClr>
            </a:solidFill>
            <a:ln w="9525" cap="flat">
              <a:noFill/>
              <a:prstDash val="solid"/>
              <a:miter/>
            </a:ln>
          </p:spPr>
          <p:txBody>
            <a:bodyPr rtlCol="0" anchor="ctr">
              <a:noAutofit/>
            </a:bodyPr>
            <a:lstStyle/>
            <a:p>
              <a:endParaRPr lang="zh-CN" altLang="en-US"/>
            </a:p>
          </p:txBody>
        </p:sp>
        <p:sp>
          <p:nvSpPr>
            <p:cNvPr id="70" name="任意多边形: 形状 69">
              <a:extLst>
                <a:ext uri="{FF2B5EF4-FFF2-40B4-BE49-F238E27FC236}">
                  <a16:creationId xmlns:a16="http://schemas.microsoft.com/office/drawing/2014/main" id="{316F8666-D2AE-D30F-E075-B297C37A58BC}"/>
                </a:ext>
              </a:extLst>
            </p:cNvPr>
            <p:cNvSpPr/>
            <p:nvPr/>
          </p:nvSpPr>
          <p:spPr>
            <a:xfrm>
              <a:off x="2654762" y="8644697"/>
              <a:ext cx="539622" cy="132260"/>
            </a:xfrm>
            <a:custGeom>
              <a:avLst/>
              <a:gdLst>
                <a:gd name="connsiteX0" fmla="*/ 141478 w 539622"/>
                <a:gd name="connsiteY0" fmla="*/ 129403 h 132260"/>
                <a:gd name="connsiteX1" fmla="*/ 58610 w 539622"/>
                <a:gd name="connsiteY1" fmla="*/ 129403 h 132260"/>
                <a:gd name="connsiteX2" fmla="*/ 40513 w 539622"/>
                <a:gd name="connsiteY2" fmla="*/ 119878 h 132260"/>
                <a:gd name="connsiteX3" fmla="*/ 8128 w 539622"/>
                <a:gd name="connsiteY3" fmla="*/ 93208 h 132260"/>
                <a:gd name="connsiteX4" fmla="*/ 12890 w 539622"/>
                <a:gd name="connsiteY4" fmla="*/ 36058 h 132260"/>
                <a:gd name="connsiteX5" fmla="*/ 62420 w 539622"/>
                <a:gd name="connsiteY5" fmla="*/ 6530 h 132260"/>
                <a:gd name="connsiteX6" fmla="*/ 68135 w 539622"/>
                <a:gd name="connsiteY6" fmla="*/ 4625 h 132260"/>
                <a:gd name="connsiteX7" fmla="*/ 79565 w 539622"/>
                <a:gd name="connsiteY7" fmla="*/ 1768 h 132260"/>
                <a:gd name="connsiteX8" fmla="*/ 206248 w 539622"/>
                <a:gd name="connsiteY8" fmla="*/ 815 h 132260"/>
                <a:gd name="connsiteX9" fmla="*/ 314833 w 539622"/>
                <a:gd name="connsiteY9" fmla="*/ 9388 h 132260"/>
                <a:gd name="connsiteX10" fmla="*/ 419608 w 539622"/>
                <a:gd name="connsiteY10" fmla="*/ 29390 h 132260"/>
                <a:gd name="connsiteX11" fmla="*/ 512000 w 539622"/>
                <a:gd name="connsiteY11" fmla="*/ 69395 h 132260"/>
                <a:gd name="connsiteX12" fmla="*/ 537718 w 539622"/>
                <a:gd name="connsiteY12" fmla="*/ 93208 h 132260"/>
                <a:gd name="connsiteX13" fmla="*/ 539623 w 539622"/>
                <a:gd name="connsiteY13" fmla="*/ 100828 h 132260"/>
                <a:gd name="connsiteX14" fmla="*/ 483425 w 539622"/>
                <a:gd name="connsiteY14" fmla="*/ 117020 h 132260"/>
                <a:gd name="connsiteX15" fmla="*/ 432943 w 539622"/>
                <a:gd name="connsiteY15" fmla="*/ 124640 h 132260"/>
                <a:gd name="connsiteX16" fmla="*/ 340550 w 539622"/>
                <a:gd name="connsiteY16" fmla="*/ 130355 h 132260"/>
                <a:gd name="connsiteX17" fmla="*/ 284353 w 539622"/>
                <a:gd name="connsiteY17" fmla="*/ 132260 h 132260"/>
                <a:gd name="connsiteX18" fmla="*/ 141478 w 539622"/>
                <a:gd name="connsiteY18" fmla="*/ 129403 h 13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622" h="132260">
                  <a:moveTo>
                    <a:pt x="141478" y="129403"/>
                  </a:moveTo>
                  <a:cubicBezTo>
                    <a:pt x="113855" y="129403"/>
                    <a:pt x="86233" y="129403"/>
                    <a:pt x="58610" y="129403"/>
                  </a:cubicBezTo>
                  <a:cubicBezTo>
                    <a:pt x="52895" y="125593"/>
                    <a:pt x="46228" y="122735"/>
                    <a:pt x="40513" y="119878"/>
                  </a:cubicBezTo>
                  <a:cubicBezTo>
                    <a:pt x="27178" y="113210"/>
                    <a:pt x="16700" y="103685"/>
                    <a:pt x="8128" y="93208"/>
                  </a:cubicBezTo>
                  <a:cubicBezTo>
                    <a:pt x="-4255" y="77968"/>
                    <a:pt x="-2350" y="53203"/>
                    <a:pt x="12890" y="36058"/>
                  </a:cubicBezTo>
                  <a:cubicBezTo>
                    <a:pt x="26225" y="20818"/>
                    <a:pt x="42418" y="11293"/>
                    <a:pt x="62420" y="6530"/>
                  </a:cubicBezTo>
                  <a:cubicBezTo>
                    <a:pt x="64325" y="5578"/>
                    <a:pt x="66230" y="6530"/>
                    <a:pt x="68135" y="4625"/>
                  </a:cubicBezTo>
                  <a:cubicBezTo>
                    <a:pt x="71945" y="2720"/>
                    <a:pt x="75755" y="1768"/>
                    <a:pt x="79565" y="1768"/>
                  </a:cubicBezTo>
                  <a:cubicBezTo>
                    <a:pt x="121475" y="815"/>
                    <a:pt x="164338" y="-1090"/>
                    <a:pt x="206248" y="815"/>
                  </a:cubicBezTo>
                  <a:cubicBezTo>
                    <a:pt x="242443" y="1768"/>
                    <a:pt x="278638" y="4625"/>
                    <a:pt x="314833" y="9388"/>
                  </a:cubicBezTo>
                  <a:cubicBezTo>
                    <a:pt x="350075" y="14150"/>
                    <a:pt x="385318" y="19865"/>
                    <a:pt x="419608" y="29390"/>
                  </a:cubicBezTo>
                  <a:cubicBezTo>
                    <a:pt x="451993" y="37963"/>
                    <a:pt x="484378" y="48440"/>
                    <a:pt x="512000" y="69395"/>
                  </a:cubicBezTo>
                  <a:cubicBezTo>
                    <a:pt x="521525" y="76063"/>
                    <a:pt x="532003" y="81778"/>
                    <a:pt x="537718" y="93208"/>
                  </a:cubicBezTo>
                  <a:cubicBezTo>
                    <a:pt x="538670" y="95113"/>
                    <a:pt x="539623" y="97970"/>
                    <a:pt x="539623" y="100828"/>
                  </a:cubicBezTo>
                  <a:cubicBezTo>
                    <a:pt x="520573" y="106543"/>
                    <a:pt x="501523" y="112258"/>
                    <a:pt x="483425" y="117020"/>
                  </a:cubicBezTo>
                  <a:cubicBezTo>
                    <a:pt x="467233" y="120830"/>
                    <a:pt x="450088" y="121783"/>
                    <a:pt x="432943" y="124640"/>
                  </a:cubicBezTo>
                  <a:cubicBezTo>
                    <a:pt x="402463" y="128450"/>
                    <a:pt x="371030" y="128450"/>
                    <a:pt x="340550" y="130355"/>
                  </a:cubicBezTo>
                  <a:cubicBezTo>
                    <a:pt x="322453" y="132260"/>
                    <a:pt x="303403" y="132260"/>
                    <a:pt x="284353" y="132260"/>
                  </a:cubicBezTo>
                  <a:cubicBezTo>
                    <a:pt x="235775" y="129403"/>
                    <a:pt x="188150" y="129403"/>
                    <a:pt x="141478" y="129403"/>
                  </a:cubicBezTo>
                  <a:close/>
                </a:path>
              </a:pathLst>
            </a:custGeom>
            <a:solidFill>
              <a:schemeClr val="bg2">
                <a:lumMod val="90000"/>
              </a:schemeClr>
            </a:solidFill>
            <a:ln w="9525" cap="flat">
              <a:noFill/>
              <a:prstDash val="solid"/>
              <a:miter/>
            </a:ln>
          </p:spPr>
          <p:txBody>
            <a:bodyPr rtlCol="0" anchor="ctr">
              <a:noAutofit/>
            </a:bodyPr>
            <a:lstStyle/>
            <a:p>
              <a:endParaRPr lang="zh-CN" altLang="en-US"/>
            </a:p>
          </p:txBody>
        </p:sp>
        <p:sp>
          <p:nvSpPr>
            <p:cNvPr id="71" name="任意多边形: 形状 70">
              <a:extLst>
                <a:ext uri="{FF2B5EF4-FFF2-40B4-BE49-F238E27FC236}">
                  <a16:creationId xmlns:a16="http://schemas.microsoft.com/office/drawing/2014/main" id="{AF3AFACD-5116-88A8-B911-02D7231BA6D7}"/>
                </a:ext>
              </a:extLst>
            </p:cNvPr>
            <p:cNvSpPr/>
            <p:nvPr/>
          </p:nvSpPr>
          <p:spPr>
            <a:xfrm>
              <a:off x="2445720" y="8647417"/>
              <a:ext cx="275272" cy="127787"/>
            </a:xfrm>
            <a:custGeom>
              <a:avLst/>
              <a:gdLst>
                <a:gd name="connsiteX0" fmla="*/ 275272 w 275272"/>
                <a:gd name="connsiteY0" fmla="*/ 0 h 127787"/>
                <a:gd name="connsiteX1" fmla="*/ 260985 w 275272"/>
                <a:gd name="connsiteY1" fmla="*/ 7620 h 127787"/>
                <a:gd name="connsiteX2" fmla="*/ 217170 w 275272"/>
                <a:gd name="connsiteY2" fmla="*/ 40958 h 127787"/>
                <a:gd name="connsiteX3" fmla="*/ 221933 w 275272"/>
                <a:gd name="connsiteY3" fmla="*/ 94297 h 127787"/>
                <a:gd name="connsiteX4" fmla="*/ 260033 w 275272"/>
                <a:gd name="connsiteY4" fmla="*/ 120967 h 127787"/>
                <a:gd name="connsiteX5" fmla="*/ 266700 w 275272"/>
                <a:gd name="connsiteY5" fmla="*/ 127635 h 127787"/>
                <a:gd name="connsiteX6" fmla="*/ 167640 w 275272"/>
                <a:gd name="connsiteY6" fmla="*/ 124778 h 127787"/>
                <a:gd name="connsiteX7" fmla="*/ 104775 w 275272"/>
                <a:gd name="connsiteY7" fmla="*/ 120015 h 127787"/>
                <a:gd name="connsiteX8" fmla="*/ 8572 w 275272"/>
                <a:gd name="connsiteY8" fmla="*/ 100013 h 127787"/>
                <a:gd name="connsiteX9" fmla="*/ 0 w 275272"/>
                <a:gd name="connsiteY9" fmla="*/ 95250 h 127787"/>
                <a:gd name="connsiteX10" fmla="*/ 21908 w 275272"/>
                <a:gd name="connsiteY10" fmla="*/ 66675 h 127787"/>
                <a:gd name="connsiteX11" fmla="*/ 73343 w 275272"/>
                <a:gd name="connsiteY11" fmla="*/ 39053 h 127787"/>
                <a:gd name="connsiteX12" fmla="*/ 194310 w 275272"/>
                <a:gd name="connsiteY12" fmla="*/ 8572 h 127787"/>
                <a:gd name="connsiteX13" fmla="*/ 198120 w 275272"/>
                <a:gd name="connsiteY13" fmla="*/ 8572 h 127787"/>
                <a:gd name="connsiteX14" fmla="*/ 200978 w 275272"/>
                <a:gd name="connsiteY14" fmla="*/ 7620 h 127787"/>
                <a:gd name="connsiteX15" fmla="*/ 208597 w 275272"/>
                <a:gd name="connsiteY15" fmla="*/ 7620 h 127787"/>
                <a:gd name="connsiteX16" fmla="*/ 211455 w 275272"/>
                <a:gd name="connsiteY16" fmla="*/ 6667 h 127787"/>
                <a:gd name="connsiteX17" fmla="*/ 221933 w 275272"/>
                <a:gd name="connsiteY17" fmla="*/ 5715 h 127787"/>
                <a:gd name="connsiteX18" fmla="*/ 224790 w 275272"/>
                <a:gd name="connsiteY18" fmla="*/ 4763 h 127787"/>
                <a:gd name="connsiteX19" fmla="*/ 275272 w 275272"/>
                <a:gd name="connsiteY19" fmla="*/ 0 h 12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5272" h="127787">
                  <a:moveTo>
                    <a:pt x="275272" y="0"/>
                  </a:moveTo>
                  <a:cubicBezTo>
                    <a:pt x="272415" y="5715"/>
                    <a:pt x="265747" y="5715"/>
                    <a:pt x="260985" y="7620"/>
                  </a:cubicBezTo>
                  <a:cubicBezTo>
                    <a:pt x="241935" y="13335"/>
                    <a:pt x="227647" y="24765"/>
                    <a:pt x="217170" y="40958"/>
                  </a:cubicBezTo>
                  <a:cubicBezTo>
                    <a:pt x="205740" y="57150"/>
                    <a:pt x="207645" y="80010"/>
                    <a:pt x="221933" y="94297"/>
                  </a:cubicBezTo>
                  <a:cubicBezTo>
                    <a:pt x="233363" y="105728"/>
                    <a:pt x="245745" y="114300"/>
                    <a:pt x="260033" y="120967"/>
                  </a:cubicBezTo>
                  <a:cubicBezTo>
                    <a:pt x="262890" y="121920"/>
                    <a:pt x="266700" y="122872"/>
                    <a:pt x="266700" y="127635"/>
                  </a:cubicBezTo>
                  <a:cubicBezTo>
                    <a:pt x="233363" y="128588"/>
                    <a:pt x="200978" y="124778"/>
                    <a:pt x="167640" y="124778"/>
                  </a:cubicBezTo>
                  <a:cubicBezTo>
                    <a:pt x="146685" y="124778"/>
                    <a:pt x="125730" y="122872"/>
                    <a:pt x="104775" y="120015"/>
                  </a:cubicBezTo>
                  <a:cubicBezTo>
                    <a:pt x="72390" y="116205"/>
                    <a:pt x="39053" y="113347"/>
                    <a:pt x="8572" y="100013"/>
                  </a:cubicBezTo>
                  <a:cubicBezTo>
                    <a:pt x="5715" y="99060"/>
                    <a:pt x="2858" y="97155"/>
                    <a:pt x="0" y="95250"/>
                  </a:cubicBezTo>
                  <a:cubicBezTo>
                    <a:pt x="3810" y="82867"/>
                    <a:pt x="12383" y="74295"/>
                    <a:pt x="21908" y="66675"/>
                  </a:cubicBezTo>
                  <a:cubicBezTo>
                    <a:pt x="37147" y="54292"/>
                    <a:pt x="55245" y="46672"/>
                    <a:pt x="73343" y="39053"/>
                  </a:cubicBezTo>
                  <a:cubicBezTo>
                    <a:pt x="112395" y="23813"/>
                    <a:pt x="153353" y="16192"/>
                    <a:pt x="194310" y="8572"/>
                  </a:cubicBezTo>
                  <a:cubicBezTo>
                    <a:pt x="195263" y="8572"/>
                    <a:pt x="197168" y="8572"/>
                    <a:pt x="198120" y="8572"/>
                  </a:cubicBezTo>
                  <a:cubicBezTo>
                    <a:pt x="199072" y="8572"/>
                    <a:pt x="200025" y="8572"/>
                    <a:pt x="200978" y="7620"/>
                  </a:cubicBezTo>
                  <a:cubicBezTo>
                    <a:pt x="203835" y="7620"/>
                    <a:pt x="205740" y="7620"/>
                    <a:pt x="208597" y="7620"/>
                  </a:cubicBezTo>
                  <a:cubicBezTo>
                    <a:pt x="209550" y="7620"/>
                    <a:pt x="210503" y="7620"/>
                    <a:pt x="211455" y="6667"/>
                  </a:cubicBezTo>
                  <a:cubicBezTo>
                    <a:pt x="215265" y="6667"/>
                    <a:pt x="219075" y="6667"/>
                    <a:pt x="221933" y="5715"/>
                  </a:cubicBezTo>
                  <a:cubicBezTo>
                    <a:pt x="222885" y="5715"/>
                    <a:pt x="223838" y="5715"/>
                    <a:pt x="224790" y="4763"/>
                  </a:cubicBezTo>
                  <a:cubicBezTo>
                    <a:pt x="242888" y="2858"/>
                    <a:pt x="259080" y="0"/>
                    <a:pt x="275272" y="0"/>
                  </a:cubicBezTo>
                  <a:close/>
                </a:path>
              </a:pathLst>
            </a:custGeom>
            <a:solidFill>
              <a:schemeClr val="bg2">
                <a:lumMod val="75000"/>
              </a:schemeClr>
            </a:solidFill>
            <a:ln w="9525" cap="flat">
              <a:noFill/>
              <a:prstDash val="solid"/>
              <a:miter/>
            </a:ln>
          </p:spPr>
          <p:txBody>
            <a:bodyPr rtlCol="0" anchor="ctr">
              <a:noAutofit/>
            </a:bodyPr>
            <a:lstStyle/>
            <a:p>
              <a:endParaRPr lang="zh-CN" altLang="en-US"/>
            </a:p>
          </p:txBody>
        </p:sp>
        <p:sp>
          <p:nvSpPr>
            <p:cNvPr id="72" name="任意多边形: 形状 71">
              <a:extLst>
                <a:ext uri="{FF2B5EF4-FFF2-40B4-BE49-F238E27FC236}">
                  <a16:creationId xmlns:a16="http://schemas.microsoft.com/office/drawing/2014/main" id="{A6ACB473-76E1-AC03-4A4D-A3B7B89FC883}"/>
                </a:ext>
              </a:extLst>
            </p:cNvPr>
            <p:cNvSpPr/>
            <p:nvPr/>
          </p:nvSpPr>
          <p:spPr>
            <a:xfrm>
              <a:off x="2384046" y="9778035"/>
              <a:ext cx="410289" cy="392561"/>
            </a:xfrm>
            <a:custGeom>
              <a:avLst/>
              <a:gdLst>
                <a:gd name="connsiteX0" fmla="*/ 15954 w 410289"/>
                <a:gd name="connsiteY0" fmla="*/ 28575 h 392561"/>
                <a:gd name="connsiteX1" fmla="*/ 714 w 410289"/>
                <a:gd name="connsiteY1" fmla="*/ 13335 h 392561"/>
                <a:gd name="connsiteX2" fmla="*/ 714 w 410289"/>
                <a:gd name="connsiteY2" fmla="*/ 0 h 392561"/>
                <a:gd name="connsiteX3" fmla="*/ 26432 w 410289"/>
                <a:gd name="connsiteY3" fmla="*/ 20955 h 392561"/>
                <a:gd name="connsiteX4" fmla="*/ 40720 w 410289"/>
                <a:gd name="connsiteY4" fmla="*/ 48577 h 392561"/>
                <a:gd name="connsiteX5" fmla="*/ 42624 w 410289"/>
                <a:gd name="connsiteY5" fmla="*/ 78105 h 392561"/>
                <a:gd name="connsiteX6" fmla="*/ 59770 w 410289"/>
                <a:gd name="connsiteY6" fmla="*/ 116205 h 392561"/>
                <a:gd name="connsiteX7" fmla="*/ 137874 w 410289"/>
                <a:gd name="connsiteY7" fmla="*/ 222885 h 392561"/>
                <a:gd name="connsiteX8" fmla="*/ 225504 w 410289"/>
                <a:gd name="connsiteY8" fmla="*/ 299085 h 392561"/>
                <a:gd name="connsiteX9" fmla="*/ 307420 w 410289"/>
                <a:gd name="connsiteY9" fmla="*/ 354330 h 392561"/>
                <a:gd name="connsiteX10" fmla="*/ 387429 w 410289"/>
                <a:gd name="connsiteY10" fmla="*/ 385763 h 392561"/>
                <a:gd name="connsiteX11" fmla="*/ 410289 w 410289"/>
                <a:gd name="connsiteY11" fmla="*/ 389572 h 392561"/>
                <a:gd name="connsiteX12" fmla="*/ 363617 w 410289"/>
                <a:gd name="connsiteY12" fmla="*/ 390525 h 392561"/>
                <a:gd name="connsiteX13" fmla="*/ 285512 w 410289"/>
                <a:gd name="connsiteY13" fmla="*/ 362902 h 392561"/>
                <a:gd name="connsiteX14" fmla="*/ 273129 w 410289"/>
                <a:gd name="connsiteY14" fmla="*/ 357188 h 392561"/>
                <a:gd name="connsiteX15" fmla="*/ 201692 w 410289"/>
                <a:gd name="connsiteY15" fmla="*/ 306705 h 392561"/>
                <a:gd name="connsiteX16" fmla="*/ 195024 w 410289"/>
                <a:gd name="connsiteY16" fmla="*/ 301942 h 392561"/>
                <a:gd name="connsiteX17" fmla="*/ 193120 w 410289"/>
                <a:gd name="connsiteY17" fmla="*/ 300990 h 392561"/>
                <a:gd name="connsiteX18" fmla="*/ 190262 w 410289"/>
                <a:gd name="connsiteY18" fmla="*/ 299085 h 392561"/>
                <a:gd name="connsiteX19" fmla="*/ 132159 w 410289"/>
                <a:gd name="connsiteY19" fmla="*/ 238125 h 392561"/>
                <a:gd name="connsiteX20" fmla="*/ 66437 w 410289"/>
                <a:gd name="connsiteY20" fmla="*/ 153352 h 392561"/>
                <a:gd name="connsiteX21" fmla="*/ 34052 w 410289"/>
                <a:gd name="connsiteY21" fmla="*/ 104775 h 392561"/>
                <a:gd name="connsiteX22" fmla="*/ 23574 w 410289"/>
                <a:gd name="connsiteY22" fmla="*/ 52388 h 392561"/>
                <a:gd name="connsiteX23" fmla="*/ 15954 w 410289"/>
                <a:gd name="connsiteY23" fmla="*/ 28575 h 39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0289" h="392561">
                  <a:moveTo>
                    <a:pt x="15954" y="28575"/>
                  </a:moveTo>
                  <a:cubicBezTo>
                    <a:pt x="10239" y="23813"/>
                    <a:pt x="7382" y="17145"/>
                    <a:pt x="714" y="13335"/>
                  </a:cubicBezTo>
                  <a:cubicBezTo>
                    <a:pt x="-238" y="8572"/>
                    <a:pt x="-238" y="4763"/>
                    <a:pt x="714" y="0"/>
                  </a:cubicBezTo>
                  <a:cubicBezTo>
                    <a:pt x="9287" y="7620"/>
                    <a:pt x="16907" y="15240"/>
                    <a:pt x="26432" y="20955"/>
                  </a:cubicBezTo>
                  <a:cubicBezTo>
                    <a:pt x="37862" y="27622"/>
                    <a:pt x="39767" y="37147"/>
                    <a:pt x="40720" y="48577"/>
                  </a:cubicBezTo>
                  <a:cubicBezTo>
                    <a:pt x="40720" y="58102"/>
                    <a:pt x="41672" y="68580"/>
                    <a:pt x="42624" y="78105"/>
                  </a:cubicBezTo>
                  <a:cubicBezTo>
                    <a:pt x="43577" y="92392"/>
                    <a:pt x="53102" y="103822"/>
                    <a:pt x="59770" y="116205"/>
                  </a:cubicBezTo>
                  <a:cubicBezTo>
                    <a:pt x="81677" y="155257"/>
                    <a:pt x="112157" y="187642"/>
                    <a:pt x="137874" y="222885"/>
                  </a:cubicBezTo>
                  <a:cubicBezTo>
                    <a:pt x="161687" y="255270"/>
                    <a:pt x="194072" y="276225"/>
                    <a:pt x="225504" y="299085"/>
                  </a:cubicBezTo>
                  <a:cubicBezTo>
                    <a:pt x="252174" y="319088"/>
                    <a:pt x="278845" y="337185"/>
                    <a:pt x="307420" y="354330"/>
                  </a:cubicBezTo>
                  <a:cubicBezTo>
                    <a:pt x="332184" y="369570"/>
                    <a:pt x="356949" y="382905"/>
                    <a:pt x="387429" y="385763"/>
                  </a:cubicBezTo>
                  <a:cubicBezTo>
                    <a:pt x="395049" y="386715"/>
                    <a:pt x="402670" y="387667"/>
                    <a:pt x="410289" y="389572"/>
                  </a:cubicBezTo>
                  <a:cubicBezTo>
                    <a:pt x="395049" y="393382"/>
                    <a:pt x="378857" y="393382"/>
                    <a:pt x="363617" y="390525"/>
                  </a:cubicBezTo>
                  <a:cubicBezTo>
                    <a:pt x="335995" y="384810"/>
                    <a:pt x="310277" y="376238"/>
                    <a:pt x="285512" y="362902"/>
                  </a:cubicBezTo>
                  <a:cubicBezTo>
                    <a:pt x="281702" y="360997"/>
                    <a:pt x="276939" y="359092"/>
                    <a:pt x="273129" y="357188"/>
                  </a:cubicBezTo>
                  <a:cubicBezTo>
                    <a:pt x="248364" y="341947"/>
                    <a:pt x="222647" y="327660"/>
                    <a:pt x="201692" y="306705"/>
                  </a:cubicBezTo>
                  <a:cubicBezTo>
                    <a:pt x="199787" y="304800"/>
                    <a:pt x="197882" y="302895"/>
                    <a:pt x="195024" y="301942"/>
                  </a:cubicBezTo>
                  <a:cubicBezTo>
                    <a:pt x="194072" y="301942"/>
                    <a:pt x="194072" y="301942"/>
                    <a:pt x="193120" y="300990"/>
                  </a:cubicBezTo>
                  <a:cubicBezTo>
                    <a:pt x="192167" y="300038"/>
                    <a:pt x="191214" y="300038"/>
                    <a:pt x="190262" y="299085"/>
                  </a:cubicBezTo>
                  <a:cubicBezTo>
                    <a:pt x="167402" y="281940"/>
                    <a:pt x="149304" y="260985"/>
                    <a:pt x="132159" y="238125"/>
                  </a:cubicBezTo>
                  <a:cubicBezTo>
                    <a:pt x="111204" y="209550"/>
                    <a:pt x="88345" y="181927"/>
                    <a:pt x="66437" y="153352"/>
                  </a:cubicBezTo>
                  <a:cubicBezTo>
                    <a:pt x="55007" y="138113"/>
                    <a:pt x="41672" y="122872"/>
                    <a:pt x="34052" y="104775"/>
                  </a:cubicBezTo>
                  <a:cubicBezTo>
                    <a:pt x="27384" y="87630"/>
                    <a:pt x="26432" y="69532"/>
                    <a:pt x="23574" y="52388"/>
                  </a:cubicBezTo>
                  <a:cubicBezTo>
                    <a:pt x="19764" y="44767"/>
                    <a:pt x="20717" y="36195"/>
                    <a:pt x="15954" y="28575"/>
                  </a:cubicBezTo>
                  <a:close/>
                </a:path>
              </a:pathLst>
            </a:custGeom>
            <a:solidFill>
              <a:schemeClr val="bg2">
                <a:lumMod val="75000"/>
              </a:schemeClr>
            </a:solidFill>
            <a:ln w="9525" cap="flat">
              <a:noFill/>
              <a:prstDash val="solid"/>
              <a:miter/>
            </a:ln>
          </p:spPr>
          <p:txBody>
            <a:bodyPr rtlCol="0" anchor="ctr">
              <a:noAutofit/>
            </a:bodyPr>
            <a:lstStyle/>
            <a:p>
              <a:endParaRPr lang="zh-CN" altLang="en-US"/>
            </a:p>
          </p:txBody>
        </p:sp>
        <p:sp>
          <p:nvSpPr>
            <p:cNvPr id="73" name="任意多边形: 形状 72">
              <a:extLst>
                <a:ext uri="{FF2B5EF4-FFF2-40B4-BE49-F238E27FC236}">
                  <a16:creationId xmlns:a16="http://schemas.microsoft.com/office/drawing/2014/main" id="{21B78B24-D35A-8622-F4DD-8C555C81BD7C}"/>
                </a:ext>
              </a:extLst>
            </p:cNvPr>
            <p:cNvSpPr/>
            <p:nvPr/>
          </p:nvSpPr>
          <p:spPr>
            <a:xfrm>
              <a:off x="2382141" y="9598012"/>
              <a:ext cx="37152" cy="178540"/>
            </a:xfrm>
            <a:custGeom>
              <a:avLst/>
              <a:gdLst>
                <a:gd name="connsiteX0" fmla="*/ 714 w 37152"/>
                <a:gd name="connsiteY0" fmla="*/ 0 h 178540"/>
                <a:gd name="connsiteX1" fmla="*/ 33099 w 37152"/>
                <a:gd name="connsiteY1" fmla="*/ 46673 h 178540"/>
                <a:gd name="connsiteX2" fmla="*/ 34052 w 37152"/>
                <a:gd name="connsiteY2" fmla="*/ 56198 h 178540"/>
                <a:gd name="connsiteX3" fmla="*/ 35004 w 37152"/>
                <a:gd name="connsiteY3" fmla="*/ 142875 h 178540"/>
                <a:gd name="connsiteX4" fmla="*/ 36909 w 37152"/>
                <a:gd name="connsiteY4" fmla="*/ 174308 h 178540"/>
                <a:gd name="connsiteX5" fmla="*/ 32147 w 37152"/>
                <a:gd name="connsiteY5" fmla="*/ 177165 h 178540"/>
                <a:gd name="connsiteX6" fmla="*/ 19764 w 37152"/>
                <a:gd name="connsiteY6" fmla="*/ 169545 h 178540"/>
                <a:gd name="connsiteX7" fmla="*/ 15954 w 37152"/>
                <a:gd name="connsiteY7" fmla="*/ 148590 h 178540"/>
                <a:gd name="connsiteX8" fmla="*/ 13097 w 37152"/>
                <a:gd name="connsiteY8" fmla="*/ 88583 h 178540"/>
                <a:gd name="connsiteX9" fmla="*/ 15002 w 37152"/>
                <a:gd name="connsiteY9" fmla="*/ 51435 h 178540"/>
                <a:gd name="connsiteX10" fmla="*/ 8334 w 37152"/>
                <a:gd name="connsiteY10" fmla="*/ 29528 h 178540"/>
                <a:gd name="connsiteX11" fmla="*/ 714 w 37152"/>
                <a:gd name="connsiteY11" fmla="*/ 15240 h 178540"/>
                <a:gd name="connsiteX12" fmla="*/ 714 w 37152"/>
                <a:gd name="connsiteY12" fmla="*/ 0 h 178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52" h="178540">
                  <a:moveTo>
                    <a:pt x="714" y="0"/>
                  </a:moveTo>
                  <a:cubicBezTo>
                    <a:pt x="13097" y="15240"/>
                    <a:pt x="22622" y="31433"/>
                    <a:pt x="33099" y="46673"/>
                  </a:cubicBezTo>
                  <a:cubicBezTo>
                    <a:pt x="35004" y="49530"/>
                    <a:pt x="35004" y="52388"/>
                    <a:pt x="34052" y="56198"/>
                  </a:cubicBezTo>
                  <a:cubicBezTo>
                    <a:pt x="31194" y="84773"/>
                    <a:pt x="32147" y="114300"/>
                    <a:pt x="35004" y="142875"/>
                  </a:cubicBezTo>
                  <a:cubicBezTo>
                    <a:pt x="35957" y="153353"/>
                    <a:pt x="35004" y="163830"/>
                    <a:pt x="36909" y="174308"/>
                  </a:cubicBezTo>
                  <a:cubicBezTo>
                    <a:pt x="37862" y="178118"/>
                    <a:pt x="35957" y="180023"/>
                    <a:pt x="32147" y="177165"/>
                  </a:cubicBezTo>
                  <a:cubicBezTo>
                    <a:pt x="28337" y="174308"/>
                    <a:pt x="23574" y="171450"/>
                    <a:pt x="19764" y="169545"/>
                  </a:cubicBezTo>
                  <a:cubicBezTo>
                    <a:pt x="15954" y="162878"/>
                    <a:pt x="15954" y="155258"/>
                    <a:pt x="15954" y="148590"/>
                  </a:cubicBezTo>
                  <a:cubicBezTo>
                    <a:pt x="15002" y="128588"/>
                    <a:pt x="14049" y="108585"/>
                    <a:pt x="13097" y="88583"/>
                  </a:cubicBezTo>
                  <a:cubicBezTo>
                    <a:pt x="12144" y="76200"/>
                    <a:pt x="14049" y="63818"/>
                    <a:pt x="15002" y="51435"/>
                  </a:cubicBezTo>
                  <a:cubicBezTo>
                    <a:pt x="15002" y="42863"/>
                    <a:pt x="14049" y="36195"/>
                    <a:pt x="8334" y="29528"/>
                  </a:cubicBezTo>
                  <a:cubicBezTo>
                    <a:pt x="4524" y="25718"/>
                    <a:pt x="714" y="20955"/>
                    <a:pt x="714" y="15240"/>
                  </a:cubicBezTo>
                  <a:cubicBezTo>
                    <a:pt x="-238" y="10478"/>
                    <a:pt x="-238" y="5715"/>
                    <a:pt x="714" y="0"/>
                  </a:cubicBezTo>
                  <a:close/>
                </a:path>
              </a:pathLst>
            </a:custGeom>
            <a:solidFill>
              <a:schemeClr val="bg2">
                <a:lumMod val="75000"/>
              </a:schemeClr>
            </a:solidFill>
            <a:ln w="9525" cap="flat">
              <a:noFill/>
              <a:prstDash val="solid"/>
              <a:miter/>
            </a:ln>
          </p:spPr>
          <p:txBody>
            <a:bodyPr rtlCol="0" anchor="ctr">
              <a:noAutofit/>
            </a:bodyPr>
            <a:lstStyle/>
            <a:p>
              <a:endParaRPr lang="zh-CN" altLang="en-US"/>
            </a:p>
          </p:txBody>
        </p:sp>
        <p:sp>
          <p:nvSpPr>
            <p:cNvPr id="74" name="任意多边形: 形状 73">
              <a:extLst>
                <a:ext uri="{FF2B5EF4-FFF2-40B4-BE49-F238E27FC236}">
                  <a16:creationId xmlns:a16="http://schemas.microsoft.com/office/drawing/2014/main" id="{AD0B2A73-2CAE-2484-EF2C-E821134FB74A}"/>
                </a:ext>
              </a:extLst>
            </p:cNvPr>
            <p:cNvSpPr/>
            <p:nvPr/>
          </p:nvSpPr>
          <p:spPr>
            <a:xfrm>
              <a:off x="2381664" y="9614205"/>
              <a:ext cx="21193" cy="154305"/>
            </a:xfrm>
            <a:custGeom>
              <a:avLst/>
              <a:gdLst>
                <a:gd name="connsiteX0" fmla="*/ 1190 w 21193"/>
                <a:gd name="connsiteY0" fmla="*/ 0 h 154305"/>
                <a:gd name="connsiteX1" fmla="*/ 17383 w 21193"/>
                <a:gd name="connsiteY1" fmla="*/ 20955 h 154305"/>
                <a:gd name="connsiteX2" fmla="*/ 18336 w 21193"/>
                <a:gd name="connsiteY2" fmla="*/ 27622 h 154305"/>
                <a:gd name="connsiteX3" fmla="*/ 18336 w 21193"/>
                <a:gd name="connsiteY3" fmla="*/ 100013 h 154305"/>
                <a:gd name="connsiteX4" fmla="*/ 21193 w 21193"/>
                <a:gd name="connsiteY4" fmla="*/ 154305 h 154305"/>
                <a:gd name="connsiteX5" fmla="*/ 3096 w 21193"/>
                <a:gd name="connsiteY5" fmla="*/ 145732 h 154305"/>
                <a:gd name="connsiteX6" fmla="*/ 2143 w 21193"/>
                <a:gd name="connsiteY6" fmla="*/ 140018 h 154305"/>
                <a:gd name="connsiteX7" fmla="*/ 238 w 21193"/>
                <a:gd name="connsiteY7" fmla="*/ 8572 h 154305"/>
                <a:gd name="connsiteX8" fmla="*/ 1190 w 21193"/>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3" h="154305">
                  <a:moveTo>
                    <a:pt x="1190" y="0"/>
                  </a:moveTo>
                  <a:cubicBezTo>
                    <a:pt x="7858" y="5715"/>
                    <a:pt x="9763" y="15240"/>
                    <a:pt x="17383" y="20955"/>
                  </a:cubicBezTo>
                  <a:cubicBezTo>
                    <a:pt x="19288" y="21907"/>
                    <a:pt x="18336" y="25718"/>
                    <a:pt x="18336" y="27622"/>
                  </a:cubicBezTo>
                  <a:cubicBezTo>
                    <a:pt x="17383" y="51435"/>
                    <a:pt x="16431" y="76200"/>
                    <a:pt x="18336" y="100013"/>
                  </a:cubicBezTo>
                  <a:cubicBezTo>
                    <a:pt x="19288" y="118110"/>
                    <a:pt x="20240" y="136207"/>
                    <a:pt x="21193" y="154305"/>
                  </a:cubicBezTo>
                  <a:cubicBezTo>
                    <a:pt x="14526" y="152400"/>
                    <a:pt x="10715" y="145732"/>
                    <a:pt x="3096" y="145732"/>
                  </a:cubicBezTo>
                  <a:cubicBezTo>
                    <a:pt x="1190" y="143828"/>
                    <a:pt x="2143" y="141922"/>
                    <a:pt x="2143" y="140018"/>
                  </a:cubicBezTo>
                  <a:cubicBezTo>
                    <a:pt x="2143" y="96203"/>
                    <a:pt x="-714" y="52388"/>
                    <a:pt x="238" y="8572"/>
                  </a:cubicBezTo>
                  <a:cubicBezTo>
                    <a:pt x="238" y="4763"/>
                    <a:pt x="-714" y="1905"/>
                    <a:pt x="1190" y="0"/>
                  </a:cubicBezTo>
                  <a:close/>
                </a:path>
              </a:pathLst>
            </a:custGeom>
            <a:solidFill>
              <a:schemeClr val="bg2">
                <a:lumMod val="90000"/>
              </a:schemeClr>
            </a:solidFill>
            <a:ln w="9525" cap="flat">
              <a:noFill/>
              <a:prstDash val="solid"/>
              <a:miter/>
            </a:ln>
          </p:spPr>
          <p:txBody>
            <a:bodyPr rtlCol="0" anchor="ctr">
              <a:noAutofit/>
            </a:bodyPr>
            <a:lstStyle/>
            <a:p>
              <a:endParaRPr lang="zh-CN" altLang="en-US"/>
            </a:p>
          </p:txBody>
        </p:sp>
        <p:sp>
          <p:nvSpPr>
            <p:cNvPr id="75" name="任意多边形: 形状 74">
              <a:extLst>
                <a:ext uri="{FF2B5EF4-FFF2-40B4-BE49-F238E27FC236}">
                  <a16:creationId xmlns:a16="http://schemas.microsoft.com/office/drawing/2014/main" id="{02731E00-5E26-8606-337B-BD4D2A18156B}"/>
                </a:ext>
              </a:extLst>
            </p:cNvPr>
            <p:cNvSpPr/>
            <p:nvPr/>
          </p:nvSpPr>
          <p:spPr>
            <a:xfrm>
              <a:off x="3235342" y="9629445"/>
              <a:ext cx="20425" cy="137159"/>
            </a:xfrm>
            <a:custGeom>
              <a:avLst/>
              <a:gdLst>
                <a:gd name="connsiteX0" fmla="*/ 17145 w 20425"/>
                <a:gd name="connsiteY0" fmla="*/ 134303 h 137159"/>
                <a:gd name="connsiteX1" fmla="*/ 2858 w 20425"/>
                <a:gd name="connsiteY1" fmla="*/ 137160 h 137159"/>
                <a:gd name="connsiteX2" fmla="*/ 0 w 20425"/>
                <a:gd name="connsiteY2" fmla="*/ 126682 h 137159"/>
                <a:gd name="connsiteX3" fmla="*/ 0 w 20425"/>
                <a:gd name="connsiteY3" fmla="*/ 42863 h 137159"/>
                <a:gd name="connsiteX4" fmla="*/ 1905 w 20425"/>
                <a:gd name="connsiteY4" fmla="*/ 25717 h 137159"/>
                <a:gd name="connsiteX5" fmla="*/ 18098 w 20425"/>
                <a:gd name="connsiteY5" fmla="*/ 0 h 137159"/>
                <a:gd name="connsiteX6" fmla="*/ 20003 w 20425"/>
                <a:gd name="connsiteY6" fmla="*/ 7620 h 137159"/>
                <a:gd name="connsiteX7" fmla="*/ 20003 w 20425"/>
                <a:gd name="connsiteY7" fmla="*/ 80010 h 137159"/>
                <a:gd name="connsiteX8" fmla="*/ 19050 w 20425"/>
                <a:gd name="connsiteY8" fmla="*/ 129540 h 137159"/>
                <a:gd name="connsiteX9" fmla="*/ 17145 w 20425"/>
                <a:gd name="connsiteY9" fmla="*/ 134303 h 1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25" h="137159">
                  <a:moveTo>
                    <a:pt x="17145" y="134303"/>
                  </a:moveTo>
                  <a:cubicBezTo>
                    <a:pt x="12383" y="133350"/>
                    <a:pt x="7620" y="137160"/>
                    <a:pt x="2858" y="137160"/>
                  </a:cubicBezTo>
                  <a:cubicBezTo>
                    <a:pt x="0" y="134303"/>
                    <a:pt x="0" y="130492"/>
                    <a:pt x="0" y="126682"/>
                  </a:cubicBezTo>
                  <a:cubicBezTo>
                    <a:pt x="0" y="99060"/>
                    <a:pt x="0" y="71438"/>
                    <a:pt x="0" y="42863"/>
                  </a:cubicBezTo>
                  <a:cubicBezTo>
                    <a:pt x="0" y="37147"/>
                    <a:pt x="953" y="31432"/>
                    <a:pt x="1905" y="25717"/>
                  </a:cubicBezTo>
                  <a:cubicBezTo>
                    <a:pt x="3810" y="15240"/>
                    <a:pt x="9525" y="5715"/>
                    <a:pt x="18098" y="0"/>
                  </a:cubicBezTo>
                  <a:cubicBezTo>
                    <a:pt x="20955" y="1905"/>
                    <a:pt x="20003" y="5715"/>
                    <a:pt x="20003" y="7620"/>
                  </a:cubicBezTo>
                  <a:cubicBezTo>
                    <a:pt x="20003" y="31432"/>
                    <a:pt x="20955" y="56197"/>
                    <a:pt x="20003" y="80010"/>
                  </a:cubicBezTo>
                  <a:cubicBezTo>
                    <a:pt x="19050" y="96203"/>
                    <a:pt x="19050" y="113347"/>
                    <a:pt x="19050" y="129540"/>
                  </a:cubicBezTo>
                  <a:cubicBezTo>
                    <a:pt x="19050" y="131445"/>
                    <a:pt x="19050" y="132397"/>
                    <a:pt x="17145" y="134303"/>
                  </a:cubicBezTo>
                  <a:close/>
                </a:path>
              </a:pathLst>
            </a:custGeom>
            <a:solidFill>
              <a:schemeClr val="accent2">
                <a:lumMod val="20000"/>
                <a:lumOff val="80000"/>
              </a:schemeClr>
            </a:solidFill>
            <a:ln w="9525" cap="flat">
              <a:noFill/>
              <a:prstDash val="solid"/>
              <a:miter/>
            </a:ln>
          </p:spPr>
          <p:txBody>
            <a:bodyPr rtlCol="0" anchor="ctr">
              <a:noAutofit/>
            </a:bodyPr>
            <a:lstStyle/>
            <a:p>
              <a:endParaRPr lang="zh-CN" altLang="en-US"/>
            </a:p>
          </p:txBody>
        </p:sp>
        <p:sp>
          <p:nvSpPr>
            <p:cNvPr id="76" name="任意多边形: 形状 75">
              <a:extLst>
                <a:ext uri="{FF2B5EF4-FFF2-40B4-BE49-F238E27FC236}">
                  <a16:creationId xmlns:a16="http://schemas.microsoft.com/office/drawing/2014/main" id="{CBD8826F-0F01-20AF-8BEB-A201C698E336}"/>
                </a:ext>
              </a:extLst>
            </p:cNvPr>
            <p:cNvSpPr/>
            <p:nvPr/>
          </p:nvSpPr>
          <p:spPr>
            <a:xfrm>
              <a:off x="3218420" y="9609442"/>
              <a:ext cx="35972" cy="68769"/>
            </a:xfrm>
            <a:custGeom>
              <a:avLst/>
              <a:gdLst>
                <a:gd name="connsiteX0" fmla="*/ 35972 w 35972"/>
                <a:gd name="connsiteY0" fmla="*/ 20003 h 68769"/>
                <a:gd name="connsiteX1" fmla="*/ 21685 w 35972"/>
                <a:gd name="connsiteY1" fmla="*/ 41910 h 68769"/>
                <a:gd name="connsiteX2" fmla="*/ 20733 w 35972"/>
                <a:gd name="connsiteY2" fmla="*/ 43815 h 68769"/>
                <a:gd name="connsiteX3" fmla="*/ 19780 w 35972"/>
                <a:gd name="connsiteY3" fmla="*/ 46672 h 68769"/>
                <a:gd name="connsiteX4" fmla="*/ 7397 w 35972"/>
                <a:gd name="connsiteY4" fmla="*/ 64770 h 68769"/>
                <a:gd name="connsiteX5" fmla="*/ 730 w 35972"/>
                <a:gd name="connsiteY5" fmla="*/ 68580 h 68769"/>
                <a:gd name="connsiteX6" fmla="*/ 5493 w 35972"/>
                <a:gd name="connsiteY6" fmla="*/ 44768 h 68769"/>
                <a:gd name="connsiteX7" fmla="*/ 30258 w 35972"/>
                <a:gd name="connsiteY7" fmla="*/ 5715 h 68769"/>
                <a:gd name="connsiteX8" fmla="*/ 35020 w 35972"/>
                <a:gd name="connsiteY8" fmla="*/ 0 h 68769"/>
                <a:gd name="connsiteX9" fmla="*/ 35972 w 35972"/>
                <a:gd name="connsiteY9" fmla="*/ 20003 h 6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972" h="68769">
                  <a:moveTo>
                    <a:pt x="35972" y="20003"/>
                  </a:moveTo>
                  <a:cubicBezTo>
                    <a:pt x="31210" y="27622"/>
                    <a:pt x="25495" y="34290"/>
                    <a:pt x="21685" y="41910"/>
                  </a:cubicBezTo>
                  <a:cubicBezTo>
                    <a:pt x="21685" y="42863"/>
                    <a:pt x="21685" y="42863"/>
                    <a:pt x="20733" y="43815"/>
                  </a:cubicBezTo>
                  <a:cubicBezTo>
                    <a:pt x="19780" y="44768"/>
                    <a:pt x="19780" y="45720"/>
                    <a:pt x="19780" y="46672"/>
                  </a:cubicBezTo>
                  <a:cubicBezTo>
                    <a:pt x="15970" y="53340"/>
                    <a:pt x="12160" y="60007"/>
                    <a:pt x="7397" y="64770"/>
                  </a:cubicBezTo>
                  <a:cubicBezTo>
                    <a:pt x="5493" y="66675"/>
                    <a:pt x="4540" y="69532"/>
                    <a:pt x="730" y="68580"/>
                  </a:cubicBezTo>
                  <a:cubicBezTo>
                    <a:pt x="-1175" y="60007"/>
                    <a:pt x="730" y="52388"/>
                    <a:pt x="5493" y="44768"/>
                  </a:cubicBezTo>
                  <a:cubicBezTo>
                    <a:pt x="14065" y="32385"/>
                    <a:pt x="22637" y="19050"/>
                    <a:pt x="30258" y="5715"/>
                  </a:cubicBezTo>
                  <a:cubicBezTo>
                    <a:pt x="31210" y="3810"/>
                    <a:pt x="33115" y="1905"/>
                    <a:pt x="35020" y="0"/>
                  </a:cubicBezTo>
                  <a:cubicBezTo>
                    <a:pt x="35972" y="6668"/>
                    <a:pt x="35972" y="13335"/>
                    <a:pt x="35972" y="20003"/>
                  </a:cubicBezTo>
                  <a:close/>
                </a:path>
              </a:pathLst>
            </a:custGeom>
            <a:solidFill>
              <a:schemeClr val="bg2">
                <a:lumMod val="75000"/>
              </a:schemeClr>
            </a:solidFill>
            <a:ln w="9525" cap="flat">
              <a:noFill/>
              <a:prstDash val="solid"/>
              <a:miter/>
            </a:ln>
          </p:spPr>
          <p:txBody>
            <a:bodyPr rtlCol="0" anchor="ctr">
              <a:noAutofit/>
            </a:bodyPr>
            <a:lstStyle/>
            <a:p>
              <a:endParaRPr lang="zh-CN" altLang="en-US"/>
            </a:p>
          </p:txBody>
        </p:sp>
        <p:sp>
          <p:nvSpPr>
            <p:cNvPr id="77" name="任意多边形: 形状 76">
              <a:extLst>
                <a:ext uri="{FF2B5EF4-FFF2-40B4-BE49-F238E27FC236}">
                  <a16:creationId xmlns:a16="http://schemas.microsoft.com/office/drawing/2014/main" id="{62090052-4ECE-8224-DC24-7B2625EE8CF1}"/>
                </a:ext>
              </a:extLst>
            </p:cNvPr>
            <p:cNvSpPr/>
            <p:nvPr/>
          </p:nvSpPr>
          <p:spPr>
            <a:xfrm>
              <a:off x="3224201" y="9782797"/>
              <a:ext cx="29238" cy="27865"/>
            </a:xfrm>
            <a:custGeom>
              <a:avLst/>
              <a:gdLst>
                <a:gd name="connsiteX0" fmla="*/ 664 w 29238"/>
                <a:gd name="connsiteY0" fmla="*/ 27622 h 27865"/>
                <a:gd name="connsiteX1" fmla="*/ 10189 w 29238"/>
                <a:gd name="connsiteY1" fmla="*/ 9525 h 27865"/>
                <a:gd name="connsiteX2" fmla="*/ 28286 w 29238"/>
                <a:gd name="connsiteY2" fmla="*/ 0 h 27865"/>
                <a:gd name="connsiteX3" fmla="*/ 29239 w 29238"/>
                <a:gd name="connsiteY3" fmla="*/ 12382 h 27865"/>
                <a:gd name="connsiteX4" fmla="*/ 12094 w 29238"/>
                <a:gd name="connsiteY4" fmla="*/ 22860 h 27865"/>
                <a:gd name="connsiteX5" fmla="*/ 664 w 29238"/>
                <a:gd name="connsiteY5" fmla="*/ 27622 h 2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38" h="27865">
                  <a:moveTo>
                    <a:pt x="664" y="27622"/>
                  </a:moveTo>
                  <a:cubicBezTo>
                    <a:pt x="-1241" y="19050"/>
                    <a:pt x="664" y="13335"/>
                    <a:pt x="10189" y="9525"/>
                  </a:cubicBezTo>
                  <a:cubicBezTo>
                    <a:pt x="16856" y="7620"/>
                    <a:pt x="22571" y="2857"/>
                    <a:pt x="28286" y="0"/>
                  </a:cubicBezTo>
                  <a:cubicBezTo>
                    <a:pt x="28286" y="3810"/>
                    <a:pt x="29239" y="8572"/>
                    <a:pt x="29239" y="12382"/>
                  </a:cubicBezTo>
                  <a:cubicBezTo>
                    <a:pt x="23524" y="16192"/>
                    <a:pt x="17809" y="20002"/>
                    <a:pt x="12094" y="22860"/>
                  </a:cubicBezTo>
                  <a:cubicBezTo>
                    <a:pt x="10189" y="26670"/>
                    <a:pt x="6379" y="28575"/>
                    <a:pt x="664" y="27622"/>
                  </a:cubicBezTo>
                  <a:close/>
                </a:path>
              </a:pathLst>
            </a:custGeom>
            <a:solidFill>
              <a:schemeClr val="bg2">
                <a:lumMod val="75000"/>
              </a:schemeClr>
            </a:solidFill>
            <a:ln w="9525" cap="flat">
              <a:noFill/>
              <a:prstDash val="solid"/>
              <a:miter/>
            </a:ln>
          </p:spPr>
          <p:txBody>
            <a:bodyPr rtlCol="0" anchor="ctr">
              <a:noAutofit/>
            </a:bodyPr>
            <a:lstStyle/>
            <a:p>
              <a:endParaRPr lang="zh-CN" altLang="en-US"/>
            </a:p>
          </p:txBody>
        </p:sp>
        <p:sp>
          <p:nvSpPr>
            <p:cNvPr id="78" name="任意多边形: 形状 77">
              <a:extLst>
                <a:ext uri="{FF2B5EF4-FFF2-40B4-BE49-F238E27FC236}">
                  <a16:creationId xmlns:a16="http://schemas.microsoft.com/office/drawing/2014/main" id="{101F589D-61C4-CD20-2E3F-E356C7D68551}"/>
                </a:ext>
              </a:extLst>
            </p:cNvPr>
            <p:cNvSpPr/>
            <p:nvPr/>
          </p:nvSpPr>
          <p:spPr>
            <a:xfrm>
              <a:off x="2644792" y="8654084"/>
              <a:ext cx="2857" cy="2409"/>
            </a:xfrm>
            <a:custGeom>
              <a:avLst/>
              <a:gdLst>
                <a:gd name="connsiteX0" fmla="*/ 2858 w 2857"/>
                <a:gd name="connsiteY0" fmla="*/ 0 h 2409"/>
                <a:gd name="connsiteX1" fmla="*/ 0 w 2857"/>
                <a:gd name="connsiteY1" fmla="*/ 953 h 2409"/>
                <a:gd name="connsiteX2" fmla="*/ 2858 w 2857"/>
                <a:gd name="connsiteY2" fmla="*/ 0 h 2409"/>
              </a:gdLst>
              <a:ahLst/>
              <a:cxnLst>
                <a:cxn ang="0">
                  <a:pos x="connsiteX0" y="connsiteY0"/>
                </a:cxn>
                <a:cxn ang="0">
                  <a:pos x="connsiteX1" y="connsiteY1"/>
                </a:cxn>
                <a:cxn ang="0">
                  <a:pos x="connsiteX2" y="connsiteY2"/>
                </a:cxn>
              </a:cxnLst>
              <a:rect l="l" t="t" r="r" b="b"/>
              <a:pathLst>
                <a:path w="2857" h="2409">
                  <a:moveTo>
                    <a:pt x="2858" y="0"/>
                  </a:moveTo>
                  <a:cubicBezTo>
                    <a:pt x="1905" y="1905"/>
                    <a:pt x="1905" y="3810"/>
                    <a:pt x="0" y="953"/>
                  </a:cubicBezTo>
                  <a:cubicBezTo>
                    <a:pt x="953" y="0"/>
                    <a:pt x="1905" y="0"/>
                    <a:pt x="2858" y="0"/>
                  </a:cubicBezTo>
                  <a:close/>
                </a:path>
              </a:pathLst>
            </a:custGeom>
            <a:solidFill>
              <a:schemeClr val="accent3"/>
            </a:solidFill>
            <a:ln w="9525" cap="flat">
              <a:noFill/>
              <a:prstDash val="solid"/>
              <a:miter/>
            </a:ln>
          </p:spPr>
          <p:txBody>
            <a:bodyPr rtlCol="0" anchor="ctr">
              <a:noAutofit/>
            </a:bodyPr>
            <a:lstStyle/>
            <a:p>
              <a:endParaRPr lang="zh-CN" altLang="en-US"/>
            </a:p>
          </p:txBody>
        </p:sp>
        <p:sp>
          <p:nvSpPr>
            <p:cNvPr id="79" name="任意多边形: 形状 78">
              <a:extLst>
                <a:ext uri="{FF2B5EF4-FFF2-40B4-BE49-F238E27FC236}">
                  <a16:creationId xmlns:a16="http://schemas.microsoft.com/office/drawing/2014/main" id="{AD49FECC-0164-3BA6-09DF-335C8DF882FF}"/>
                </a:ext>
              </a:extLst>
            </p:cNvPr>
            <p:cNvSpPr/>
            <p:nvPr/>
          </p:nvSpPr>
          <p:spPr>
            <a:xfrm>
              <a:off x="2656223" y="8652737"/>
              <a:ext cx="2857" cy="2385"/>
            </a:xfrm>
            <a:custGeom>
              <a:avLst/>
              <a:gdLst>
                <a:gd name="connsiteX0" fmla="*/ 2857 w 2857"/>
                <a:gd name="connsiteY0" fmla="*/ 395 h 2385"/>
                <a:gd name="connsiteX1" fmla="*/ 0 w 2857"/>
                <a:gd name="connsiteY1" fmla="*/ 1347 h 2385"/>
                <a:gd name="connsiteX2" fmla="*/ 2857 w 2857"/>
                <a:gd name="connsiteY2" fmla="*/ 395 h 2385"/>
              </a:gdLst>
              <a:ahLst/>
              <a:cxnLst>
                <a:cxn ang="0">
                  <a:pos x="connsiteX0" y="connsiteY0"/>
                </a:cxn>
                <a:cxn ang="0">
                  <a:pos x="connsiteX1" y="connsiteY1"/>
                </a:cxn>
                <a:cxn ang="0">
                  <a:pos x="connsiteX2" y="connsiteY2"/>
                </a:cxn>
              </a:cxnLst>
              <a:rect l="l" t="t" r="r" b="b"/>
              <a:pathLst>
                <a:path w="2857" h="2385">
                  <a:moveTo>
                    <a:pt x="2857" y="395"/>
                  </a:moveTo>
                  <a:cubicBezTo>
                    <a:pt x="1905" y="2300"/>
                    <a:pt x="1905" y="3252"/>
                    <a:pt x="0" y="1347"/>
                  </a:cubicBezTo>
                  <a:cubicBezTo>
                    <a:pt x="0" y="395"/>
                    <a:pt x="953" y="-558"/>
                    <a:pt x="2857" y="395"/>
                  </a:cubicBezTo>
                  <a:close/>
                </a:path>
              </a:pathLst>
            </a:custGeom>
            <a:solidFill>
              <a:schemeClr val="accent3"/>
            </a:solidFill>
            <a:ln w="9525" cap="flat">
              <a:noFill/>
              <a:prstDash val="solid"/>
              <a:miter/>
            </a:ln>
          </p:spPr>
          <p:txBody>
            <a:bodyPr rtlCol="0" anchor="ctr">
              <a:noAutofit/>
            </a:bodyPr>
            <a:lstStyle/>
            <a:p>
              <a:endParaRPr lang="zh-CN" altLang="en-US"/>
            </a:p>
          </p:txBody>
        </p:sp>
        <p:sp>
          <p:nvSpPr>
            <p:cNvPr id="80" name="任意多边形: 形状 79">
              <a:extLst>
                <a:ext uri="{FF2B5EF4-FFF2-40B4-BE49-F238E27FC236}">
                  <a16:creationId xmlns:a16="http://schemas.microsoft.com/office/drawing/2014/main" id="{78C2AC08-60AD-EE99-B898-8F99528B6000}"/>
                </a:ext>
              </a:extLst>
            </p:cNvPr>
            <p:cNvSpPr/>
            <p:nvPr/>
          </p:nvSpPr>
          <p:spPr>
            <a:xfrm>
              <a:off x="2670510" y="8651227"/>
              <a:ext cx="2857" cy="1990"/>
            </a:xfrm>
            <a:custGeom>
              <a:avLst/>
              <a:gdLst>
                <a:gd name="connsiteX0" fmla="*/ 2857 w 2857"/>
                <a:gd name="connsiteY0" fmla="*/ 0 h 1990"/>
                <a:gd name="connsiteX1" fmla="*/ 0 w 2857"/>
                <a:gd name="connsiteY1" fmla="*/ 953 h 1990"/>
                <a:gd name="connsiteX2" fmla="*/ 2857 w 2857"/>
                <a:gd name="connsiteY2" fmla="*/ 0 h 1990"/>
              </a:gdLst>
              <a:ahLst/>
              <a:cxnLst>
                <a:cxn ang="0">
                  <a:pos x="connsiteX0" y="connsiteY0"/>
                </a:cxn>
                <a:cxn ang="0">
                  <a:pos x="connsiteX1" y="connsiteY1"/>
                </a:cxn>
                <a:cxn ang="0">
                  <a:pos x="connsiteX2" y="connsiteY2"/>
                </a:cxn>
              </a:cxnLst>
              <a:rect l="l" t="t" r="r" b="b"/>
              <a:pathLst>
                <a:path w="2857" h="1990">
                  <a:moveTo>
                    <a:pt x="2857" y="0"/>
                  </a:moveTo>
                  <a:cubicBezTo>
                    <a:pt x="1905" y="1905"/>
                    <a:pt x="1905" y="2858"/>
                    <a:pt x="0" y="953"/>
                  </a:cubicBezTo>
                  <a:cubicBezTo>
                    <a:pt x="0" y="0"/>
                    <a:pt x="953" y="0"/>
                    <a:pt x="2857" y="0"/>
                  </a:cubicBezTo>
                  <a:close/>
                </a:path>
              </a:pathLst>
            </a:custGeom>
            <a:solidFill>
              <a:schemeClr val="accent3"/>
            </a:solidFill>
            <a:ln w="9525" cap="flat">
              <a:noFill/>
              <a:prstDash val="solid"/>
              <a:miter/>
            </a:ln>
          </p:spPr>
          <p:txBody>
            <a:bodyPr rtlCol="0" anchor="ctr">
              <a:noAutofit/>
            </a:bodyPr>
            <a:lstStyle/>
            <a:p>
              <a:endParaRPr lang="zh-CN" altLang="en-US"/>
            </a:p>
          </p:txBody>
        </p:sp>
        <p:sp>
          <p:nvSpPr>
            <p:cNvPr id="81" name="任意多边形: 形状 80">
              <a:extLst>
                <a:ext uri="{FF2B5EF4-FFF2-40B4-BE49-F238E27FC236}">
                  <a16:creationId xmlns:a16="http://schemas.microsoft.com/office/drawing/2014/main" id="{DB990F48-9FC4-9B55-668F-3ACF257CDECA}"/>
                </a:ext>
              </a:extLst>
            </p:cNvPr>
            <p:cNvSpPr/>
            <p:nvPr/>
          </p:nvSpPr>
          <p:spPr>
            <a:xfrm>
              <a:off x="3253440" y="9777082"/>
              <a:ext cx="9525" cy="1904"/>
            </a:xfrm>
            <a:custGeom>
              <a:avLst/>
              <a:gdLst>
                <a:gd name="connsiteX0" fmla="*/ 0 w 9525"/>
                <a:gd name="connsiteY0" fmla="*/ 1905 h 1904"/>
                <a:gd name="connsiteX1" fmla="*/ 0 w 9525"/>
                <a:gd name="connsiteY1" fmla="*/ 0 h 1904"/>
                <a:gd name="connsiteX2" fmla="*/ 0 w 9525"/>
                <a:gd name="connsiteY2" fmla="*/ 1905 h 1904"/>
                <a:gd name="connsiteX3" fmla="*/ 0 w 9525"/>
                <a:gd name="connsiteY3" fmla="*/ 1905 h 1904"/>
              </a:gdLst>
              <a:ahLst/>
              <a:cxnLst>
                <a:cxn ang="0">
                  <a:pos x="connsiteX0" y="connsiteY0"/>
                </a:cxn>
                <a:cxn ang="0">
                  <a:pos x="connsiteX1" y="connsiteY1"/>
                </a:cxn>
                <a:cxn ang="0">
                  <a:pos x="connsiteX2" y="connsiteY2"/>
                </a:cxn>
                <a:cxn ang="0">
                  <a:pos x="connsiteX3" y="connsiteY3"/>
                </a:cxn>
              </a:cxnLst>
              <a:rect l="l" t="t" r="r" b="b"/>
              <a:pathLst>
                <a:path w="9525" h="1904">
                  <a:moveTo>
                    <a:pt x="0" y="1905"/>
                  </a:moveTo>
                  <a:cubicBezTo>
                    <a:pt x="0" y="953"/>
                    <a:pt x="0" y="953"/>
                    <a:pt x="0" y="0"/>
                  </a:cubicBezTo>
                  <a:cubicBezTo>
                    <a:pt x="0" y="953"/>
                    <a:pt x="0" y="953"/>
                    <a:pt x="0" y="1905"/>
                  </a:cubicBezTo>
                  <a:cubicBezTo>
                    <a:pt x="0" y="1905"/>
                    <a:pt x="0" y="1905"/>
                    <a:pt x="0" y="1905"/>
                  </a:cubicBezTo>
                  <a:close/>
                </a:path>
              </a:pathLst>
            </a:custGeom>
            <a:solidFill>
              <a:schemeClr val="accent6"/>
            </a:solidFill>
            <a:ln w="9525" cap="flat">
              <a:noFill/>
              <a:prstDash val="solid"/>
              <a:miter/>
            </a:ln>
          </p:spPr>
          <p:txBody>
            <a:bodyPr rtlCol="0" anchor="ctr">
              <a:noAutofit/>
            </a:bodyPr>
            <a:lstStyle/>
            <a:p>
              <a:endParaRPr lang="zh-CN" altLang="en-US"/>
            </a:p>
          </p:txBody>
        </p:sp>
        <p:sp>
          <p:nvSpPr>
            <p:cNvPr id="82" name="任意多边形: 形状 81">
              <a:extLst>
                <a:ext uri="{FF2B5EF4-FFF2-40B4-BE49-F238E27FC236}">
                  <a16:creationId xmlns:a16="http://schemas.microsoft.com/office/drawing/2014/main" id="{FC19EB6B-A79A-61C3-FBAD-62A7CDC957FB}"/>
                </a:ext>
              </a:extLst>
            </p:cNvPr>
            <p:cNvSpPr/>
            <p:nvPr/>
          </p:nvSpPr>
          <p:spPr>
            <a:xfrm>
              <a:off x="3208673" y="10448833"/>
              <a:ext cx="1905" cy="714"/>
            </a:xfrm>
            <a:custGeom>
              <a:avLst/>
              <a:gdLst>
                <a:gd name="connsiteX0" fmla="*/ 0 w 1905"/>
                <a:gd name="connsiteY0" fmla="*/ 714 h 714"/>
                <a:gd name="connsiteX1" fmla="*/ 1905 w 1905"/>
                <a:gd name="connsiteY1" fmla="*/ 714 h 714"/>
                <a:gd name="connsiteX2" fmla="*/ 0 w 1905"/>
                <a:gd name="connsiteY2" fmla="*/ 714 h 714"/>
              </a:gdLst>
              <a:ahLst/>
              <a:cxnLst>
                <a:cxn ang="0">
                  <a:pos x="connsiteX0" y="connsiteY0"/>
                </a:cxn>
                <a:cxn ang="0">
                  <a:pos x="connsiteX1" y="connsiteY1"/>
                </a:cxn>
                <a:cxn ang="0">
                  <a:pos x="connsiteX2" y="connsiteY2"/>
                </a:cxn>
              </a:cxnLst>
              <a:rect l="l" t="t" r="r" b="b"/>
              <a:pathLst>
                <a:path w="1905" h="714">
                  <a:moveTo>
                    <a:pt x="0" y="714"/>
                  </a:moveTo>
                  <a:cubicBezTo>
                    <a:pt x="0" y="-238"/>
                    <a:pt x="953" y="-238"/>
                    <a:pt x="1905" y="714"/>
                  </a:cubicBezTo>
                  <a:cubicBezTo>
                    <a:pt x="953" y="714"/>
                    <a:pt x="953" y="714"/>
                    <a:pt x="0" y="714"/>
                  </a:cubicBezTo>
                  <a:close/>
                </a:path>
              </a:pathLst>
            </a:custGeom>
            <a:solidFill>
              <a:schemeClr val="accent1"/>
            </a:solidFill>
            <a:ln w="9525" cap="flat">
              <a:noFill/>
              <a:prstDash val="solid"/>
              <a:miter/>
            </a:ln>
          </p:spPr>
          <p:txBody>
            <a:bodyPr rtlCol="0" anchor="ctr">
              <a:noAutofit/>
            </a:bodyPr>
            <a:lstStyle/>
            <a:p>
              <a:endParaRPr lang="zh-CN" altLang="en-US"/>
            </a:p>
          </p:txBody>
        </p:sp>
        <p:sp>
          <p:nvSpPr>
            <p:cNvPr id="83" name="任意多边形: 形状 82">
              <a:extLst>
                <a:ext uri="{FF2B5EF4-FFF2-40B4-BE49-F238E27FC236}">
                  <a16:creationId xmlns:a16="http://schemas.microsoft.com/office/drawing/2014/main" id="{18966C88-EDA4-01E7-07C8-674B7B4299F0}"/>
                </a:ext>
              </a:extLst>
            </p:cNvPr>
            <p:cNvSpPr/>
            <p:nvPr/>
          </p:nvSpPr>
          <p:spPr>
            <a:xfrm>
              <a:off x="2823863" y="10522413"/>
              <a:ext cx="2857" cy="2857"/>
            </a:xfrm>
            <a:custGeom>
              <a:avLst/>
              <a:gdLst>
                <a:gd name="connsiteX0" fmla="*/ 0 w 2857"/>
                <a:gd name="connsiteY0" fmla="*/ 1429 h 2857"/>
                <a:gd name="connsiteX1" fmla="*/ 2857 w 2857"/>
                <a:gd name="connsiteY1" fmla="*/ 1429 h 2857"/>
                <a:gd name="connsiteX2" fmla="*/ 0 w 2857"/>
                <a:gd name="connsiteY2" fmla="*/ 1429 h 2857"/>
              </a:gdLst>
              <a:ahLst/>
              <a:cxnLst>
                <a:cxn ang="0">
                  <a:pos x="connsiteX0" y="connsiteY0"/>
                </a:cxn>
                <a:cxn ang="0">
                  <a:pos x="connsiteX1" y="connsiteY1"/>
                </a:cxn>
                <a:cxn ang="0">
                  <a:pos x="connsiteX2" y="connsiteY2"/>
                </a:cxn>
              </a:cxnLst>
              <a:rect l="l" t="t" r="r" b="b"/>
              <a:pathLst>
                <a:path w="2857" h="2857">
                  <a:moveTo>
                    <a:pt x="0" y="1429"/>
                  </a:moveTo>
                  <a:cubicBezTo>
                    <a:pt x="953" y="-476"/>
                    <a:pt x="1905" y="-476"/>
                    <a:pt x="2857" y="1429"/>
                  </a:cubicBezTo>
                  <a:cubicBezTo>
                    <a:pt x="1905" y="3334"/>
                    <a:pt x="953" y="3334"/>
                    <a:pt x="0" y="1429"/>
                  </a:cubicBezTo>
                  <a:close/>
                </a:path>
              </a:pathLst>
            </a:custGeom>
            <a:solidFill>
              <a:schemeClr val="accent3"/>
            </a:solidFill>
            <a:ln w="9525" cap="flat">
              <a:noFill/>
              <a:prstDash val="solid"/>
              <a:miter/>
            </a:ln>
          </p:spPr>
          <p:txBody>
            <a:bodyPr rtlCol="0" anchor="ctr">
              <a:noAutofit/>
            </a:bodyPr>
            <a:lstStyle/>
            <a:p>
              <a:endParaRPr lang="zh-CN" altLang="en-US"/>
            </a:p>
          </p:txBody>
        </p:sp>
        <p:sp>
          <p:nvSpPr>
            <p:cNvPr id="84" name="任意多边形: 形状 83">
              <a:extLst>
                <a:ext uri="{FF2B5EF4-FFF2-40B4-BE49-F238E27FC236}">
                  <a16:creationId xmlns:a16="http://schemas.microsoft.com/office/drawing/2014/main" id="{BB83AB82-D4BB-E5E3-E11C-78614BC48D46}"/>
                </a:ext>
              </a:extLst>
            </p:cNvPr>
            <p:cNvSpPr/>
            <p:nvPr/>
          </p:nvSpPr>
          <p:spPr>
            <a:xfrm>
              <a:off x="2395564" y="9425475"/>
              <a:ext cx="847067" cy="202216"/>
            </a:xfrm>
            <a:custGeom>
              <a:avLst/>
              <a:gdLst>
                <a:gd name="connsiteX0" fmla="*/ 1578 w 847067"/>
                <a:gd name="connsiteY0" fmla="*/ 133485 h 202216"/>
                <a:gd name="connsiteX1" fmla="*/ 3483 w 847067"/>
                <a:gd name="connsiteY1" fmla="*/ 128722 h 202216"/>
                <a:gd name="connsiteX2" fmla="*/ 626 w 847067"/>
                <a:gd name="connsiteY2" fmla="*/ 46807 h 202216"/>
                <a:gd name="connsiteX3" fmla="*/ 1578 w 847067"/>
                <a:gd name="connsiteY3" fmla="*/ 8707 h 202216"/>
                <a:gd name="connsiteX4" fmla="*/ 18723 w 847067"/>
                <a:gd name="connsiteY4" fmla="*/ 1087 h 202216"/>
                <a:gd name="connsiteX5" fmla="*/ 99686 w 847067"/>
                <a:gd name="connsiteY5" fmla="*/ 28710 h 202216"/>
                <a:gd name="connsiteX6" fmla="*/ 223511 w 847067"/>
                <a:gd name="connsiteY6" fmla="*/ 56332 h 202216"/>
                <a:gd name="connsiteX7" fmla="*/ 310188 w 847067"/>
                <a:gd name="connsiteY7" fmla="*/ 72524 h 202216"/>
                <a:gd name="connsiteX8" fmla="*/ 471161 w 847067"/>
                <a:gd name="connsiteY8" fmla="*/ 82049 h 202216"/>
                <a:gd name="connsiteX9" fmla="*/ 531168 w 847067"/>
                <a:gd name="connsiteY9" fmla="*/ 73477 h 202216"/>
                <a:gd name="connsiteX10" fmla="*/ 623561 w 847067"/>
                <a:gd name="connsiteY10" fmla="*/ 56332 h 202216"/>
                <a:gd name="connsiteX11" fmla="*/ 737861 w 847067"/>
                <a:gd name="connsiteY11" fmla="*/ 30614 h 202216"/>
                <a:gd name="connsiteX12" fmla="*/ 813108 w 847067"/>
                <a:gd name="connsiteY12" fmla="*/ 5849 h 202216"/>
                <a:gd name="connsiteX13" fmla="*/ 833111 w 847067"/>
                <a:gd name="connsiteY13" fmla="*/ 1087 h 202216"/>
                <a:gd name="connsiteX14" fmla="*/ 846446 w 847067"/>
                <a:gd name="connsiteY14" fmla="*/ 12517 h 202216"/>
                <a:gd name="connsiteX15" fmla="*/ 845493 w 847067"/>
                <a:gd name="connsiteY15" fmla="*/ 72524 h 202216"/>
                <a:gd name="connsiteX16" fmla="*/ 845493 w 847067"/>
                <a:gd name="connsiteY16" fmla="*/ 80145 h 202216"/>
                <a:gd name="connsiteX17" fmla="*/ 843588 w 847067"/>
                <a:gd name="connsiteY17" fmla="*/ 148724 h 202216"/>
                <a:gd name="connsiteX18" fmla="*/ 845493 w 847067"/>
                <a:gd name="connsiteY18" fmla="*/ 157297 h 202216"/>
                <a:gd name="connsiteX19" fmla="*/ 815013 w 847067"/>
                <a:gd name="connsiteY19" fmla="*/ 200160 h 202216"/>
                <a:gd name="connsiteX20" fmla="*/ 806441 w 847067"/>
                <a:gd name="connsiteY20" fmla="*/ 202064 h 202216"/>
                <a:gd name="connsiteX21" fmla="*/ 652136 w 847067"/>
                <a:gd name="connsiteY21" fmla="*/ 167774 h 202216"/>
                <a:gd name="connsiteX22" fmla="*/ 442586 w 847067"/>
                <a:gd name="connsiteY22" fmla="*/ 122054 h 202216"/>
                <a:gd name="connsiteX23" fmla="*/ 434013 w 847067"/>
                <a:gd name="connsiteY23" fmla="*/ 121102 h 202216"/>
                <a:gd name="connsiteX24" fmla="*/ 385436 w 847067"/>
                <a:gd name="connsiteY24" fmla="*/ 127770 h 202216"/>
                <a:gd name="connsiteX25" fmla="*/ 66348 w 847067"/>
                <a:gd name="connsiteY25" fmla="*/ 182062 h 202216"/>
                <a:gd name="connsiteX26" fmla="*/ 56823 w 847067"/>
                <a:gd name="connsiteY26" fmla="*/ 183967 h 202216"/>
                <a:gd name="connsiteX27" fmla="*/ 29201 w 847067"/>
                <a:gd name="connsiteY27" fmla="*/ 172537 h 202216"/>
                <a:gd name="connsiteX28" fmla="*/ 1578 w 847067"/>
                <a:gd name="connsiteY28" fmla="*/ 133485 h 20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47067" h="202216">
                  <a:moveTo>
                    <a:pt x="1578" y="133485"/>
                  </a:moveTo>
                  <a:cubicBezTo>
                    <a:pt x="3483" y="132532"/>
                    <a:pt x="3483" y="130627"/>
                    <a:pt x="3483" y="128722"/>
                  </a:cubicBezTo>
                  <a:cubicBezTo>
                    <a:pt x="3483" y="101099"/>
                    <a:pt x="2531" y="73477"/>
                    <a:pt x="626" y="46807"/>
                  </a:cubicBezTo>
                  <a:cubicBezTo>
                    <a:pt x="-327" y="34424"/>
                    <a:pt x="-327" y="21089"/>
                    <a:pt x="1578" y="8707"/>
                  </a:cubicBezTo>
                  <a:cubicBezTo>
                    <a:pt x="3483" y="1087"/>
                    <a:pt x="10151" y="-1771"/>
                    <a:pt x="18723" y="1087"/>
                  </a:cubicBezTo>
                  <a:cubicBezTo>
                    <a:pt x="46346" y="8707"/>
                    <a:pt x="72063" y="22042"/>
                    <a:pt x="99686" y="28710"/>
                  </a:cubicBezTo>
                  <a:cubicBezTo>
                    <a:pt x="140643" y="38235"/>
                    <a:pt x="182553" y="46807"/>
                    <a:pt x="223511" y="56332"/>
                  </a:cubicBezTo>
                  <a:cubicBezTo>
                    <a:pt x="252086" y="62999"/>
                    <a:pt x="281613" y="66810"/>
                    <a:pt x="310188" y="72524"/>
                  </a:cubicBezTo>
                  <a:cubicBezTo>
                    <a:pt x="363528" y="83002"/>
                    <a:pt x="417821" y="81097"/>
                    <a:pt x="471161" y="82049"/>
                  </a:cubicBezTo>
                  <a:cubicBezTo>
                    <a:pt x="491163" y="82049"/>
                    <a:pt x="511165" y="77287"/>
                    <a:pt x="531168" y="73477"/>
                  </a:cubicBezTo>
                  <a:cubicBezTo>
                    <a:pt x="562601" y="68714"/>
                    <a:pt x="593081" y="62999"/>
                    <a:pt x="623561" y="56332"/>
                  </a:cubicBezTo>
                  <a:cubicBezTo>
                    <a:pt x="661661" y="47760"/>
                    <a:pt x="699761" y="40139"/>
                    <a:pt x="737861" y="30614"/>
                  </a:cubicBezTo>
                  <a:cubicBezTo>
                    <a:pt x="763578" y="23947"/>
                    <a:pt x="788343" y="17279"/>
                    <a:pt x="813108" y="5849"/>
                  </a:cubicBezTo>
                  <a:cubicBezTo>
                    <a:pt x="819776" y="2992"/>
                    <a:pt x="826443" y="2992"/>
                    <a:pt x="833111" y="1087"/>
                  </a:cubicBezTo>
                  <a:cubicBezTo>
                    <a:pt x="839778" y="-818"/>
                    <a:pt x="846446" y="4897"/>
                    <a:pt x="846446" y="12517"/>
                  </a:cubicBezTo>
                  <a:cubicBezTo>
                    <a:pt x="846446" y="32520"/>
                    <a:pt x="848351" y="52522"/>
                    <a:pt x="845493" y="72524"/>
                  </a:cubicBezTo>
                  <a:cubicBezTo>
                    <a:pt x="845493" y="75382"/>
                    <a:pt x="845493" y="77287"/>
                    <a:pt x="845493" y="80145"/>
                  </a:cubicBezTo>
                  <a:cubicBezTo>
                    <a:pt x="846446" y="103004"/>
                    <a:pt x="843588" y="125864"/>
                    <a:pt x="843588" y="148724"/>
                  </a:cubicBezTo>
                  <a:cubicBezTo>
                    <a:pt x="843588" y="151582"/>
                    <a:pt x="842636" y="155392"/>
                    <a:pt x="845493" y="157297"/>
                  </a:cubicBezTo>
                  <a:cubicBezTo>
                    <a:pt x="835968" y="172537"/>
                    <a:pt x="825491" y="185872"/>
                    <a:pt x="815013" y="200160"/>
                  </a:cubicBezTo>
                  <a:cubicBezTo>
                    <a:pt x="813108" y="203017"/>
                    <a:pt x="809298" y="202064"/>
                    <a:pt x="806441" y="202064"/>
                  </a:cubicBezTo>
                  <a:cubicBezTo>
                    <a:pt x="755006" y="190635"/>
                    <a:pt x="703571" y="179205"/>
                    <a:pt x="652136" y="167774"/>
                  </a:cubicBezTo>
                  <a:cubicBezTo>
                    <a:pt x="582603" y="152535"/>
                    <a:pt x="513071" y="137295"/>
                    <a:pt x="442586" y="122054"/>
                  </a:cubicBezTo>
                  <a:cubicBezTo>
                    <a:pt x="439728" y="121102"/>
                    <a:pt x="436871" y="121102"/>
                    <a:pt x="434013" y="121102"/>
                  </a:cubicBezTo>
                  <a:cubicBezTo>
                    <a:pt x="417821" y="121102"/>
                    <a:pt x="401628" y="124912"/>
                    <a:pt x="385436" y="127770"/>
                  </a:cubicBezTo>
                  <a:cubicBezTo>
                    <a:pt x="278756" y="145867"/>
                    <a:pt x="173028" y="163964"/>
                    <a:pt x="66348" y="182062"/>
                  </a:cubicBezTo>
                  <a:cubicBezTo>
                    <a:pt x="63490" y="183014"/>
                    <a:pt x="59681" y="183014"/>
                    <a:pt x="56823" y="183967"/>
                  </a:cubicBezTo>
                  <a:cubicBezTo>
                    <a:pt x="43488" y="188730"/>
                    <a:pt x="35868" y="183014"/>
                    <a:pt x="29201" y="172537"/>
                  </a:cubicBezTo>
                  <a:cubicBezTo>
                    <a:pt x="21581" y="158249"/>
                    <a:pt x="10151" y="146820"/>
                    <a:pt x="1578" y="133485"/>
                  </a:cubicBezTo>
                  <a:close/>
                </a:path>
              </a:pathLst>
            </a:custGeom>
            <a:solidFill>
              <a:schemeClr val="accent2">
                <a:lumMod val="75000"/>
              </a:schemeClr>
            </a:solidFill>
            <a:ln w="9525" cap="flat">
              <a:noFill/>
              <a:prstDash val="solid"/>
              <a:miter/>
            </a:ln>
          </p:spPr>
          <p:txBody>
            <a:bodyPr rtlCol="0" anchor="ctr">
              <a:noAutofit/>
            </a:bodyPr>
            <a:lstStyle/>
            <a:p>
              <a:endParaRPr lang="zh-CN" altLang="en-US"/>
            </a:p>
          </p:txBody>
        </p:sp>
        <p:sp>
          <p:nvSpPr>
            <p:cNvPr id="85" name="任意多边形: 形状 84">
              <a:extLst>
                <a:ext uri="{FF2B5EF4-FFF2-40B4-BE49-F238E27FC236}">
                  <a16:creationId xmlns:a16="http://schemas.microsoft.com/office/drawing/2014/main" id="{9EBD9AE6-95A7-7031-4D40-02F7E8E5BC5B}"/>
                </a:ext>
              </a:extLst>
            </p:cNvPr>
            <p:cNvSpPr/>
            <p:nvPr/>
          </p:nvSpPr>
          <p:spPr>
            <a:xfrm>
              <a:off x="3098538" y="9245043"/>
              <a:ext cx="110491" cy="166805"/>
            </a:xfrm>
            <a:custGeom>
              <a:avLst/>
              <a:gdLst>
                <a:gd name="connsiteX0" fmla="*/ 110135 w 110491"/>
                <a:gd name="connsiteY0" fmla="*/ 91984 h 166805"/>
                <a:gd name="connsiteX1" fmla="*/ 100610 w 110491"/>
                <a:gd name="connsiteY1" fmla="*/ 160564 h 166805"/>
                <a:gd name="connsiteX2" fmla="*/ 89179 w 110491"/>
                <a:gd name="connsiteY2" fmla="*/ 163422 h 166805"/>
                <a:gd name="connsiteX3" fmla="*/ 83465 w 110491"/>
                <a:gd name="connsiteY3" fmla="*/ 145324 h 166805"/>
                <a:gd name="connsiteX4" fmla="*/ 47269 w 110491"/>
                <a:gd name="connsiteY4" fmla="*/ 83412 h 166805"/>
                <a:gd name="connsiteX5" fmla="*/ 21552 w 110491"/>
                <a:gd name="connsiteY5" fmla="*/ 71982 h 166805"/>
                <a:gd name="connsiteX6" fmla="*/ 14885 w 110491"/>
                <a:gd name="connsiteY6" fmla="*/ 12927 h 166805"/>
                <a:gd name="connsiteX7" fmla="*/ 57747 w 110491"/>
                <a:gd name="connsiteY7" fmla="*/ 544 h 166805"/>
                <a:gd name="connsiteX8" fmla="*/ 72987 w 110491"/>
                <a:gd name="connsiteY8" fmla="*/ 7212 h 166805"/>
                <a:gd name="connsiteX9" fmla="*/ 107277 w 110491"/>
                <a:gd name="connsiteY9" fmla="*/ 62457 h 166805"/>
                <a:gd name="connsiteX10" fmla="*/ 110135 w 110491"/>
                <a:gd name="connsiteY10" fmla="*/ 91984 h 16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491" h="166805">
                  <a:moveTo>
                    <a:pt x="110135" y="91984"/>
                  </a:moveTo>
                  <a:cubicBezTo>
                    <a:pt x="109182" y="114844"/>
                    <a:pt x="106325" y="137704"/>
                    <a:pt x="100610" y="160564"/>
                  </a:cubicBezTo>
                  <a:cubicBezTo>
                    <a:pt x="98704" y="167232"/>
                    <a:pt x="93942" y="169137"/>
                    <a:pt x="89179" y="163422"/>
                  </a:cubicBezTo>
                  <a:cubicBezTo>
                    <a:pt x="84417" y="158659"/>
                    <a:pt x="84417" y="151992"/>
                    <a:pt x="83465" y="145324"/>
                  </a:cubicBezTo>
                  <a:cubicBezTo>
                    <a:pt x="80607" y="119607"/>
                    <a:pt x="70129" y="97699"/>
                    <a:pt x="47269" y="83412"/>
                  </a:cubicBezTo>
                  <a:cubicBezTo>
                    <a:pt x="39650" y="78649"/>
                    <a:pt x="30125" y="76744"/>
                    <a:pt x="21552" y="71982"/>
                  </a:cubicBezTo>
                  <a:cubicBezTo>
                    <a:pt x="-8928" y="57694"/>
                    <a:pt x="-3213" y="30072"/>
                    <a:pt x="14885" y="12927"/>
                  </a:cubicBezTo>
                  <a:cubicBezTo>
                    <a:pt x="27267" y="1497"/>
                    <a:pt x="41554" y="-1361"/>
                    <a:pt x="57747" y="544"/>
                  </a:cubicBezTo>
                  <a:cubicBezTo>
                    <a:pt x="63462" y="1497"/>
                    <a:pt x="69177" y="3402"/>
                    <a:pt x="72987" y="7212"/>
                  </a:cubicBezTo>
                  <a:cubicBezTo>
                    <a:pt x="88227" y="23404"/>
                    <a:pt x="102515" y="39597"/>
                    <a:pt x="107277" y="62457"/>
                  </a:cubicBezTo>
                  <a:cubicBezTo>
                    <a:pt x="110135" y="72934"/>
                    <a:pt x="111087" y="82459"/>
                    <a:pt x="110135" y="91984"/>
                  </a:cubicBezTo>
                  <a:close/>
                </a:path>
              </a:pathLst>
            </a:custGeom>
            <a:solidFill>
              <a:schemeClr val="bg1"/>
            </a:solidFill>
            <a:ln w="9525" cap="flat">
              <a:noFill/>
              <a:prstDash val="solid"/>
              <a:miter/>
            </a:ln>
          </p:spPr>
          <p:txBody>
            <a:bodyPr rtlCol="0" anchor="ctr">
              <a:noAutofit/>
            </a:bodyPr>
            <a:lstStyle/>
            <a:p>
              <a:endParaRPr lang="zh-CN" altLang="en-US"/>
            </a:p>
          </p:txBody>
        </p:sp>
        <p:sp>
          <p:nvSpPr>
            <p:cNvPr id="86" name="任意多边形: 形状 85">
              <a:extLst>
                <a:ext uri="{FF2B5EF4-FFF2-40B4-BE49-F238E27FC236}">
                  <a16:creationId xmlns:a16="http://schemas.microsoft.com/office/drawing/2014/main" id="{3C00EA39-6701-F3E8-B3A4-754A3B674FA3}"/>
                </a:ext>
              </a:extLst>
            </p:cNvPr>
            <p:cNvSpPr/>
            <p:nvPr/>
          </p:nvSpPr>
          <p:spPr>
            <a:xfrm>
              <a:off x="3007695" y="8992222"/>
              <a:ext cx="12382" cy="127635"/>
            </a:xfrm>
            <a:custGeom>
              <a:avLst/>
              <a:gdLst>
                <a:gd name="connsiteX0" fmla="*/ 12383 w 12382"/>
                <a:gd name="connsiteY0" fmla="*/ 127635 h 127635"/>
                <a:gd name="connsiteX1" fmla="*/ 3810 w 12382"/>
                <a:gd name="connsiteY1" fmla="*/ 86678 h 127635"/>
                <a:gd name="connsiteX2" fmla="*/ 0 w 12382"/>
                <a:gd name="connsiteY2" fmla="*/ 10478 h 127635"/>
                <a:gd name="connsiteX3" fmla="*/ 0 w 12382"/>
                <a:gd name="connsiteY3" fmla="*/ 4763 h 127635"/>
                <a:gd name="connsiteX4" fmla="*/ 4763 w 12382"/>
                <a:gd name="connsiteY4" fmla="*/ 0 h 127635"/>
                <a:gd name="connsiteX5" fmla="*/ 10478 w 12382"/>
                <a:gd name="connsiteY5" fmla="*/ 4763 h 127635"/>
                <a:gd name="connsiteX6" fmla="*/ 12383 w 12382"/>
                <a:gd name="connsiteY6" fmla="*/ 14288 h 127635"/>
                <a:gd name="connsiteX7" fmla="*/ 12383 w 12382"/>
                <a:gd name="connsiteY7" fmla="*/ 127635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 h="127635">
                  <a:moveTo>
                    <a:pt x="12383" y="127635"/>
                  </a:moveTo>
                  <a:cubicBezTo>
                    <a:pt x="6668" y="114300"/>
                    <a:pt x="4763" y="100965"/>
                    <a:pt x="3810" y="86678"/>
                  </a:cubicBezTo>
                  <a:cubicBezTo>
                    <a:pt x="1905" y="61913"/>
                    <a:pt x="0" y="36195"/>
                    <a:pt x="0" y="10478"/>
                  </a:cubicBezTo>
                  <a:cubicBezTo>
                    <a:pt x="0" y="8573"/>
                    <a:pt x="0" y="6667"/>
                    <a:pt x="0" y="4763"/>
                  </a:cubicBezTo>
                  <a:cubicBezTo>
                    <a:pt x="953" y="1905"/>
                    <a:pt x="1905" y="0"/>
                    <a:pt x="4763" y="0"/>
                  </a:cubicBezTo>
                  <a:cubicBezTo>
                    <a:pt x="7620" y="0"/>
                    <a:pt x="9525" y="1905"/>
                    <a:pt x="10478" y="4763"/>
                  </a:cubicBezTo>
                  <a:cubicBezTo>
                    <a:pt x="11430" y="7620"/>
                    <a:pt x="12383" y="11430"/>
                    <a:pt x="12383" y="14288"/>
                  </a:cubicBezTo>
                  <a:cubicBezTo>
                    <a:pt x="12383" y="52388"/>
                    <a:pt x="12383" y="89535"/>
                    <a:pt x="12383" y="127635"/>
                  </a:cubicBezTo>
                  <a:close/>
                </a:path>
              </a:pathLst>
            </a:custGeom>
            <a:solidFill>
              <a:schemeClr val="bg1"/>
            </a:solidFill>
            <a:ln w="9525" cap="flat">
              <a:noFill/>
              <a:prstDash val="solid"/>
              <a:miter/>
            </a:ln>
          </p:spPr>
          <p:txBody>
            <a:bodyPr rtlCol="0" anchor="ctr">
              <a:noAutofit/>
            </a:bodyPr>
            <a:lstStyle/>
            <a:p>
              <a:endParaRPr lang="zh-CN" altLang="en-US"/>
            </a:p>
          </p:txBody>
        </p:sp>
        <p:sp>
          <p:nvSpPr>
            <p:cNvPr id="87" name="任意多边形: 形状 86">
              <a:extLst>
                <a:ext uri="{FF2B5EF4-FFF2-40B4-BE49-F238E27FC236}">
                  <a16:creationId xmlns:a16="http://schemas.microsoft.com/office/drawing/2014/main" id="{34E1F784-93B8-A1DD-BEE6-A001067BFAEC}"/>
                </a:ext>
              </a:extLst>
            </p:cNvPr>
            <p:cNvSpPr/>
            <p:nvPr/>
          </p:nvSpPr>
          <p:spPr>
            <a:xfrm>
              <a:off x="2976501" y="9008414"/>
              <a:ext cx="17263" cy="62062"/>
            </a:xfrm>
            <a:custGeom>
              <a:avLst/>
              <a:gdLst>
                <a:gd name="connsiteX0" fmla="*/ 16907 w 17263"/>
                <a:gd name="connsiteY0" fmla="*/ 24765 h 62062"/>
                <a:gd name="connsiteX1" fmla="*/ 14049 w 17263"/>
                <a:gd name="connsiteY1" fmla="*/ 57150 h 62062"/>
                <a:gd name="connsiteX2" fmla="*/ 11192 w 17263"/>
                <a:gd name="connsiteY2" fmla="*/ 61913 h 62062"/>
                <a:gd name="connsiteX3" fmla="*/ 6429 w 17263"/>
                <a:gd name="connsiteY3" fmla="*/ 57150 h 62062"/>
                <a:gd name="connsiteX4" fmla="*/ 714 w 17263"/>
                <a:gd name="connsiteY4" fmla="*/ 20955 h 62062"/>
                <a:gd name="connsiteX5" fmla="*/ 1667 w 17263"/>
                <a:gd name="connsiteY5" fmla="*/ 7620 h 62062"/>
                <a:gd name="connsiteX6" fmla="*/ 9287 w 17263"/>
                <a:gd name="connsiteY6" fmla="*/ 0 h 62062"/>
                <a:gd name="connsiteX7" fmla="*/ 15954 w 17263"/>
                <a:gd name="connsiteY7" fmla="*/ 8573 h 62062"/>
                <a:gd name="connsiteX8" fmla="*/ 16907 w 17263"/>
                <a:gd name="connsiteY8" fmla="*/ 24765 h 62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3" h="62062">
                  <a:moveTo>
                    <a:pt x="16907" y="24765"/>
                  </a:moveTo>
                  <a:cubicBezTo>
                    <a:pt x="17859" y="37148"/>
                    <a:pt x="16907" y="46673"/>
                    <a:pt x="14049" y="57150"/>
                  </a:cubicBezTo>
                  <a:cubicBezTo>
                    <a:pt x="13097" y="59055"/>
                    <a:pt x="13097" y="61913"/>
                    <a:pt x="11192" y="61913"/>
                  </a:cubicBezTo>
                  <a:cubicBezTo>
                    <a:pt x="8334" y="62865"/>
                    <a:pt x="7382" y="59055"/>
                    <a:pt x="6429" y="57150"/>
                  </a:cubicBezTo>
                  <a:cubicBezTo>
                    <a:pt x="714" y="45720"/>
                    <a:pt x="-1191" y="33338"/>
                    <a:pt x="714" y="20955"/>
                  </a:cubicBezTo>
                  <a:cubicBezTo>
                    <a:pt x="1667" y="16193"/>
                    <a:pt x="1667" y="12383"/>
                    <a:pt x="1667" y="7620"/>
                  </a:cubicBezTo>
                  <a:cubicBezTo>
                    <a:pt x="2619" y="3810"/>
                    <a:pt x="3572" y="0"/>
                    <a:pt x="9287" y="0"/>
                  </a:cubicBezTo>
                  <a:cubicBezTo>
                    <a:pt x="14049" y="0"/>
                    <a:pt x="15954" y="4763"/>
                    <a:pt x="15954" y="8573"/>
                  </a:cubicBezTo>
                  <a:cubicBezTo>
                    <a:pt x="17859" y="15240"/>
                    <a:pt x="16907" y="20955"/>
                    <a:pt x="16907" y="24765"/>
                  </a:cubicBezTo>
                  <a:close/>
                </a:path>
              </a:pathLst>
            </a:custGeom>
            <a:solidFill>
              <a:schemeClr val="bg1"/>
            </a:solidFill>
            <a:ln w="9525" cap="flat">
              <a:noFill/>
              <a:prstDash val="solid"/>
              <a:miter/>
            </a:ln>
          </p:spPr>
          <p:txBody>
            <a:bodyPr rtlCol="0" anchor="ctr">
              <a:noAutofit/>
            </a:bodyPr>
            <a:lstStyle/>
            <a:p>
              <a:endParaRPr lang="zh-CN" altLang="en-US"/>
            </a:p>
          </p:txBody>
        </p:sp>
        <p:sp>
          <p:nvSpPr>
            <p:cNvPr id="88" name="任意多边形: 形状 87">
              <a:extLst>
                <a:ext uri="{FF2B5EF4-FFF2-40B4-BE49-F238E27FC236}">
                  <a16:creationId xmlns:a16="http://schemas.microsoft.com/office/drawing/2014/main" id="{1CCEAAFE-82A9-D378-44D9-2C1AA1E157BA}"/>
                </a:ext>
              </a:extLst>
            </p:cNvPr>
            <p:cNvSpPr/>
            <p:nvPr/>
          </p:nvSpPr>
          <p:spPr>
            <a:xfrm>
              <a:off x="3035317" y="9805657"/>
              <a:ext cx="201930" cy="280657"/>
            </a:xfrm>
            <a:custGeom>
              <a:avLst/>
              <a:gdLst>
                <a:gd name="connsiteX0" fmla="*/ 189548 w 201930"/>
                <a:gd name="connsiteY0" fmla="*/ 4763 h 280657"/>
                <a:gd name="connsiteX1" fmla="*/ 201930 w 201930"/>
                <a:gd name="connsiteY1" fmla="*/ 0 h 280657"/>
                <a:gd name="connsiteX2" fmla="*/ 201930 w 201930"/>
                <a:gd name="connsiteY2" fmla="*/ 194310 h 280657"/>
                <a:gd name="connsiteX3" fmla="*/ 185738 w 201930"/>
                <a:gd name="connsiteY3" fmla="*/ 218122 h 280657"/>
                <a:gd name="connsiteX4" fmla="*/ 150495 w 201930"/>
                <a:gd name="connsiteY4" fmla="*/ 239078 h 280657"/>
                <a:gd name="connsiteX5" fmla="*/ 48578 w 201930"/>
                <a:gd name="connsiteY5" fmla="*/ 271463 h 280657"/>
                <a:gd name="connsiteX6" fmla="*/ 5715 w 201930"/>
                <a:gd name="connsiteY6" fmla="*/ 280035 h 280657"/>
                <a:gd name="connsiteX7" fmla="*/ 0 w 201930"/>
                <a:gd name="connsiteY7" fmla="*/ 279082 h 280657"/>
                <a:gd name="connsiteX8" fmla="*/ 82868 w 201930"/>
                <a:gd name="connsiteY8" fmla="*/ 200025 h 280657"/>
                <a:gd name="connsiteX9" fmla="*/ 140018 w 201930"/>
                <a:gd name="connsiteY9" fmla="*/ 134303 h 280657"/>
                <a:gd name="connsiteX10" fmla="*/ 181928 w 201930"/>
                <a:gd name="connsiteY10" fmla="*/ 73342 h 280657"/>
                <a:gd name="connsiteX11" fmla="*/ 188595 w 201930"/>
                <a:gd name="connsiteY11" fmla="*/ 40957 h 280657"/>
                <a:gd name="connsiteX12" fmla="*/ 189548 w 201930"/>
                <a:gd name="connsiteY12" fmla="*/ 4763 h 28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930" h="280657">
                  <a:moveTo>
                    <a:pt x="189548" y="4763"/>
                  </a:moveTo>
                  <a:cubicBezTo>
                    <a:pt x="193358" y="2857"/>
                    <a:pt x="197168" y="1905"/>
                    <a:pt x="201930" y="0"/>
                  </a:cubicBezTo>
                  <a:cubicBezTo>
                    <a:pt x="201930" y="64770"/>
                    <a:pt x="201930" y="129540"/>
                    <a:pt x="201930" y="194310"/>
                  </a:cubicBezTo>
                  <a:cubicBezTo>
                    <a:pt x="201930" y="205740"/>
                    <a:pt x="198120" y="213360"/>
                    <a:pt x="185738" y="218122"/>
                  </a:cubicBezTo>
                  <a:cubicBezTo>
                    <a:pt x="173355" y="222885"/>
                    <a:pt x="162878" y="232410"/>
                    <a:pt x="150495" y="239078"/>
                  </a:cubicBezTo>
                  <a:cubicBezTo>
                    <a:pt x="118110" y="256222"/>
                    <a:pt x="83820" y="264795"/>
                    <a:pt x="48578" y="271463"/>
                  </a:cubicBezTo>
                  <a:cubicBezTo>
                    <a:pt x="34290" y="274320"/>
                    <a:pt x="20003" y="277178"/>
                    <a:pt x="5715" y="280035"/>
                  </a:cubicBezTo>
                  <a:cubicBezTo>
                    <a:pt x="3810" y="280035"/>
                    <a:pt x="1905" y="281940"/>
                    <a:pt x="0" y="279082"/>
                  </a:cubicBezTo>
                  <a:cubicBezTo>
                    <a:pt x="30480" y="256222"/>
                    <a:pt x="57150" y="228600"/>
                    <a:pt x="82868" y="200025"/>
                  </a:cubicBezTo>
                  <a:cubicBezTo>
                    <a:pt x="101918" y="178117"/>
                    <a:pt x="120968" y="156210"/>
                    <a:pt x="140018" y="134303"/>
                  </a:cubicBezTo>
                  <a:cubicBezTo>
                    <a:pt x="156210" y="115253"/>
                    <a:pt x="169545" y="94297"/>
                    <a:pt x="181928" y="73342"/>
                  </a:cubicBezTo>
                  <a:cubicBezTo>
                    <a:pt x="187643" y="63817"/>
                    <a:pt x="188595" y="52388"/>
                    <a:pt x="188595" y="40957"/>
                  </a:cubicBezTo>
                  <a:cubicBezTo>
                    <a:pt x="189548" y="28575"/>
                    <a:pt x="189548" y="16192"/>
                    <a:pt x="189548" y="4763"/>
                  </a:cubicBezTo>
                  <a:close/>
                </a:path>
              </a:pathLst>
            </a:custGeom>
            <a:solidFill>
              <a:schemeClr val="accent2">
                <a:lumMod val="75000"/>
              </a:schemeClr>
            </a:solidFill>
            <a:ln w="9525" cap="flat">
              <a:noFill/>
              <a:prstDash val="solid"/>
              <a:miter/>
            </a:ln>
          </p:spPr>
          <p:txBody>
            <a:bodyPr rtlCol="0" anchor="ctr">
              <a:noAutofit/>
            </a:bodyPr>
            <a:lstStyle/>
            <a:p>
              <a:endParaRPr lang="zh-CN" altLang="en-US"/>
            </a:p>
          </p:txBody>
        </p:sp>
        <p:sp>
          <p:nvSpPr>
            <p:cNvPr id="89" name="任意多边形: 形状 88">
              <a:extLst>
                <a:ext uri="{FF2B5EF4-FFF2-40B4-BE49-F238E27FC236}">
                  <a16:creationId xmlns:a16="http://schemas.microsoft.com/office/drawing/2014/main" id="{EF331413-D13B-0614-A564-E4E25A5B9BA4}"/>
                </a:ext>
              </a:extLst>
            </p:cNvPr>
            <p:cNvSpPr/>
            <p:nvPr/>
          </p:nvSpPr>
          <p:spPr>
            <a:xfrm>
              <a:off x="3142522" y="10227241"/>
              <a:ext cx="68055" cy="202862"/>
            </a:xfrm>
            <a:custGeom>
              <a:avLst/>
              <a:gdLst>
                <a:gd name="connsiteX0" fmla="*/ 68055 w 68055"/>
                <a:gd name="connsiteY0" fmla="*/ 61334 h 202862"/>
                <a:gd name="connsiteX1" fmla="*/ 66150 w 68055"/>
                <a:gd name="connsiteY1" fmla="*/ 135629 h 202862"/>
                <a:gd name="connsiteX2" fmla="*/ 55673 w 68055"/>
                <a:gd name="connsiteY2" fmla="*/ 182301 h 202862"/>
                <a:gd name="connsiteX3" fmla="*/ 25193 w 68055"/>
                <a:gd name="connsiteY3" fmla="*/ 202304 h 202862"/>
                <a:gd name="connsiteX4" fmla="*/ 428 w 68055"/>
                <a:gd name="connsiteY4" fmla="*/ 168966 h 202862"/>
                <a:gd name="connsiteX5" fmla="*/ 20430 w 68055"/>
                <a:gd name="connsiteY5" fmla="*/ 130866 h 202862"/>
                <a:gd name="connsiteX6" fmla="*/ 48053 w 68055"/>
                <a:gd name="connsiteY6" fmla="*/ 74669 h 202862"/>
                <a:gd name="connsiteX7" fmla="*/ 56625 w 68055"/>
                <a:gd name="connsiteY7" fmla="*/ 9899 h 202862"/>
                <a:gd name="connsiteX8" fmla="*/ 58530 w 68055"/>
                <a:gd name="connsiteY8" fmla="*/ 2279 h 202862"/>
                <a:gd name="connsiteX9" fmla="*/ 63293 w 68055"/>
                <a:gd name="connsiteY9" fmla="*/ 374 h 202862"/>
                <a:gd name="connsiteX10" fmla="*/ 66150 w 68055"/>
                <a:gd name="connsiteY10" fmla="*/ 4184 h 202862"/>
                <a:gd name="connsiteX11" fmla="*/ 66150 w 68055"/>
                <a:gd name="connsiteY11" fmla="*/ 6089 h 202862"/>
                <a:gd name="connsiteX12" fmla="*/ 68055 w 68055"/>
                <a:gd name="connsiteY12" fmla="*/ 61334 h 20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55" h="202862">
                  <a:moveTo>
                    <a:pt x="68055" y="61334"/>
                  </a:moveTo>
                  <a:cubicBezTo>
                    <a:pt x="67103" y="86099"/>
                    <a:pt x="66150" y="110864"/>
                    <a:pt x="66150" y="135629"/>
                  </a:cubicBezTo>
                  <a:cubicBezTo>
                    <a:pt x="66150" y="151821"/>
                    <a:pt x="60435" y="167061"/>
                    <a:pt x="55673" y="182301"/>
                  </a:cubicBezTo>
                  <a:cubicBezTo>
                    <a:pt x="50910" y="196589"/>
                    <a:pt x="38528" y="199446"/>
                    <a:pt x="25193" y="202304"/>
                  </a:cubicBezTo>
                  <a:cubicBezTo>
                    <a:pt x="2333" y="206114"/>
                    <a:pt x="-1477" y="189921"/>
                    <a:pt x="428" y="168966"/>
                  </a:cubicBezTo>
                  <a:cubicBezTo>
                    <a:pt x="1380" y="153726"/>
                    <a:pt x="11858" y="142296"/>
                    <a:pt x="20430" y="130866"/>
                  </a:cubicBezTo>
                  <a:cubicBezTo>
                    <a:pt x="32813" y="113721"/>
                    <a:pt x="44243" y="95624"/>
                    <a:pt x="48053" y="74669"/>
                  </a:cubicBezTo>
                  <a:cubicBezTo>
                    <a:pt x="51863" y="52761"/>
                    <a:pt x="59483" y="31806"/>
                    <a:pt x="56625" y="9899"/>
                  </a:cubicBezTo>
                  <a:cubicBezTo>
                    <a:pt x="56625" y="7041"/>
                    <a:pt x="57578" y="5136"/>
                    <a:pt x="58530" y="2279"/>
                  </a:cubicBezTo>
                  <a:cubicBezTo>
                    <a:pt x="59483" y="374"/>
                    <a:pt x="61388" y="-579"/>
                    <a:pt x="63293" y="374"/>
                  </a:cubicBezTo>
                  <a:cubicBezTo>
                    <a:pt x="66150" y="374"/>
                    <a:pt x="66150" y="2279"/>
                    <a:pt x="66150" y="4184"/>
                  </a:cubicBezTo>
                  <a:cubicBezTo>
                    <a:pt x="66150" y="5136"/>
                    <a:pt x="66150" y="5136"/>
                    <a:pt x="66150" y="6089"/>
                  </a:cubicBezTo>
                  <a:cubicBezTo>
                    <a:pt x="65198" y="24186"/>
                    <a:pt x="68055" y="42284"/>
                    <a:pt x="68055" y="61334"/>
                  </a:cubicBezTo>
                  <a:close/>
                </a:path>
              </a:pathLst>
            </a:custGeom>
            <a:solidFill>
              <a:schemeClr val="bg1"/>
            </a:solidFill>
            <a:ln w="9525" cap="flat">
              <a:noFill/>
              <a:prstDash val="solid"/>
              <a:miter/>
            </a:ln>
          </p:spPr>
          <p:txBody>
            <a:bodyPr rtlCol="0" anchor="ctr">
              <a:noAutofit/>
            </a:bodyPr>
            <a:lstStyle/>
            <a:p>
              <a:endParaRPr lang="zh-CN" altLang="en-US"/>
            </a:p>
          </p:txBody>
        </p:sp>
        <p:sp>
          <p:nvSpPr>
            <p:cNvPr id="90" name="任意多边形: 形状 89">
              <a:extLst>
                <a:ext uri="{FF2B5EF4-FFF2-40B4-BE49-F238E27FC236}">
                  <a16:creationId xmlns:a16="http://schemas.microsoft.com/office/drawing/2014/main" id="{DCCA2515-E2AE-CC26-0E1A-979CBC314C05}"/>
                </a:ext>
              </a:extLst>
            </p:cNvPr>
            <p:cNvSpPr/>
            <p:nvPr/>
          </p:nvSpPr>
          <p:spPr>
            <a:xfrm>
              <a:off x="2639078" y="9617002"/>
              <a:ext cx="183832" cy="47004"/>
            </a:xfrm>
            <a:custGeom>
              <a:avLst/>
              <a:gdLst>
                <a:gd name="connsiteX0" fmla="*/ 0 w 183832"/>
                <a:gd name="connsiteY0" fmla="*/ 46732 h 47004"/>
                <a:gd name="connsiteX1" fmla="*/ 7620 w 183832"/>
                <a:gd name="connsiteY1" fmla="*/ 41970 h 47004"/>
                <a:gd name="connsiteX2" fmla="*/ 100965 w 183832"/>
                <a:gd name="connsiteY2" fmla="*/ 15300 h 47004"/>
                <a:gd name="connsiteX3" fmla="*/ 162877 w 183832"/>
                <a:gd name="connsiteY3" fmla="*/ 1012 h 47004"/>
                <a:gd name="connsiteX4" fmla="*/ 176213 w 183832"/>
                <a:gd name="connsiteY4" fmla="*/ 59 h 47004"/>
                <a:gd name="connsiteX5" fmla="*/ 183832 w 183832"/>
                <a:gd name="connsiteY5" fmla="*/ 4822 h 47004"/>
                <a:gd name="connsiteX6" fmla="*/ 177165 w 183832"/>
                <a:gd name="connsiteY6" fmla="*/ 10537 h 47004"/>
                <a:gd name="connsiteX7" fmla="*/ 135255 w 183832"/>
                <a:gd name="connsiteY7" fmla="*/ 20062 h 47004"/>
                <a:gd name="connsiteX8" fmla="*/ 65722 w 183832"/>
                <a:gd name="connsiteY8" fmla="*/ 36255 h 47004"/>
                <a:gd name="connsiteX9" fmla="*/ 5715 w 183832"/>
                <a:gd name="connsiteY9" fmla="*/ 46732 h 47004"/>
                <a:gd name="connsiteX10" fmla="*/ 0 w 183832"/>
                <a:gd name="connsiteY10" fmla="*/ 46732 h 4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832" h="47004">
                  <a:moveTo>
                    <a:pt x="0" y="46732"/>
                  </a:moveTo>
                  <a:cubicBezTo>
                    <a:pt x="1905" y="42922"/>
                    <a:pt x="4763" y="42922"/>
                    <a:pt x="7620" y="41970"/>
                  </a:cubicBezTo>
                  <a:cubicBezTo>
                    <a:pt x="38100" y="30540"/>
                    <a:pt x="69532" y="22920"/>
                    <a:pt x="100965" y="15300"/>
                  </a:cubicBezTo>
                  <a:cubicBezTo>
                    <a:pt x="121920" y="10537"/>
                    <a:pt x="141922" y="5775"/>
                    <a:pt x="162877" y="1012"/>
                  </a:cubicBezTo>
                  <a:cubicBezTo>
                    <a:pt x="167640" y="59"/>
                    <a:pt x="171450" y="59"/>
                    <a:pt x="176213" y="59"/>
                  </a:cubicBezTo>
                  <a:cubicBezTo>
                    <a:pt x="179070" y="59"/>
                    <a:pt x="183832" y="-893"/>
                    <a:pt x="183832" y="4822"/>
                  </a:cubicBezTo>
                  <a:cubicBezTo>
                    <a:pt x="183832" y="9584"/>
                    <a:pt x="180022" y="10537"/>
                    <a:pt x="177165" y="10537"/>
                  </a:cubicBezTo>
                  <a:cubicBezTo>
                    <a:pt x="163830" y="13395"/>
                    <a:pt x="149542" y="16252"/>
                    <a:pt x="135255" y="20062"/>
                  </a:cubicBezTo>
                  <a:cubicBezTo>
                    <a:pt x="112395" y="25777"/>
                    <a:pt x="89535" y="32445"/>
                    <a:pt x="65722" y="36255"/>
                  </a:cubicBezTo>
                  <a:cubicBezTo>
                    <a:pt x="45720" y="40065"/>
                    <a:pt x="26670" y="48637"/>
                    <a:pt x="5715" y="46732"/>
                  </a:cubicBezTo>
                  <a:cubicBezTo>
                    <a:pt x="3810" y="46732"/>
                    <a:pt x="2857" y="46732"/>
                    <a:pt x="0" y="46732"/>
                  </a:cubicBezTo>
                  <a:close/>
                </a:path>
              </a:pathLst>
            </a:custGeom>
            <a:solidFill>
              <a:schemeClr val="bg2">
                <a:lumMod val="75000"/>
              </a:schemeClr>
            </a:solidFill>
            <a:ln w="9525" cap="flat">
              <a:noFill/>
              <a:prstDash val="solid"/>
              <a:miter/>
            </a:ln>
          </p:spPr>
          <p:txBody>
            <a:bodyPr rtlCol="0" anchor="ctr">
              <a:noAutofit/>
            </a:bodyPr>
            <a:lstStyle/>
            <a:p>
              <a:endParaRPr lang="zh-CN" altLang="en-US"/>
            </a:p>
          </p:txBody>
        </p:sp>
        <p:sp>
          <p:nvSpPr>
            <p:cNvPr id="91" name="任意多边形: 形状 90">
              <a:extLst>
                <a:ext uri="{FF2B5EF4-FFF2-40B4-BE49-F238E27FC236}">
                  <a16:creationId xmlns:a16="http://schemas.microsoft.com/office/drawing/2014/main" id="{3CF6BE82-A2C6-8E29-9B5C-6C12AB1D40EE}"/>
                </a:ext>
              </a:extLst>
            </p:cNvPr>
            <p:cNvSpPr/>
            <p:nvPr/>
          </p:nvSpPr>
          <p:spPr>
            <a:xfrm>
              <a:off x="2675273" y="9664581"/>
              <a:ext cx="141922" cy="36406"/>
            </a:xfrm>
            <a:custGeom>
              <a:avLst/>
              <a:gdLst>
                <a:gd name="connsiteX0" fmla="*/ 5715 w 141922"/>
                <a:gd name="connsiteY0" fmla="*/ 36301 h 36406"/>
                <a:gd name="connsiteX1" fmla="*/ 0 w 141922"/>
                <a:gd name="connsiteY1" fmla="*/ 33443 h 36406"/>
                <a:gd name="connsiteX2" fmla="*/ 4763 w 141922"/>
                <a:gd name="connsiteY2" fmla="*/ 28681 h 36406"/>
                <a:gd name="connsiteX3" fmla="*/ 98107 w 141922"/>
                <a:gd name="connsiteY3" fmla="*/ 4868 h 36406"/>
                <a:gd name="connsiteX4" fmla="*/ 135255 w 141922"/>
                <a:gd name="connsiteY4" fmla="*/ 106 h 36406"/>
                <a:gd name="connsiteX5" fmla="*/ 141922 w 141922"/>
                <a:gd name="connsiteY5" fmla="*/ 2963 h 36406"/>
                <a:gd name="connsiteX6" fmla="*/ 135255 w 141922"/>
                <a:gd name="connsiteY6" fmla="*/ 6773 h 36406"/>
                <a:gd name="connsiteX7" fmla="*/ 21907 w 141922"/>
                <a:gd name="connsiteY7" fmla="*/ 33443 h 36406"/>
                <a:gd name="connsiteX8" fmla="*/ 5715 w 141922"/>
                <a:gd name="connsiteY8" fmla="*/ 36301 h 3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36406">
                  <a:moveTo>
                    <a:pt x="5715" y="36301"/>
                  </a:moveTo>
                  <a:cubicBezTo>
                    <a:pt x="3810" y="36301"/>
                    <a:pt x="0" y="37254"/>
                    <a:pt x="0" y="33443"/>
                  </a:cubicBezTo>
                  <a:cubicBezTo>
                    <a:pt x="0" y="30586"/>
                    <a:pt x="1905" y="29633"/>
                    <a:pt x="4763" y="28681"/>
                  </a:cubicBezTo>
                  <a:cubicBezTo>
                    <a:pt x="35243" y="20108"/>
                    <a:pt x="65722" y="9631"/>
                    <a:pt x="98107" y="4868"/>
                  </a:cubicBezTo>
                  <a:cubicBezTo>
                    <a:pt x="110490" y="2963"/>
                    <a:pt x="122872" y="106"/>
                    <a:pt x="135255" y="106"/>
                  </a:cubicBezTo>
                  <a:cubicBezTo>
                    <a:pt x="138113" y="106"/>
                    <a:pt x="141922" y="-846"/>
                    <a:pt x="141922" y="2963"/>
                  </a:cubicBezTo>
                  <a:cubicBezTo>
                    <a:pt x="141922" y="6773"/>
                    <a:pt x="138113" y="5821"/>
                    <a:pt x="135255" y="6773"/>
                  </a:cubicBezTo>
                  <a:cubicBezTo>
                    <a:pt x="97155" y="16298"/>
                    <a:pt x="59055" y="24871"/>
                    <a:pt x="21907" y="33443"/>
                  </a:cubicBezTo>
                  <a:cubicBezTo>
                    <a:pt x="16193" y="35348"/>
                    <a:pt x="10478" y="36301"/>
                    <a:pt x="5715" y="36301"/>
                  </a:cubicBezTo>
                  <a:close/>
                </a:path>
              </a:pathLst>
            </a:custGeom>
            <a:solidFill>
              <a:schemeClr val="bg2">
                <a:lumMod val="75000"/>
              </a:schemeClr>
            </a:solidFill>
            <a:ln w="9525" cap="flat">
              <a:noFill/>
              <a:prstDash val="solid"/>
              <a:miter/>
            </a:ln>
          </p:spPr>
          <p:txBody>
            <a:bodyPr rtlCol="0" anchor="ctr">
              <a:noAutofit/>
            </a:bodyPr>
            <a:lstStyle/>
            <a:p>
              <a:endParaRPr lang="zh-CN" altLang="en-US"/>
            </a:p>
          </p:txBody>
        </p:sp>
        <p:sp>
          <p:nvSpPr>
            <p:cNvPr id="92" name="任意多边形: 形状 91">
              <a:extLst>
                <a:ext uri="{FF2B5EF4-FFF2-40B4-BE49-F238E27FC236}">
                  <a16:creationId xmlns:a16="http://schemas.microsoft.com/office/drawing/2014/main" id="{38E72341-3274-446A-A954-D2CDBBA30561}"/>
                </a:ext>
              </a:extLst>
            </p:cNvPr>
            <p:cNvSpPr/>
            <p:nvPr/>
          </p:nvSpPr>
          <p:spPr>
            <a:xfrm>
              <a:off x="2744805" y="9698501"/>
              <a:ext cx="66975" cy="19526"/>
            </a:xfrm>
            <a:custGeom>
              <a:avLst/>
              <a:gdLst>
                <a:gd name="connsiteX0" fmla="*/ 0 w 66975"/>
                <a:gd name="connsiteY0" fmla="*/ 19526 h 19526"/>
                <a:gd name="connsiteX1" fmla="*/ 16193 w 66975"/>
                <a:gd name="connsiteY1" fmla="*/ 10954 h 19526"/>
                <a:gd name="connsiteX2" fmla="*/ 54293 w 66975"/>
                <a:gd name="connsiteY2" fmla="*/ 1429 h 19526"/>
                <a:gd name="connsiteX3" fmla="*/ 66675 w 66975"/>
                <a:gd name="connsiteY3" fmla="*/ 4286 h 19526"/>
                <a:gd name="connsiteX4" fmla="*/ 57150 w 66975"/>
                <a:gd name="connsiteY4" fmla="*/ 10954 h 19526"/>
                <a:gd name="connsiteX5" fmla="*/ 0 w 66975"/>
                <a:gd name="connsiteY5" fmla="*/ 19526 h 1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75" h="19526">
                  <a:moveTo>
                    <a:pt x="0" y="19526"/>
                  </a:moveTo>
                  <a:cubicBezTo>
                    <a:pt x="4763" y="12859"/>
                    <a:pt x="11430" y="11906"/>
                    <a:pt x="16193" y="10954"/>
                  </a:cubicBezTo>
                  <a:cubicBezTo>
                    <a:pt x="28575" y="7144"/>
                    <a:pt x="41910" y="4286"/>
                    <a:pt x="54293" y="1429"/>
                  </a:cubicBezTo>
                  <a:cubicBezTo>
                    <a:pt x="59055" y="476"/>
                    <a:pt x="65723" y="-2381"/>
                    <a:pt x="66675" y="4286"/>
                  </a:cubicBezTo>
                  <a:cubicBezTo>
                    <a:pt x="68580" y="10001"/>
                    <a:pt x="60960" y="9049"/>
                    <a:pt x="57150" y="10954"/>
                  </a:cubicBezTo>
                  <a:cubicBezTo>
                    <a:pt x="40005" y="16669"/>
                    <a:pt x="20955" y="19526"/>
                    <a:pt x="0" y="19526"/>
                  </a:cubicBezTo>
                  <a:close/>
                </a:path>
              </a:pathLst>
            </a:custGeom>
            <a:solidFill>
              <a:schemeClr val="bg2">
                <a:lumMod val="75000"/>
              </a:schemeClr>
            </a:solidFill>
            <a:ln w="9525" cap="flat">
              <a:noFill/>
              <a:prstDash val="solid"/>
              <a:miter/>
            </a:ln>
          </p:spPr>
          <p:txBody>
            <a:bodyPr rtlCol="0" anchor="ctr">
              <a:noAutofit/>
            </a:bodyPr>
            <a:lstStyle/>
            <a:p>
              <a:endParaRPr lang="zh-CN" altLang="en-US"/>
            </a:p>
          </p:txBody>
        </p:sp>
        <p:sp>
          <p:nvSpPr>
            <p:cNvPr id="93" name="任意多边形: 形状 92">
              <a:extLst>
                <a:ext uri="{FF2B5EF4-FFF2-40B4-BE49-F238E27FC236}">
                  <a16:creationId xmlns:a16="http://schemas.microsoft.com/office/drawing/2014/main" id="{7A5DE095-7322-107A-9F3E-8F417F7F71D3}"/>
                </a:ext>
              </a:extLst>
            </p:cNvPr>
            <p:cNvSpPr/>
            <p:nvPr/>
          </p:nvSpPr>
          <p:spPr>
            <a:xfrm>
              <a:off x="2840821" y="9618818"/>
              <a:ext cx="183066" cy="46494"/>
            </a:xfrm>
            <a:custGeom>
              <a:avLst/>
              <a:gdLst>
                <a:gd name="connsiteX0" fmla="*/ 183067 w 183066"/>
                <a:gd name="connsiteY0" fmla="*/ 45869 h 46494"/>
                <a:gd name="connsiteX1" fmla="*/ 155445 w 183066"/>
                <a:gd name="connsiteY1" fmla="*/ 44917 h 46494"/>
                <a:gd name="connsiteX2" fmla="*/ 27809 w 183066"/>
                <a:gd name="connsiteY2" fmla="*/ 15389 h 46494"/>
                <a:gd name="connsiteX3" fmla="*/ 4949 w 183066"/>
                <a:gd name="connsiteY3" fmla="*/ 9674 h 46494"/>
                <a:gd name="connsiteX4" fmla="*/ 187 w 183066"/>
                <a:gd name="connsiteY4" fmla="*/ 3959 h 46494"/>
                <a:gd name="connsiteX5" fmla="*/ 5902 w 183066"/>
                <a:gd name="connsiteY5" fmla="*/ 149 h 46494"/>
                <a:gd name="connsiteX6" fmla="*/ 40192 w 183066"/>
                <a:gd name="connsiteY6" fmla="*/ 5864 h 46494"/>
                <a:gd name="connsiteX7" fmla="*/ 109724 w 183066"/>
                <a:gd name="connsiteY7" fmla="*/ 22057 h 46494"/>
                <a:gd name="connsiteX8" fmla="*/ 158302 w 183066"/>
                <a:gd name="connsiteY8" fmla="*/ 36344 h 46494"/>
                <a:gd name="connsiteX9" fmla="*/ 183067 w 183066"/>
                <a:gd name="connsiteY9" fmla="*/ 45869 h 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066" h="46494">
                  <a:moveTo>
                    <a:pt x="183067" y="45869"/>
                  </a:moveTo>
                  <a:cubicBezTo>
                    <a:pt x="173542" y="46822"/>
                    <a:pt x="164970" y="46822"/>
                    <a:pt x="155445" y="44917"/>
                  </a:cubicBezTo>
                  <a:cubicBezTo>
                    <a:pt x="112582" y="36344"/>
                    <a:pt x="70672" y="23009"/>
                    <a:pt x="27809" y="15389"/>
                  </a:cubicBezTo>
                  <a:cubicBezTo>
                    <a:pt x="20189" y="14437"/>
                    <a:pt x="12570" y="11579"/>
                    <a:pt x="4949" y="9674"/>
                  </a:cubicBezTo>
                  <a:cubicBezTo>
                    <a:pt x="2092" y="8722"/>
                    <a:pt x="-766" y="6817"/>
                    <a:pt x="187" y="3959"/>
                  </a:cubicBezTo>
                  <a:cubicBezTo>
                    <a:pt x="1139" y="1102"/>
                    <a:pt x="3045" y="149"/>
                    <a:pt x="5902" y="149"/>
                  </a:cubicBezTo>
                  <a:cubicBezTo>
                    <a:pt x="17332" y="-803"/>
                    <a:pt x="28762" y="3007"/>
                    <a:pt x="40192" y="5864"/>
                  </a:cubicBezTo>
                  <a:cubicBezTo>
                    <a:pt x="63052" y="11579"/>
                    <a:pt x="86864" y="16342"/>
                    <a:pt x="109724" y="22057"/>
                  </a:cubicBezTo>
                  <a:cubicBezTo>
                    <a:pt x="125917" y="25867"/>
                    <a:pt x="143062" y="28724"/>
                    <a:pt x="158302" y="36344"/>
                  </a:cubicBezTo>
                  <a:cubicBezTo>
                    <a:pt x="166874" y="40154"/>
                    <a:pt x="175447" y="40154"/>
                    <a:pt x="183067" y="45869"/>
                  </a:cubicBezTo>
                  <a:close/>
                </a:path>
              </a:pathLst>
            </a:custGeom>
            <a:solidFill>
              <a:schemeClr val="bg2">
                <a:lumMod val="75000"/>
              </a:schemeClr>
            </a:solidFill>
            <a:ln w="9525" cap="flat">
              <a:noFill/>
              <a:prstDash val="solid"/>
              <a:miter/>
            </a:ln>
          </p:spPr>
          <p:txBody>
            <a:bodyPr rtlCol="0" anchor="ctr">
              <a:noAutofit/>
            </a:bodyPr>
            <a:lstStyle/>
            <a:p>
              <a:endParaRPr lang="zh-CN" altLang="en-US"/>
            </a:p>
          </p:txBody>
        </p:sp>
        <p:sp>
          <p:nvSpPr>
            <p:cNvPr id="94" name="任意多边形: 形状 93">
              <a:extLst>
                <a:ext uri="{FF2B5EF4-FFF2-40B4-BE49-F238E27FC236}">
                  <a16:creationId xmlns:a16="http://schemas.microsoft.com/office/drawing/2014/main" id="{A68F981B-D149-7C49-6860-D5B502C135AC}"/>
                </a:ext>
              </a:extLst>
            </p:cNvPr>
            <p:cNvSpPr/>
            <p:nvPr/>
          </p:nvSpPr>
          <p:spPr>
            <a:xfrm>
              <a:off x="3218198" y="9652305"/>
              <a:ext cx="20955" cy="118552"/>
            </a:xfrm>
            <a:custGeom>
              <a:avLst/>
              <a:gdLst>
                <a:gd name="connsiteX0" fmla="*/ 20003 w 20955"/>
                <a:gd name="connsiteY0" fmla="*/ 953 h 118552"/>
                <a:gd name="connsiteX1" fmla="*/ 20955 w 20955"/>
                <a:gd name="connsiteY1" fmla="*/ 0 h 118552"/>
                <a:gd name="connsiteX2" fmla="*/ 20003 w 20955"/>
                <a:gd name="connsiteY2" fmla="*/ 114300 h 118552"/>
                <a:gd name="connsiteX3" fmla="*/ 3810 w 20955"/>
                <a:gd name="connsiteY3" fmla="*/ 105728 h 118552"/>
                <a:gd name="connsiteX4" fmla="*/ 0 w 20955"/>
                <a:gd name="connsiteY4" fmla="*/ 26670 h 118552"/>
                <a:gd name="connsiteX5" fmla="*/ 18097 w 20955"/>
                <a:gd name="connsiteY5" fmla="*/ 2857 h 118552"/>
                <a:gd name="connsiteX6" fmla="*/ 20003 w 20955"/>
                <a:gd name="connsiteY6" fmla="*/ 953 h 11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5" h="118552">
                  <a:moveTo>
                    <a:pt x="20003" y="953"/>
                  </a:moveTo>
                  <a:cubicBezTo>
                    <a:pt x="20003" y="953"/>
                    <a:pt x="20955" y="0"/>
                    <a:pt x="20955" y="0"/>
                  </a:cubicBezTo>
                  <a:cubicBezTo>
                    <a:pt x="18097" y="38100"/>
                    <a:pt x="20003" y="76200"/>
                    <a:pt x="20003" y="114300"/>
                  </a:cubicBezTo>
                  <a:cubicBezTo>
                    <a:pt x="4763" y="120968"/>
                    <a:pt x="4763" y="120968"/>
                    <a:pt x="3810" y="105728"/>
                  </a:cubicBezTo>
                  <a:cubicBezTo>
                    <a:pt x="2857" y="79057"/>
                    <a:pt x="1905" y="53340"/>
                    <a:pt x="0" y="26670"/>
                  </a:cubicBezTo>
                  <a:cubicBezTo>
                    <a:pt x="7620" y="20003"/>
                    <a:pt x="12382" y="10478"/>
                    <a:pt x="18097" y="2857"/>
                  </a:cubicBezTo>
                  <a:cubicBezTo>
                    <a:pt x="19050" y="1905"/>
                    <a:pt x="20003" y="953"/>
                    <a:pt x="20003" y="953"/>
                  </a:cubicBezTo>
                  <a:close/>
                </a:path>
              </a:pathLst>
            </a:custGeom>
            <a:solidFill>
              <a:schemeClr val="accent2">
                <a:lumMod val="75000"/>
              </a:schemeClr>
            </a:solidFill>
            <a:ln w="9525" cap="flat">
              <a:noFill/>
              <a:prstDash val="solid"/>
              <a:miter/>
            </a:ln>
          </p:spPr>
          <p:txBody>
            <a:bodyPr rtlCol="0" anchor="ctr">
              <a:noAutofit/>
            </a:bodyPr>
            <a:lstStyle/>
            <a:p>
              <a:endParaRPr lang="zh-CN" altLang="en-US"/>
            </a:p>
          </p:txBody>
        </p:sp>
        <p:sp>
          <p:nvSpPr>
            <p:cNvPr id="95" name="任意多边形: 形状 94">
              <a:extLst>
                <a:ext uri="{FF2B5EF4-FFF2-40B4-BE49-F238E27FC236}">
                  <a16:creationId xmlns:a16="http://schemas.microsoft.com/office/drawing/2014/main" id="{3F39522F-79FE-BB3B-159F-760AB71E433E}"/>
                </a:ext>
              </a:extLst>
            </p:cNvPr>
            <p:cNvSpPr/>
            <p:nvPr/>
          </p:nvSpPr>
          <p:spPr>
            <a:xfrm>
              <a:off x="2846723" y="9666592"/>
              <a:ext cx="142071" cy="36347"/>
            </a:xfrm>
            <a:custGeom>
              <a:avLst/>
              <a:gdLst>
                <a:gd name="connsiteX0" fmla="*/ 11430 w 142071"/>
                <a:gd name="connsiteY0" fmla="*/ 0 h 36347"/>
                <a:gd name="connsiteX1" fmla="*/ 81915 w 142071"/>
                <a:gd name="connsiteY1" fmla="*/ 13335 h 36347"/>
                <a:gd name="connsiteX2" fmla="*/ 136207 w 142071"/>
                <a:gd name="connsiteY2" fmla="*/ 29528 h 36347"/>
                <a:gd name="connsiteX3" fmla="*/ 141922 w 142071"/>
                <a:gd name="connsiteY3" fmla="*/ 34290 h 36347"/>
                <a:gd name="connsiteX4" fmla="*/ 135255 w 142071"/>
                <a:gd name="connsiteY4" fmla="*/ 36195 h 36347"/>
                <a:gd name="connsiteX5" fmla="*/ 82868 w 142071"/>
                <a:gd name="connsiteY5" fmla="*/ 25718 h 36347"/>
                <a:gd name="connsiteX6" fmla="*/ 6668 w 142071"/>
                <a:gd name="connsiteY6" fmla="*/ 7620 h 36347"/>
                <a:gd name="connsiteX7" fmla="*/ 0 w 142071"/>
                <a:gd name="connsiteY7" fmla="*/ 3810 h 36347"/>
                <a:gd name="connsiteX8" fmla="*/ 7620 w 142071"/>
                <a:gd name="connsiteY8" fmla="*/ 953 h 36347"/>
                <a:gd name="connsiteX9" fmla="*/ 11430 w 142071"/>
                <a:gd name="connsiteY9" fmla="*/ 0 h 36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071" h="36347">
                  <a:moveTo>
                    <a:pt x="11430" y="0"/>
                  </a:moveTo>
                  <a:cubicBezTo>
                    <a:pt x="34290" y="2857"/>
                    <a:pt x="59055" y="6668"/>
                    <a:pt x="81915" y="13335"/>
                  </a:cubicBezTo>
                  <a:cubicBezTo>
                    <a:pt x="100013" y="18097"/>
                    <a:pt x="118110" y="23813"/>
                    <a:pt x="136207" y="29528"/>
                  </a:cubicBezTo>
                  <a:cubicBezTo>
                    <a:pt x="139065" y="30480"/>
                    <a:pt x="142875" y="30480"/>
                    <a:pt x="141922" y="34290"/>
                  </a:cubicBezTo>
                  <a:cubicBezTo>
                    <a:pt x="140970" y="37147"/>
                    <a:pt x="137160" y="36195"/>
                    <a:pt x="135255" y="36195"/>
                  </a:cubicBezTo>
                  <a:cubicBezTo>
                    <a:pt x="117157" y="34290"/>
                    <a:pt x="100013" y="29528"/>
                    <a:pt x="82868" y="25718"/>
                  </a:cubicBezTo>
                  <a:cubicBezTo>
                    <a:pt x="57150" y="20003"/>
                    <a:pt x="32385" y="14288"/>
                    <a:pt x="6668" y="7620"/>
                  </a:cubicBezTo>
                  <a:cubicBezTo>
                    <a:pt x="3810" y="6668"/>
                    <a:pt x="0" y="7620"/>
                    <a:pt x="0" y="3810"/>
                  </a:cubicBezTo>
                  <a:cubicBezTo>
                    <a:pt x="0" y="-953"/>
                    <a:pt x="4763" y="953"/>
                    <a:pt x="7620" y="953"/>
                  </a:cubicBezTo>
                  <a:cubicBezTo>
                    <a:pt x="8572" y="0"/>
                    <a:pt x="8572" y="0"/>
                    <a:pt x="11430" y="0"/>
                  </a:cubicBezTo>
                  <a:close/>
                </a:path>
              </a:pathLst>
            </a:custGeom>
            <a:solidFill>
              <a:schemeClr val="bg2">
                <a:lumMod val="75000"/>
              </a:schemeClr>
            </a:solidFill>
            <a:ln w="9525" cap="flat">
              <a:noFill/>
              <a:prstDash val="solid"/>
              <a:miter/>
            </a:ln>
          </p:spPr>
          <p:txBody>
            <a:bodyPr rtlCol="0" anchor="ctr">
              <a:noAutofit/>
            </a:bodyPr>
            <a:lstStyle/>
            <a:p>
              <a:endParaRPr lang="zh-CN" altLang="en-US"/>
            </a:p>
          </p:txBody>
        </p:sp>
        <p:sp>
          <p:nvSpPr>
            <p:cNvPr id="96" name="任意多边形: 形状 95">
              <a:extLst>
                <a:ext uri="{FF2B5EF4-FFF2-40B4-BE49-F238E27FC236}">
                  <a16:creationId xmlns:a16="http://schemas.microsoft.com/office/drawing/2014/main" id="{4B7DF5BC-E437-8BDE-463B-4C2DB753E1CC}"/>
                </a:ext>
              </a:extLst>
            </p:cNvPr>
            <p:cNvSpPr/>
            <p:nvPr/>
          </p:nvSpPr>
          <p:spPr>
            <a:xfrm>
              <a:off x="2851485" y="9701729"/>
              <a:ext cx="64893" cy="18559"/>
            </a:xfrm>
            <a:custGeom>
              <a:avLst/>
              <a:gdLst>
                <a:gd name="connsiteX0" fmla="*/ 57150 w 64893"/>
                <a:gd name="connsiteY0" fmla="*/ 18203 h 18559"/>
                <a:gd name="connsiteX1" fmla="*/ 4763 w 64893"/>
                <a:gd name="connsiteY1" fmla="*/ 7726 h 18559"/>
                <a:gd name="connsiteX2" fmla="*/ 0 w 64893"/>
                <a:gd name="connsiteY2" fmla="*/ 2963 h 18559"/>
                <a:gd name="connsiteX3" fmla="*/ 5715 w 64893"/>
                <a:gd name="connsiteY3" fmla="*/ 106 h 18559"/>
                <a:gd name="connsiteX4" fmla="*/ 33338 w 64893"/>
                <a:gd name="connsiteY4" fmla="*/ 5821 h 18559"/>
                <a:gd name="connsiteX5" fmla="*/ 58103 w 64893"/>
                <a:gd name="connsiteY5" fmla="*/ 12488 h 18559"/>
                <a:gd name="connsiteX6" fmla="*/ 64770 w 64893"/>
                <a:gd name="connsiteY6" fmla="*/ 17251 h 18559"/>
                <a:gd name="connsiteX7" fmla="*/ 57150 w 64893"/>
                <a:gd name="connsiteY7" fmla="*/ 18203 h 1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93" h="18559">
                  <a:moveTo>
                    <a:pt x="57150" y="18203"/>
                  </a:moveTo>
                  <a:cubicBezTo>
                    <a:pt x="39053" y="16298"/>
                    <a:pt x="20955" y="14393"/>
                    <a:pt x="4763" y="7726"/>
                  </a:cubicBezTo>
                  <a:cubicBezTo>
                    <a:pt x="1905" y="6773"/>
                    <a:pt x="0" y="5821"/>
                    <a:pt x="0" y="2963"/>
                  </a:cubicBezTo>
                  <a:cubicBezTo>
                    <a:pt x="0" y="-847"/>
                    <a:pt x="3810" y="106"/>
                    <a:pt x="5715" y="106"/>
                  </a:cubicBezTo>
                  <a:cubicBezTo>
                    <a:pt x="15240" y="106"/>
                    <a:pt x="24765" y="3916"/>
                    <a:pt x="33338" y="5821"/>
                  </a:cubicBezTo>
                  <a:cubicBezTo>
                    <a:pt x="41910" y="7726"/>
                    <a:pt x="49530" y="9631"/>
                    <a:pt x="58103" y="12488"/>
                  </a:cubicBezTo>
                  <a:cubicBezTo>
                    <a:pt x="60960" y="13441"/>
                    <a:pt x="65722" y="13441"/>
                    <a:pt x="64770" y="17251"/>
                  </a:cubicBezTo>
                  <a:cubicBezTo>
                    <a:pt x="64770" y="20108"/>
                    <a:pt x="60007" y="17251"/>
                    <a:pt x="57150" y="18203"/>
                  </a:cubicBezTo>
                  <a:close/>
                </a:path>
              </a:pathLst>
            </a:custGeom>
            <a:solidFill>
              <a:schemeClr val="bg2">
                <a:lumMod val="75000"/>
              </a:schemeClr>
            </a:solidFill>
            <a:ln w="9525" cap="flat">
              <a:noFill/>
              <a:prstDash val="solid"/>
              <a:miter/>
            </a:ln>
          </p:spPr>
          <p:txBody>
            <a:bodyPr rtlCol="0" anchor="ctr">
              <a:noAutofit/>
            </a:bodyPr>
            <a:lstStyle/>
            <a:p>
              <a:endParaRPr lang="zh-CN" altLang="en-US"/>
            </a:p>
          </p:txBody>
        </p:sp>
        <p:sp>
          <p:nvSpPr>
            <p:cNvPr id="97" name="任意多边形: 形状 96">
              <a:extLst>
                <a:ext uri="{FF2B5EF4-FFF2-40B4-BE49-F238E27FC236}">
                  <a16:creationId xmlns:a16="http://schemas.microsoft.com/office/drawing/2014/main" id="{BDE3CEC6-B23B-C591-89D0-94536634D20F}"/>
                </a:ext>
              </a:extLst>
            </p:cNvPr>
            <p:cNvSpPr/>
            <p:nvPr/>
          </p:nvSpPr>
          <p:spPr>
            <a:xfrm>
              <a:off x="2399800" y="9806610"/>
              <a:ext cx="176412" cy="273367"/>
            </a:xfrm>
            <a:custGeom>
              <a:avLst/>
              <a:gdLst>
                <a:gd name="connsiteX0" fmla="*/ 200 w 176412"/>
                <a:gd name="connsiteY0" fmla="*/ 0 h 273367"/>
                <a:gd name="connsiteX1" fmla="*/ 5915 w 176412"/>
                <a:gd name="connsiteY1" fmla="*/ 7620 h 273367"/>
                <a:gd name="connsiteX2" fmla="*/ 12583 w 176412"/>
                <a:gd name="connsiteY2" fmla="*/ 54292 h 273367"/>
                <a:gd name="connsiteX3" fmla="*/ 32585 w 176412"/>
                <a:gd name="connsiteY3" fmla="*/ 100013 h 273367"/>
                <a:gd name="connsiteX4" fmla="*/ 134503 w 176412"/>
                <a:gd name="connsiteY4" fmla="*/ 233363 h 273367"/>
                <a:gd name="connsiteX5" fmla="*/ 153553 w 176412"/>
                <a:gd name="connsiteY5" fmla="*/ 253365 h 273367"/>
                <a:gd name="connsiteX6" fmla="*/ 173555 w 176412"/>
                <a:gd name="connsiteY6" fmla="*/ 271463 h 273367"/>
                <a:gd name="connsiteX7" fmla="*/ 175460 w 176412"/>
                <a:gd name="connsiteY7" fmla="*/ 272415 h 273367"/>
                <a:gd name="connsiteX8" fmla="*/ 176413 w 176412"/>
                <a:gd name="connsiteY8" fmla="*/ 273367 h 273367"/>
                <a:gd name="connsiteX9" fmla="*/ 123073 w 176412"/>
                <a:gd name="connsiteY9" fmla="*/ 261938 h 273367"/>
                <a:gd name="connsiteX10" fmla="*/ 24013 w 176412"/>
                <a:gd name="connsiteY10" fmla="*/ 220027 h 273367"/>
                <a:gd name="connsiteX11" fmla="*/ 9725 w 176412"/>
                <a:gd name="connsiteY11" fmla="*/ 212407 h 273367"/>
                <a:gd name="connsiteX12" fmla="*/ 200 w 176412"/>
                <a:gd name="connsiteY12" fmla="*/ 194310 h 273367"/>
                <a:gd name="connsiteX13" fmla="*/ 200 w 176412"/>
                <a:gd name="connsiteY13" fmla="*/ 39052 h 273367"/>
                <a:gd name="connsiteX14" fmla="*/ 200 w 176412"/>
                <a:gd name="connsiteY14" fmla="*/ 0 h 273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412" h="273367">
                  <a:moveTo>
                    <a:pt x="200" y="0"/>
                  </a:moveTo>
                  <a:cubicBezTo>
                    <a:pt x="4963" y="952"/>
                    <a:pt x="4963" y="4763"/>
                    <a:pt x="5915" y="7620"/>
                  </a:cubicBezTo>
                  <a:cubicBezTo>
                    <a:pt x="7820" y="22860"/>
                    <a:pt x="9725" y="39052"/>
                    <a:pt x="12583" y="54292"/>
                  </a:cubicBezTo>
                  <a:cubicBezTo>
                    <a:pt x="15440" y="71438"/>
                    <a:pt x="22108" y="86677"/>
                    <a:pt x="32585" y="100013"/>
                  </a:cubicBezTo>
                  <a:cubicBezTo>
                    <a:pt x="66875" y="143827"/>
                    <a:pt x="101165" y="188595"/>
                    <a:pt x="134503" y="233363"/>
                  </a:cubicBezTo>
                  <a:cubicBezTo>
                    <a:pt x="140218" y="240982"/>
                    <a:pt x="146885" y="247650"/>
                    <a:pt x="153553" y="253365"/>
                  </a:cubicBezTo>
                  <a:cubicBezTo>
                    <a:pt x="160220" y="259080"/>
                    <a:pt x="167840" y="264795"/>
                    <a:pt x="173555" y="271463"/>
                  </a:cubicBezTo>
                  <a:cubicBezTo>
                    <a:pt x="174508" y="271463"/>
                    <a:pt x="174508" y="272415"/>
                    <a:pt x="175460" y="272415"/>
                  </a:cubicBezTo>
                  <a:cubicBezTo>
                    <a:pt x="175460" y="272415"/>
                    <a:pt x="176413" y="273367"/>
                    <a:pt x="176413" y="273367"/>
                  </a:cubicBezTo>
                  <a:cubicBezTo>
                    <a:pt x="158315" y="269557"/>
                    <a:pt x="141170" y="265747"/>
                    <a:pt x="123073" y="261938"/>
                  </a:cubicBezTo>
                  <a:cubicBezTo>
                    <a:pt x="87830" y="254317"/>
                    <a:pt x="54493" y="240030"/>
                    <a:pt x="24013" y="220027"/>
                  </a:cubicBezTo>
                  <a:cubicBezTo>
                    <a:pt x="19250" y="217170"/>
                    <a:pt x="15440" y="214313"/>
                    <a:pt x="9725" y="212407"/>
                  </a:cubicBezTo>
                  <a:cubicBezTo>
                    <a:pt x="1153" y="209550"/>
                    <a:pt x="200" y="202882"/>
                    <a:pt x="200" y="194310"/>
                  </a:cubicBezTo>
                  <a:cubicBezTo>
                    <a:pt x="200" y="142875"/>
                    <a:pt x="200" y="90488"/>
                    <a:pt x="200" y="39052"/>
                  </a:cubicBezTo>
                  <a:cubicBezTo>
                    <a:pt x="2105" y="27622"/>
                    <a:pt x="-752" y="14288"/>
                    <a:pt x="200" y="0"/>
                  </a:cubicBezTo>
                  <a:close/>
                </a:path>
              </a:pathLst>
            </a:custGeom>
            <a:solidFill>
              <a:schemeClr val="accent2">
                <a:lumMod val="75000"/>
              </a:schemeClr>
            </a:solidFill>
            <a:ln w="9525" cap="flat">
              <a:noFill/>
              <a:prstDash val="solid"/>
              <a:miter/>
            </a:ln>
          </p:spPr>
          <p:txBody>
            <a:bodyPr rtlCol="0" anchor="ctr">
              <a:noAutofit/>
            </a:bodyPr>
            <a:lstStyle/>
            <a:p>
              <a:endParaRPr lang="zh-CN" altLang="en-US"/>
            </a:p>
          </p:txBody>
        </p:sp>
        <p:sp>
          <p:nvSpPr>
            <p:cNvPr id="98" name="任意多边形: 形状 97">
              <a:extLst>
                <a:ext uri="{FF2B5EF4-FFF2-40B4-BE49-F238E27FC236}">
                  <a16:creationId xmlns:a16="http://schemas.microsoft.com/office/drawing/2014/main" id="{FC34068E-0B0F-0CBA-58E9-2B70946B144D}"/>
                </a:ext>
              </a:extLst>
            </p:cNvPr>
            <p:cNvSpPr/>
            <p:nvPr/>
          </p:nvSpPr>
          <p:spPr>
            <a:xfrm>
              <a:off x="3143545" y="8775052"/>
              <a:ext cx="19269" cy="138112"/>
            </a:xfrm>
            <a:custGeom>
              <a:avLst/>
              <a:gdLst>
                <a:gd name="connsiteX0" fmla="*/ 12740 w 19269"/>
                <a:gd name="connsiteY0" fmla="*/ 138113 h 138112"/>
                <a:gd name="connsiteX1" fmla="*/ 3215 w 19269"/>
                <a:gd name="connsiteY1" fmla="*/ 106680 h 138112"/>
                <a:gd name="connsiteX2" fmla="*/ 357 w 19269"/>
                <a:gd name="connsiteY2" fmla="*/ 22860 h 138112"/>
                <a:gd name="connsiteX3" fmla="*/ 2262 w 19269"/>
                <a:gd name="connsiteY3" fmla="*/ 8573 h 138112"/>
                <a:gd name="connsiteX4" fmla="*/ 9882 w 19269"/>
                <a:gd name="connsiteY4" fmla="*/ 0 h 138112"/>
                <a:gd name="connsiteX5" fmla="*/ 17502 w 19269"/>
                <a:gd name="connsiteY5" fmla="*/ 8573 h 138112"/>
                <a:gd name="connsiteX6" fmla="*/ 18455 w 19269"/>
                <a:gd name="connsiteY6" fmla="*/ 40005 h 138112"/>
                <a:gd name="connsiteX7" fmla="*/ 17502 w 19269"/>
                <a:gd name="connsiteY7" fmla="*/ 84773 h 138112"/>
                <a:gd name="connsiteX8" fmla="*/ 14645 w 19269"/>
                <a:gd name="connsiteY8" fmla="*/ 132398 h 138112"/>
                <a:gd name="connsiteX9" fmla="*/ 12740 w 19269"/>
                <a:gd name="connsiteY9" fmla="*/ 138113 h 13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69" h="138112">
                  <a:moveTo>
                    <a:pt x="12740" y="138113"/>
                  </a:moveTo>
                  <a:cubicBezTo>
                    <a:pt x="6072" y="128588"/>
                    <a:pt x="5120" y="117158"/>
                    <a:pt x="3215" y="106680"/>
                  </a:cubicBezTo>
                  <a:cubicBezTo>
                    <a:pt x="357" y="79058"/>
                    <a:pt x="-595" y="50483"/>
                    <a:pt x="357" y="22860"/>
                  </a:cubicBezTo>
                  <a:cubicBezTo>
                    <a:pt x="357" y="18098"/>
                    <a:pt x="1309" y="13335"/>
                    <a:pt x="2262" y="8573"/>
                  </a:cubicBezTo>
                  <a:cubicBezTo>
                    <a:pt x="3215" y="4763"/>
                    <a:pt x="5120" y="0"/>
                    <a:pt x="9882" y="0"/>
                  </a:cubicBezTo>
                  <a:cubicBezTo>
                    <a:pt x="14645" y="0"/>
                    <a:pt x="16550" y="4763"/>
                    <a:pt x="17502" y="8573"/>
                  </a:cubicBezTo>
                  <a:cubicBezTo>
                    <a:pt x="18455" y="19050"/>
                    <a:pt x="20359" y="29528"/>
                    <a:pt x="18455" y="40005"/>
                  </a:cubicBezTo>
                  <a:cubicBezTo>
                    <a:pt x="16550" y="55245"/>
                    <a:pt x="17502" y="70485"/>
                    <a:pt x="17502" y="84773"/>
                  </a:cubicBezTo>
                  <a:cubicBezTo>
                    <a:pt x="17502" y="100965"/>
                    <a:pt x="16550" y="116205"/>
                    <a:pt x="14645" y="132398"/>
                  </a:cubicBezTo>
                  <a:cubicBezTo>
                    <a:pt x="13692" y="135255"/>
                    <a:pt x="12740" y="137160"/>
                    <a:pt x="12740" y="138113"/>
                  </a:cubicBezTo>
                  <a:close/>
                </a:path>
              </a:pathLst>
            </a:custGeom>
            <a:solidFill>
              <a:schemeClr val="bg1"/>
            </a:solidFill>
            <a:ln w="9525" cap="flat">
              <a:noFill/>
              <a:prstDash val="solid"/>
              <a:miter/>
            </a:ln>
          </p:spPr>
          <p:txBody>
            <a:bodyPr rtlCol="0" anchor="ctr">
              <a:noAutofit/>
            </a:bodyPr>
            <a:lstStyle/>
            <a:p>
              <a:endParaRPr lang="zh-CN" altLang="en-US"/>
            </a:p>
          </p:txBody>
        </p:sp>
        <p:sp>
          <p:nvSpPr>
            <p:cNvPr id="99" name="任意多边形: 形状 98">
              <a:extLst>
                <a:ext uri="{FF2B5EF4-FFF2-40B4-BE49-F238E27FC236}">
                  <a16:creationId xmlns:a16="http://schemas.microsoft.com/office/drawing/2014/main" id="{5412AEC4-D346-0EB5-4054-767CDC8EDB0D}"/>
                </a:ext>
              </a:extLst>
            </p:cNvPr>
            <p:cNvSpPr/>
            <p:nvPr/>
          </p:nvSpPr>
          <p:spPr>
            <a:xfrm>
              <a:off x="2671966" y="8677837"/>
              <a:ext cx="294142" cy="66633"/>
            </a:xfrm>
            <a:custGeom>
              <a:avLst/>
              <a:gdLst>
                <a:gd name="connsiteX0" fmla="*/ 291914 w 294142"/>
                <a:gd name="connsiteY0" fmla="*/ 42922 h 66633"/>
                <a:gd name="connsiteX1" fmla="*/ 260482 w 294142"/>
                <a:gd name="connsiteY1" fmla="*/ 64830 h 66633"/>
                <a:gd name="connsiteX2" fmla="*/ 193807 w 294142"/>
                <a:gd name="connsiteY2" fmla="*/ 64830 h 66633"/>
                <a:gd name="connsiteX3" fmla="*/ 161422 w 294142"/>
                <a:gd name="connsiteY3" fmla="*/ 64830 h 66633"/>
                <a:gd name="connsiteX4" fmla="*/ 50932 w 294142"/>
                <a:gd name="connsiteY4" fmla="*/ 65782 h 66633"/>
                <a:gd name="connsiteX5" fmla="*/ 16642 w 294142"/>
                <a:gd name="connsiteY5" fmla="*/ 59114 h 66633"/>
                <a:gd name="connsiteX6" fmla="*/ 449 w 294142"/>
                <a:gd name="connsiteY6" fmla="*/ 42922 h 66633"/>
                <a:gd name="connsiteX7" fmla="*/ 18547 w 294142"/>
                <a:gd name="connsiteY7" fmla="*/ 15300 h 66633"/>
                <a:gd name="connsiteX8" fmla="*/ 98557 w 294142"/>
                <a:gd name="connsiteY8" fmla="*/ 1012 h 66633"/>
                <a:gd name="connsiteX9" fmla="*/ 132847 w 294142"/>
                <a:gd name="connsiteY9" fmla="*/ 60 h 66633"/>
                <a:gd name="connsiteX10" fmla="*/ 233812 w 294142"/>
                <a:gd name="connsiteY10" fmla="*/ 4822 h 66633"/>
                <a:gd name="connsiteX11" fmla="*/ 274769 w 294142"/>
                <a:gd name="connsiteY11" fmla="*/ 15300 h 66633"/>
                <a:gd name="connsiteX12" fmla="*/ 288104 w 294142"/>
                <a:gd name="connsiteY12" fmla="*/ 21967 h 66633"/>
                <a:gd name="connsiteX13" fmla="*/ 291914 w 294142"/>
                <a:gd name="connsiteY13" fmla="*/ 42922 h 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142" h="66633">
                  <a:moveTo>
                    <a:pt x="291914" y="42922"/>
                  </a:moveTo>
                  <a:cubicBezTo>
                    <a:pt x="286199" y="57210"/>
                    <a:pt x="274769" y="62925"/>
                    <a:pt x="260482" y="64830"/>
                  </a:cubicBezTo>
                  <a:cubicBezTo>
                    <a:pt x="238574" y="67687"/>
                    <a:pt x="215714" y="66735"/>
                    <a:pt x="193807" y="64830"/>
                  </a:cubicBezTo>
                  <a:cubicBezTo>
                    <a:pt x="183329" y="63877"/>
                    <a:pt x="171899" y="64830"/>
                    <a:pt x="161422" y="64830"/>
                  </a:cubicBezTo>
                  <a:cubicBezTo>
                    <a:pt x="124274" y="63877"/>
                    <a:pt x="88079" y="67687"/>
                    <a:pt x="50932" y="65782"/>
                  </a:cubicBezTo>
                  <a:cubicBezTo>
                    <a:pt x="39501" y="65782"/>
                    <a:pt x="27119" y="65782"/>
                    <a:pt x="16642" y="59114"/>
                  </a:cubicBezTo>
                  <a:cubicBezTo>
                    <a:pt x="9974" y="55305"/>
                    <a:pt x="4259" y="49589"/>
                    <a:pt x="449" y="42922"/>
                  </a:cubicBezTo>
                  <a:cubicBezTo>
                    <a:pt x="-1456" y="26730"/>
                    <a:pt x="2354" y="20062"/>
                    <a:pt x="18547" y="15300"/>
                  </a:cubicBezTo>
                  <a:cubicBezTo>
                    <a:pt x="44264" y="7680"/>
                    <a:pt x="70934" y="1012"/>
                    <a:pt x="98557" y="1012"/>
                  </a:cubicBezTo>
                  <a:cubicBezTo>
                    <a:pt x="109987" y="1012"/>
                    <a:pt x="121417" y="60"/>
                    <a:pt x="132847" y="60"/>
                  </a:cubicBezTo>
                  <a:cubicBezTo>
                    <a:pt x="166184" y="60"/>
                    <a:pt x="200474" y="-893"/>
                    <a:pt x="233812" y="4822"/>
                  </a:cubicBezTo>
                  <a:cubicBezTo>
                    <a:pt x="247147" y="6727"/>
                    <a:pt x="261434" y="11489"/>
                    <a:pt x="274769" y="15300"/>
                  </a:cubicBezTo>
                  <a:cubicBezTo>
                    <a:pt x="279532" y="16252"/>
                    <a:pt x="284294" y="19110"/>
                    <a:pt x="288104" y="21967"/>
                  </a:cubicBezTo>
                  <a:cubicBezTo>
                    <a:pt x="294772" y="27682"/>
                    <a:pt x="295724" y="33397"/>
                    <a:pt x="291914" y="42922"/>
                  </a:cubicBezTo>
                  <a:close/>
                </a:path>
              </a:pathLst>
            </a:custGeom>
            <a:solidFill>
              <a:schemeClr val="bg2"/>
            </a:solidFill>
            <a:ln w="9525" cap="flat">
              <a:noFill/>
              <a:prstDash val="solid"/>
              <a:miter/>
            </a:ln>
          </p:spPr>
          <p:txBody>
            <a:bodyPr rtlCol="0" anchor="ctr">
              <a:noAutofit/>
            </a:bodyPr>
            <a:lstStyle/>
            <a:p>
              <a:endParaRPr lang="zh-CN" altLang="en-US"/>
            </a:p>
          </p:txBody>
        </p:sp>
        <p:sp>
          <p:nvSpPr>
            <p:cNvPr id="100" name="任意多边形: 形状 99">
              <a:extLst>
                <a:ext uri="{FF2B5EF4-FFF2-40B4-BE49-F238E27FC236}">
                  <a16:creationId xmlns:a16="http://schemas.microsoft.com/office/drawing/2014/main" id="{D45A5D4E-B6BE-C294-0958-BEFEDBFA8387}"/>
                </a:ext>
              </a:extLst>
            </p:cNvPr>
            <p:cNvSpPr/>
            <p:nvPr/>
          </p:nvSpPr>
          <p:spPr>
            <a:xfrm>
              <a:off x="2668196" y="8673849"/>
              <a:ext cx="300851" cy="46910"/>
            </a:xfrm>
            <a:custGeom>
              <a:avLst/>
              <a:gdLst>
                <a:gd name="connsiteX0" fmla="*/ 295684 w 300851"/>
                <a:gd name="connsiteY0" fmla="*/ 46911 h 46910"/>
                <a:gd name="connsiteX1" fmla="*/ 269967 w 300851"/>
                <a:gd name="connsiteY1" fmla="*/ 19288 h 46910"/>
                <a:gd name="connsiteX2" fmla="*/ 218532 w 300851"/>
                <a:gd name="connsiteY2" fmla="*/ 8811 h 46910"/>
                <a:gd name="connsiteX3" fmla="*/ 213769 w 300851"/>
                <a:gd name="connsiteY3" fmla="*/ 7858 h 46910"/>
                <a:gd name="connsiteX4" fmla="*/ 160429 w 300851"/>
                <a:gd name="connsiteY4" fmla="*/ 6906 h 46910"/>
                <a:gd name="connsiteX5" fmla="*/ 87087 w 300851"/>
                <a:gd name="connsiteY5" fmla="*/ 8811 h 46910"/>
                <a:gd name="connsiteX6" fmla="*/ 20412 w 300851"/>
                <a:gd name="connsiteY6" fmla="*/ 23098 h 46910"/>
                <a:gd name="connsiteX7" fmla="*/ 5172 w 300851"/>
                <a:gd name="connsiteY7" fmla="*/ 43101 h 46910"/>
                <a:gd name="connsiteX8" fmla="*/ 3267 w 300851"/>
                <a:gd name="connsiteY8" fmla="*/ 46911 h 46910"/>
                <a:gd name="connsiteX9" fmla="*/ 8029 w 300851"/>
                <a:gd name="connsiteY9" fmla="*/ 22146 h 46910"/>
                <a:gd name="connsiteX10" fmla="*/ 42319 w 300851"/>
                <a:gd name="connsiteY10" fmla="*/ 9763 h 46910"/>
                <a:gd name="connsiteX11" fmla="*/ 97564 w 300851"/>
                <a:gd name="connsiteY11" fmla="*/ 1191 h 46910"/>
                <a:gd name="connsiteX12" fmla="*/ 181384 w 300851"/>
                <a:gd name="connsiteY12" fmla="*/ 238 h 46910"/>
                <a:gd name="connsiteX13" fmla="*/ 269014 w 300851"/>
                <a:gd name="connsiteY13" fmla="*/ 12621 h 46910"/>
                <a:gd name="connsiteX14" fmla="*/ 293779 w 300851"/>
                <a:gd name="connsiteY14" fmla="*/ 23098 h 46910"/>
                <a:gd name="connsiteX15" fmla="*/ 295684 w 300851"/>
                <a:gd name="connsiteY15" fmla="*/ 46911 h 4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0851" h="46910">
                  <a:moveTo>
                    <a:pt x="295684" y="46911"/>
                  </a:moveTo>
                  <a:cubicBezTo>
                    <a:pt x="297589" y="28813"/>
                    <a:pt x="288064" y="23098"/>
                    <a:pt x="269967" y="19288"/>
                  </a:cubicBezTo>
                  <a:cubicBezTo>
                    <a:pt x="252822" y="15478"/>
                    <a:pt x="236629" y="9763"/>
                    <a:pt x="218532" y="8811"/>
                  </a:cubicBezTo>
                  <a:cubicBezTo>
                    <a:pt x="216627" y="8811"/>
                    <a:pt x="215674" y="7858"/>
                    <a:pt x="213769" y="7858"/>
                  </a:cubicBezTo>
                  <a:cubicBezTo>
                    <a:pt x="195672" y="7858"/>
                    <a:pt x="178527" y="7858"/>
                    <a:pt x="160429" y="6906"/>
                  </a:cubicBezTo>
                  <a:cubicBezTo>
                    <a:pt x="135664" y="5001"/>
                    <a:pt x="110899" y="7858"/>
                    <a:pt x="87087" y="8811"/>
                  </a:cubicBezTo>
                  <a:cubicBezTo>
                    <a:pt x="64227" y="8811"/>
                    <a:pt x="42319" y="16431"/>
                    <a:pt x="20412" y="23098"/>
                  </a:cubicBezTo>
                  <a:cubicBezTo>
                    <a:pt x="10887" y="25956"/>
                    <a:pt x="4219" y="31671"/>
                    <a:pt x="5172" y="43101"/>
                  </a:cubicBezTo>
                  <a:cubicBezTo>
                    <a:pt x="5172" y="45006"/>
                    <a:pt x="5172" y="45958"/>
                    <a:pt x="3267" y="46911"/>
                  </a:cubicBezTo>
                  <a:cubicBezTo>
                    <a:pt x="-2448" y="37386"/>
                    <a:pt x="-543" y="28813"/>
                    <a:pt x="8029" y="22146"/>
                  </a:cubicBezTo>
                  <a:cubicBezTo>
                    <a:pt x="18507" y="14526"/>
                    <a:pt x="30889" y="13573"/>
                    <a:pt x="42319" y="9763"/>
                  </a:cubicBezTo>
                  <a:cubicBezTo>
                    <a:pt x="60417" y="4048"/>
                    <a:pt x="79467" y="3096"/>
                    <a:pt x="97564" y="1191"/>
                  </a:cubicBezTo>
                  <a:cubicBezTo>
                    <a:pt x="125187" y="-714"/>
                    <a:pt x="153762" y="238"/>
                    <a:pt x="181384" y="238"/>
                  </a:cubicBezTo>
                  <a:cubicBezTo>
                    <a:pt x="210912" y="238"/>
                    <a:pt x="240439" y="4048"/>
                    <a:pt x="269014" y="12621"/>
                  </a:cubicBezTo>
                  <a:cubicBezTo>
                    <a:pt x="277587" y="15478"/>
                    <a:pt x="286159" y="17383"/>
                    <a:pt x="293779" y="23098"/>
                  </a:cubicBezTo>
                  <a:cubicBezTo>
                    <a:pt x="302352" y="29766"/>
                    <a:pt x="303304" y="41196"/>
                    <a:pt x="295684" y="46911"/>
                  </a:cubicBezTo>
                  <a:close/>
                </a:path>
              </a:pathLst>
            </a:custGeom>
            <a:solidFill>
              <a:schemeClr val="bg2">
                <a:lumMod val="50000"/>
              </a:schemeClr>
            </a:solidFill>
            <a:ln w="9525" cap="flat">
              <a:noFill/>
              <a:prstDash val="solid"/>
              <a:miter/>
            </a:ln>
          </p:spPr>
          <p:txBody>
            <a:bodyPr rtlCol="0" anchor="ctr">
              <a:noAutofit/>
            </a:bodyPr>
            <a:lstStyle/>
            <a:p>
              <a:endParaRPr lang="zh-CN" altLang="en-US"/>
            </a:p>
          </p:txBody>
        </p:sp>
        <p:sp>
          <p:nvSpPr>
            <p:cNvPr id="101" name="任意多边形: 形状 100">
              <a:extLst>
                <a:ext uri="{FF2B5EF4-FFF2-40B4-BE49-F238E27FC236}">
                  <a16:creationId xmlns:a16="http://schemas.microsoft.com/office/drawing/2014/main" id="{A5569948-322C-9044-51EE-A2511D7ABB1D}"/>
                </a:ext>
              </a:extLst>
            </p:cNvPr>
            <p:cNvSpPr/>
            <p:nvPr/>
          </p:nvSpPr>
          <p:spPr>
            <a:xfrm>
              <a:off x="2574307" y="10078630"/>
              <a:ext cx="1905" cy="1346"/>
            </a:xfrm>
            <a:custGeom>
              <a:avLst/>
              <a:gdLst>
                <a:gd name="connsiteX0" fmla="*/ 1905 w 1905"/>
                <a:gd name="connsiteY0" fmla="*/ 1347 h 1346"/>
                <a:gd name="connsiteX1" fmla="*/ 0 w 1905"/>
                <a:gd name="connsiteY1" fmla="*/ 394 h 1346"/>
                <a:gd name="connsiteX2" fmla="*/ 1905 w 1905"/>
                <a:gd name="connsiteY2" fmla="*/ 1347 h 1346"/>
              </a:gdLst>
              <a:ahLst/>
              <a:cxnLst>
                <a:cxn ang="0">
                  <a:pos x="connsiteX0" y="connsiteY0"/>
                </a:cxn>
                <a:cxn ang="0">
                  <a:pos x="connsiteX1" y="connsiteY1"/>
                </a:cxn>
                <a:cxn ang="0">
                  <a:pos x="connsiteX2" y="connsiteY2"/>
                </a:cxn>
              </a:cxnLst>
              <a:rect l="l" t="t" r="r" b="b"/>
              <a:pathLst>
                <a:path w="1905" h="1346">
                  <a:moveTo>
                    <a:pt x="1905" y="1347"/>
                  </a:moveTo>
                  <a:cubicBezTo>
                    <a:pt x="953" y="1347"/>
                    <a:pt x="953" y="394"/>
                    <a:pt x="0" y="394"/>
                  </a:cubicBezTo>
                  <a:cubicBezTo>
                    <a:pt x="953" y="-558"/>
                    <a:pt x="1905" y="394"/>
                    <a:pt x="1905" y="1347"/>
                  </a:cubicBezTo>
                  <a:close/>
                </a:path>
              </a:pathLst>
            </a:custGeom>
            <a:solidFill>
              <a:schemeClr val="accent3"/>
            </a:solidFill>
            <a:ln w="9525" cap="flat">
              <a:noFill/>
              <a:prstDash val="solid"/>
              <a:miter/>
            </a:ln>
          </p:spPr>
          <p:txBody>
            <a:bodyPr rtlCol="0" anchor="ctr">
              <a:noAutofit/>
            </a:bodyPr>
            <a:lstStyle/>
            <a:p>
              <a:endParaRPr lang="zh-CN" altLang="en-US"/>
            </a:p>
          </p:txBody>
        </p:sp>
        <p:sp>
          <p:nvSpPr>
            <p:cNvPr id="102" name="任意多边形: 形状 101">
              <a:extLst>
                <a:ext uri="{FF2B5EF4-FFF2-40B4-BE49-F238E27FC236}">
                  <a16:creationId xmlns:a16="http://schemas.microsoft.com/office/drawing/2014/main" id="{75BCB9EC-E79A-0284-9FCF-15FE4E70C42F}"/>
                </a:ext>
              </a:extLst>
            </p:cNvPr>
            <p:cNvSpPr/>
            <p:nvPr/>
          </p:nvSpPr>
          <p:spPr>
            <a:xfrm>
              <a:off x="3237248" y="9653257"/>
              <a:ext cx="952" cy="1904"/>
            </a:xfrm>
            <a:custGeom>
              <a:avLst/>
              <a:gdLst>
                <a:gd name="connsiteX0" fmla="*/ 953 w 952"/>
                <a:gd name="connsiteY0" fmla="*/ 0 h 1904"/>
                <a:gd name="connsiteX1" fmla="*/ 0 w 952"/>
                <a:gd name="connsiteY1" fmla="*/ 1905 h 1904"/>
                <a:gd name="connsiteX2" fmla="*/ 953 w 952"/>
                <a:gd name="connsiteY2" fmla="*/ 0 h 1904"/>
              </a:gdLst>
              <a:ahLst/>
              <a:cxnLst>
                <a:cxn ang="0">
                  <a:pos x="connsiteX0" y="connsiteY0"/>
                </a:cxn>
                <a:cxn ang="0">
                  <a:pos x="connsiteX1" y="connsiteY1"/>
                </a:cxn>
                <a:cxn ang="0">
                  <a:pos x="connsiteX2" y="connsiteY2"/>
                </a:cxn>
              </a:cxnLst>
              <a:rect l="l" t="t" r="r" b="b"/>
              <a:pathLst>
                <a:path w="952" h="1904">
                  <a:moveTo>
                    <a:pt x="953" y="0"/>
                  </a:moveTo>
                  <a:cubicBezTo>
                    <a:pt x="953" y="953"/>
                    <a:pt x="0" y="953"/>
                    <a:pt x="0" y="1905"/>
                  </a:cubicBezTo>
                  <a:cubicBezTo>
                    <a:pt x="953" y="953"/>
                    <a:pt x="953" y="0"/>
                    <a:pt x="953" y="0"/>
                  </a:cubicBezTo>
                  <a:close/>
                </a:path>
              </a:pathLst>
            </a:custGeom>
            <a:solidFill>
              <a:schemeClr val="accent6"/>
            </a:solidFill>
            <a:ln w="9525" cap="flat">
              <a:noFill/>
              <a:prstDash val="solid"/>
              <a:miter/>
            </a:ln>
          </p:spPr>
          <p:txBody>
            <a:bodyPr rtlCol="0" anchor="ctr">
              <a:noAutofit/>
            </a:bodyPr>
            <a:lstStyle/>
            <a:p>
              <a:endParaRPr lang="zh-CN" altLang="en-US"/>
            </a:p>
          </p:txBody>
        </p:sp>
      </p:grpSp>
      <p:sp>
        <p:nvSpPr>
          <p:cNvPr id="3" name="文本框 2">
            <a:extLst>
              <a:ext uri="{FF2B5EF4-FFF2-40B4-BE49-F238E27FC236}">
                <a16:creationId xmlns:a16="http://schemas.microsoft.com/office/drawing/2014/main" id="{5F7E2868-E7DC-32D4-CE57-F964CBA1DE9C}"/>
              </a:ext>
            </a:extLst>
          </p:cNvPr>
          <p:cNvSpPr txBox="1"/>
          <p:nvPr/>
        </p:nvSpPr>
        <p:spPr>
          <a:xfrm>
            <a:off x="1677985" y="2596407"/>
            <a:ext cx="2564805" cy="384721"/>
          </a:xfrm>
          <a:prstGeom prst="rect">
            <a:avLst/>
          </a:prstGeom>
          <a:noFill/>
        </p:spPr>
        <p:txBody>
          <a:bodyPr wrap="none" lIns="0" tIns="0" rIns="0" bIns="0">
            <a:noAutofit/>
          </a:bodyPr>
          <a:lstStyle/>
          <a:p>
            <a:r>
              <a:rPr lang="zh-CN" altLang="en-US" sz="2500" dirty="0">
                <a:latin typeface="+mj-ea"/>
                <a:ea typeface="+mj-ea"/>
              </a:rPr>
              <a:t>积极配合疫苗接种</a:t>
            </a:r>
          </a:p>
        </p:txBody>
      </p:sp>
      <p:sp>
        <p:nvSpPr>
          <p:cNvPr id="4" name="文本框 3">
            <a:extLst>
              <a:ext uri="{FF2B5EF4-FFF2-40B4-BE49-F238E27FC236}">
                <a16:creationId xmlns:a16="http://schemas.microsoft.com/office/drawing/2014/main" id="{67AA5235-DAF6-B64B-B3E7-0F86965006DA}"/>
              </a:ext>
            </a:extLst>
          </p:cNvPr>
          <p:cNvSpPr txBox="1"/>
          <p:nvPr/>
        </p:nvSpPr>
        <p:spPr>
          <a:xfrm>
            <a:off x="4727877" y="2581060"/>
            <a:ext cx="5830056" cy="849335"/>
          </a:xfrm>
          <a:prstGeom prst="rect">
            <a:avLst/>
          </a:prstGeom>
          <a:noFill/>
        </p:spPr>
        <p:txBody>
          <a:bodyPr wrap="square" lIns="0" tIns="0" rIns="0" bIns="0">
            <a:noAutofit/>
          </a:bodyPr>
          <a:lstStyle/>
          <a:p>
            <a:pPr>
              <a:lnSpc>
                <a:spcPct val="125000"/>
              </a:lnSpc>
            </a:pPr>
            <a:r>
              <a:rPr lang="zh-CN" altLang="en-US" sz="1500" dirty="0">
                <a:latin typeface="+mn-ea"/>
              </a:rPr>
              <a:t>尽早接种新冠病毒疫苗，既是构建全民免疫屏障的需要，更是对自身、对家人的安全健康负责。各教育行政部门需与卫健部门做好沟通，确定接种时间，指导学校提前做好各项准备工作。</a:t>
            </a:r>
          </a:p>
        </p:txBody>
      </p:sp>
      <p:sp>
        <p:nvSpPr>
          <p:cNvPr id="103" name="矩形 102">
            <a:extLst>
              <a:ext uri="{FF2B5EF4-FFF2-40B4-BE49-F238E27FC236}">
                <a16:creationId xmlns:a16="http://schemas.microsoft.com/office/drawing/2014/main" id="{52CCD906-9B65-DA78-43E6-0B598CA83A83}"/>
              </a:ext>
            </a:extLst>
          </p:cNvPr>
          <p:cNvSpPr/>
          <p:nvPr/>
        </p:nvSpPr>
        <p:spPr>
          <a:xfrm>
            <a:off x="-214008" y="575330"/>
            <a:ext cx="4941886" cy="1064494"/>
          </a:xfrm>
          <a:prstGeom prst="rect">
            <a:avLst/>
          </a:prstGeom>
          <a:solidFill>
            <a:schemeClr val="bg1"/>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4" name="文本框">
            <a:extLst>
              <a:ext uri="{FF2B5EF4-FFF2-40B4-BE49-F238E27FC236}">
                <a16:creationId xmlns:a16="http://schemas.microsoft.com/office/drawing/2014/main" id="{4B4A5C78-6134-DDAD-994B-2B5A4A797654}"/>
              </a:ext>
            </a:extLst>
          </p:cNvPr>
          <p:cNvSpPr/>
          <p:nvPr/>
        </p:nvSpPr>
        <p:spPr>
          <a:xfrm>
            <a:off x="555073" y="838272"/>
            <a:ext cx="3590727" cy="538609"/>
          </a:xfrm>
          <a:prstGeom prst="rect">
            <a:avLst/>
          </a:prstGeom>
        </p:spPr>
        <p:txBody>
          <a:bodyPr wrap="none" lIns="0" tIns="0" rIns="0" bIns="0" anchor="t">
            <a:noAutofit/>
          </a:bodyPr>
          <a:lstStyle/>
          <a:p>
            <a:r>
              <a:rPr lang="zh-CN" altLang="en-US" sz="3500" dirty="0">
                <a:latin typeface="+mj-ea"/>
                <a:ea typeface="+mj-ea"/>
                <a:sym typeface="+mn-lt"/>
              </a:rPr>
              <a:t>严格落实防控规定</a:t>
            </a:r>
          </a:p>
        </p:txBody>
      </p:sp>
      <p:sp>
        <p:nvSpPr>
          <p:cNvPr id="108" name="文本框 107">
            <a:extLst>
              <a:ext uri="{FF2B5EF4-FFF2-40B4-BE49-F238E27FC236}">
                <a16:creationId xmlns:a16="http://schemas.microsoft.com/office/drawing/2014/main" id="{C5D80BEE-2485-7C86-6C53-012299C0B558}"/>
              </a:ext>
            </a:extLst>
          </p:cNvPr>
          <p:cNvSpPr txBox="1"/>
          <p:nvPr/>
        </p:nvSpPr>
        <p:spPr>
          <a:xfrm>
            <a:off x="4727877" y="3605527"/>
            <a:ext cx="5830056" cy="560795"/>
          </a:xfrm>
          <a:prstGeom prst="rect">
            <a:avLst/>
          </a:prstGeom>
          <a:noFill/>
        </p:spPr>
        <p:txBody>
          <a:bodyPr wrap="square" lIns="0" tIns="0" rIns="0" bIns="0">
            <a:noAutofit/>
          </a:bodyPr>
          <a:lstStyle/>
          <a:p>
            <a:pPr>
              <a:lnSpc>
                <a:spcPct val="125000"/>
              </a:lnSpc>
            </a:pPr>
            <a:r>
              <a:rPr lang="zh-CN" altLang="en-US" sz="1500" dirty="0">
                <a:latin typeface="+mn-ea"/>
              </a:rPr>
              <a:t>如接种点安排在学校的，要落实专门接种场地及接种后半小时的休息场所，学生及家长入校专用通道及防控措施，形成闭环管理。</a:t>
            </a:r>
          </a:p>
        </p:txBody>
      </p:sp>
      <p:grpSp>
        <p:nvGrpSpPr>
          <p:cNvPr id="109" name="组合 108">
            <a:extLst>
              <a:ext uri="{FF2B5EF4-FFF2-40B4-BE49-F238E27FC236}">
                <a16:creationId xmlns:a16="http://schemas.microsoft.com/office/drawing/2014/main" id="{7150B05F-56FE-5CE4-A0F7-7FC7E4BC9BE0}"/>
              </a:ext>
            </a:extLst>
          </p:cNvPr>
          <p:cNvGrpSpPr/>
          <p:nvPr/>
        </p:nvGrpSpPr>
        <p:grpSpPr>
          <a:xfrm>
            <a:off x="10994235" y="505989"/>
            <a:ext cx="391376" cy="2485498"/>
            <a:chOff x="9962975" y="1137951"/>
            <a:chExt cx="349425" cy="2219082"/>
          </a:xfrm>
        </p:grpSpPr>
        <p:sp>
          <p:nvSpPr>
            <p:cNvPr id="110" name="椭圆 109">
              <a:extLst>
                <a:ext uri="{FF2B5EF4-FFF2-40B4-BE49-F238E27FC236}">
                  <a16:creationId xmlns:a16="http://schemas.microsoft.com/office/drawing/2014/main" id="{A23CFD35-6953-3393-4BDC-4D3A289CF3FB}"/>
                </a:ext>
              </a:extLst>
            </p:cNvPr>
            <p:cNvSpPr>
              <a:spLocks/>
            </p:cNvSpPr>
            <p:nvPr/>
          </p:nvSpPr>
          <p:spPr>
            <a:xfrm>
              <a:off x="10200042" y="2947586"/>
              <a:ext cx="112358" cy="112358"/>
            </a:xfrm>
            <a:prstGeom prst="ellipse">
              <a:avLst/>
            </a:prstGeom>
            <a:noFill/>
            <a:ln w="38100" cap="rnd">
              <a:solidFill>
                <a:schemeClr val="bg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cxnSp>
          <p:nvCxnSpPr>
            <p:cNvPr id="111" name="直接连接符 110">
              <a:extLst>
                <a:ext uri="{FF2B5EF4-FFF2-40B4-BE49-F238E27FC236}">
                  <a16:creationId xmlns:a16="http://schemas.microsoft.com/office/drawing/2014/main" id="{29081445-06C8-C9E8-A7BD-0A0B64010C73}"/>
                </a:ext>
              </a:extLst>
            </p:cNvPr>
            <p:cNvCxnSpPr>
              <a:cxnSpLocks/>
            </p:cNvCxnSpPr>
            <p:nvPr/>
          </p:nvCxnSpPr>
          <p:spPr>
            <a:xfrm flipV="1">
              <a:off x="10256221" y="1317552"/>
              <a:ext cx="0" cy="1509068"/>
            </a:xfrm>
            <a:prstGeom prst="line">
              <a:avLst/>
            </a:prstGeom>
            <a:noFill/>
            <a:ln w="38100" cap="rnd">
              <a:solidFill>
                <a:schemeClr val="bg1"/>
              </a:solidFill>
              <a:prstDash val="solid"/>
              <a:round/>
            </a:ln>
          </p:spPr>
        </p:cxnSp>
        <p:cxnSp>
          <p:nvCxnSpPr>
            <p:cNvPr id="112" name="直接连接符 111">
              <a:extLst>
                <a:ext uri="{FF2B5EF4-FFF2-40B4-BE49-F238E27FC236}">
                  <a16:creationId xmlns:a16="http://schemas.microsoft.com/office/drawing/2014/main" id="{91C59229-B191-AE47-71FD-9562A449F276}"/>
                </a:ext>
              </a:extLst>
            </p:cNvPr>
            <p:cNvCxnSpPr>
              <a:cxnSpLocks/>
            </p:cNvCxnSpPr>
            <p:nvPr/>
          </p:nvCxnSpPr>
          <p:spPr>
            <a:xfrm flipV="1">
              <a:off x="10019154" y="1403387"/>
              <a:ext cx="0" cy="1953646"/>
            </a:xfrm>
            <a:prstGeom prst="line">
              <a:avLst/>
            </a:prstGeom>
            <a:noFill/>
            <a:ln w="38100" cap="rnd">
              <a:solidFill>
                <a:schemeClr val="bg1"/>
              </a:solidFill>
              <a:prstDash val="solid"/>
              <a:round/>
            </a:ln>
          </p:spPr>
        </p:cxnSp>
        <p:grpSp>
          <p:nvGrpSpPr>
            <p:cNvPr id="113" name="组合 112">
              <a:extLst>
                <a:ext uri="{FF2B5EF4-FFF2-40B4-BE49-F238E27FC236}">
                  <a16:creationId xmlns:a16="http://schemas.microsoft.com/office/drawing/2014/main" id="{58576D92-3940-366C-2106-985196AAC197}"/>
                </a:ext>
              </a:extLst>
            </p:cNvPr>
            <p:cNvGrpSpPr>
              <a:grpSpLocks/>
            </p:cNvGrpSpPr>
            <p:nvPr/>
          </p:nvGrpSpPr>
          <p:grpSpPr>
            <a:xfrm>
              <a:off x="9962975" y="1137951"/>
              <a:ext cx="112358" cy="112358"/>
              <a:chOff x="8977754" y="644943"/>
              <a:chExt cx="864746" cy="1509068"/>
            </a:xfrm>
          </p:grpSpPr>
          <p:cxnSp>
            <p:nvCxnSpPr>
              <p:cNvPr id="114" name="直接连接符 113">
                <a:extLst>
                  <a:ext uri="{FF2B5EF4-FFF2-40B4-BE49-F238E27FC236}">
                    <a16:creationId xmlns:a16="http://schemas.microsoft.com/office/drawing/2014/main" id="{0E526542-D041-552F-44CD-B06C5B8CAA0F}"/>
                  </a:ext>
                </a:extLst>
              </p:cNvPr>
              <p:cNvCxnSpPr>
                <a:cxnSpLocks/>
              </p:cNvCxnSpPr>
              <p:nvPr/>
            </p:nvCxnSpPr>
            <p:spPr>
              <a:xfrm flipV="1">
                <a:off x="9410127" y="644943"/>
                <a:ext cx="0" cy="1509068"/>
              </a:xfrm>
              <a:prstGeom prst="line">
                <a:avLst/>
              </a:prstGeom>
              <a:noFill/>
              <a:ln w="38100" cap="rnd">
                <a:solidFill>
                  <a:schemeClr val="bg1"/>
                </a:solidFill>
                <a:prstDash val="solid"/>
                <a:round/>
              </a:ln>
            </p:spPr>
          </p:cxnSp>
          <p:cxnSp>
            <p:nvCxnSpPr>
              <p:cNvPr id="115" name="直接连接符 114">
                <a:extLst>
                  <a:ext uri="{FF2B5EF4-FFF2-40B4-BE49-F238E27FC236}">
                    <a16:creationId xmlns:a16="http://schemas.microsoft.com/office/drawing/2014/main" id="{CEAE4D76-CFC1-EFBA-9C0D-0048A5A76830}"/>
                  </a:ext>
                </a:extLst>
              </p:cNvPr>
              <p:cNvCxnSpPr>
                <a:cxnSpLocks/>
              </p:cNvCxnSpPr>
              <p:nvPr/>
            </p:nvCxnSpPr>
            <p:spPr>
              <a:xfrm>
                <a:off x="8977754" y="1399477"/>
                <a:ext cx="864746" cy="0"/>
              </a:xfrm>
              <a:prstGeom prst="line">
                <a:avLst/>
              </a:prstGeom>
              <a:noFill/>
              <a:ln w="38100" cap="rnd">
                <a:solidFill>
                  <a:schemeClr val="bg1"/>
                </a:solidFill>
                <a:prstDash val="solid"/>
                <a:round/>
              </a:ln>
            </p:spPr>
          </p:cxnSp>
        </p:grpSp>
      </p:grpSp>
      <p:grpSp>
        <p:nvGrpSpPr>
          <p:cNvPr id="116" name="图形 1">
            <a:extLst>
              <a:ext uri="{FF2B5EF4-FFF2-40B4-BE49-F238E27FC236}">
                <a16:creationId xmlns:a16="http://schemas.microsoft.com/office/drawing/2014/main" id="{732B5B2E-3CB4-6106-D92D-7BCC35C0C7A3}"/>
              </a:ext>
            </a:extLst>
          </p:cNvPr>
          <p:cNvGrpSpPr/>
          <p:nvPr/>
        </p:nvGrpSpPr>
        <p:grpSpPr>
          <a:xfrm>
            <a:off x="10199518" y="5364005"/>
            <a:ext cx="673100" cy="673099"/>
            <a:chOff x="6538594" y="2909570"/>
            <a:chExt cx="673100" cy="673099"/>
          </a:xfrm>
        </p:grpSpPr>
        <p:sp>
          <p:nvSpPr>
            <p:cNvPr id="117" name="任意多边形: 形状 116">
              <a:extLst>
                <a:ext uri="{FF2B5EF4-FFF2-40B4-BE49-F238E27FC236}">
                  <a16:creationId xmlns:a16="http://schemas.microsoft.com/office/drawing/2014/main" id="{55B26D13-1B0F-4019-71DA-2CF562D2C76C}"/>
                </a:ext>
              </a:extLst>
            </p:cNvPr>
            <p:cNvSpPr/>
            <p:nvPr/>
          </p:nvSpPr>
          <p:spPr>
            <a:xfrm>
              <a:off x="6591300" y="2962275"/>
              <a:ext cx="620395" cy="620395"/>
            </a:xfrm>
            <a:custGeom>
              <a:avLst/>
              <a:gdLst>
                <a:gd name="connsiteX0" fmla="*/ 0 w 620395"/>
                <a:gd name="connsiteY0" fmla="*/ 0 h 620395"/>
                <a:gd name="connsiteX1" fmla="*/ 620395 w 620395"/>
                <a:gd name="connsiteY1" fmla="*/ 0 h 620395"/>
                <a:gd name="connsiteX2" fmla="*/ 620395 w 620395"/>
                <a:gd name="connsiteY2" fmla="*/ 620395 h 620395"/>
                <a:gd name="connsiteX3" fmla="*/ 0 w 620395"/>
                <a:gd name="connsiteY3" fmla="*/ 620395 h 620395"/>
              </a:gdLst>
              <a:ahLst/>
              <a:cxnLst>
                <a:cxn ang="0">
                  <a:pos x="connsiteX0" y="connsiteY0"/>
                </a:cxn>
                <a:cxn ang="0">
                  <a:pos x="connsiteX1" y="connsiteY1"/>
                </a:cxn>
                <a:cxn ang="0">
                  <a:pos x="connsiteX2" y="connsiteY2"/>
                </a:cxn>
                <a:cxn ang="0">
                  <a:pos x="connsiteX3" y="connsiteY3"/>
                </a:cxn>
              </a:cxnLst>
              <a:rect l="l" t="t" r="r" b="b"/>
              <a:pathLst>
                <a:path w="620395" h="620395">
                  <a:moveTo>
                    <a:pt x="0" y="0"/>
                  </a:moveTo>
                  <a:lnTo>
                    <a:pt x="620395" y="0"/>
                  </a:lnTo>
                  <a:lnTo>
                    <a:pt x="620395" y="620395"/>
                  </a:lnTo>
                  <a:lnTo>
                    <a:pt x="0" y="620395"/>
                  </a:lnTo>
                  <a:close/>
                </a:path>
              </a:pathLst>
            </a:custGeom>
            <a:solidFill>
              <a:schemeClr val="accent4"/>
            </a:solidFill>
            <a:ln w="6350" cap="flat">
              <a:noFill/>
              <a:prstDash val="solid"/>
              <a:miter/>
            </a:ln>
          </p:spPr>
          <p:txBody>
            <a:bodyPr rtlCol="0" anchor="ctr">
              <a:noAutofit/>
            </a:bodyPr>
            <a:lstStyle/>
            <a:p>
              <a:endParaRPr lang="zh-CN" altLang="en-US"/>
            </a:p>
          </p:txBody>
        </p:sp>
        <p:grpSp>
          <p:nvGrpSpPr>
            <p:cNvPr id="118" name="图形 1">
              <a:extLst>
                <a:ext uri="{FF2B5EF4-FFF2-40B4-BE49-F238E27FC236}">
                  <a16:creationId xmlns:a16="http://schemas.microsoft.com/office/drawing/2014/main" id="{D33B13F0-774C-B023-5B9B-649AB85C183B}"/>
                </a:ext>
              </a:extLst>
            </p:cNvPr>
            <p:cNvGrpSpPr/>
            <p:nvPr/>
          </p:nvGrpSpPr>
          <p:grpSpPr>
            <a:xfrm>
              <a:off x="6538594" y="2909570"/>
              <a:ext cx="620395" cy="620395"/>
              <a:chOff x="6538594" y="2909570"/>
              <a:chExt cx="620395" cy="620395"/>
            </a:xfrm>
          </p:grpSpPr>
          <p:sp>
            <p:nvSpPr>
              <p:cNvPr id="119" name="任意多边形: 形状 118">
                <a:extLst>
                  <a:ext uri="{FF2B5EF4-FFF2-40B4-BE49-F238E27FC236}">
                    <a16:creationId xmlns:a16="http://schemas.microsoft.com/office/drawing/2014/main" id="{053D700B-FE71-4F22-5050-6146D6E1C16B}"/>
                  </a:ext>
                </a:extLst>
              </p:cNvPr>
              <p:cNvSpPr/>
              <p:nvPr/>
            </p:nvSpPr>
            <p:spPr>
              <a:xfrm>
                <a:off x="6626225" y="2909570"/>
                <a:ext cx="532765" cy="532764"/>
              </a:xfrm>
              <a:custGeom>
                <a:avLst/>
                <a:gdLst>
                  <a:gd name="connsiteX0" fmla="*/ 532765 w 532765"/>
                  <a:gd name="connsiteY0" fmla="*/ 479425 h 532764"/>
                  <a:gd name="connsiteX1" fmla="*/ 53340 w 532765"/>
                  <a:gd name="connsiteY1" fmla="*/ 0 h 532764"/>
                  <a:gd name="connsiteX2" fmla="*/ 0 w 532765"/>
                  <a:gd name="connsiteY2" fmla="*/ 0 h 532764"/>
                  <a:gd name="connsiteX3" fmla="*/ 532765 w 532765"/>
                  <a:gd name="connsiteY3" fmla="*/ 532765 h 532764"/>
                </a:gdLst>
                <a:ahLst/>
                <a:cxnLst>
                  <a:cxn ang="0">
                    <a:pos x="connsiteX0" y="connsiteY0"/>
                  </a:cxn>
                  <a:cxn ang="0">
                    <a:pos x="connsiteX1" y="connsiteY1"/>
                  </a:cxn>
                  <a:cxn ang="0">
                    <a:pos x="connsiteX2" y="connsiteY2"/>
                  </a:cxn>
                  <a:cxn ang="0">
                    <a:pos x="connsiteX3" y="connsiteY3"/>
                  </a:cxn>
                </a:cxnLst>
                <a:rect l="l" t="t" r="r" b="b"/>
                <a:pathLst>
                  <a:path w="532765" h="532764">
                    <a:moveTo>
                      <a:pt x="532765" y="479425"/>
                    </a:moveTo>
                    <a:lnTo>
                      <a:pt x="53340" y="0"/>
                    </a:lnTo>
                    <a:lnTo>
                      <a:pt x="0" y="0"/>
                    </a:lnTo>
                    <a:lnTo>
                      <a:pt x="532765" y="532765"/>
                    </a:lnTo>
                    <a:close/>
                  </a:path>
                </a:pathLst>
              </a:custGeom>
              <a:noFill/>
              <a:ln w="6350" cap="flat">
                <a:noFill/>
                <a:prstDash val="solid"/>
                <a:miter/>
              </a:ln>
            </p:spPr>
            <p:txBody>
              <a:bodyPr rtlCol="0" anchor="ctr">
                <a:noAutofit/>
              </a:bodyPr>
              <a:lstStyle/>
              <a:p>
                <a:endParaRPr lang="zh-CN" altLang="en-US"/>
              </a:p>
            </p:txBody>
          </p:sp>
          <p:sp>
            <p:nvSpPr>
              <p:cNvPr id="120" name="任意多边形: 形状 119">
                <a:extLst>
                  <a:ext uri="{FF2B5EF4-FFF2-40B4-BE49-F238E27FC236}">
                    <a16:creationId xmlns:a16="http://schemas.microsoft.com/office/drawing/2014/main" id="{5180AF65-1820-E111-3774-68CDBFDB9B81}"/>
                  </a:ext>
                </a:extLst>
              </p:cNvPr>
              <p:cNvSpPr/>
              <p:nvPr/>
            </p:nvSpPr>
            <p:spPr>
              <a:xfrm>
                <a:off x="6931025" y="2909570"/>
                <a:ext cx="227965" cy="228600"/>
              </a:xfrm>
              <a:custGeom>
                <a:avLst/>
                <a:gdLst>
                  <a:gd name="connsiteX0" fmla="*/ 227965 w 227965"/>
                  <a:gd name="connsiteY0" fmla="*/ 174625 h 228600"/>
                  <a:gd name="connsiteX1" fmla="*/ 53340 w 227965"/>
                  <a:gd name="connsiteY1" fmla="*/ 0 h 228600"/>
                  <a:gd name="connsiteX2" fmla="*/ 0 w 227965"/>
                  <a:gd name="connsiteY2" fmla="*/ 0 h 228600"/>
                  <a:gd name="connsiteX3" fmla="*/ 227965 w 227965"/>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227965" h="228600">
                    <a:moveTo>
                      <a:pt x="227965" y="174625"/>
                    </a:moveTo>
                    <a:lnTo>
                      <a:pt x="53340" y="0"/>
                    </a:lnTo>
                    <a:lnTo>
                      <a:pt x="0" y="0"/>
                    </a:lnTo>
                    <a:lnTo>
                      <a:pt x="227965" y="228600"/>
                    </a:lnTo>
                    <a:close/>
                  </a:path>
                </a:pathLst>
              </a:custGeom>
              <a:noFill/>
              <a:ln w="6350" cap="flat">
                <a:noFill/>
                <a:prstDash val="solid"/>
                <a:miter/>
              </a:ln>
            </p:spPr>
            <p:txBody>
              <a:bodyPr rtlCol="0" anchor="ctr">
                <a:noAutofit/>
              </a:bodyPr>
              <a:lstStyle/>
              <a:p>
                <a:endParaRPr lang="zh-CN" altLang="en-US"/>
              </a:p>
            </p:txBody>
          </p:sp>
          <p:sp>
            <p:nvSpPr>
              <p:cNvPr id="121" name="任意多边形: 形状 120">
                <a:extLst>
                  <a:ext uri="{FF2B5EF4-FFF2-40B4-BE49-F238E27FC236}">
                    <a16:creationId xmlns:a16="http://schemas.microsoft.com/office/drawing/2014/main" id="{464A2A50-688D-835A-FBFA-17629778C74C}"/>
                  </a:ext>
                </a:extLst>
              </p:cNvPr>
              <p:cNvSpPr/>
              <p:nvPr/>
            </p:nvSpPr>
            <p:spPr>
              <a:xfrm>
                <a:off x="6702425" y="2909570"/>
                <a:ext cx="456565" cy="456564"/>
              </a:xfrm>
              <a:custGeom>
                <a:avLst/>
                <a:gdLst>
                  <a:gd name="connsiteX0" fmla="*/ 456565 w 456565"/>
                  <a:gd name="connsiteY0" fmla="*/ 403225 h 456564"/>
                  <a:gd name="connsiteX1" fmla="*/ 53340 w 456565"/>
                  <a:gd name="connsiteY1" fmla="*/ 0 h 456564"/>
                  <a:gd name="connsiteX2" fmla="*/ 0 w 456565"/>
                  <a:gd name="connsiteY2" fmla="*/ 0 h 456564"/>
                  <a:gd name="connsiteX3" fmla="*/ 456565 w 456565"/>
                  <a:gd name="connsiteY3" fmla="*/ 456565 h 456564"/>
                </a:gdLst>
                <a:ahLst/>
                <a:cxnLst>
                  <a:cxn ang="0">
                    <a:pos x="connsiteX0" y="connsiteY0"/>
                  </a:cxn>
                  <a:cxn ang="0">
                    <a:pos x="connsiteX1" y="connsiteY1"/>
                  </a:cxn>
                  <a:cxn ang="0">
                    <a:pos x="connsiteX2" y="connsiteY2"/>
                  </a:cxn>
                  <a:cxn ang="0">
                    <a:pos x="connsiteX3" y="connsiteY3"/>
                  </a:cxn>
                </a:cxnLst>
                <a:rect l="l" t="t" r="r" b="b"/>
                <a:pathLst>
                  <a:path w="456565" h="456564">
                    <a:moveTo>
                      <a:pt x="456565" y="403225"/>
                    </a:moveTo>
                    <a:lnTo>
                      <a:pt x="53340" y="0"/>
                    </a:lnTo>
                    <a:lnTo>
                      <a:pt x="0" y="0"/>
                    </a:lnTo>
                    <a:lnTo>
                      <a:pt x="456565" y="456565"/>
                    </a:lnTo>
                    <a:close/>
                  </a:path>
                </a:pathLst>
              </a:custGeom>
              <a:noFill/>
              <a:ln w="6350" cap="flat">
                <a:noFill/>
                <a:prstDash val="solid"/>
                <a:miter/>
              </a:ln>
            </p:spPr>
            <p:txBody>
              <a:bodyPr rtlCol="0" anchor="ctr">
                <a:noAutofit/>
              </a:bodyPr>
              <a:lstStyle/>
              <a:p>
                <a:endParaRPr lang="zh-CN" altLang="en-US"/>
              </a:p>
            </p:txBody>
          </p:sp>
          <p:sp>
            <p:nvSpPr>
              <p:cNvPr id="122" name="任意多边形: 形状 121">
                <a:extLst>
                  <a:ext uri="{FF2B5EF4-FFF2-40B4-BE49-F238E27FC236}">
                    <a16:creationId xmlns:a16="http://schemas.microsoft.com/office/drawing/2014/main" id="{FA2B75B5-051B-4609-C70B-1FBE363A699A}"/>
                  </a:ext>
                </a:extLst>
              </p:cNvPr>
              <p:cNvSpPr/>
              <p:nvPr/>
            </p:nvSpPr>
            <p:spPr>
              <a:xfrm>
                <a:off x="6778625" y="2909570"/>
                <a:ext cx="380365" cy="381000"/>
              </a:xfrm>
              <a:custGeom>
                <a:avLst/>
                <a:gdLst>
                  <a:gd name="connsiteX0" fmla="*/ 380365 w 380365"/>
                  <a:gd name="connsiteY0" fmla="*/ 327025 h 381000"/>
                  <a:gd name="connsiteX1" fmla="*/ 53340 w 380365"/>
                  <a:gd name="connsiteY1" fmla="*/ 0 h 381000"/>
                  <a:gd name="connsiteX2" fmla="*/ 0 w 380365"/>
                  <a:gd name="connsiteY2" fmla="*/ 0 h 381000"/>
                  <a:gd name="connsiteX3" fmla="*/ 380365 w 380365"/>
                  <a:gd name="connsiteY3" fmla="*/ 381000 h 381000"/>
                </a:gdLst>
                <a:ahLst/>
                <a:cxnLst>
                  <a:cxn ang="0">
                    <a:pos x="connsiteX0" y="connsiteY0"/>
                  </a:cxn>
                  <a:cxn ang="0">
                    <a:pos x="connsiteX1" y="connsiteY1"/>
                  </a:cxn>
                  <a:cxn ang="0">
                    <a:pos x="connsiteX2" y="connsiteY2"/>
                  </a:cxn>
                  <a:cxn ang="0">
                    <a:pos x="connsiteX3" y="connsiteY3"/>
                  </a:cxn>
                </a:cxnLst>
                <a:rect l="l" t="t" r="r" b="b"/>
                <a:pathLst>
                  <a:path w="380365" h="381000">
                    <a:moveTo>
                      <a:pt x="380365" y="327025"/>
                    </a:moveTo>
                    <a:lnTo>
                      <a:pt x="53340" y="0"/>
                    </a:lnTo>
                    <a:lnTo>
                      <a:pt x="0" y="0"/>
                    </a:lnTo>
                    <a:lnTo>
                      <a:pt x="380365" y="381000"/>
                    </a:lnTo>
                    <a:close/>
                  </a:path>
                </a:pathLst>
              </a:custGeom>
              <a:noFill/>
              <a:ln w="6350" cap="flat">
                <a:noFill/>
                <a:prstDash val="solid"/>
                <a:miter/>
              </a:ln>
            </p:spPr>
            <p:txBody>
              <a:bodyPr rtlCol="0" anchor="ctr">
                <a:noAutofit/>
              </a:bodyPr>
              <a:lstStyle/>
              <a:p>
                <a:endParaRPr lang="zh-CN" altLang="en-US"/>
              </a:p>
            </p:txBody>
          </p:sp>
          <p:sp>
            <p:nvSpPr>
              <p:cNvPr id="123" name="任意多边形: 形状 122">
                <a:extLst>
                  <a:ext uri="{FF2B5EF4-FFF2-40B4-BE49-F238E27FC236}">
                    <a16:creationId xmlns:a16="http://schemas.microsoft.com/office/drawing/2014/main" id="{BA07B377-476D-367D-7184-E91503089ED4}"/>
                  </a:ext>
                </a:extLst>
              </p:cNvPr>
              <p:cNvSpPr/>
              <p:nvPr/>
            </p:nvSpPr>
            <p:spPr>
              <a:xfrm>
                <a:off x="6854825" y="2909570"/>
                <a:ext cx="304165" cy="304800"/>
              </a:xfrm>
              <a:custGeom>
                <a:avLst/>
                <a:gdLst>
                  <a:gd name="connsiteX0" fmla="*/ 304165 w 304165"/>
                  <a:gd name="connsiteY0" fmla="*/ 250825 h 304800"/>
                  <a:gd name="connsiteX1" fmla="*/ 53340 w 304165"/>
                  <a:gd name="connsiteY1" fmla="*/ 0 h 304800"/>
                  <a:gd name="connsiteX2" fmla="*/ 0 w 304165"/>
                  <a:gd name="connsiteY2" fmla="*/ 0 h 304800"/>
                  <a:gd name="connsiteX3" fmla="*/ 304165 w 304165"/>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304165" h="304800">
                    <a:moveTo>
                      <a:pt x="304165" y="250825"/>
                    </a:moveTo>
                    <a:lnTo>
                      <a:pt x="53340" y="0"/>
                    </a:lnTo>
                    <a:lnTo>
                      <a:pt x="0" y="0"/>
                    </a:lnTo>
                    <a:lnTo>
                      <a:pt x="304165" y="304800"/>
                    </a:lnTo>
                    <a:close/>
                  </a:path>
                </a:pathLst>
              </a:custGeom>
              <a:noFill/>
              <a:ln w="6350" cap="flat">
                <a:noFill/>
                <a:prstDash val="solid"/>
                <a:miter/>
              </a:ln>
            </p:spPr>
            <p:txBody>
              <a:bodyPr rtlCol="0" anchor="ctr">
                <a:noAutofit/>
              </a:bodyPr>
              <a:lstStyle/>
              <a:p>
                <a:endParaRPr lang="zh-CN" altLang="en-US"/>
              </a:p>
            </p:txBody>
          </p:sp>
          <p:sp>
            <p:nvSpPr>
              <p:cNvPr id="124" name="任意多边形: 形状 123">
                <a:extLst>
                  <a:ext uri="{FF2B5EF4-FFF2-40B4-BE49-F238E27FC236}">
                    <a16:creationId xmlns:a16="http://schemas.microsoft.com/office/drawing/2014/main" id="{CEC89476-6CE5-7334-92B4-4F82AAE04A79}"/>
                  </a:ext>
                </a:extLst>
              </p:cNvPr>
              <p:cNvSpPr/>
              <p:nvPr/>
            </p:nvSpPr>
            <p:spPr>
              <a:xfrm>
                <a:off x="6550025" y="2909570"/>
                <a:ext cx="608965" cy="608964"/>
              </a:xfrm>
              <a:custGeom>
                <a:avLst/>
                <a:gdLst>
                  <a:gd name="connsiteX0" fmla="*/ 608965 w 608965"/>
                  <a:gd name="connsiteY0" fmla="*/ 555625 h 608964"/>
                  <a:gd name="connsiteX1" fmla="*/ 53340 w 608965"/>
                  <a:gd name="connsiteY1" fmla="*/ 0 h 608964"/>
                  <a:gd name="connsiteX2" fmla="*/ 0 w 608965"/>
                  <a:gd name="connsiteY2" fmla="*/ 0 h 608964"/>
                  <a:gd name="connsiteX3" fmla="*/ 608965 w 608965"/>
                  <a:gd name="connsiteY3" fmla="*/ 608965 h 608964"/>
                </a:gdLst>
                <a:ahLst/>
                <a:cxnLst>
                  <a:cxn ang="0">
                    <a:pos x="connsiteX0" y="connsiteY0"/>
                  </a:cxn>
                  <a:cxn ang="0">
                    <a:pos x="connsiteX1" y="connsiteY1"/>
                  </a:cxn>
                  <a:cxn ang="0">
                    <a:pos x="connsiteX2" y="connsiteY2"/>
                  </a:cxn>
                  <a:cxn ang="0">
                    <a:pos x="connsiteX3" y="connsiteY3"/>
                  </a:cxn>
                </a:cxnLst>
                <a:rect l="l" t="t" r="r" b="b"/>
                <a:pathLst>
                  <a:path w="608965" h="608964">
                    <a:moveTo>
                      <a:pt x="608965" y="555625"/>
                    </a:moveTo>
                    <a:lnTo>
                      <a:pt x="53340" y="0"/>
                    </a:lnTo>
                    <a:lnTo>
                      <a:pt x="0" y="0"/>
                    </a:lnTo>
                    <a:lnTo>
                      <a:pt x="608965" y="608965"/>
                    </a:lnTo>
                    <a:close/>
                  </a:path>
                </a:pathLst>
              </a:custGeom>
              <a:noFill/>
              <a:ln w="6350" cap="flat">
                <a:noFill/>
                <a:prstDash val="solid"/>
                <a:miter/>
              </a:ln>
            </p:spPr>
            <p:txBody>
              <a:bodyPr rtlCol="0" anchor="ctr">
                <a:noAutofit/>
              </a:bodyPr>
              <a:lstStyle/>
              <a:p>
                <a:endParaRPr lang="zh-CN" altLang="en-US"/>
              </a:p>
            </p:txBody>
          </p:sp>
          <p:sp>
            <p:nvSpPr>
              <p:cNvPr id="125" name="任意多边形: 形状 124">
                <a:extLst>
                  <a:ext uri="{FF2B5EF4-FFF2-40B4-BE49-F238E27FC236}">
                    <a16:creationId xmlns:a16="http://schemas.microsoft.com/office/drawing/2014/main" id="{D9F33457-F395-9413-02C5-1AFDBBA422E7}"/>
                  </a:ext>
                </a:extLst>
              </p:cNvPr>
              <p:cNvSpPr/>
              <p:nvPr/>
            </p:nvSpPr>
            <p:spPr>
              <a:xfrm>
                <a:off x="6538594" y="3225164"/>
                <a:ext cx="304800" cy="304800"/>
              </a:xfrm>
              <a:custGeom>
                <a:avLst/>
                <a:gdLst>
                  <a:gd name="connsiteX0" fmla="*/ 304800 w 304800"/>
                  <a:gd name="connsiteY0" fmla="*/ 304800 h 304800"/>
                  <a:gd name="connsiteX1" fmla="*/ 0 w 304800"/>
                  <a:gd name="connsiteY1" fmla="*/ 0 h 304800"/>
                  <a:gd name="connsiteX2" fmla="*/ 0 w 304800"/>
                  <a:gd name="connsiteY2" fmla="*/ 53975 h 304800"/>
                  <a:gd name="connsiteX3" fmla="*/ 250825 w 304800"/>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304800" h="304800">
                    <a:moveTo>
                      <a:pt x="304800" y="304800"/>
                    </a:moveTo>
                    <a:lnTo>
                      <a:pt x="0" y="0"/>
                    </a:lnTo>
                    <a:lnTo>
                      <a:pt x="0" y="53975"/>
                    </a:lnTo>
                    <a:lnTo>
                      <a:pt x="250825" y="304800"/>
                    </a:lnTo>
                    <a:close/>
                  </a:path>
                </a:pathLst>
              </a:custGeom>
              <a:noFill/>
              <a:ln w="6350" cap="flat">
                <a:noFill/>
                <a:prstDash val="solid"/>
                <a:miter/>
              </a:ln>
            </p:spPr>
            <p:txBody>
              <a:bodyPr rtlCol="0" anchor="ctr">
                <a:noAutofit/>
              </a:bodyPr>
              <a:lstStyle/>
              <a:p>
                <a:endParaRPr lang="zh-CN" altLang="en-US"/>
              </a:p>
            </p:txBody>
          </p:sp>
          <p:sp>
            <p:nvSpPr>
              <p:cNvPr id="126" name="任意多边形: 形状 125">
                <a:extLst>
                  <a:ext uri="{FF2B5EF4-FFF2-40B4-BE49-F238E27FC236}">
                    <a16:creationId xmlns:a16="http://schemas.microsoft.com/office/drawing/2014/main" id="{AD048455-6A3B-AE3F-EBBC-6D9E835BFBA2}"/>
                  </a:ext>
                </a:extLst>
              </p:cNvPr>
              <p:cNvSpPr/>
              <p:nvPr/>
            </p:nvSpPr>
            <p:spPr>
              <a:xfrm>
                <a:off x="6538594" y="3301365"/>
                <a:ext cx="228600" cy="228600"/>
              </a:xfrm>
              <a:custGeom>
                <a:avLst/>
                <a:gdLst>
                  <a:gd name="connsiteX0" fmla="*/ 228600 w 228600"/>
                  <a:gd name="connsiteY0" fmla="*/ 228600 h 228600"/>
                  <a:gd name="connsiteX1" fmla="*/ 0 w 228600"/>
                  <a:gd name="connsiteY1" fmla="*/ 0 h 228600"/>
                  <a:gd name="connsiteX2" fmla="*/ 0 w 228600"/>
                  <a:gd name="connsiteY2" fmla="*/ 53975 h 228600"/>
                  <a:gd name="connsiteX3" fmla="*/ 174625 w 22860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228600" h="228600">
                    <a:moveTo>
                      <a:pt x="228600" y="228600"/>
                    </a:moveTo>
                    <a:lnTo>
                      <a:pt x="0" y="0"/>
                    </a:lnTo>
                    <a:lnTo>
                      <a:pt x="0" y="53975"/>
                    </a:lnTo>
                    <a:lnTo>
                      <a:pt x="174625" y="228600"/>
                    </a:lnTo>
                    <a:close/>
                  </a:path>
                </a:pathLst>
              </a:custGeom>
              <a:noFill/>
              <a:ln w="6350" cap="flat">
                <a:noFill/>
                <a:prstDash val="solid"/>
                <a:miter/>
              </a:ln>
            </p:spPr>
            <p:txBody>
              <a:bodyPr rtlCol="0" anchor="ctr">
                <a:noAutofit/>
              </a:bodyPr>
              <a:lstStyle/>
              <a:p>
                <a:endParaRPr lang="zh-CN" altLang="en-US"/>
              </a:p>
            </p:txBody>
          </p:sp>
          <p:sp>
            <p:nvSpPr>
              <p:cNvPr id="127" name="任意多边形: 形状 126">
                <a:extLst>
                  <a:ext uri="{FF2B5EF4-FFF2-40B4-BE49-F238E27FC236}">
                    <a16:creationId xmlns:a16="http://schemas.microsoft.com/office/drawing/2014/main" id="{AB736D50-8B24-23DD-7E37-33F71589D76F}"/>
                  </a:ext>
                </a:extLst>
              </p:cNvPr>
              <p:cNvSpPr/>
              <p:nvPr/>
            </p:nvSpPr>
            <p:spPr>
              <a:xfrm>
                <a:off x="6538594" y="2921000"/>
                <a:ext cx="609600" cy="608965"/>
              </a:xfrm>
              <a:custGeom>
                <a:avLst/>
                <a:gdLst>
                  <a:gd name="connsiteX0" fmla="*/ 609600 w 609600"/>
                  <a:gd name="connsiteY0" fmla="*/ 608965 h 608965"/>
                  <a:gd name="connsiteX1" fmla="*/ 0 w 609600"/>
                  <a:gd name="connsiteY1" fmla="*/ 0 h 608965"/>
                  <a:gd name="connsiteX2" fmla="*/ 0 w 609600"/>
                  <a:gd name="connsiteY2" fmla="*/ 53340 h 608965"/>
                  <a:gd name="connsiteX3" fmla="*/ 555625 w 609600"/>
                  <a:gd name="connsiteY3" fmla="*/ 608965 h 608965"/>
                </a:gdLst>
                <a:ahLst/>
                <a:cxnLst>
                  <a:cxn ang="0">
                    <a:pos x="connsiteX0" y="connsiteY0"/>
                  </a:cxn>
                  <a:cxn ang="0">
                    <a:pos x="connsiteX1" y="connsiteY1"/>
                  </a:cxn>
                  <a:cxn ang="0">
                    <a:pos x="connsiteX2" y="connsiteY2"/>
                  </a:cxn>
                  <a:cxn ang="0">
                    <a:pos x="connsiteX3" y="connsiteY3"/>
                  </a:cxn>
                </a:cxnLst>
                <a:rect l="l" t="t" r="r" b="b"/>
                <a:pathLst>
                  <a:path w="609600" h="608965">
                    <a:moveTo>
                      <a:pt x="609600" y="608965"/>
                    </a:moveTo>
                    <a:lnTo>
                      <a:pt x="0" y="0"/>
                    </a:lnTo>
                    <a:lnTo>
                      <a:pt x="0" y="53340"/>
                    </a:lnTo>
                    <a:lnTo>
                      <a:pt x="555625" y="608965"/>
                    </a:lnTo>
                    <a:close/>
                  </a:path>
                </a:pathLst>
              </a:custGeom>
              <a:noFill/>
              <a:ln w="6350" cap="flat">
                <a:noFill/>
                <a:prstDash val="solid"/>
                <a:miter/>
              </a:ln>
            </p:spPr>
            <p:txBody>
              <a:bodyPr rtlCol="0" anchor="ctr">
                <a:noAutofit/>
              </a:bodyPr>
              <a:lstStyle/>
              <a:p>
                <a:endParaRPr lang="zh-CN" altLang="en-US"/>
              </a:p>
            </p:txBody>
          </p:sp>
          <p:sp>
            <p:nvSpPr>
              <p:cNvPr id="128" name="任意多边形: 形状 127">
                <a:extLst>
                  <a:ext uri="{FF2B5EF4-FFF2-40B4-BE49-F238E27FC236}">
                    <a16:creationId xmlns:a16="http://schemas.microsoft.com/office/drawing/2014/main" id="{B4D76402-D3BF-D40C-F62B-B9972CB0255E}"/>
                  </a:ext>
                </a:extLst>
              </p:cNvPr>
              <p:cNvSpPr/>
              <p:nvPr/>
            </p:nvSpPr>
            <p:spPr>
              <a:xfrm>
                <a:off x="6538594" y="3072764"/>
                <a:ext cx="457200" cy="457200"/>
              </a:xfrm>
              <a:custGeom>
                <a:avLst/>
                <a:gdLst>
                  <a:gd name="connsiteX0" fmla="*/ 457200 w 457200"/>
                  <a:gd name="connsiteY0" fmla="*/ 457200 h 457200"/>
                  <a:gd name="connsiteX1" fmla="*/ 0 w 457200"/>
                  <a:gd name="connsiteY1" fmla="*/ 0 h 457200"/>
                  <a:gd name="connsiteX2" fmla="*/ 0 w 457200"/>
                  <a:gd name="connsiteY2" fmla="*/ 53975 h 457200"/>
                  <a:gd name="connsiteX3" fmla="*/ 403225 w 4572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457200" h="457200">
                    <a:moveTo>
                      <a:pt x="457200" y="457200"/>
                    </a:moveTo>
                    <a:lnTo>
                      <a:pt x="0" y="0"/>
                    </a:lnTo>
                    <a:lnTo>
                      <a:pt x="0" y="53975"/>
                    </a:lnTo>
                    <a:lnTo>
                      <a:pt x="403225" y="457200"/>
                    </a:lnTo>
                    <a:close/>
                  </a:path>
                </a:pathLst>
              </a:custGeom>
              <a:noFill/>
              <a:ln w="6350" cap="flat">
                <a:noFill/>
                <a:prstDash val="solid"/>
                <a:miter/>
              </a:ln>
            </p:spPr>
            <p:txBody>
              <a:bodyPr rtlCol="0" anchor="ctr">
                <a:noAutofit/>
              </a:bodyPr>
              <a:lstStyle/>
              <a:p>
                <a:endParaRPr lang="zh-CN" altLang="en-US"/>
              </a:p>
            </p:txBody>
          </p:sp>
          <p:sp>
            <p:nvSpPr>
              <p:cNvPr id="129" name="任意多边形: 形状 128">
                <a:extLst>
                  <a:ext uri="{FF2B5EF4-FFF2-40B4-BE49-F238E27FC236}">
                    <a16:creationId xmlns:a16="http://schemas.microsoft.com/office/drawing/2014/main" id="{0FD736E1-A911-A10E-2D17-BE33C7A626D7}"/>
                  </a:ext>
                </a:extLst>
              </p:cNvPr>
              <p:cNvSpPr/>
              <p:nvPr/>
            </p:nvSpPr>
            <p:spPr>
              <a:xfrm>
                <a:off x="6538594" y="2997200"/>
                <a:ext cx="533400" cy="532765"/>
              </a:xfrm>
              <a:custGeom>
                <a:avLst/>
                <a:gdLst>
                  <a:gd name="connsiteX0" fmla="*/ 533400 w 533400"/>
                  <a:gd name="connsiteY0" fmla="*/ 532765 h 532765"/>
                  <a:gd name="connsiteX1" fmla="*/ 0 w 533400"/>
                  <a:gd name="connsiteY1" fmla="*/ 0 h 532765"/>
                  <a:gd name="connsiteX2" fmla="*/ 0 w 533400"/>
                  <a:gd name="connsiteY2" fmla="*/ 53340 h 532765"/>
                  <a:gd name="connsiteX3" fmla="*/ 479425 w 533400"/>
                  <a:gd name="connsiteY3" fmla="*/ 532765 h 532765"/>
                </a:gdLst>
                <a:ahLst/>
                <a:cxnLst>
                  <a:cxn ang="0">
                    <a:pos x="connsiteX0" y="connsiteY0"/>
                  </a:cxn>
                  <a:cxn ang="0">
                    <a:pos x="connsiteX1" y="connsiteY1"/>
                  </a:cxn>
                  <a:cxn ang="0">
                    <a:pos x="connsiteX2" y="connsiteY2"/>
                  </a:cxn>
                  <a:cxn ang="0">
                    <a:pos x="connsiteX3" y="connsiteY3"/>
                  </a:cxn>
                </a:cxnLst>
                <a:rect l="l" t="t" r="r" b="b"/>
                <a:pathLst>
                  <a:path w="533400" h="532765">
                    <a:moveTo>
                      <a:pt x="533400" y="532765"/>
                    </a:moveTo>
                    <a:lnTo>
                      <a:pt x="0" y="0"/>
                    </a:lnTo>
                    <a:lnTo>
                      <a:pt x="0" y="53340"/>
                    </a:lnTo>
                    <a:lnTo>
                      <a:pt x="479425" y="532765"/>
                    </a:lnTo>
                    <a:close/>
                  </a:path>
                </a:pathLst>
              </a:custGeom>
              <a:noFill/>
              <a:ln w="6350" cap="flat">
                <a:noFill/>
                <a:prstDash val="solid"/>
                <a:miter/>
              </a:ln>
            </p:spPr>
            <p:txBody>
              <a:bodyPr rtlCol="0" anchor="ctr">
                <a:noAutofit/>
              </a:bodyPr>
              <a:lstStyle/>
              <a:p>
                <a:endParaRPr lang="zh-CN" altLang="en-US"/>
              </a:p>
            </p:txBody>
          </p:sp>
          <p:sp>
            <p:nvSpPr>
              <p:cNvPr id="130" name="任意多边形: 形状 129">
                <a:extLst>
                  <a:ext uri="{FF2B5EF4-FFF2-40B4-BE49-F238E27FC236}">
                    <a16:creationId xmlns:a16="http://schemas.microsoft.com/office/drawing/2014/main" id="{CD120206-D10B-579D-DD1C-854FD27E662F}"/>
                  </a:ext>
                </a:extLst>
              </p:cNvPr>
              <p:cNvSpPr/>
              <p:nvPr/>
            </p:nvSpPr>
            <p:spPr>
              <a:xfrm>
                <a:off x="6538594" y="3148964"/>
                <a:ext cx="381000" cy="381000"/>
              </a:xfrm>
              <a:custGeom>
                <a:avLst/>
                <a:gdLst>
                  <a:gd name="connsiteX0" fmla="*/ 381000 w 381000"/>
                  <a:gd name="connsiteY0" fmla="*/ 381000 h 381000"/>
                  <a:gd name="connsiteX1" fmla="*/ 0 w 381000"/>
                  <a:gd name="connsiteY1" fmla="*/ 0 h 381000"/>
                  <a:gd name="connsiteX2" fmla="*/ 0 w 381000"/>
                  <a:gd name="connsiteY2" fmla="*/ 53975 h 381000"/>
                  <a:gd name="connsiteX3" fmla="*/ 327025 w 381000"/>
                  <a:gd name="connsiteY3" fmla="*/ 381000 h 381000"/>
                </a:gdLst>
                <a:ahLst/>
                <a:cxnLst>
                  <a:cxn ang="0">
                    <a:pos x="connsiteX0" y="connsiteY0"/>
                  </a:cxn>
                  <a:cxn ang="0">
                    <a:pos x="connsiteX1" y="connsiteY1"/>
                  </a:cxn>
                  <a:cxn ang="0">
                    <a:pos x="connsiteX2" y="connsiteY2"/>
                  </a:cxn>
                  <a:cxn ang="0">
                    <a:pos x="connsiteX3" y="connsiteY3"/>
                  </a:cxn>
                </a:cxnLst>
                <a:rect l="l" t="t" r="r" b="b"/>
                <a:pathLst>
                  <a:path w="381000" h="381000">
                    <a:moveTo>
                      <a:pt x="381000" y="381000"/>
                    </a:moveTo>
                    <a:lnTo>
                      <a:pt x="0" y="0"/>
                    </a:lnTo>
                    <a:lnTo>
                      <a:pt x="0" y="53975"/>
                    </a:lnTo>
                    <a:lnTo>
                      <a:pt x="327025" y="381000"/>
                    </a:lnTo>
                    <a:close/>
                  </a:path>
                </a:pathLst>
              </a:custGeom>
              <a:noFill/>
              <a:ln w="6350" cap="flat">
                <a:noFill/>
                <a:prstDash val="solid"/>
                <a:miter/>
              </a:ln>
            </p:spPr>
            <p:txBody>
              <a:bodyPr rtlCol="0" anchor="ctr">
                <a:noAutofit/>
              </a:bodyPr>
              <a:lstStyle/>
              <a:p>
                <a:endParaRPr lang="zh-CN" altLang="en-US"/>
              </a:p>
            </p:txBody>
          </p:sp>
          <p:sp>
            <p:nvSpPr>
              <p:cNvPr id="131" name="任意多边形: 形状 130">
                <a:extLst>
                  <a:ext uri="{FF2B5EF4-FFF2-40B4-BE49-F238E27FC236}">
                    <a16:creationId xmlns:a16="http://schemas.microsoft.com/office/drawing/2014/main" id="{41685D94-FEBB-FD86-82AD-58434B04E89F}"/>
                  </a:ext>
                </a:extLst>
              </p:cNvPr>
              <p:cNvSpPr/>
              <p:nvPr/>
            </p:nvSpPr>
            <p:spPr>
              <a:xfrm>
                <a:off x="6538594" y="3453765"/>
                <a:ext cx="76200" cy="76200"/>
              </a:xfrm>
              <a:custGeom>
                <a:avLst/>
                <a:gdLst>
                  <a:gd name="connsiteX0" fmla="*/ 76200 w 76200"/>
                  <a:gd name="connsiteY0" fmla="*/ 76200 h 76200"/>
                  <a:gd name="connsiteX1" fmla="*/ 0 w 76200"/>
                  <a:gd name="connsiteY1" fmla="*/ 0 h 76200"/>
                  <a:gd name="connsiteX2" fmla="*/ 0 w 76200"/>
                  <a:gd name="connsiteY2" fmla="*/ 53975 h 76200"/>
                  <a:gd name="connsiteX3" fmla="*/ 22861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76200" y="76200"/>
                    </a:moveTo>
                    <a:lnTo>
                      <a:pt x="0" y="0"/>
                    </a:lnTo>
                    <a:lnTo>
                      <a:pt x="0" y="53975"/>
                    </a:lnTo>
                    <a:lnTo>
                      <a:pt x="22861" y="76200"/>
                    </a:lnTo>
                    <a:close/>
                  </a:path>
                </a:pathLst>
              </a:custGeom>
              <a:noFill/>
              <a:ln w="6350" cap="flat">
                <a:noFill/>
                <a:prstDash val="solid"/>
                <a:miter/>
              </a:ln>
            </p:spPr>
            <p:txBody>
              <a:bodyPr rtlCol="0" anchor="ctr">
                <a:noAutofit/>
              </a:bodyPr>
              <a:lstStyle/>
              <a:p>
                <a:endParaRPr lang="zh-CN" altLang="en-US"/>
              </a:p>
            </p:txBody>
          </p:sp>
          <p:sp>
            <p:nvSpPr>
              <p:cNvPr id="132" name="任意多边形: 形状 131">
                <a:extLst>
                  <a:ext uri="{FF2B5EF4-FFF2-40B4-BE49-F238E27FC236}">
                    <a16:creationId xmlns:a16="http://schemas.microsoft.com/office/drawing/2014/main" id="{8479BF3E-1A24-F221-1393-3B5AF6773BD9}"/>
                  </a:ext>
                </a:extLst>
              </p:cNvPr>
              <p:cNvSpPr/>
              <p:nvPr/>
            </p:nvSpPr>
            <p:spPr>
              <a:xfrm>
                <a:off x="7082790" y="2909570"/>
                <a:ext cx="76200" cy="76200"/>
              </a:xfrm>
              <a:custGeom>
                <a:avLst/>
                <a:gdLst>
                  <a:gd name="connsiteX0" fmla="*/ 76200 w 76200"/>
                  <a:gd name="connsiteY0" fmla="*/ 22225 h 76200"/>
                  <a:gd name="connsiteX1" fmla="*/ 53975 w 76200"/>
                  <a:gd name="connsiteY1" fmla="*/ 0 h 76200"/>
                  <a:gd name="connsiteX2" fmla="*/ 0 w 76200"/>
                  <a:gd name="connsiteY2" fmla="*/ 0 h 76200"/>
                  <a:gd name="connsiteX3" fmla="*/ 7620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76200" y="22225"/>
                    </a:moveTo>
                    <a:lnTo>
                      <a:pt x="53975" y="0"/>
                    </a:lnTo>
                    <a:lnTo>
                      <a:pt x="0" y="0"/>
                    </a:lnTo>
                    <a:lnTo>
                      <a:pt x="76200" y="76200"/>
                    </a:lnTo>
                    <a:close/>
                  </a:path>
                </a:pathLst>
              </a:custGeom>
              <a:noFill/>
              <a:ln w="6350" cap="flat">
                <a:noFill/>
                <a:prstDash val="solid"/>
                <a:miter/>
              </a:ln>
            </p:spPr>
            <p:txBody>
              <a:bodyPr rtlCol="0" anchor="ctr">
                <a:noAutofit/>
              </a:bodyPr>
              <a:lstStyle/>
              <a:p>
                <a:endParaRPr lang="zh-CN" altLang="en-US"/>
              </a:p>
            </p:txBody>
          </p:sp>
          <p:sp>
            <p:nvSpPr>
              <p:cNvPr id="133" name="任意多边形: 形状 132">
                <a:extLst>
                  <a:ext uri="{FF2B5EF4-FFF2-40B4-BE49-F238E27FC236}">
                    <a16:creationId xmlns:a16="http://schemas.microsoft.com/office/drawing/2014/main" id="{94569640-4046-2B37-DF41-6D123E3016EA}"/>
                  </a:ext>
                </a:extLst>
              </p:cNvPr>
              <p:cNvSpPr/>
              <p:nvPr/>
            </p:nvSpPr>
            <p:spPr>
              <a:xfrm>
                <a:off x="6538594" y="3377565"/>
                <a:ext cx="152400" cy="152400"/>
              </a:xfrm>
              <a:custGeom>
                <a:avLst/>
                <a:gdLst>
                  <a:gd name="connsiteX0" fmla="*/ 152400 w 152400"/>
                  <a:gd name="connsiteY0" fmla="*/ 152400 h 152400"/>
                  <a:gd name="connsiteX1" fmla="*/ 0 w 152400"/>
                  <a:gd name="connsiteY1" fmla="*/ 0 h 152400"/>
                  <a:gd name="connsiteX2" fmla="*/ 0 w 152400"/>
                  <a:gd name="connsiteY2" fmla="*/ 53975 h 152400"/>
                  <a:gd name="connsiteX3" fmla="*/ 99061 w 152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152400" h="152400">
                    <a:moveTo>
                      <a:pt x="152400" y="152400"/>
                    </a:moveTo>
                    <a:lnTo>
                      <a:pt x="0" y="0"/>
                    </a:lnTo>
                    <a:lnTo>
                      <a:pt x="0" y="53975"/>
                    </a:lnTo>
                    <a:lnTo>
                      <a:pt x="99061" y="152400"/>
                    </a:lnTo>
                    <a:close/>
                  </a:path>
                </a:pathLst>
              </a:custGeom>
              <a:noFill/>
              <a:ln w="6350" cap="flat">
                <a:noFill/>
                <a:prstDash val="solid"/>
                <a:miter/>
              </a:ln>
            </p:spPr>
            <p:txBody>
              <a:bodyPr rtlCol="0" anchor="ctr">
                <a:noAutofit/>
              </a:bodyPr>
              <a:lstStyle/>
              <a:p>
                <a:endParaRPr lang="zh-CN" altLang="en-US"/>
              </a:p>
            </p:txBody>
          </p:sp>
          <p:sp>
            <p:nvSpPr>
              <p:cNvPr id="134" name="任意多边形: 形状 133">
                <a:extLst>
                  <a:ext uri="{FF2B5EF4-FFF2-40B4-BE49-F238E27FC236}">
                    <a16:creationId xmlns:a16="http://schemas.microsoft.com/office/drawing/2014/main" id="{D069230D-C1A2-46C1-FAE4-72829C0DB843}"/>
                  </a:ext>
                </a:extLst>
              </p:cNvPr>
              <p:cNvSpPr/>
              <p:nvPr/>
            </p:nvSpPr>
            <p:spPr>
              <a:xfrm>
                <a:off x="6538594" y="3529965"/>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noFill/>
              <a:ln w="6350" cap="flat">
                <a:noFill/>
                <a:prstDash val="solid"/>
                <a:miter/>
              </a:ln>
            </p:spPr>
            <p:txBody>
              <a:bodyPr rtlCol="0" anchor="ctr">
                <a:noAutofit/>
              </a:bodyPr>
              <a:lstStyle/>
              <a:p>
                <a:endParaRPr lang="zh-CN" altLang="en-US"/>
              </a:p>
            </p:txBody>
          </p:sp>
          <p:sp>
            <p:nvSpPr>
              <p:cNvPr id="135" name="任意多边形: 形状 134">
                <a:extLst>
                  <a:ext uri="{FF2B5EF4-FFF2-40B4-BE49-F238E27FC236}">
                    <a16:creationId xmlns:a16="http://schemas.microsoft.com/office/drawing/2014/main" id="{0AE2FB81-EDCA-3472-5A81-D659CCC24882}"/>
                  </a:ext>
                </a:extLst>
              </p:cNvPr>
              <p:cNvSpPr/>
              <p:nvPr/>
            </p:nvSpPr>
            <p:spPr>
              <a:xfrm>
                <a:off x="7158990" y="290957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noFill/>
              <a:ln w="6350" cap="flat">
                <a:noFill/>
                <a:prstDash val="solid"/>
                <a:miter/>
              </a:ln>
            </p:spPr>
            <p:txBody>
              <a:bodyPr rtlCol="0" anchor="ctr">
                <a:noAutofit/>
              </a:bodyPr>
              <a:lstStyle/>
              <a:p>
                <a:endParaRPr lang="zh-CN" altLang="en-US"/>
              </a:p>
            </p:txBody>
          </p:sp>
          <p:sp>
            <p:nvSpPr>
              <p:cNvPr id="136" name="任意多边形: 形状 135">
                <a:extLst>
                  <a:ext uri="{FF2B5EF4-FFF2-40B4-BE49-F238E27FC236}">
                    <a16:creationId xmlns:a16="http://schemas.microsoft.com/office/drawing/2014/main" id="{22D15E5D-3FEB-C70D-3002-D3C807D079CA}"/>
                  </a:ext>
                </a:extLst>
              </p:cNvPr>
              <p:cNvSpPr/>
              <p:nvPr/>
            </p:nvSpPr>
            <p:spPr>
              <a:xfrm>
                <a:off x="7006590" y="2909570"/>
                <a:ext cx="152400" cy="152400"/>
              </a:xfrm>
              <a:custGeom>
                <a:avLst/>
                <a:gdLst>
                  <a:gd name="connsiteX0" fmla="*/ 152400 w 152400"/>
                  <a:gd name="connsiteY0" fmla="*/ 98425 h 152400"/>
                  <a:gd name="connsiteX1" fmla="*/ 53975 w 152400"/>
                  <a:gd name="connsiteY1" fmla="*/ 0 h 152400"/>
                  <a:gd name="connsiteX2" fmla="*/ 0 w 152400"/>
                  <a:gd name="connsiteY2" fmla="*/ 0 h 152400"/>
                  <a:gd name="connsiteX3" fmla="*/ 152400 w 152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152400" h="152400">
                    <a:moveTo>
                      <a:pt x="152400" y="98425"/>
                    </a:moveTo>
                    <a:lnTo>
                      <a:pt x="53975" y="0"/>
                    </a:lnTo>
                    <a:lnTo>
                      <a:pt x="0" y="0"/>
                    </a:lnTo>
                    <a:lnTo>
                      <a:pt x="152400" y="152400"/>
                    </a:lnTo>
                    <a:close/>
                  </a:path>
                </a:pathLst>
              </a:custGeom>
              <a:noFill/>
              <a:ln w="6350" cap="flat">
                <a:noFill/>
                <a:prstDash val="solid"/>
                <a:miter/>
              </a:ln>
            </p:spPr>
            <p:txBody>
              <a:bodyPr rtlCol="0" anchor="ctr">
                <a:noAutofit/>
              </a:bodyPr>
              <a:lstStyle/>
              <a:p>
                <a:endParaRPr lang="zh-CN" altLang="en-US"/>
              </a:p>
            </p:txBody>
          </p:sp>
          <p:sp>
            <p:nvSpPr>
              <p:cNvPr id="137" name="任意多边形: 形状 136">
                <a:extLst>
                  <a:ext uri="{FF2B5EF4-FFF2-40B4-BE49-F238E27FC236}">
                    <a16:creationId xmlns:a16="http://schemas.microsoft.com/office/drawing/2014/main" id="{7B69D9B8-7E20-0D01-D49F-4D590EEDD773}"/>
                  </a:ext>
                </a:extLst>
              </p:cNvPr>
              <p:cNvSpPr/>
              <p:nvPr/>
            </p:nvSpPr>
            <p:spPr>
              <a:xfrm>
                <a:off x="7060565" y="2909570"/>
                <a:ext cx="98425" cy="98425"/>
              </a:xfrm>
              <a:custGeom>
                <a:avLst/>
                <a:gdLst>
                  <a:gd name="connsiteX0" fmla="*/ 98425 w 98425"/>
                  <a:gd name="connsiteY0" fmla="*/ 76200 h 98425"/>
                  <a:gd name="connsiteX1" fmla="*/ 22225 w 98425"/>
                  <a:gd name="connsiteY1" fmla="*/ 0 h 98425"/>
                  <a:gd name="connsiteX2" fmla="*/ 0 w 98425"/>
                  <a:gd name="connsiteY2" fmla="*/ 0 h 98425"/>
                  <a:gd name="connsiteX3" fmla="*/ 98425 w 98425"/>
                  <a:gd name="connsiteY3" fmla="*/ 98425 h 98425"/>
                </a:gdLst>
                <a:ahLst/>
                <a:cxnLst>
                  <a:cxn ang="0">
                    <a:pos x="connsiteX0" y="connsiteY0"/>
                  </a:cxn>
                  <a:cxn ang="0">
                    <a:pos x="connsiteX1" y="connsiteY1"/>
                  </a:cxn>
                  <a:cxn ang="0">
                    <a:pos x="connsiteX2" y="connsiteY2"/>
                  </a:cxn>
                  <a:cxn ang="0">
                    <a:pos x="connsiteX3" y="connsiteY3"/>
                  </a:cxn>
                </a:cxnLst>
                <a:rect l="l" t="t" r="r" b="b"/>
                <a:pathLst>
                  <a:path w="98425" h="98425">
                    <a:moveTo>
                      <a:pt x="98425" y="76200"/>
                    </a:moveTo>
                    <a:lnTo>
                      <a:pt x="22225" y="0"/>
                    </a:lnTo>
                    <a:lnTo>
                      <a:pt x="0" y="0"/>
                    </a:lnTo>
                    <a:lnTo>
                      <a:pt x="98425" y="98425"/>
                    </a:lnTo>
                    <a:close/>
                  </a:path>
                </a:pathLst>
              </a:custGeom>
              <a:solidFill>
                <a:schemeClr val="dk1"/>
              </a:solidFill>
              <a:ln w="6350" cap="flat">
                <a:noFill/>
                <a:prstDash val="solid"/>
                <a:miter/>
              </a:ln>
            </p:spPr>
            <p:txBody>
              <a:bodyPr rtlCol="0" anchor="ctr">
                <a:noAutofit/>
              </a:bodyPr>
              <a:lstStyle/>
              <a:p>
                <a:endParaRPr lang="zh-CN" altLang="en-US"/>
              </a:p>
            </p:txBody>
          </p:sp>
          <p:sp>
            <p:nvSpPr>
              <p:cNvPr id="138" name="任意多边形: 形状 137">
                <a:extLst>
                  <a:ext uri="{FF2B5EF4-FFF2-40B4-BE49-F238E27FC236}">
                    <a16:creationId xmlns:a16="http://schemas.microsoft.com/office/drawing/2014/main" id="{84A863C2-9DE6-795A-0B24-BD95E22E5F80}"/>
                  </a:ext>
                </a:extLst>
              </p:cNvPr>
              <p:cNvSpPr/>
              <p:nvPr/>
            </p:nvSpPr>
            <p:spPr>
              <a:xfrm>
                <a:off x="7136765" y="2909570"/>
                <a:ext cx="22225" cy="22225"/>
              </a:xfrm>
              <a:custGeom>
                <a:avLst/>
                <a:gdLst>
                  <a:gd name="connsiteX0" fmla="*/ 22225 w 22225"/>
                  <a:gd name="connsiteY0" fmla="*/ 0 h 22225"/>
                  <a:gd name="connsiteX1" fmla="*/ 22225 w 22225"/>
                  <a:gd name="connsiteY1" fmla="*/ 0 h 22225"/>
                  <a:gd name="connsiteX2" fmla="*/ 0 w 22225"/>
                  <a:gd name="connsiteY2" fmla="*/ 0 h 22225"/>
                  <a:gd name="connsiteX3" fmla="*/ 22225 w 22225"/>
                  <a:gd name="connsiteY3" fmla="*/ 22225 h 22225"/>
                </a:gdLst>
                <a:ahLst/>
                <a:cxnLst>
                  <a:cxn ang="0">
                    <a:pos x="connsiteX0" y="connsiteY0"/>
                  </a:cxn>
                  <a:cxn ang="0">
                    <a:pos x="connsiteX1" y="connsiteY1"/>
                  </a:cxn>
                  <a:cxn ang="0">
                    <a:pos x="connsiteX2" y="connsiteY2"/>
                  </a:cxn>
                  <a:cxn ang="0">
                    <a:pos x="connsiteX3" y="connsiteY3"/>
                  </a:cxn>
                </a:cxnLst>
                <a:rect l="l" t="t" r="r" b="b"/>
                <a:pathLst>
                  <a:path w="22225" h="22225">
                    <a:moveTo>
                      <a:pt x="22225" y="0"/>
                    </a:moveTo>
                    <a:lnTo>
                      <a:pt x="22225" y="0"/>
                    </a:lnTo>
                    <a:lnTo>
                      <a:pt x="0" y="0"/>
                    </a:lnTo>
                    <a:lnTo>
                      <a:pt x="22225" y="22225"/>
                    </a:lnTo>
                    <a:close/>
                  </a:path>
                </a:pathLst>
              </a:custGeom>
              <a:solidFill>
                <a:schemeClr val="dk1"/>
              </a:solidFill>
              <a:ln w="6350" cap="flat">
                <a:noFill/>
                <a:prstDash val="solid"/>
                <a:miter/>
              </a:ln>
            </p:spPr>
            <p:txBody>
              <a:bodyPr rtlCol="0" anchor="ctr">
                <a:noAutofit/>
              </a:bodyPr>
              <a:lstStyle/>
              <a:p>
                <a:endParaRPr lang="zh-CN" altLang="en-US"/>
              </a:p>
            </p:txBody>
          </p:sp>
          <p:sp>
            <p:nvSpPr>
              <p:cNvPr id="139" name="任意多边形: 形状 138">
                <a:extLst>
                  <a:ext uri="{FF2B5EF4-FFF2-40B4-BE49-F238E27FC236}">
                    <a16:creationId xmlns:a16="http://schemas.microsoft.com/office/drawing/2014/main" id="{7BF248E9-0F5D-1107-415B-67A5EEF1343B}"/>
                  </a:ext>
                </a:extLst>
              </p:cNvPr>
              <p:cNvSpPr/>
              <p:nvPr/>
            </p:nvSpPr>
            <p:spPr>
              <a:xfrm>
                <a:off x="6984365" y="2909570"/>
                <a:ext cx="174625" cy="174625"/>
              </a:xfrm>
              <a:custGeom>
                <a:avLst/>
                <a:gdLst>
                  <a:gd name="connsiteX0" fmla="*/ 174625 w 174625"/>
                  <a:gd name="connsiteY0" fmla="*/ 152400 h 174625"/>
                  <a:gd name="connsiteX1" fmla="*/ 22225 w 174625"/>
                  <a:gd name="connsiteY1" fmla="*/ 0 h 174625"/>
                  <a:gd name="connsiteX2" fmla="*/ 0 w 174625"/>
                  <a:gd name="connsiteY2" fmla="*/ 0 h 174625"/>
                  <a:gd name="connsiteX3" fmla="*/ 174625 w 174625"/>
                  <a:gd name="connsiteY3" fmla="*/ 174625 h 174625"/>
                </a:gdLst>
                <a:ahLst/>
                <a:cxnLst>
                  <a:cxn ang="0">
                    <a:pos x="connsiteX0" y="connsiteY0"/>
                  </a:cxn>
                  <a:cxn ang="0">
                    <a:pos x="connsiteX1" y="connsiteY1"/>
                  </a:cxn>
                  <a:cxn ang="0">
                    <a:pos x="connsiteX2" y="connsiteY2"/>
                  </a:cxn>
                  <a:cxn ang="0">
                    <a:pos x="connsiteX3" y="connsiteY3"/>
                  </a:cxn>
                </a:cxnLst>
                <a:rect l="l" t="t" r="r" b="b"/>
                <a:pathLst>
                  <a:path w="174625" h="174625">
                    <a:moveTo>
                      <a:pt x="174625" y="152400"/>
                    </a:moveTo>
                    <a:lnTo>
                      <a:pt x="22225" y="0"/>
                    </a:lnTo>
                    <a:lnTo>
                      <a:pt x="0" y="0"/>
                    </a:lnTo>
                    <a:lnTo>
                      <a:pt x="174625" y="174625"/>
                    </a:lnTo>
                    <a:close/>
                  </a:path>
                </a:pathLst>
              </a:custGeom>
              <a:solidFill>
                <a:schemeClr val="dk1"/>
              </a:solidFill>
              <a:ln w="6350" cap="flat">
                <a:noFill/>
                <a:prstDash val="solid"/>
                <a:miter/>
              </a:ln>
            </p:spPr>
            <p:txBody>
              <a:bodyPr rtlCol="0" anchor="ctr">
                <a:noAutofit/>
              </a:bodyPr>
              <a:lstStyle/>
              <a:p>
                <a:endParaRPr lang="zh-CN" altLang="en-US"/>
              </a:p>
            </p:txBody>
          </p:sp>
          <p:sp>
            <p:nvSpPr>
              <p:cNvPr id="140" name="任意多边形: 形状 139">
                <a:extLst>
                  <a:ext uri="{FF2B5EF4-FFF2-40B4-BE49-F238E27FC236}">
                    <a16:creationId xmlns:a16="http://schemas.microsoft.com/office/drawing/2014/main" id="{52968902-BEEB-2CAA-6AB0-83439D45A0C8}"/>
                  </a:ext>
                </a:extLst>
              </p:cNvPr>
              <p:cNvSpPr/>
              <p:nvPr/>
            </p:nvSpPr>
            <p:spPr>
              <a:xfrm>
                <a:off x="6831965" y="2909570"/>
                <a:ext cx="327025" cy="327025"/>
              </a:xfrm>
              <a:custGeom>
                <a:avLst/>
                <a:gdLst>
                  <a:gd name="connsiteX0" fmla="*/ 327025 w 327025"/>
                  <a:gd name="connsiteY0" fmla="*/ 304800 h 327025"/>
                  <a:gd name="connsiteX1" fmla="*/ 22860 w 327025"/>
                  <a:gd name="connsiteY1" fmla="*/ 0 h 327025"/>
                  <a:gd name="connsiteX2" fmla="*/ 0 w 327025"/>
                  <a:gd name="connsiteY2" fmla="*/ 0 h 327025"/>
                  <a:gd name="connsiteX3" fmla="*/ 327025 w 327025"/>
                  <a:gd name="connsiteY3" fmla="*/ 327025 h 327025"/>
                </a:gdLst>
                <a:ahLst/>
                <a:cxnLst>
                  <a:cxn ang="0">
                    <a:pos x="connsiteX0" y="connsiteY0"/>
                  </a:cxn>
                  <a:cxn ang="0">
                    <a:pos x="connsiteX1" y="connsiteY1"/>
                  </a:cxn>
                  <a:cxn ang="0">
                    <a:pos x="connsiteX2" y="connsiteY2"/>
                  </a:cxn>
                  <a:cxn ang="0">
                    <a:pos x="connsiteX3" y="connsiteY3"/>
                  </a:cxn>
                </a:cxnLst>
                <a:rect l="l" t="t" r="r" b="b"/>
                <a:pathLst>
                  <a:path w="327025" h="327025">
                    <a:moveTo>
                      <a:pt x="327025" y="304800"/>
                    </a:moveTo>
                    <a:lnTo>
                      <a:pt x="22860" y="0"/>
                    </a:lnTo>
                    <a:lnTo>
                      <a:pt x="0" y="0"/>
                    </a:lnTo>
                    <a:lnTo>
                      <a:pt x="327025" y="327025"/>
                    </a:lnTo>
                    <a:close/>
                  </a:path>
                </a:pathLst>
              </a:custGeom>
              <a:solidFill>
                <a:schemeClr val="dk1"/>
              </a:solidFill>
              <a:ln w="6350" cap="flat">
                <a:noFill/>
                <a:prstDash val="solid"/>
                <a:miter/>
              </a:ln>
            </p:spPr>
            <p:txBody>
              <a:bodyPr rtlCol="0" anchor="ctr">
                <a:noAutofit/>
              </a:bodyPr>
              <a:lstStyle/>
              <a:p>
                <a:endParaRPr lang="zh-CN" altLang="en-US"/>
              </a:p>
            </p:txBody>
          </p:sp>
          <p:sp>
            <p:nvSpPr>
              <p:cNvPr id="141" name="任意多边形: 形状 140">
                <a:extLst>
                  <a:ext uri="{FF2B5EF4-FFF2-40B4-BE49-F238E27FC236}">
                    <a16:creationId xmlns:a16="http://schemas.microsoft.com/office/drawing/2014/main" id="{89302BEA-E6E8-79A2-695C-4ABEDFC1BA25}"/>
                  </a:ext>
                </a:extLst>
              </p:cNvPr>
              <p:cNvSpPr/>
              <p:nvPr/>
            </p:nvSpPr>
            <p:spPr>
              <a:xfrm>
                <a:off x="6908165" y="2909570"/>
                <a:ext cx="250825" cy="250825"/>
              </a:xfrm>
              <a:custGeom>
                <a:avLst/>
                <a:gdLst>
                  <a:gd name="connsiteX0" fmla="*/ 250825 w 250825"/>
                  <a:gd name="connsiteY0" fmla="*/ 228600 h 250825"/>
                  <a:gd name="connsiteX1" fmla="*/ 22860 w 250825"/>
                  <a:gd name="connsiteY1" fmla="*/ 0 h 250825"/>
                  <a:gd name="connsiteX2" fmla="*/ 0 w 250825"/>
                  <a:gd name="connsiteY2" fmla="*/ 0 h 250825"/>
                  <a:gd name="connsiteX3" fmla="*/ 250825 w 250825"/>
                  <a:gd name="connsiteY3" fmla="*/ 250825 h 250825"/>
                </a:gdLst>
                <a:ahLst/>
                <a:cxnLst>
                  <a:cxn ang="0">
                    <a:pos x="connsiteX0" y="connsiteY0"/>
                  </a:cxn>
                  <a:cxn ang="0">
                    <a:pos x="connsiteX1" y="connsiteY1"/>
                  </a:cxn>
                  <a:cxn ang="0">
                    <a:pos x="connsiteX2" y="connsiteY2"/>
                  </a:cxn>
                  <a:cxn ang="0">
                    <a:pos x="connsiteX3" y="connsiteY3"/>
                  </a:cxn>
                </a:cxnLst>
                <a:rect l="l" t="t" r="r" b="b"/>
                <a:pathLst>
                  <a:path w="250825" h="250825">
                    <a:moveTo>
                      <a:pt x="250825" y="228600"/>
                    </a:moveTo>
                    <a:lnTo>
                      <a:pt x="22860" y="0"/>
                    </a:lnTo>
                    <a:lnTo>
                      <a:pt x="0" y="0"/>
                    </a:lnTo>
                    <a:lnTo>
                      <a:pt x="250825" y="250825"/>
                    </a:lnTo>
                    <a:close/>
                  </a:path>
                </a:pathLst>
              </a:custGeom>
              <a:solidFill>
                <a:schemeClr val="dk1"/>
              </a:solidFill>
              <a:ln w="6350" cap="flat">
                <a:noFill/>
                <a:prstDash val="solid"/>
                <a:miter/>
              </a:ln>
            </p:spPr>
            <p:txBody>
              <a:bodyPr rtlCol="0" anchor="ctr">
                <a:noAutofit/>
              </a:bodyPr>
              <a:lstStyle/>
              <a:p>
                <a:endParaRPr lang="zh-CN" altLang="en-US"/>
              </a:p>
            </p:txBody>
          </p:sp>
          <p:sp>
            <p:nvSpPr>
              <p:cNvPr id="142" name="任意多边形: 形状 141">
                <a:extLst>
                  <a:ext uri="{FF2B5EF4-FFF2-40B4-BE49-F238E27FC236}">
                    <a16:creationId xmlns:a16="http://schemas.microsoft.com/office/drawing/2014/main" id="{5C854A23-5803-7924-5F91-A7322095FFB9}"/>
                  </a:ext>
                </a:extLst>
              </p:cNvPr>
              <p:cNvSpPr/>
              <p:nvPr/>
            </p:nvSpPr>
            <p:spPr>
              <a:xfrm>
                <a:off x="6755765" y="2909570"/>
                <a:ext cx="403225" cy="403225"/>
              </a:xfrm>
              <a:custGeom>
                <a:avLst/>
                <a:gdLst>
                  <a:gd name="connsiteX0" fmla="*/ 403225 w 403225"/>
                  <a:gd name="connsiteY0" fmla="*/ 381000 h 403225"/>
                  <a:gd name="connsiteX1" fmla="*/ 22860 w 403225"/>
                  <a:gd name="connsiteY1" fmla="*/ 0 h 403225"/>
                  <a:gd name="connsiteX2" fmla="*/ 0 w 403225"/>
                  <a:gd name="connsiteY2" fmla="*/ 0 h 403225"/>
                  <a:gd name="connsiteX3" fmla="*/ 403225 w 403225"/>
                  <a:gd name="connsiteY3" fmla="*/ 403225 h 403225"/>
                </a:gdLst>
                <a:ahLst/>
                <a:cxnLst>
                  <a:cxn ang="0">
                    <a:pos x="connsiteX0" y="connsiteY0"/>
                  </a:cxn>
                  <a:cxn ang="0">
                    <a:pos x="connsiteX1" y="connsiteY1"/>
                  </a:cxn>
                  <a:cxn ang="0">
                    <a:pos x="connsiteX2" y="connsiteY2"/>
                  </a:cxn>
                  <a:cxn ang="0">
                    <a:pos x="connsiteX3" y="connsiteY3"/>
                  </a:cxn>
                </a:cxnLst>
                <a:rect l="l" t="t" r="r" b="b"/>
                <a:pathLst>
                  <a:path w="403225" h="403225">
                    <a:moveTo>
                      <a:pt x="403225" y="381000"/>
                    </a:moveTo>
                    <a:lnTo>
                      <a:pt x="22860" y="0"/>
                    </a:lnTo>
                    <a:lnTo>
                      <a:pt x="0" y="0"/>
                    </a:lnTo>
                    <a:lnTo>
                      <a:pt x="403225" y="403225"/>
                    </a:lnTo>
                    <a:close/>
                  </a:path>
                </a:pathLst>
              </a:custGeom>
              <a:solidFill>
                <a:schemeClr val="dk1"/>
              </a:solidFill>
              <a:ln w="6350" cap="flat">
                <a:noFill/>
                <a:prstDash val="solid"/>
                <a:miter/>
              </a:ln>
            </p:spPr>
            <p:txBody>
              <a:bodyPr rtlCol="0" anchor="ctr">
                <a:noAutofit/>
              </a:bodyPr>
              <a:lstStyle/>
              <a:p>
                <a:endParaRPr lang="zh-CN" altLang="en-US"/>
              </a:p>
            </p:txBody>
          </p:sp>
          <p:sp>
            <p:nvSpPr>
              <p:cNvPr id="143" name="任意多边形: 形状 142">
                <a:extLst>
                  <a:ext uri="{FF2B5EF4-FFF2-40B4-BE49-F238E27FC236}">
                    <a16:creationId xmlns:a16="http://schemas.microsoft.com/office/drawing/2014/main" id="{161C2618-DDD1-D5BA-6125-60AF5021118C}"/>
                  </a:ext>
                </a:extLst>
              </p:cNvPr>
              <p:cNvSpPr/>
              <p:nvPr/>
            </p:nvSpPr>
            <p:spPr>
              <a:xfrm>
                <a:off x="6679565" y="2909570"/>
                <a:ext cx="479425" cy="479425"/>
              </a:xfrm>
              <a:custGeom>
                <a:avLst/>
                <a:gdLst>
                  <a:gd name="connsiteX0" fmla="*/ 479425 w 479425"/>
                  <a:gd name="connsiteY0" fmla="*/ 456565 h 479425"/>
                  <a:gd name="connsiteX1" fmla="*/ 22860 w 479425"/>
                  <a:gd name="connsiteY1" fmla="*/ 0 h 479425"/>
                  <a:gd name="connsiteX2" fmla="*/ 0 w 479425"/>
                  <a:gd name="connsiteY2" fmla="*/ 0 h 479425"/>
                  <a:gd name="connsiteX3" fmla="*/ 479425 w 479425"/>
                  <a:gd name="connsiteY3" fmla="*/ 479425 h 479425"/>
                </a:gdLst>
                <a:ahLst/>
                <a:cxnLst>
                  <a:cxn ang="0">
                    <a:pos x="connsiteX0" y="connsiteY0"/>
                  </a:cxn>
                  <a:cxn ang="0">
                    <a:pos x="connsiteX1" y="connsiteY1"/>
                  </a:cxn>
                  <a:cxn ang="0">
                    <a:pos x="connsiteX2" y="connsiteY2"/>
                  </a:cxn>
                  <a:cxn ang="0">
                    <a:pos x="connsiteX3" y="connsiteY3"/>
                  </a:cxn>
                </a:cxnLst>
                <a:rect l="l" t="t" r="r" b="b"/>
                <a:pathLst>
                  <a:path w="479425" h="479425">
                    <a:moveTo>
                      <a:pt x="479425" y="456565"/>
                    </a:moveTo>
                    <a:lnTo>
                      <a:pt x="22860" y="0"/>
                    </a:lnTo>
                    <a:lnTo>
                      <a:pt x="0" y="0"/>
                    </a:lnTo>
                    <a:lnTo>
                      <a:pt x="479425" y="479425"/>
                    </a:lnTo>
                    <a:close/>
                  </a:path>
                </a:pathLst>
              </a:custGeom>
              <a:solidFill>
                <a:schemeClr val="dk1"/>
              </a:solidFill>
              <a:ln w="6350" cap="flat">
                <a:noFill/>
                <a:prstDash val="solid"/>
                <a:miter/>
              </a:ln>
            </p:spPr>
            <p:txBody>
              <a:bodyPr rtlCol="0" anchor="ctr">
                <a:noAutofit/>
              </a:bodyPr>
              <a:lstStyle/>
              <a:p>
                <a:endParaRPr lang="zh-CN" altLang="en-US"/>
              </a:p>
            </p:txBody>
          </p:sp>
          <p:sp>
            <p:nvSpPr>
              <p:cNvPr id="144" name="任意多边形: 形状 143">
                <a:extLst>
                  <a:ext uri="{FF2B5EF4-FFF2-40B4-BE49-F238E27FC236}">
                    <a16:creationId xmlns:a16="http://schemas.microsoft.com/office/drawing/2014/main" id="{672217A8-90D6-9E98-8AA5-84641A232BA7}"/>
                  </a:ext>
                </a:extLst>
              </p:cNvPr>
              <p:cNvSpPr/>
              <p:nvPr/>
            </p:nvSpPr>
            <p:spPr>
              <a:xfrm>
                <a:off x="6603365" y="2909570"/>
                <a:ext cx="555625" cy="555625"/>
              </a:xfrm>
              <a:custGeom>
                <a:avLst/>
                <a:gdLst>
                  <a:gd name="connsiteX0" fmla="*/ 555625 w 555625"/>
                  <a:gd name="connsiteY0" fmla="*/ 532765 h 555625"/>
                  <a:gd name="connsiteX1" fmla="*/ 22860 w 555625"/>
                  <a:gd name="connsiteY1" fmla="*/ 0 h 555625"/>
                  <a:gd name="connsiteX2" fmla="*/ 0 w 555625"/>
                  <a:gd name="connsiteY2" fmla="*/ 0 h 555625"/>
                  <a:gd name="connsiteX3" fmla="*/ 555625 w 555625"/>
                  <a:gd name="connsiteY3" fmla="*/ 555625 h 555625"/>
                </a:gdLst>
                <a:ahLst/>
                <a:cxnLst>
                  <a:cxn ang="0">
                    <a:pos x="connsiteX0" y="connsiteY0"/>
                  </a:cxn>
                  <a:cxn ang="0">
                    <a:pos x="connsiteX1" y="connsiteY1"/>
                  </a:cxn>
                  <a:cxn ang="0">
                    <a:pos x="connsiteX2" y="connsiteY2"/>
                  </a:cxn>
                  <a:cxn ang="0">
                    <a:pos x="connsiteX3" y="connsiteY3"/>
                  </a:cxn>
                </a:cxnLst>
                <a:rect l="l" t="t" r="r" b="b"/>
                <a:pathLst>
                  <a:path w="555625" h="555625">
                    <a:moveTo>
                      <a:pt x="555625" y="532765"/>
                    </a:moveTo>
                    <a:lnTo>
                      <a:pt x="22860" y="0"/>
                    </a:lnTo>
                    <a:lnTo>
                      <a:pt x="0" y="0"/>
                    </a:lnTo>
                    <a:lnTo>
                      <a:pt x="555625" y="555625"/>
                    </a:lnTo>
                    <a:close/>
                  </a:path>
                </a:pathLst>
              </a:custGeom>
              <a:solidFill>
                <a:schemeClr val="dk1"/>
              </a:solidFill>
              <a:ln w="6350" cap="flat">
                <a:noFill/>
                <a:prstDash val="solid"/>
                <a:miter/>
              </a:ln>
            </p:spPr>
            <p:txBody>
              <a:bodyPr rtlCol="0" anchor="ctr">
                <a:noAutofit/>
              </a:bodyPr>
              <a:lstStyle/>
              <a:p>
                <a:endParaRPr lang="zh-CN" altLang="en-US"/>
              </a:p>
            </p:txBody>
          </p:sp>
          <p:sp>
            <p:nvSpPr>
              <p:cNvPr id="145" name="任意多边形: 形状 144">
                <a:extLst>
                  <a:ext uri="{FF2B5EF4-FFF2-40B4-BE49-F238E27FC236}">
                    <a16:creationId xmlns:a16="http://schemas.microsoft.com/office/drawing/2014/main" id="{67358897-E534-D8E8-4659-4051F773116D}"/>
                  </a:ext>
                </a:extLst>
              </p:cNvPr>
              <p:cNvSpPr/>
              <p:nvPr/>
            </p:nvSpPr>
            <p:spPr>
              <a:xfrm>
                <a:off x="6538594" y="2909570"/>
                <a:ext cx="620395" cy="620395"/>
              </a:xfrm>
              <a:custGeom>
                <a:avLst/>
                <a:gdLst>
                  <a:gd name="connsiteX0" fmla="*/ 620395 w 620395"/>
                  <a:gd name="connsiteY0" fmla="*/ 620395 h 620395"/>
                  <a:gd name="connsiteX1" fmla="*/ 620395 w 620395"/>
                  <a:gd name="connsiteY1" fmla="*/ 608965 h 620395"/>
                  <a:gd name="connsiteX2" fmla="*/ 11430 w 620395"/>
                  <a:gd name="connsiteY2" fmla="*/ 0 h 620395"/>
                  <a:gd name="connsiteX3" fmla="*/ 0 w 620395"/>
                  <a:gd name="connsiteY3" fmla="*/ 0 h 620395"/>
                  <a:gd name="connsiteX4" fmla="*/ 0 w 620395"/>
                  <a:gd name="connsiteY4" fmla="*/ 11430 h 620395"/>
                  <a:gd name="connsiteX5" fmla="*/ 609600 w 620395"/>
                  <a:gd name="connsiteY5" fmla="*/ 620395 h 62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395" h="620395">
                    <a:moveTo>
                      <a:pt x="620395" y="620395"/>
                    </a:moveTo>
                    <a:lnTo>
                      <a:pt x="620395" y="608965"/>
                    </a:lnTo>
                    <a:lnTo>
                      <a:pt x="11430" y="0"/>
                    </a:lnTo>
                    <a:lnTo>
                      <a:pt x="0" y="0"/>
                    </a:lnTo>
                    <a:lnTo>
                      <a:pt x="0" y="11430"/>
                    </a:lnTo>
                    <a:lnTo>
                      <a:pt x="609600" y="620395"/>
                    </a:lnTo>
                    <a:close/>
                  </a:path>
                </a:pathLst>
              </a:custGeom>
              <a:solidFill>
                <a:schemeClr val="dk1"/>
              </a:solidFill>
              <a:ln w="6350" cap="flat">
                <a:noFill/>
                <a:prstDash val="solid"/>
                <a:miter/>
              </a:ln>
            </p:spPr>
            <p:txBody>
              <a:bodyPr rtlCol="0" anchor="ctr">
                <a:noAutofit/>
              </a:bodyPr>
              <a:lstStyle/>
              <a:p>
                <a:endParaRPr lang="zh-CN" altLang="en-US"/>
              </a:p>
            </p:txBody>
          </p:sp>
          <p:sp>
            <p:nvSpPr>
              <p:cNvPr id="146" name="任意多边形: 形状 145">
                <a:extLst>
                  <a:ext uri="{FF2B5EF4-FFF2-40B4-BE49-F238E27FC236}">
                    <a16:creationId xmlns:a16="http://schemas.microsoft.com/office/drawing/2014/main" id="{05D6008B-24E6-F471-86FB-77F36E865C1A}"/>
                  </a:ext>
                </a:extLst>
              </p:cNvPr>
              <p:cNvSpPr/>
              <p:nvPr/>
            </p:nvSpPr>
            <p:spPr>
              <a:xfrm>
                <a:off x="6538594" y="2974339"/>
                <a:ext cx="555625" cy="555625"/>
              </a:xfrm>
              <a:custGeom>
                <a:avLst/>
                <a:gdLst>
                  <a:gd name="connsiteX0" fmla="*/ 555625 w 555625"/>
                  <a:gd name="connsiteY0" fmla="*/ 555625 h 555625"/>
                  <a:gd name="connsiteX1" fmla="*/ 0 w 555625"/>
                  <a:gd name="connsiteY1" fmla="*/ 0 h 555625"/>
                  <a:gd name="connsiteX2" fmla="*/ 0 w 555625"/>
                  <a:gd name="connsiteY2" fmla="*/ 22860 h 555625"/>
                  <a:gd name="connsiteX3" fmla="*/ 533400 w 555625"/>
                  <a:gd name="connsiteY3" fmla="*/ 555625 h 555625"/>
                </a:gdLst>
                <a:ahLst/>
                <a:cxnLst>
                  <a:cxn ang="0">
                    <a:pos x="connsiteX0" y="connsiteY0"/>
                  </a:cxn>
                  <a:cxn ang="0">
                    <a:pos x="connsiteX1" y="connsiteY1"/>
                  </a:cxn>
                  <a:cxn ang="0">
                    <a:pos x="connsiteX2" y="connsiteY2"/>
                  </a:cxn>
                  <a:cxn ang="0">
                    <a:pos x="connsiteX3" y="connsiteY3"/>
                  </a:cxn>
                </a:cxnLst>
                <a:rect l="l" t="t" r="r" b="b"/>
                <a:pathLst>
                  <a:path w="555625" h="555625">
                    <a:moveTo>
                      <a:pt x="555625" y="555625"/>
                    </a:moveTo>
                    <a:lnTo>
                      <a:pt x="0" y="0"/>
                    </a:lnTo>
                    <a:lnTo>
                      <a:pt x="0" y="22860"/>
                    </a:lnTo>
                    <a:lnTo>
                      <a:pt x="533400" y="555625"/>
                    </a:lnTo>
                    <a:close/>
                  </a:path>
                </a:pathLst>
              </a:custGeom>
              <a:solidFill>
                <a:schemeClr val="dk1"/>
              </a:solidFill>
              <a:ln w="6350" cap="flat">
                <a:noFill/>
                <a:prstDash val="solid"/>
                <a:miter/>
              </a:ln>
            </p:spPr>
            <p:txBody>
              <a:bodyPr rtlCol="0" anchor="ctr">
                <a:noAutofit/>
              </a:bodyPr>
              <a:lstStyle/>
              <a:p>
                <a:endParaRPr lang="zh-CN" altLang="en-US"/>
              </a:p>
            </p:txBody>
          </p:sp>
          <p:sp>
            <p:nvSpPr>
              <p:cNvPr id="147" name="任意多边形: 形状 146">
                <a:extLst>
                  <a:ext uri="{FF2B5EF4-FFF2-40B4-BE49-F238E27FC236}">
                    <a16:creationId xmlns:a16="http://schemas.microsoft.com/office/drawing/2014/main" id="{698EF344-BFDB-AB7F-27BC-68D6619CA48B}"/>
                  </a:ext>
                </a:extLst>
              </p:cNvPr>
              <p:cNvSpPr/>
              <p:nvPr/>
            </p:nvSpPr>
            <p:spPr>
              <a:xfrm>
                <a:off x="6538594" y="3050539"/>
                <a:ext cx="479425" cy="479425"/>
              </a:xfrm>
              <a:custGeom>
                <a:avLst/>
                <a:gdLst>
                  <a:gd name="connsiteX0" fmla="*/ 479425 w 479425"/>
                  <a:gd name="connsiteY0" fmla="*/ 479425 h 479425"/>
                  <a:gd name="connsiteX1" fmla="*/ 0 w 479425"/>
                  <a:gd name="connsiteY1" fmla="*/ 0 h 479425"/>
                  <a:gd name="connsiteX2" fmla="*/ 0 w 479425"/>
                  <a:gd name="connsiteY2" fmla="*/ 22225 h 479425"/>
                  <a:gd name="connsiteX3" fmla="*/ 457200 w 479425"/>
                  <a:gd name="connsiteY3" fmla="*/ 479425 h 479425"/>
                </a:gdLst>
                <a:ahLst/>
                <a:cxnLst>
                  <a:cxn ang="0">
                    <a:pos x="connsiteX0" y="connsiteY0"/>
                  </a:cxn>
                  <a:cxn ang="0">
                    <a:pos x="connsiteX1" y="connsiteY1"/>
                  </a:cxn>
                  <a:cxn ang="0">
                    <a:pos x="connsiteX2" y="connsiteY2"/>
                  </a:cxn>
                  <a:cxn ang="0">
                    <a:pos x="connsiteX3" y="connsiteY3"/>
                  </a:cxn>
                </a:cxnLst>
                <a:rect l="l" t="t" r="r" b="b"/>
                <a:pathLst>
                  <a:path w="479425" h="479425">
                    <a:moveTo>
                      <a:pt x="479425" y="479425"/>
                    </a:moveTo>
                    <a:lnTo>
                      <a:pt x="0" y="0"/>
                    </a:lnTo>
                    <a:lnTo>
                      <a:pt x="0" y="22225"/>
                    </a:lnTo>
                    <a:lnTo>
                      <a:pt x="457200" y="479425"/>
                    </a:lnTo>
                    <a:close/>
                  </a:path>
                </a:pathLst>
              </a:custGeom>
              <a:solidFill>
                <a:schemeClr val="dk1"/>
              </a:solidFill>
              <a:ln w="6350" cap="flat">
                <a:noFill/>
                <a:prstDash val="solid"/>
                <a:miter/>
              </a:ln>
            </p:spPr>
            <p:txBody>
              <a:bodyPr rtlCol="0" anchor="ctr">
                <a:noAutofit/>
              </a:bodyPr>
              <a:lstStyle/>
              <a:p>
                <a:endParaRPr lang="zh-CN" altLang="en-US"/>
              </a:p>
            </p:txBody>
          </p:sp>
          <p:sp>
            <p:nvSpPr>
              <p:cNvPr id="148" name="任意多边形: 形状 147">
                <a:extLst>
                  <a:ext uri="{FF2B5EF4-FFF2-40B4-BE49-F238E27FC236}">
                    <a16:creationId xmlns:a16="http://schemas.microsoft.com/office/drawing/2014/main" id="{6FDFD9A8-77E3-56D3-52DF-00F7008B9131}"/>
                  </a:ext>
                </a:extLst>
              </p:cNvPr>
              <p:cNvSpPr/>
              <p:nvPr/>
            </p:nvSpPr>
            <p:spPr>
              <a:xfrm>
                <a:off x="6538594" y="3126739"/>
                <a:ext cx="403225" cy="403225"/>
              </a:xfrm>
              <a:custGeom>
                <a:avLst/>
                <a:gdLst>
                  <a:gd name="connsiteX0" fmla="*/ 403225 w 403225"/>
                  <a:gd name="connsiteY0" fmla="*/ 403225 h 403225"/>
                  <a:gd name="connsiteX1" fmla="*/ 0 w 403225"/>
                  <a:gd name="connsiteY1" fmla="*/ 0 h 403225"/>
                  <a:gd name="connsiteX2" fmla="*/ 0 w 403225"/>
                  <a:gd name="connsiteY2" fmla="*/ 22225 h 403225"/>
                  <a:gd name="connsiteX3" fmla="*/ 381000 w 403225"/>
                  <a:gd name="connsiteY3" fmla="*/ 403225 h 403225"/>
                </a:gdLst>
                <a:ahLst/>
                <a:cxnLst>
                  <a:cxn ang="0">
                    <a:pos x="connsiteX0" y="connsiteY0"/>
                  </a:cxn>
                  <a:cxn ang="0">
                    <a:pos x="connsiteX1" y="connsiteY1"/>
                  </a:cxn>
                  <a:cxn ang="0">
                    <a:pos x="connsiteX2" y="connsiteY2"/>
                  </a:cxn>
                  <a:cxn ang="0">
                    <a:pos x="connsiteX3" y="connsiteY3"/>
                  </a:cxn>
                </a:cxnLst>
                <a:rect l="l" t="t" r="r" b="b"/>
                <a:pathLst>
                  <a:path w="403225" h="403225">
                    <a:moveTo>
                      <a:pt x="403225" y="403225"/>
                    </a:moveTo>
                    <a:lnTo>
                      <a:pt x="0" y="0"/>
                    </a:lnTo>
                    <a:lnTo>
                      <a:pt x="0" y="22225"/>
                    </a:lnTo>
                    <a:lnTo>
                      <a:pt x="381000" y="403225"/>
                    </a:lnTo>
                    <a:close/>
                  </a:path>
                </a:pathLst>
              </a:custGeom>
              <a:solidFill>
                <a:schemeClr val="dk1"/>
              </a:solidFill>
              <a:ln w="6350" cap="flat">
                <a:noFill/>
                <a:prstDash val="solid"/>
                <a:miter/>
              </a:ln>
            </p:spPr>
            <p:txBody>
              <a:bodyPr rtlCol="0" anchor="ctr">
                <a:noAutofit/>
              </a:bodyPr>
              <a:lstStyle/>
              <a:p>
                <a:endParaRPr lang="zh-CN" altLang="en-US"/>
              </a:p>
            </p:txBody>
          </p:sp>
          <p:sp>
            <p:nvSpPr>
              <p:cNvPr id="149" name="任意多边形: 形状 148">
                <a:extLst>
                  <a:ext uri="{FF2B5EF4-FFF2-40B4-BE49-F238E27FC236}">
                    <a16:creationId xmlns:a16="http://schemas.microsoft.com/office/drawing/2014/main" id="{B88E91E2-56C3-13D3-FF20-F9D39BD4DD9C}"/>
                  </a:ext>
                </a:extLst>
              </p:cNvPr>
              <p:cNvSpPr/>
              <p:nvPr/>
            </p:nvSpPr>
            <p:spPr>
              <a:xfrm>
                <a:off x="6538594" y="3202939"/>
                <a:ext cx="327025" cy="327025"/>
              </a:xfrm>
              <a:custGeom>
                <a:avLst/>
                <a:gdLst>
                  <a:gd name="connsiteX0" fmla="*/ 327025 w 327025"/>
                  <a:gd name="connsiteY0" fmla="*/ 327025 h 327025"/>
                  <a:gd name="connsiteX1" fmla="*/ 0 w 327025"/>
                  <a:gd name="connsiteY1" fmla="*/ 0 h 327025"/>
                  <a:gd name="connsiteX2" fmla="*/ 0 w 327025"/>
                  <a:gd name="connsiteY2" fmla="*/ 22225 h 327025"/>
                  <a:gd name="connsiteX3" fmla="*/ 304800 w 327025"/>
                  <a:gd name="connsiteY3" fmla="*/ 327025 h 327025"/>
                </a:gdLst>
                <a:ahLst/>
                <a:cxnLst>
                  <a:cxn ang="0">
                    <a:pos x="connsiteX0" y="connsiteY0"/>
                  </a:cxn>
                  <a:cxn ang="0">
                    <a:pos x="connsiteX1" y="connsiteY1"/>
                  </a:cxn>
                  <a:cxn ang="0">
                    <a:pos x="connsiteX2" y="connsiteY2"/>
                  </a:cxn>
                  <a:cxn ang="0">
                    <a:pos x="connsiteX3" y="connsiteY3"/>
                  </a:cxn>
                </a:cxnLst>
                <a:rect l="l" t="t" r="r" b="b"/>
                <a:pathLst>
                  <a:path w="327025" h="327025">
                    <a:moveTo>
                      <a:pt x="327025" y="327025"/>
                    </a:moveTo>
                    <a:lnTo>
                      <a:pt x="0" y="0"/>
                    </a:lnTo>
                    <a:lnTo>
                      <a:pt x="0" y="22225"/>
                    </a:lnTo>
                    <a:lnTo>
                      <a:pt x="304800" y="327025"/>
                    </a:lnTo>
                    <a:close/>
                  </a:path>
                </a:pathLst>
              </a:custGeom>
              <a:solidFill>
                <a:schemeClr val="dk1"/>
              </a:solidFill>
              <a:ln w="6350" cap="flat">
                <a:noFill/>
                <a:prstDash val="solid"/>
                <a:miter/>
              </a:ln>
            </p:spPr>
            <p:txBody>
              <a:bodyPr rtlCol="0" anchor="ctr">
                <a:noAutofit/>
              </a:bodyPr>
              <a:lstStyle/>
              <a:p>
                <a:endParaRPr lang="zh-CN" altLang="en-US"/>
              </a:p>
            </p:txBody>
          </p:sp>
          <p:sp>
            <p:nvSpPr>
              <p:cNvPr id="150" name="任意多边形: 形状 149">
                <a:extLst>
                  <a:ext uri="{FF2B5EF4-FFF2-40B4-BE49-F238E27FC236}">
                    <a16:creationId xmlns:a16="http://schemas.microsoft.com/office/drawing/2014/main" id="{4472AC52-26DA-2036-E69A-92C680C7EF7D}"/>
                  </a:ext>
                </a:extLst>
              </p:cNvPr>
              <p:cNvSpPr/>
              <p:nvPr/>
            </p:nvSpPr>
            <p:spPr>
              <a:xfrm>
                <a:off x="6538594" y="3279140"/>
                <a:ext cx="250825" cy="250825"/>
              </a:xfrm>
              <a:custGeom>
                <a:avLst/>
                <a:gdLst>
                  <a:gd name="connsiteX0" fmla="*/ 250825 w 250825"/>
                  <a:gd name="connsiteY0" fmla="*/ 250825 h 250825"/>
                  <a:gd name="connsiteX1" fmla="*/ 0 w 250825"/>
                  <a:gd name="connsiteY1" fmla="*/ 0 h 250825"/>
                  <a:gd name="connsiteX2" fmla="*/ 0 w 250825"/>
                  <a:gd name="connsiteY2" fmla="*/ 22225 h 250825"/>
                  <a:gd name="connsiteX3" fmla="*/ 228600 w 250825"/>
                  <a:gd name="connsiteY3" fmla="*/ 250825 h 250825"/>
                </a:gdLst>
                <a:ahLst/>
                <a:cxnLst>
                  <a:cxn ang="0">
                    <a:pos x="connsiteX0" y="connsiteY0"/>
                  </a:cxn>
                  <a:cxn ang="0">
                    <a:pos x="connsiteX1" y="connsiteY1"/>
                  </a:cxn>
                  <a:cxn ang="0">
                    <a:pos x="connsiteX2" y="connsiteY2"/>
                  </a:cxn>
                  <a:cxn ang="0">
                    <a:pos x="connsiteX3" y="connsiteY3"/>
                  </a:cxn>
                </a:cxnLst>
                <a:rect l="l" t="t" r="r" b="b"/>
                <a:pathLst>
                  <a:path w="250825" h="250825">
                    <a:moveTo>
                      <a:pt x="250825" y="250825"/>
                    </a:moveTo>
                    <a:lnTo>
                      <a:pt x="0" y="0"/>
                    </a:lnTo>
                    <a:lnTo>
                      <a:pt x="0" y="22225"/>
                    </a:lnTo>
                    <a:lnTo>
                      <a:pt x="228600" y="250825"/>
                    </a:lnTo>
                    <a:close/>
                  </a:path>
                </a:pathLst>
              </a:custGeom>
              <a:solidFill>
                <a:schemeClr val="dk1"/>
              </a:solidFill>
              <a:ln w="6350" cap="flat">
                <a:noFill/>
                <a:prstDash val="solid"/>
                <a:miter/>
              </a:ln>
            </p:spPr>
            <p:txBody>
              <a:bodyPr rtlCol="0" anchor="ctr">
                <a:noAutofit/>
              </a:bodyPr>
              <a:lstStyle/>
              <a:p>
                <a:endParaRPr lang="zh-CN" altLang="en-US"/>
              </a:p>
            </p:txBody>
          </p:sp>
          <p:sp>
            <p:nvSpPr>
              <p:cNvPr id="151" name="任意多边形: 形状 150">
                <a:extLst>
                  <a:ext uri="{FF2B5EF4-FFF2-40B4-BE49-F238E27FC236}">
                    <a16:creationId xmlns:a16="http://schemas.microsoft.com/office/drawing/2014/main" id="{E9C278F2-1DED-61CB-1ADE-CC3FEA11B688}"/>
                  </a:ext>
                </a:extLst>
              </p:cNvPr>
              <p:cNvSpPr/>
              <p:nvPr/>
            </p:nvSpPr>
            <p:spPr>
              <a:xfrm>
                <a:off x="6538594" y="3355340"/>
                <a:ext cx="174625" cy="174625"/>
              </a:xfrm>
              <a:custGeom>
                <a:avLst/>
                <a:gdLst>
                  <a:gd name="connsiteX0" fmla="*/ 174625 w 174625"/>
                  <a:gd name="connsiteY0" fmla="*/ 174625 h 174625"/>
                  <a:gd name="connsiteX1" fmla="*/ 0 w 174625"/>
                  <a:gd name="connsiteY1" fmla="*/ 0 h 174625"/>
                  <a:gd name="connsiteX2" fmla="*/ 0 w 174625"/>
                  <a:gd name="connsiteY2" fmla="*/ 22225 h 174625"/>
                  <a:gd name="connsiteX3" fmla="*/ 152400 w 174625"/>
                  <a:gd name="connsiteY3" fmla="*/ 174625 h 174625"/>
                </a:gdLst>
                <a:ahLst/>
                <a:cxnLst>
                  <a:cxn ang="0">
                    <a:pos x="connsiteX0" y="connsiteY0"/>
                  </a:cxn>
                  <a:cxn ang="0">
                    <a:pos x="connsiteX1" y="connsiteY1"/>
                  </a:cxn>
                  <a:cxn ang="0">
                    <a:pos x="connsiteX2" y="connsiteY2"/>
                  </a:cxn>
                  <a:cxn ang="0">
                    <a:pos x="connsiteX3" y="connsiteY3"/>
                  </a:cxn>
                </a:cxnLst>
                <a:rect l="l" t="t" r="r" b="b"/>
                <a:pathLst>
                  <a:path w="174625" h="174625">
                    <a:moveTo>
                      <a:pt x="174625" y="174625"/>
                    </a:moveTo>
                    <a:lnTo>
                      <a:pt x="0" y="0"/>
                    </a:lnTo>
                    <a:lnTo>
                      <a:pt x="0" y="22225"/>
                    </a:lnTo>
                    <a:lnTo>
                      <a:pt x="152400" y="174625"/>
                    </a:lnTo>
                    <a:close/>
                  </a:path>
                </a:pathLst>
              </a:custGeom>
              <a:solidFill>
                <a:schemeClr val="dk1"/>
              </a:solidFill>
              <a:ln w="6350" cap="flat">
                <a:noFill/>
                <a:prstDash val="solid"/>
                <a:miter/>
              </a:ln>
            </p:spPr>
            <p:txBody>
              <a:bodyPr rtlCol="0" anchor="ctr">
                <a:noAutofit/>
              </a:bodyPr>
              <a:lstStyle/>
              <a:p>
                <a:endParaRPr lang="zh-CN" altLang="en-US"/>
              </a:p>
            </p:txBody>
          </p:sp>
          <p:sp>
            <p:nvSpPr>
              <p:cNvPr id="152" name="任意多边形: 形状 151">
                <a:extLst>
                  <a:ext uri="{FF2B5EF4-FFF2-40B4-BE49-F238E27FC236}">
                    <a16:creationId xmlns:a16="http://schemas.microsoft.com/office/drawing/2014/main" id="{3AAF4682-A2D1-F4EA-0D6E-24A2AF3C7FAF}"/>
                  </a:ext>
                </a:extLst>
              </p:cNvPr>
              <p:cNvSpPr/>
              <p:nvPr/>
            </p:nvSpPr>
            <p:spPr>
              <a:xfrm>
                <a:off x="6538594" y="3431540"/>
                <a:ext cx="99060" cy="98425"/>
              </a:xfrm>
              <a:custGeom>
                <a:avLst/>
                <a:gdLst>
                  <a:gd name="connsiteX0" fmla="*/ 99061 w 99060"/>
                  <a:gd name="connsiteY0" fmla="*/ 98425 h 98425"/>
                  <a:gd name="connsiteX1" fmla="*/ 0 w 99060"/>
                  <a:gd name="connsiteY1" fmla="*/ 0 h 98425"/>
                  <a:gd name="connsiteX2" fmla="*/ 0 w 99060"/>
                  <a:gd name="connsiteY2" fmla="*/ 22225 h 98425"/>
                  <a:gd name="connsiteX3" fmla="*/ 76200 w 99060"/>
                  <a:gd name="connsiteY3" fmla="*/ 98425 h 98425"/>
                </a:gdLst>
                <a:ahLst/>
                <a:cxnLst>
                  <a:cxn ang="0">
                    <a:pos x="connsiteX0" y="connsiteY0"/>
                  </a:cxn>
                  <a:cxn ang="0">
                    <a:pos x="connsiteX1" y="connsiteY1"/>
                  </a:cxn>
                  <a:cxn ang="0">
                    <a:pos x="connsiteX2" y="connsiteY2"/>
                  </a:cxn>
                  <a:cxn ang="0">
                    <a:pos x="connsiteX3" y="connsiteY3"/>
                  </a:cxn>
                </a:cxnLst>
                <a:rect l="l" t="t" r="r" b="b"/>
                <a:pathLst>
                  <a:path w="99060" h="98425">
                    <a:moveTo>
                      <a:pt x="99061" y="98425"/>
                    </a:moveTo>
                    <a:lnTo>
                      <a:pt x="0" y="0"/>
                    </a:lnTo>
                    <a:lnTo>
                      <a:pt x="0" y="22225"/>
                    </a:lnTo>
                    <a:lnTo>
                      <a:pt x="76200" y="98425"/>
                    </a:lnTo>
                    <a:close/>
                  </a:path>
                </a:pathLst>
              </a:custGeom>
              <a:solidFill>
                <a:schemeClr val="dk1"/>
              </a:solidFill>
              <a:ln w="6350" cap="flat">
                <a:noFill/>
                <a:prstDash val="solid"/>
                <a:miter/>
              </a:ln>
            </p:spPr>
            <p:txBody>
              <a:bodyPr rtlCol="0" anchor="ctr">
                <a:noAutofit/>
              </a:bodyPr>
              <a:lstStyle/>
              <a:p>
                <a:endParaRPr lang="zh-CN" altLang="en-US"/>
              </a:p>
            </p:txBody>
          </p:sp>
          <p:sp>
            <p:nvSpPr>
              <p:cNvPr id="153" name="任意多边形: 形状 152">
                <a:extLst>
                  <a:ext uri="{FF2B5EF4-FFF2-40B4-BE49-F238E27FC236}">
                    <a16:creationId xmlns:a16="http://schemas.microsoft.com/office/drawing/2014/main" id="{016217F4-B346-152C-9CD6-FF2EDDDEA77F}"/>
                  </a:ext>
                </a:extLst>
              </p:cNvPr>
              <p:cNvSpPr/>
              <p:nvPr/>
            </p:nvSpPr>
            <p:spPr>
              <a:xfrm>
                <a:off x="6538594" y="3507740"/>
                <a:ext cx="22860" cy="22225"/>
              </a:xfrm>
              <a:custGeom>
                <a:avLst/>
                <a:gdLst>
                  <a:gd name="connsiteX0" fmla="*/ 22861 w 22860"/>
                  <a:gd name="connsiteY0" fmla="*/ 22225 h 22225"/>
                  <a:gd name="connsiteX1" fmla="*/ 0 w 22860"/>
                  <a:gd name="connsiteY1" fmla="*/ 0 h 22225"/>
                  <a:gd name="connsiteX2" fmla="*/ 0 w 22860"/>
                  <a:gd name="connsiteY2" fmla="*/ 22225 h 22225"/>
                  <a:gd name="connsiteX3" fmla="*/ 0 w 22860"/>
                  <a:gd name="connsiteY3" fmla="*/ 22225 h 22225"/>
                </a:gdLst>
                <a:ahLst/>
                <a:cxnLst>
                  <a:cxn ang="0">
                    <a:pos x="connsiteX0" y="connsiteY0"/>
                  </a:cxn>
                  <a:cxn ang="0">
                    <a:pos x="connsiteX1" y="connsiteY1"/>
                  </a:cxn>
                  <a:cxn ang="0">
                    <a:pos x="connsiteX2" y="connsiteY2"/>
                  </a:cxn>
                  <a:cxn ang="0">
                    <a:pos x="connsiteX3" y="connsiteY3"/>
                  </a:cxn>
                </a:cxnLst>
                <a:rect l="l" t="t" r="r" b="b"/>
                <a:pathLst>
                  <a:path w="22860" h="22225">
                    <a:moveTo>
                      <a:pt x="22861" y="22225"/>
                    </a:moveTo>
                    <a:lnTo>
                      <a:pt x="0" y="0"/>
                    </a:lnTo>
                    <a:lnTo>
                      <a:pt x="0" y="22225"/>
                    </a:lnTo>
                    <a:lnTo>
                      <a:pt x="0" y="22225"/>
                    </a:lnTo>
                    <a:close/>
                  </a:path>
                </a:pathLst>
              </a:custGeom>
              <a:solidFill>
                <a:schemeClr val="dk1"/>
              </a:solidFill>
              <a:ln w="6350" cap="flat">
                <a:noFill/>
                <a:prstDash val="solid"/>
                <a:miter/>
              </a:ln>
            </p:spPr>
            <p:txBody>
              <a:bodyPr rtlCol="0" anchor="ctr">
                <a:noAutofit/>
              </a:bodyPr>
              <a:lstStyle/>
              <a:p>
                <a:endParaRPr lang="zh-CN" altLang="en-US"/>
              </a:p>
            </p:txBody>
          </p:sp>
        </p:grpSp>
      </p:grpSp>
      <p:grpSp>
        <p:nvGrpSpPr>
          <p:cNvPr id="154" name="图形 1">
            <a:extLst>
              <a:ext uri="{FF2B5EF4-FFF2-40B4-BE49-F238E27FC236}">
                <a16:creationId xmlns:a16="http://schemas.microsoft.com/office/drawing/2014/main" id="{82055ED2-EDDF-DB7C-63A9-9A8986AD2EC6}"/>
              </a:ext>
            </a:extLst>
          </p:cNvPr>
          <p:cNvGrpSpPr/>
          <p:nvPr/>
        </p:nvGrpSpPr>
        <p:grpSpPr>
          <a:xfrm>
            <a:off x="8514330" y="866434"/>
            <a:ext cx="900755" cy="900117"/>
            <a:chOff x="9090183" y="2034539"/>
            <a:chExt cx="671035" cy="670560"/>
          </a:xfrm>
        </p:grpSpPr>
        <p:sp>
          <p:nvSpPr>
            <p:cNvPr id="155" name="任意多边形: 形状 154">
              <a:extLst>
                <a:ext uri="{FF2B5EF4-FFF2-40B4-BE49-F238E27FC236}">
                  <a16:creationId xmlns:a16="http://schemas.microsoft.com/office/drawing/2014/main" id="{330155D9-6D1F-8ADB-8758-551160129BE9}"/>
                </a:ext>
              </a:extLst>
            </p:cNvPr>
            <p:cNvSpPr/>
            <p:nvPr/>
          </p:nvSpPr>
          <p:spPr>
            <a:xfrm>
              <a:off x="9090183" y="2105818"/>
              <a:ext cx="598487" cy="599281"/>
            </a:xfrm>
            <a:custGeom>
              <a:avLst/>
              <a:gdLst>
                <a:gd name="connsiteX0" fmla="*/ 431006 w 598487"/>
                <a:gd name="connsiteY0" fmla="*/ 599281 h 599281"/>
                <a:gd name="connsiteX1" fmla="*/ 361156 w 598487"/>
                <a:gd name="connsiteY1" fmla="*/ 570071 h 599281"/>
                <a:gd name="connsiteX2" fmla="*/ 361156 w 598487"/>
                <a:gd name="connsiteY2" fmla="*/ 429736 h 599281"/>
                <a:gd name="connsiteX3" fmla="*/ 361156 w 598487"/>
                <a:gd name="connsiteY3" fmla="*/ 237966 h 599281"/>
                <a:gd name="connsiteX4" fmla="*/ 169386 w 598487"/>
                <a:gd name="connsiteY4" fmla="*/ 237966 h 599281"/>
                <a:gd name="connsiteX5" fmla="*/ 29051 w 598487"/>
                <a:gd name="connsiteY5" fmla="*/ 237966 h 599281"/>
                <a:gd name="connsiteX6" fmla="*/ 29051 w 598487"/>
                <a:gd name="connsiteY6" fmla="*/ 97631 h 599281"/>
                <a:gd name="connsiteX7" fmla="*/ 500856 w 598487"/>
                <a:gd name="connsiteY7" fmla="*/ 97631 h 599281"/>
                <a:gd name="connsiteX8" fmla="*/ 500856 w 598487"/>
                <a:gd name="connsiteY8" fmla="*/ 569436 h 599281"/>
                <a:gd name="connsiteX9" fmla="*/ 431006 w 598487"/>
                <a:gd name="connsiteY9" fmla="*/ 599281 h 59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8487" h="599281">
                  <a:moveTo>
                    <a:pt x="431006" y="599281"/>
                  </a:moveTo>
                  <a:cubicBezTo>
                    <a:pt x="405606" y="599281"/>
                    <a:pt x="380206" y="589756"/>
                    <a:pt x="361156" y="570071"/>
                  </a:cubicBezTo>
                  <a:cubicBezTo>
                    <a:pt x="322422" y="531336"/>
                    <a:pt x="322422" y="468471"/>
                    <a:pt x="361156" y="429736"/>
                  </a:cubicBezTo>
                  <a:cubicBezTo>
                    <a:pt x="413861" y="377031"/>
                    <a:pt x="413861" y="291306"/>
                    <a:pt x="361156" y="237966"/>
                  </a:cubicBezTo>
                  <a:cubicBezTo>
                    <a:pt x="308451" y="185261"/>
                    <a:pt x="222726" y="185261"/>
                    <a:pt x="169386" y="237966"/>
                  </a:cubicBezTo>
                  <a:cubicBezTo>
                    <a:pt x="130651" y="276701"/>
                    <a:pt x="67786" y="276701"/>
                    <a:pt x="29051" y="237966"/>
                  </a:cubicBezTo>
                  <a:cubicBezTo>
                    <a:pt x="-9684" y="199231"/>
                    <a:pt x="-9684" y="136366"/>
                    <a:pt x="29051" y="97631"/>
                  </a:cubicBezTo>
                  <a:cubicBezTo>
                    <a:pt x="159226" y="-32544"/>
                    <a:pt x="370681" y="-32544"/>
                    <a:pt x="500856" y="97631"/>
                  </a:cubicBezTo>
                  <a:cubicBezTo>
                    <a:pt x="631031" y="227806"/>
                    <a:pt x="631031" y="439261"/>
                    <a:pt x="500856" y="569436"/>
                  </a:cubicBezTo>
                  <a:cubicBezTo>
                    <a:pt x="481806" y="589756"/>
                    <a:pt x="456406" y="599281"/>
                    <a:pt x="431006" y="599281"/>
                  </a:cubicBezTo>
                  <a:close/>
                </a:path>
              </a:pathLst>
            </a:custGeom>
            <a:solidFill>
              <a:schemeClr val="accent1"/>
            </a:solidFill>
            <a:ln w="6350" cap="flat">
              <a:noFill/>
              <a:prstDash val="solid"/>
              <a:miter/>
            </a:ln>
          </p:spPr>
          <p:txBody>
            <a:bodyPr rtlCol="0" anchor="ctr">
              <a:noAutofit/>
            </a:bodyPr>
            <a:lstStyle/>
            <a:p>
              <a:endParaRPr lang="zh-CN" altLang="en-US"/>
            </a:p>
          </p:txBody>
        </p:sp>
        <p:sp>
          <p:nvSpPr>
            <p:cNvPr id="156" name="任意多边形: 形状 155">
              <a:extLst>
                <a:ext uri="{FF2B5EF4-FFF2-40B4-BE49-F238E27FC236}">
                  <a16:creationId xmlns:a16="http://schemas.microsoft.com/office/drawing/2014/main" id="{E04F22EB-C544-7AAB-9A1B-DBCD6A7854AA}"/>
                </a:ext>
              </a:extLst>
            </p:cNvPr>
            <p:cNvSpPr/>
            <p:nvPr/>
          </p:nvSpPr>
          <p:spPr>
            <a:xfrm>
              <a:off x="9136380" y="2034539"/>
              <a:ext cx="624839" cy="625475"/>
            </a:xfrm>
            <a:custGeom>
              <a:avLst/>
              <a:gdLst>
                <a:gd name="connsiteX0" fmla="*/ 444500 w 624839"/>
                <a:gd name="connsiteY0" fmla="*/ 611505 h 625475"/>
                <a:gd name="connsiteX1" fmla="*/ 444500 w 624839"/>
                <a:gd name="connsiteY1" fmla="*/ 598170 h 625475"/>
                <a:gd name="connsiteX2" fmla="*/ 383539 w 624839"/>
                <a:gd name="connsiteY2" fmla="*/ 572770 h 625475"/>
                <a:gd name="connsiteX3" fmla="*/ 364489 w 624839"/>
                <a:gd name="connsiteY3" fmla="*/ 544195 h 625475"/>
                <a:gd name="connsiteX4" fmla="*/ 358139 w 624839"/>
                <a:gd name="connsiteY4" fmla="*/ 511810 h 625475"/>
                <a:gd name="connsiteX5" fmla="*/ 383539 w 624839"/>
                <a:gd name="connsiteY5" fmla="*/ 450850 h 625475"/>
                <a:gd name="connsiteX6" fmla="*/ 426720 w 624839"/>
                <a:gd name="connsiteY6" fmla="*/ 346075 h 625475"/>
                <a:gd name="connsiteX7" fmla="*/ 415925 w 624839"/>
                <a:gd name="connsiteY7" fmla="*/ 290195 h 625475"/>
                <a:gd name="connsiteX8" fmla="*/ 383539 w 624839"/>
                <a:gd name="connsiteY8" fmla="*/ 241300 h 625475"/>
                <a:gd name="connsiteX9" fmla="*/ 278764 w 624839"/>
                <a:gd name="connsiteY9" fmla="*/ 198120 h 625475"/>
                <a:gd name="connsiteX10" fmla="*/ 173355 w 624839"/>
                <a:gd name="connsiteY10" fmla="*/ 241300 h 625475"/>
                <a:gd name="connsiteX11" fmla="*/ 173355 w 624839"/>
                <a:gd name="connsiteY11" fmla="*/ 241300 h 625475"/>
                <a:gd name="connsiteX12" fmla="*/ 112395 w 624839"/>
                <a:gd name="connsiteY12" fmla="*/ 266700 h 625475"/>
                <a:gd name="connsiteX13" fmla="*/ 51435 w 624839"/>
                <a:gd name="connsiteY13" fmla="*/ 241300 h 625475"/>
                <a:gd name="connsiteX14" fmla="*/ 51435 w 624839"/>
                <a:gd name="connsiteY14" fmla="*/ 241300 h 625475"/>
                <a:gd name="connsiteX15" fmla="*/ 26035 w 624839"/>
                <a:gd name="connsiteY15" fmla="*/ 180340 h 625475"/>
                <a:gd name="connsiteX16" fmla="*/ 51435 w 624839"/>
                <a:gd name="connsiteY16" fmla="*/ 119380 h 625475"/>
                <a:gd name="connsiteX17" fmla="*/ 278130 w 624839"/>
                <a:gd name="connsiteY17" fmla="*/ 25400 h 625475"/>
                <a:gd name="connsiteX18" fmla="*/ 504825 w 624839"/>
                <a:gd name="connsiteY18" fmla="*/ 119380 h 625475"/>
                <a:gd name="connsiteX19" fmla="*/ 598805 w 624839"/>
                <a:gd name="connsiteY19" fmla="*/ 346075 h 625475"/>
                <a:gd name="connsiteX20" fmla="*/ 504825 w 624839"/>
                <a:gd name="connsiteY20" fmla="*/ 572770 h 625475"/>
                <a:gd name="connsiteX21" fmla="*/ 443864 w 624839"/>
                <a:gd name="connsiteY21" fmla="*/ 598170 h 625475"/>
                <a:gd name="connsiteX22" fmla="*/ 443864 w 624839"/>
                <a:gd name="connsiteY22" fmla="*/ 611505 h 625475"/>
                <a:gd name="connsiteX23" fmla="*/ 443864 w 624839"/>
                <a:gd name="connsiteY23" fmla="*/ 624840 h 625475"/>
                <a:gd name="connsiteX24" fmla="*/ 523239 w 624839"/>
                <a:gd name="connsiteY24" fmla="*/ 591820 h 625475"/>
                <a:gd name="connsiteX25" fmla="*/ 624839 w 624839"/>
                <a:gd name="connsiteY25" fmla="*/ 346710 h 625475"/>
                <a:gd name="connsiteX26" fmla="*/ 523239 w 624839"/>
                <a:gd name="connsiteY26" fmla="*/ 101600 h 625475"/>
                <a:gd name="connsiteX27" fmla="*/ 278130 w 624839"/>
                <a:gd name="connsiteY27" fmla="*/ 0 h 625475"/>
                <a:gd name="connsiteX28" fmla="*/ 33020 w 624839"/>
                <a:gd name="connsiteY28" fmla="*/ 101600 h 625475"/>
                <a:gd name="connsiteX29" fmla="*/ 0 w 624839"/>
                <a:gd name="connsiteY29" fmla="*/ 180975 h 625475"/>
                <a:gd name="connsiteX30" fmla="*/ 33020 w 624839"/>
                <a:gd name="connsiteY30" fmla="*/ 260350 h 625475"/>
                <a:gd name="connsiteX31" fmla="*/ 33020 w 624839"/>
                <a:gd name="connsiteY31" fmla="*/ 260350 h 625475"/>
                <a:gd name="connsiteX32" fmla="*/ 112395 w 624839"/>
                <a:gd name="connsiteY32" fmla="*/ 293370 h 625475"/>
                <a:gd name="connsiteX33" fmla="*/ 191770 w 624839"/>
                <a:gd name="connsiteY33" fmla="*/ 260350 h 625475"/>
                <a:gd name="connsiteX34" fmla="*/ 191770 w 624839"/>
                <a:gd name="connsiteY34" fmla="*/ 260350 h 625475"/>
                <a:gd name="connsiteX35" fmla="*/ 232410 w 624839"/>
                <a:gd name="connsiteY35" fmla="*/ 233680 h 625475"/>
                <a:gd name="connsiteX36" fmla="*/ 278130 w 624839"/>
                <a:gd name="connsiteY36" fmla="*/ 224790 h 625475"/>
                <a:gd name="connsiteX37" fmla="*/ 364489 w 624839"/>
                <a:gd name="connsiteY37" fmla="*/ 260350 h 625475"/>
                <a:gd name="connsiteX38" fmla="*/ 391160 w 624839"/>
                <a:gd name="connsiteY38" fmla="*/ 300990 h 625475"/>
                <a:gd name="connsiteX39" fmla="*/ 400050 w 624839"/>
                <a:gd name="connsiteY39" fmla="*/ 346710 h 625475"/>
                <a:gd name="connsiteX40" fmla="*/ 364489 w 624839"/>
                <a:gd name="connsiteY40" fmla="*/ 433070 h 625475"/>
                <a:gd name="connsiteX41" fmla="*/ 331470 w 624839"/>
                <a:gd name="connsiteY41" fmla="*/ 512445 h 625475"/>
                <a:gd name="connsiteX42" fmla="*/ 339725 w 624839"/>
                <a:gd name="connsiteY42" fmla="*/ 554990 h 625475"/>
                <a:gd name="connsiteX43" fmla="*/ 364489 w 624839"/>
                <a:gd name="connsiteY43" fmla="*/ 592455 h 625475"/>
                <a:gd name="connsiteX44" fmla="*/ 443864 w 624839"/>
                <a:gd name="connsiteY44" fmla="*/ 625475 h 625475"/>
                <a:gd name="connsiteX45" fmla="*/ 443864 w 624839"/>
                <a:gd name="connsiteY45" fmla="*/ 611505 h 62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24839" h="625475">
                  <a:moveTo>
                    <a:pt x="444500" y="611505"/>
                  </a:moveTo>
                  <a:lnTo>
                    <a:pt x="444500" y="598170"/>
                  </a:lnTo>
                  <a:cubicBezTo>
                    <a:pt x="422275" y="598170"/>
                    <a:pt x="400685" y="589915"/>
                    <a:pt x="383539" y="572770"/>
                  </a:cubicBezTo>
                  <a:cubicBezTo>
                    <a:pt x="375285" y="564515"/>
                    <a:pt x="368935" y="554990"/>
                    <a:pt x="364489" y="544195"/>
                  </a:cubicBezTo>
                  <a:cubicBezTo>
                    <a:pt x="360045" y="534035"/>
                    <a:pt x="358139" y="522605"/>
                    <a:pt x="358139" y="511810"/>
                  </a:cubicBezTo>
                  <a:cubicBezTo>
                    <a:pt x="358139" y="489585"/>
                    <a:pt x="366395" y="467995"/>
                    <a:pt x="383539" y="450850"/>
                  </a:cubicBezTo>
                  <a:cubicBezTo>
                    <a:pt x="412750" y="421640"/>
                    <a:pt x="426720" y="383540"/>
                    <a:pt x="426720" y="346075"/>
                  </a:cubicBezTo>
                  <a:cubicBezTo>
                    <a:pt x="426720" y="327025"/>
                    <a:pt x="422910" y="307975"/>
                    <a:pt x="415925" y="290195"/>
                  </a:cubicBezTo>
                  <a:cubicBezTo>
                    <a:pt x="408939" y="272415"/>
                    <a:pt x="397510" y="255270"/>
                    <a:pt x="383539" y="241300"/>
                  </a:cubicBezTo>
                  <a:cubicBezTo>
                    <a:pt x="354330" y="212090"/>
                    <a:pt x="316230" y="197485"/>
                    <a:pt x="278764" y="198120"/>
                  </a:cubicBezTo>
                  <a:cubicBezTo>
                    <a:pt x="240664" y="198120"/>
                    <a:pt x="202564" y="212725"/>
                    <a:pt x="173355" y="241300"/>
                  </a:cubicBezTo>
                  <a:lnTo>
                    <a:pt x="173355" y="241300"/>
                  </a:lnTo>
                  <a:cubicBezTo>
                    <a:pt x="156845" y="257810"/>
                    <a:pt x="134620" y="266700"/>
                    <a:pt x="112395" y="266700"/>
                  </a:cubicBezTo>
                  <a:cubicBezTo>
                    <a:pt x="90170" y="266700"/>
                    <a:pt x="68580" y="258445"/>
                    <a:pt x="51435" y="241300"/>
                  </a:cubicBezTo>
                  <a:lnTo>
                    <a:pt x="51435" y="241300"/>
                  </a:lnTo>
                  <a:cubicBezTo>
                    <a:pt x="34925" y="224790"/>
                    <a:pt x="26035" y="202565"/>
                    <a:pt x="26035" y="180340"/>
                  </a:cubicBezTo>
                  <a:cubicBezTo>
                    <a:pt x="26035" y="158115"/>
                    <a:pt x="34289" y="136525"/>
                    <a:pt x="51435" y="119380"/>
                  </a:cubicBezTo>
                  <a:cubicBezTo>
                    <a:pt x="113664" y="57150"/>
                    <a:pt x="195580" y="26035"/>
                    <a:pt x="278130" y="25400"/>
                  </a:cubicBezTo>
                  <a:cubicBezTo>
                    <a:pt x="360045" y="25400"/>
                    <a:pt x="441960" y="56515"/>
                    <a:pt x="504825" y="119380"/>
                  </a:cubicBezTo>
                  <a:cubicBezTo>
                    <a:pt x="567055" y="181610"/>
                    <a:pt x="598170" y="263525"/>
                    <a:pt x="598805" y="346075"/>
                  </a:cubicBezTo>
                  <a:cubicBezTo>
                    <a:pt x="598805" y="427990"/>
                    <a:pt x="567689" y="509905"/>
                    <a:pt x="504825" y="572770"/>
                  </a:cubicBezTo>
                  <a:cubicBezTo>
                    <a:pt x="488314" y="589280"/>
                    <a:pt x="466089" y="598170"/>
                    <a:pt x="443864" y="598170"/>
                  </a:cubicBezTo>
                  <a:lnTo>
                    <a:pt x="443864" y="611505"/>
                  </a:lnTo>
                  <a:lnTo>
                    <a:pt x="443864" y="624840"/>
                  </a:lnTo>
                  <a:cubicBezTo>
                    <a:pt x="472439" y="624840"/>
                    <a:pt x="501650" y="614045"/>
                    <a:pt x="523239" y="591820"/>
                  </a:cubicBezTo>
                  <a:cubicBezTo>
                    <a:pt x="590550" y="524510"/>
                    <a:pt x="624839" y="435610"/>
                    <a:pt x="624839" y="346710"/>
                  </a:cubicBezTo>
                  <a:cubicBezTo>
                    <a:pt x="624839" y="257810"/>
                    <a:pt x="591185" y="168910"/>
                    <a:pt x="523239" y="101600"/>
                  </a:cubicBezTo>
                  <a:cubicBezTo>
                    <a:pt x="455930" y="34290"/>
                    <a:pt x="367030" y="0"/>
                    <a:pt x="278130" y="0"/>
                  </a:cubicBezTo>
                  <a:cubicBezTo>
                    <a:pt x="189230" y="0"/>
                    <a:pt x="100330" y="33655"/>
                    <a:pt x="33020" y="101600"/>
                  </a:cubicBezTo>
                  <a:cubicBezTo>
                    <a:pt x="11430" y="123190"/>
                    <a:pt x="0" y="152400"/>
                    <a:pt x="0" y="180975"/>
                  </a:cubicBezTo>
                  <a:cubicBezTo>
                    <a:pt x="0" y="209550"/>
                    <a:pt x="10795" y="238760"/>
                    <a:pt x="33020" y="260350"/>
                  </a:cubicBezTo>
                  <a:lnTo>
                    <a:pt x="33020" y="260350"/>
                  </a:lnTo>
                  <a:cubicBezTo>
                    <a:pt x="54610" y="281940"/>
                    <a:pt x="83820" y="293370"/>
                    <a:pt x="112395" y="293370"/>
                  </a:cubicBezTo>
                  <a:cubicBezTo>
                    <a:pt x="140970" y="293370"/>
                    <a:pt x="170180" y="282575"/>
                    <a:pt x="191770" y="260350"/>
                  </a:cubicBezTo>
                  <a:lnTo>
                    <a:pt x="191770" y="260350"/>
                  </a:lnTo>
                  <a:cubicBezTo>
                    <a:pt x="203835" y="248285"/>
                    <a:pt x="217170" y="239395"/>
                    <a:pt x="232410" y="233680"/>
                  </a:cubicBezTo>
                  <a:cubicBezTo>
                    <a:pt x="247014" y="227965"/>
                    <a:pt x="262889" y="224790"/>
                    <a:pt x="278130" y="224790"/>
                  </a:cubicBezTo>
                  <a:cubicBezTo>
                    <a:pt x="309245" y="224790"/>
                    <a:pt x="340995" y="236855"/>
                    <a:pt x="364489" y="260350"/>
                  </a:cubicBezTo>
                  <a:cubicBezTo>
                    <a:pt x="376555" y="272415"/>
                    <a:pt x="385445" y="285750"/>
                    <a:pt x="391160" y="300990"/>
                  </a:cubicBezTo>
                  <a:cubicBezTo>
                    <a:pt x="396875" y="315595"/>
                    <a:pt x="400050" y="331470"/>
                    <a:pt x="400050" y="346710"/>
                  </a:cubicBezTo>
                  <a:cubicBezTo>
                    <a:pt x="400050" y="377825"/>
                    <a:pt x="387985" y="409575"/>
                    <a:pt x="364489" y="433070"/>
                  </a:cubicBezTo>
                  <a:cubicBezTo>
                    <a:pt x="342900" y="454660"/>
                    <a:pt x="331470" y="483870"/>
                    <a:pt x="331470" y="512445"/>
                  </a:cubicBezTo>
                  <a:cubicBezTo>
                    <a:pt x="331470" y="527050"/>
                    <a:pt x="334010" y="541020"/>
                    <a:pt x="339725" y="554990"/>
                  </a:cubicBezTo>
                  <a:cubicBezTo>
                    <a:pt x="345439" y="568325"/>
                    <a:pt x="353695" y="581025"/>
                    <a:pt x="364489" y="592455"/>
                  </a:cubicBezTo>
                  <a:cubicBezTo>
                    <a:pt x="386080" y="614045"/>
                    <a:pt x="415289" y="625475"/>
                    <a:pt x="443864" y="625475"/>
                  </a:cubicBezTo>
                  <a:lnTo>
                    <a:pt x="443864" y="611505"/>
                  </a:lnTo>
                  <a:close/>
                </a:path>
              </a:pathLst>
            </a:custGeom>
            <a:solidFill>
              <a:schemeClr val="bg1"/>
            </a:solidFill>
            <a:ln w="6350" cap="flat">
              <a:noFill/>
              <a:prstDash val="solid"/>
              <a:miter/>
            </a:ln>
          </p:spPr>
          <p:txBody>
            <a:bodyPr rtlCol="0" anchor="ctr">
              <a:noAutofit/>
            </a:bodyPr>
            <a:lstStyle/>
            <a:p>
              <a:endParaRPr lang="zh-CN" altLang="en-US"/>
            </a:p>
          </p:txBody>
        </p:sp>
      </p:grpSp>
      <p:grpSp>
        <p:nvGrpSpPr>
          <p:cNvPr id="157" name="组合 156">
            <a:extLst>
              <a:ext uri="{FF2B5EF4-FFF2-40B4-BE49-F238E27FC236}">
                <a16:creationId xmlns:a16="http://schemas.microsoft.com/office/drawing/2014/main" id="{103EAB56-8326-A06A-8E51-CBCA90BDB699}"/>
              </a:ext>
            </a:extLst>
          </p:cNvPr>
          <p:cNvGrpSpPr/>
          <p:nvPr/>
        </p:nvGrpSpPr>
        <p:grpSpPr>
          <a:xfrm>
            <a:off x="3901708" y="5905918"/>
            <a:ext cx="1792715" cy="984840"/>
            <a:chOff x="7259320" y="2209800"/>
            <a:chExt cx="2959100" cy="1625600"/>
          </a:xfrm>
        </p:grpSpPr>
        <p:sp>
          <p:nvSpPr>
            <p:cNvPr id="158" name="椭圆 157">
              <a:extLst>
                <a:ext uri="{FF2B5EF4-FFF2-40B4-BE49-F238E27FC236}">
                  <a16:creationId xmlns:a16="http://schemas.microsoft.com/office/drawing/2014/main" id="{6E7564CD-29A3-999C-11BC-581B4F8BEDEE}"/>
                </a:ext>
              </a:extLst>
            </p:cNvPr>
            <p:cNvSpPr/>
            <p:nvPr/>
          </p:nvSpPr>
          <p:spPr>
            <a:xfrm>
              <a:off x="7259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9" name="椭圆 158">
              <a:extLst>
                <a:ext uri="{FF2B5EF4-FFF2-40B4-BE49-F238E27FC236}">
                  <a16:creationId xmlns:a16="http://schemas.microsoft.com/office/drawing/2014/main" id="{C60B1FCE-F0F6-7669-155E-021637D6734E}"/>
                </a:ext>
              </a:extLst>
            </p:cNvPr>
            <p:cNvSpPr/>
            <p:nvPr/>
          </p:nvSpPr>
          <p:spPr>
            <a:xfrm>
              <a:off x="7449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0" name="椭圆 159">
              <a:extLst>
                <a:ext uri="{FF2B5EF4-FFF2-40B4-BE49-F238E27FC236}">
                  <a16:creationId xmlns:a16="http://schemas.microsoft.com/office/drawing/2014/main" id="{59E5C9AA-1CA2-66A7-E214-4E4315259FC4}"/>
                </a:ext>
              </a:extLst>
            </p:cNvPr>
            <p:cNvSpPr/>
            <p:nvPr/>
          </p:nvSpPr>
          <p:spPr>
            <a:xfrm>
              <a:off x="7640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1" name="椭圆 160">
              <a:extLst>
                <a:ext uri="{FF2B5EF4-FFF2-40B4-BE49-F238E27FC236}">
                  <a16:creationId xmlns:a16="http://schemas.microsoft.com/office/drawing/2014/main" id="{4BA18614-46BE-5368-0603-CE8496BA61B1}"/>
                </a:ext>
              </a:extLst>
            </p:cNvPr>
            <p:cNvSpPr/>
            <p:nvPr/>
          </p:nvSpPr>
          <p:spPr>
            <a:xfrm>
              <a:off x="7830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2" name="椭圆 161">
              <a:extLst>
                <a:ext uri="{FF2B5EF4-FFF2-40B4-BE49-F238E27FC236}">
                  <a16:creationId xmlns:a16="http://schemas.microsoft.com/office/drawing/2014/main" id="{EE393A2A-A00B-A53A-016D-EDB9F55D551B}"/>
                </a:ext>
              </a:extLst>
            </p:cNvPr>
            <p:cNvSpPr/>
            <p:nvPr/>
          </p:nvSpPr>
          <p:spPr>
            <a:xfrm>
              <a:off x="8021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3" name="椭圆 162">
              <a:extLst>
                <a:ext uri="{FF2B5EF4-FFF2-40B4-BE49-F238E27FC236}">
                  <a16:creationId xmlns:a16="http://schemas.microsoft.com/office/drawing/2014/main" id="{9CFFA4FC-10E5-ABF7-A8CC-73420AA9B86E}"/>
                </a:ext>
              </a:extLst>
            </p:cNvPr>
            <p:cNvSpPr/>
            <p:nvPr/>
          </p:nvSpPr>
          <p:spPr>
            <a:xfrm>
              <a:off x="8211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4" name="椭圆 163">
              <a:extLst>
                <a:ext uri="{FF2B5EF4-FFF2-40B4-BE49-F238E27FC236}">
                  <a16:creationId xmlns:a16="http://schemas.microsoft.com/office/drawing/2014/main" id="{7091380C-7D2A-9A7C-E90F-2724B974A5F9}"/>
                </a:ext>
              </a:extLst>
            </p:cNvPr>
            <p:cNvSpPr/>
            <p:nvPr/>
          </p:nvSpPr>
          <p:spPr>
            <a:xfrm>
              <a:off x="8402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5" name="椭圆 164">
              <a:extLst>
                <a:ext uri="{FF2B5EF4-FFF2-40B4-BE49-F238E27FC236}">
                  <a16:creationId xmlns:a16="http://schemas.microsoft.com/office/drawing/2014/main" id="{763154A6-AC37-BED6-C844-9BEDC39CC91A}"/>
                </a:ext>
              </a:extLst>
            </p:cNvPr>
            <p:cNvSpPr/>
            <p:nvPr/>
          </p:nvSpPr>
          <p:spPr>
            <a:xfrm>
              <a:off x="8592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6" name="椭圆 165">
              <a:extLst>
                <a:ext uri="{FF2B5EF4-FFF2-40B4-BE49-F238E27FC236}">
                  <a16:creationId xmlns:a16="http://schemas.microsoft.com/office/drawing/2014/main" id="{E71FBF02-832E-301A-C551-114D34AA7CE8}"/>
                </a:ext>
              </a:extLst>
            </p:cNvPr>
            <p:cNvSpPr/>
            <p:nvPr/>
          </p:nvSpPr>
          <p:spPr>
            <a:xfrm>
              <a:off x="8783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7" name="椭圆 166">
              <a:extLst>
                <a:ext uri="{FF2B5EF4-FFF2-40B4-BE49-F238E27FC236}">
                  <a16:creationId xmlns:a16="http://schemas.microsoft.com/office/drawing/2014/main" id="{931C2C54-4835-526C-58CA-A69C377E0CB7}"/>
                </a:ext>
              </a:extLst>
            </p:cNvPr>
            <p:cNvSpPr/>
            <p:nvPr/>
          </p:nvSpPr>
          <p:spPr>
            <a:xfrm>
              <a:off x="8973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8" name="椭圆 167">
              <a:extLst>
                <a:ext uri="{FF2B5EF4-FFF2-40B4-BE49-F238E27FC236}">
                  <a16:creationId xmlns:a16="http://schemas.microsoft.com/office/drawing/2014/main" id="{28DD056B-87B3-CD73-BCA7-C8EB0EB57B8C}"/>
                </a:ext>
              </a:extLst>
            </p:cNvPr>
            <p:cNvSpPr/>
            <p:nvPr/>
          </p:nvSpPr>
          <p:spPr>
            <a:xfrm>
              <a:off x="9164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9" name="椭圆 168">
              <a:extLst>
                <a:ext uri="{FF2B5EF4-FFF2-40B4-BE49-F238E27FC236}">
                  <a16:creationId xmlns:a16="http://schemas.microsoft.com/office/drawing/2014/main" id="{B0ACD19A-F397-DCC7-6DDF-32285EFB6CF3}"/>
                </a:ext>
              </a:extLst>
            </p:cNvPr>
            <p:cNvSpPr/>
            <p:nvPr/>
          </p:nvSpPr>
          <p:spPr>
            <a:xfrm>
              <a:off x="9354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0" name="椭圆 169">
              <a:extLst>
                <a:ext uri="{FF2B5EF4-FFF2-40B4-BE49-F238E27FC236}">
                  <a16:creationId xmlns:a16="http://schemas.microsoft.com/office/drawing/2014/main" id="{0547F271-A975-D608-3B7D-50D2031224D7}"/>
                </a:ext>
              </a:extLst>
            </p:cNvPr>
            <p:cNvSpPr/>
            <p:nvPr/>
          </p:nvSpPr>
          <p:spPr>
            <a:xfrm>
              <a:off x="9545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1" name="椭圆 170">
              <a:extLst>
                <a:ext uri="{FF2B5EF4-FFF2-40B4-BE49-F238E27FC236}">
                  <a16:creationId xmlns:a16="http://schemas.microsoft.com/office/drawing/2014/main" id="{2E76B3C6-A181-E24F-31ED-8938B0F6ACEA}"/>
                </a:ext>
              </a:extLst>
            </p:cNvPr>
            <p:cNvSpPr/>
            <p:nvPr/>
          </p:nvSpPr>
          <p:spPr>
            <a:xfrm>
              <a:off x="9735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2" name="椭圆 171">
              <a:extLst>
                <a:ext uri="{FF2B5EF4-FFF2-40B4-BE49-F238E27FC236}">
                  <a16:creationId xmlns:a16="http://schemas.microsoft.com/office/drawing/2014/main" id="{6E310435-96BA-1AF2-28AB-1E6350710F0C}"/>
                </a:ext>
              </a:extLst>
            </p:cNvPr>
            <p:cNvSpPr/>
            <p:nvPr/>
          </p:nvSpPr>
          <p:spPr>
            <a:xfrm>
              <a:off x="9926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3" name="椭圆 172">
              <a:extLst>
                <a:ext uri="{FF2B5EF4-FFF2-40B4-BE49-F238E27FC236}">
                  <a16:creationId xmlns:a16="http://schemas.microsoft.com/office/drawing/2014/main" id="{E3998D6C-1A69-8DA4-9BC4-FDCFFACB525E}"/>
                </a:ext>
              </a:extLst>
            </p:cNvPr>
            <p:cNvSpPr/>
            <p:nvPr/>
          </p:nvSpPr>
          <p:spPr>
            <a:xfrm>
              <a:off x="10116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4" name="椭圆 173">
              <a:extLst>
                <a:ext uri="{FF2B5EF4-FFF2-40B4-BE49-F238E27FC236}">
                  <a16:creationId xmlns:a16="http://schemas.microsoft.com/office/drawing/2014/main" id="{0D226A3B-AFCF-700F-AB70-CB07DE721F2A}"/>
                </a:ext>
              </a:extLst>
            </p:cNvPr>
            <p:cNvSpPr/>
            <p:nvPr/>
          </p:nvSpPr>
          <p:spPr>
            <a:xfrm>
              <a:off x="7259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5" name="椭圆 174">
              <a:extLst>
                <a:ext uri="{FF2B5EF4-FFF2-40B4-BE49-F238E27FC236}">
                  <a16:creationId xmlns:a16="http://schemas.microsoft.com/office/drawing/2014/main" id="{6BF3C31A-7BA9-BE62-D2ED-10F1867F4498}"/>
                </a:ext>
              </a:extLst>
            </p:cNvPr>
            <p:cNvSpPr/>
            <p:nvPr/>
          </p:nvSpPr>
          <p:spPr>
            <a:xfrm>
              <a:off x="7449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6" name="椭圆 175">
              <a:extLst>
                <a:ext uri="{FF2B5EF4-FFF2-40B4-BE49-F238E27FC236}">
                  <a16:creationId xmlns:a16="http://schemas.microsoft.com/office/drawing/2014/main" id="{283C9C04-4793-5448-F217-8810C2EDFB65}"/>
                </a:ext>
              </a:extLst>
            </p:cNvPr>
            <p:cNvSpPr/>
            <p:nvPr/>
          </p:nvSpPr>
          <p:spPr>
            <a:xfrm>
              <a:off x="7640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7" name="椭圆 176">
              <a:extLst>
                <a:ext uri="{FF2B5EF4-FFF2-40B4-BE49-F238E27FC236}">
                  <a16:creationId xmlns:a16="http://schemas.microsoft.com/office/drawing/2014/main" id="{520B2746-4A0B-A0BB-76A6-A267B5374BF8}"/>
                </a:ext>
              </a:extLst>
            </p:cNvPr>
            <p:cNvSpPr/>
            <p:nvPr/>
          </p:nvSpPr>
          <p:spPr>
            <a:xfrm>
              <a:off x="7830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8" name="椭圆 177">
              <a:extLst>
                <a:ext uri="{FF2B5EF4-FFF2-40B4-BE49-F238E27FC236}">
                  <a16:creationId xmlns:a16="http://schemas.microsoft.com/office/drawing/2014/main" id="{E802D3A4-2AD6-0626-4C47-06CF0424664C}"/>
                </a:ext>
              </a:extLst>
            </p:cNvPr>
            <p:cNvSpPr/>
            <p:nvPr/>
          </p:nvSpPr>
          <p:spPr>
            <a:xfrm>
              <a:off x="8021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9" name="椭圆 178">
              <a:extLst>
                <a:ext uri="{FF2B5EF4-FFF2-40B4-BE49-F238E27FC236}">
                  <a16:creationId xmlns:a16="http://schemas.microsoft.com/office/drawing/2014/main" id="{B9BFFD34-86CE-6A6F-0490-04FBC3B5EDBE}"/>
                </a:ext>
              </a:extLst>
            </p:cNvPr>
            <p:cNvSpPr/>
            <p:nvPr/>
          </p:nvSpPr>
          <p:spPr>
            <a:xfrm>
              <a:off x="8211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0" name="椭圆 179">
              <a:extLst>
                <a:ext uri="{FF2B5EF4-FFF2-40B4-BE49-F238E27FC236}">
                  <a16:creationId xmlns:a16="http://schemas.microsoft.com/office/drawing/2014/main" id="{EF9543CB-1F03-5F9D-1DC9-6B3174AE8EF4}"/>
                </a:ext>
              </a:extLst>
            </p:cNvPr>
            <p:cNvSpPr/>
            <p:nvPr/>
          </p:nvSpPr>
          <p:spPr>
            <a:xfrm>
              <a:off x="8402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1" name="椭圆 180">
              <a:extLst>
                <a:ext uri="{FF2B5EF4-FFF2-40B4-BE49-F238E27FC236}">
                  <a16:creationId xmlns:a16="http://schemas.microsoft.com/office/drawing/2014/main" id="{5459F6EE-8E42-72D2-8FF4-5EC3B3EB77A2}"/>
                </a:ext>
              </a:extLst>
            </p:cNvPr>
            <p:cNvSpPr/>
            <p:nvPr/>
          </p:nvSpPr>
          <p:spPr>
            <a:xfrm>
              <a:off x="8592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2" name="椭圆 181">
              <a:extLst>
                <a:ext uri="{FF2B5EF4-FFF2-40B4-BE49-F238E27FC236}">
                  <a16:creationId xmlns:a16="http://schemas.microsoft.com/office/drawing/2014/main" id="{68D96EBB-6B02-8A64-9676-581CEE88E578}"/>
                </a:ext>
              </a:extLst>
            </p:cNvPr>
            <p:cNvSpPr/>
            <p:nvPr/>
          </p:nvSpPr>
          <p:spPr>
            <a:xfrm>
              <a:off x="8783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3" name="椭圆 182">
              <a:extLst>
                <a:ext uri="{FF2B5EF4-FFF2-40B4-BE49-F238E27FC236}">
                  <a16:creationId xmlns:a16="http://schemas.microsoft.com/office/drawing/2014/main" id="{2C66EAE9-A05E-33F8-8BDE-20540843B1A4}"/>
                </a:ext>
              </a:extLst>
            </p:cNvPr>
            <p:cNvSpPr/>
            <p:nvPr/>
          </p:nvSpPr>
          <p:spPr>
            <a:xfrm>
              <a:off x="8973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4" name="椭圆 183">
              <a:extLst>
                <a:ext uri="{FF2B5EF4-FFF2-40B4-BE49-F238E27FC236}">
                  <a16:creationId xmlns:a16="http://schemas.microsoft.com/office/drawing/2014/main" id="{1AAAD210-3B54-9687-F8DC-DEFC1A9A2F1D}"/>
                </a:ext>
              </a:extLst>
            </p:cNvPr>
            <p:cNvSpPr/>
            <p:nvPr/>
          </p:nvSpPr>
          <p:spPr>
            <a:xfrm>
              <a:off x="9164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5" name="椭圆 184">
              <a:extLst>
                <a:ext uri="{FF2B5EF4-FFF2-40B4-BE49-F238E27FC236}">
                  <a16:creationId xmlns:a16="http://schemas.microsoft.com/office/drawing/2014/main" id="{14ABF64E-BE70-ACB3-838D-375A36F33941}"/>
                </a:ext>
              </a:extLst>
            </p:cNvPr>
            <p:cNvSpPr/>
            <p:nvPr/>
          </p:nvSpPr>
          <p:spPr>
            <a:xfrm>
              <a:off x="9354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6" name="椭圆 185">
              <a:extLst>
                <a:ext uri="{FF2B5EF4-FFF2-40B4-BE49-F238E27FC236}">
                  <a16:creationId xmlns:a16="http://schemas.microsoft.com/office/drawing/2014/main" id="{79777FAF-036C-0552-08F1-1F687796FDF1}"/>
                </a:ext>
              </a:extLst>
            </p:cNvPr>
            <p:cNvSpPr/>
            <p:nvPr/>
          </p:nvSpPr>
          <p:spPr>
            <a:xfrm>
              <a:off x="9545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7" name="椭圆 186">
              <a:extLst>
                <a:ext uri="{FF2B5EF4-FFF2-40B4-BE49-F238E27FC236}">
                  <a16:creationId xmlns:a16="http://schemas.microsoft.com/office/drawing/2014/main" id="{85059216-4E7C-FD3E-99AA-9CA2AE3FABC6}"/>
                </a:ext>
              </a:extLst>
            </p:cNvPr>
            <p:cNvSpPr/>
            <p:nvPr/>
          </p:nvSpPr>
          <p:spPr>
            <a:xfrm>
              <a:off x="9735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8" name="椭圆 187">
              <a:extLst>
                <a:ext uri="{FF2B5EF4-FFF2-40B4-BE49-F238E27FC236}">
                  <a16:creationId xmlns:a16="http://schemas.microsoft.com/office/drawing/2014/main" id="{F9FF8E68-5D97-2F5B-DE53-12D726786B20}"/>
                </a:ext>
              </a:extLst>
            </p:cNvPr>
            <p:cNvSpPr/>
            <p:nvPr/>
          </p:nvSpPr>
          <p:spPr>
            <a:xfrm>
              <a:off x="9926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9" name="椭圆 188">
              <a:extLst>
                <a:ext uri="{FF2B5EF4-FFF2-40B4-BE49-F238E27FC236}">
                  <a16:creationId xmlns:a16="http://schemas.microsoft.com/office/drawing/2014/main" id="{3FD3CEE9-D806-6C17-11BD-F07FF15AE68D}"/>
                </a:ext>
              </a:extLst>
            </p:cNvPr>
            <p:cNvSpPr/>
            <p:nvPr/>
          </p:nvSpPr>
          <p:spPr>
            <a:xfrm>
              <a:off x="10116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0" name="椭圆 189">
              <a:extLst>
                <a:ext uri="{FF2B5EF4-FFF2-40B4-BE49-F238E27FC236}">
                  <a16:creationId xmlns:a16="http://schemas.microsoft.com/office/drawing/2014/main" id="{E533716D-C598-7EE9-1201-69261D9E4293}"/>
                </a:ext>
              </a:extLst>
            </p:cNvPr>
            <p:cNvSpPr/>
            <p:nvPr/>
          </p:nvSpPr>
          <p:spPr>
            <a:xfrm>
              <a:off x="7259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1" name="椭圆 190">
              <a:extLst>
                <a:ext uri="{FF2B5EF4-FFF2-40B4-BE49-F238E27FC236}">
                  <a16:creationId xmlns:a16="http://schemas.microsoft.com/office/drawing/2014/main" id="{3E9F8B99-E657-50F4-383A-7F0DB8927346}"/>
                </a:ext>
              </a:extLst>
            </p:cNvPr>
            <p:cNvSpPr/>
            <p:nvPr/>
          </p:nvSpPr>
          <p:spPr>
            <a:xfrm>
              <a:off x="7449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2" name="椭圆 191">
              <a:extLst>
                <a:ext uri="{FF2B5EF4-FFF2-40B4-BE49-F238E27FC236}">
                  <a16:creationId xmlns:a16="http://schemas.microsoft.com/office/drawing/2014/main" id="{5C0B411E-CA08-19FB-3EB0-16F16A8ABE6C}"/>
                </a:ext>
              </a:extLst>
            </p:cNvPr>
            <p:cNvSpPr/>
            <p:nvPr/>
          </p:nvSpPr>
          <p:spPr>
            <a:xfrm>
              <a:off x="7640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3" name="椭圆 192">
              <a:extLst>
                <a:ext uri="{FF2B5EF4-FFF2-40B4-BE49-F238E27FC236}">
                  <a16:creationId xmlns:a16="http://schemas.microsoft.com/office/drawing/2014/main" id="{8D582402-EE94-429F-0AB8-7BF93350400C}"/>
                </a:ext>
              </a:extLst>
            </p:cNvPr>
            <p:cNvSpPr/>
            <p:nvPr/>
          </p:nvSpPr>
          <p:spPr>
            <a:xfrm>
              <a:off x="7830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4" name="椭圆 193">
              <a:extLst>
                <a:ext uri="{FF2B5EF4-FFF2-40B4-BE49-F238E27FC236}">
                  <a16:creationId xmlns:a16="http://schemas.microsoft.com/office/drawing/2014/main" id="{E3847BB9-16A5-7BC1-BB4C-38DA11F08A2C}"/>
                </a:ext>
              </a:extLst>
            </p:cNvPr>
            <p:cNvSpPr/>
            <p:nvPr/>
          </p:nvSpPr>
          <p:spPr>
            <a:xfrm>
              <a:off x="8021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5" name="椭圆 194">
              <a:extLst>
                <a:ext uri="{FF2B5EF4-FFF2-40B4-BE49-F238E27FC236}">
                  <a16:creationId xmlns:a16="http://schemas.microsoft.com/office/drawing/2014/main" id="{FAF04081-3947-5A9A-54EF-70EDB4056884}"/>
                </a:ext>
              </a:extLst>
            </p:cNvPr>
            <p:cNvSpPr/>
            <p:nvPr/>
          </p:nvSpPr>
          <p:spPr>
            <a:xfrm>
              <a:off x="8211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6" name="椭圆 195">
              <a:extLst>
                <a:ext uri="{FF2B5EF4-FFF2-40B4-BE49-F238E27FC236}">
                  <a16:creationId xmlns:a16="http://schemas.microsoft.com/office/drawing/2014/main" id="{5394C6BB-62C3-6056-C813-B60F9DD61495}"/>
                </a:ext>
              </a:extLst>
            </p:cNvPr>
            <p:cNvSpPr/>
            <p:nvPr/>
          </p:nvSpPr>
          <p:spPr>
            <a:xfrm>
              <a:off x="8402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7" name="椭圆 196">
              <a:extLst>
                <a:ext uri="{FF2B5EF4-FFF2-40B4-BE49-F238E27FC236}">
                  <a16:creationId xmlns:a16="http://schemas.microsoft.com/office/drawing/2014/main" id="{173B8513-2C5C-0292-CBD1-F6C121C0600D}"/>
                </a:ext>
              </a:extLst>
            </p:cNvPr>
            <p:cNvSpPr/>
            <p:nvPr/>
          </p:nvSpPr>
          <p:spPr>
            <a:xfrm>
              <a:off x="8592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8" name="椭圆 197">
              <a:extLst>
                <a:ext uri="{FF2B5EF4-FFF2-40B4-BE49-F238E27FC236}">
                  <a16:creationId xmlns:a16="http://schemas.microsoft.com/office/drawing/2014/main" id="{6FA343BD-A3F9-54D7-1973-D9AE1A84AF90}"/>
                </a:ext>
              </a:extLst>
            </p:cNvPr>
            <p:cNvSpPr/>
            <p:nvPr/>
          </p:nvSpPr>
          <p:spPr>
            <a:xfrm>
              <a:off x="8783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9" name="椭圆 198">
              <a:extLst>
                <a:ext uri="{FF2B5EF4-FFF2-40B4-BE49-F238E27FC236}">
                  <a16:creationId xmlns:a16="http://schemas.microsoft.com/office/drawing/2014/main" id="{5B86E6D4-950F-06B2-3F1A-B79E73D2FA22}"/>
                </a:ext>
              </a:extLst>
            </p:cNvPr>
            <p:cNvSpPr/>
            <p:nvPr/>
          </p:nvSpPr>
          <p:spPr>
            <a:xfrm>
              <a:off x="8973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0" name="椭圆 199">
              <a:extLst>
                <a:ext uri="{FF2B5EF4-FFF2-40B4-BE49-F238E27FC236}">
                  <a16:creationId xmlns:a16="http://schemas.microsoft.com/office/drawing/2014/main" id="{FDD9ADF5-6805-4C7A-B1A8-A0EC20793066}"/>
                </a:ext>
              </a:extLst>
            </p:cNvPr>
            <p:cNvSpPr/>
            <p:nvPr/>
          </p:nvSpPr>
          <p:spPr>
            <a:xfrm>
              <a:off x="9164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1" name="椭圆 200">
              <a:extLst>
                <a:ext uri="{FF2B5EF4-FFF2-40B4-BE49-F238E27FC236}">
                  <a16:creationId xmlns:a16="http://schemas.microsoft.com/office/drawing/2014/main" id="{0C94CAFC-4E97-3474-C2CB-7D280A206E7B}"/>
                </a:ext>
              </a:extLst>
            </p:cNvPr>
            <p:cNvSpPr/>
            <p:nvPr/>
          </p:nvSpPr>
          <p:spPr>
            <a:xfrm>
              <a:off x="9354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2" name="椭圆 201">
              <a:extLst>
                <a:ext uri="{FF2B5EF4-FFF2-40B4-BE49-F238E27FC236}">
                  <a16:creationId xmlns:a16="http://schemas.microsoft.com/office/drawing/2014/main" id="{653B1D86-2D87-3FE2-600F-9933BA64E56B}"/>
                </a:ext>
              </a:extLst>
            </p:cNvPr>
            <p:cNvSpPr/>
            <p:nvPr/>
          </p:nvSpPr>
          <p:spPr>
            <a:xfrm>
              <a:off x="9545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3" name="椭圆 202">
              <a:extLst>
                <a:ext uri="{FF2B5EF4-FFF2-40B4-BE49-F238E27FC236}">
                  <a16:creationId xmlns:a16="http://schemas.microsoft.com/office/drawing/2014/main" id="{278AA1EE-39C4-C0CB-CA36-16425C7D38D3}"/>
                </a:ext>
              </a:extLst>
            </p:cNvPr>
            <p:cNvSpPr/>
            <p:nvPr/>
          </p:nvSpPr>
          <p:spPr>
            <a:xfrm>
              <a:off x="9735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4" name="椭圆 203">
              <a:extLst>
                <a:ext uri="{FF2B5EF4-FFF2-40B4-BE49-F238E27FC236}">
                  <a16:creationId xmlns:a16="http://schemas.microsoft.com/office/drawing/2014/main" id="{A601DDF5-CBFA-1BC2-40A8-3D300309C4DE}"/>
                </a:ext>
              </a:extLst>
            </p:cNvPr>
            <p:cNvSpPr/>
            <p:nvPr/>
          </p:nvSpPr>
          <p:spPr>
            <a:xfrm>
              <a:off x="9926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5" name="椭圆 204">
              <a:extLst>
                <a:ext uri="{FF2B5EF4-FFF2-40B4-BE49-F238E27FC236}">
                  <a16:creationId xmlns:a16="http://schemas.microsoft.com/office/drawing/2014/main" id="{18CE8C89-2B71-FD70-F718-3091F0572DDF}"/>
                </a:ext>
              </a:extLst>
            </p:cNvPr>
            <p:cNvSpPr/>
            <p:nvPr/>
          </p:nvSpPr>
          <p:spPr>
            <a:xfrm>
              <a:off x="10116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6" name="椭圆 205">
              <a:extLst>
                <a:ext uri="{FF2B5EF4-FFF2-40B4-BE49-F238E27FC236}">
                  <a16:creationId xmlns:a16="http://schemas.microsoft.com/office/drawing/2014/main" id="{4A8BAD5F-302E-59C7-80F6-962D5FC830C4}"/>
                </a:ext>
              </a:extLst>
            </p:cNvPr>
            <p:cNvSpPr/>
            <p:nvPr/>
          </p:nvSpPr>
          <p:spPr>
            <a:xfrm>
              <a:off x="7259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7" name="椭圆 206">
              <a:extLst>
                <a:ext uri="{FF2B5EF4-FFF2-40B4-BE49-F238E27FC236}">
                  <a16:creationId xmlns:a16="http://schemas.microsoft.com/office/drawing/2014/main" id="{C2EE7F8E-35E5-26F9-F7E6-7CF036009273}"/>
                </a:ext>
              </a:extLst>
            </p:cNvPr>
            <p:cNvSpPr/>
            <p:nvPr/>
          </p:nvSpPr>
          <p:spPr>
            <a:xfrm>
              <a:off x="7449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8" name="椭圆 207">
              <a:extLst>
                <a:ext uri="{FF2B5EF4-FFF2-40B4-BE49-F238E27FC236}">
                  <a16:creationId xmlns:a16="http://schemas.microsoft.com/office/drawing/2014/main" id="{496A8AC8-9B0B-FB52-865B-01BBA30E9F76}"/>
                </a:ext>
              </a:extLst>
            </p:cNvPr>
            <p:cNvSpPr/>
            <p:nvPr/>
          </p:nvSpPr>
          <p:spPr>
            <a:xfrm>
              <a:off x="7640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9" name="椭圆 208">
              <a:extLst>
                <a:ext uri="{FF2B5EF4-FFF2-40B4-BE49-F238E27FC236}">
                  <a16:creationId xmlns:a16="http://schemas.microsoft.com/office/drawing/2014/main" id="{571FFEB5-EFA9-1A34-734A-3FFD252A08B0}"/>
                </a:ext>
              </a:extLst>
            </p:cNvPr>
            <p:cNvSpPr/>
            <p:nvPr/>
          </p:nvSpPr>
          <p:spPr>
            <a:xfrm>
              <a:off x="7830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0" name="椭圆 209">
              <a:extLst>
                <a:ext uri="{FF2B5EF4-FFF2-40B4-BE49-F238E27FC236}">
                  <a16:creationId xmlns:a16="http://schemas.microsoft.com/office/drawing/2014/main" id="{6FEA8214-2331-B8AE-2A7C-DCC6242859B0}"/>
                </a:ext>
              </a:extLst>
            </p:cNvPr>
            <p:cNvSpPr/>
            <p:nvPr/>
          </p:nvSpPr>
          <p:spPr>
            <a:xfrm>
              <a:off x="8021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1" name="椭圆 210">
              <a:extLst>
                <a:ext uri="{FF2B5EF4-FFF2-40B4-BE49-F238E27FC236}">
                  <a16:creationId xmlns:a16="http://schemas.microsoft.com/office/drawing/2014/main" id="{F8223BA1-DE1C-D71D-84B4-0C18395EEE1C}"/>
                </a:ext>
              </a:extLst>
            </p:cNvPr>
            <p:cNvSpPr/>
            <p:nvPr/>
          </p:nvSpPr>
          <p:spPr>
            <a:xfrm>
              <a:off x="8211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2" name="椭圆 211">
              <a:extLst>
                <a:ext uri="{FF2B5EF4-FFF2-40B4-BE49-F238E27FC236}">
                  <a16:creationId xmlns:a16="http://schemas.microsoft.com/office/drawing/2014/main" id="{72DC2A8F-8B21-169B-E222-C76057627960}"/>
                </a:ext>
              </a:extLst>
            </p:cNvPr>
            <p:cNvSpPr/>
            <p:nvPr/>
          </p:nvSpPr>
          <p:spPr>
            <a:xfrm>
              <a:off x="8402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3" name="椭圆 212">
              <a:extLst>
                <a:ext uri="{FF2B5EF4-FFF2-40B4-BE49-F238E27FC236}">
                  <a16:creationId xmlns:a16="http://schemas.microsoft.com/office/drawing/2014/main" id="{BCE181CA-8B9B-8C8F-0A2C-75989CDD8A35}"/>
                </a:ext>
              </a:extLst>
            </p:cNvPr>
            <p:cNvSpPr/>
            <p:nvPr/>
          </p:nvSpPr>
          <p:spPr>
            <a:xfrm>
              <a:off x="8592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4" name="椭圆 213">
              <a:extLst>
                <a:ext uri="{FF2B5EF4-FFF2-40B4-BE49-F238E27FC236}">
                  <a16:creationId xmlns:a16="http://schemas.microsoft.com/office/drawing/2014/main" id="{1F731A4F-49B2-CB34-A330-958130549738}"/>
                </a:ext>
              </a:extLst>
            </p:cNvPr>
            <p:cNvSpPr/>
            <p:nvPr/>
          </p:nvSpPr>
          <p:spPr>
            <a:xfrm>
              <a:off x="8783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5" name="椭圆 214">
              <a:extLst>
                <a:ext uri="{FF2B5EF4-FFF2-40B4-BE49-F238E27FC236}">
                  <a16:creationId xmlns:a16="http://schemas.microsoft.com/office/drawing/2014/main" id="{61002623-4395-EAE8-D542-B61F39B0FC77}"/>
                </a:ext>
              </a:extLst>
            </p:cNvPr>
            <p:cNvSpPr/>
            <p:nvPr/>
          </p:nvSpPr>
          <p:spPr>
            <a:xfrm>
              <a:off x="8973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6" name="椭圆 215">
              <a:extLst>
                <a:ext uri="{FF2B5EF4-FFF2-40B4-BE49-F238E27FC236}">
                  <a16:creationId xmlns:a16="http://schemas.microsoft.com/office/drawing/2014/main" id="{12749178-8662-FB45-DE35-DFB36F167BBE}"/>
                </a:ext>
              </a:extLst>
            </p:cNvPr>
            <p:cNvSpPr/>
            <p:nvPr/>
          </p:nvSpPr>
          <p:spPr>
            <a:xfrm>
              <a:off x="9164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7" name="椭圆 216">
              <a:extLst>
                <a:ext uri="{FF2B5EF4-FFF2-40B4-BE49-F238E27FC236}">
                  <a16:creationId xmlns:a16="http://schemas.microsoft.com/office/drawing/2014/main" id="{24F3A6D8-99CE-DC1F-DBFA-79E9ADB51719}"/>
                </a:ext>
              </a:extLst>
            </p:cNvPr>
            <p:cNvSpPr/>
            <p:nvPr/>
          </p:nvSpPr>
          <p:spPr>
            <a:xfrm>
              <a:off x="9354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8" name="椭圆 217">
              <a:extLst>
                <a:ext uri="{FF2B5EF4-FFF2-40B4-BE49-F238E27FC236}">
                  <a16:creationId xmlns:a16="http://schemas.microsoft.com/office/drawing/2014/main" id="{60A3019F-8D14-084B-0BE1-3AAB11594146}"/>
                </a:ext>
              </a:extLst>
            </p:cNvPr>
            <p:cNvSpPr/>
            <p:nvPr/>
          </p:nvSpPr>
          <p:spPr>
            <a:xfrm>
              <a:off x="9545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9" name="椭圆 218">
              <a:extLst>
                <a:ext uri="{FF2B5EF4-FFF2-40B4-BE49-F238E27FC236}">
                  <a16:creationId xmlns:a16="http://schemas.microsoft.com/office/drawing/2014/main" id="{474F0E05-4344-24D3-5C70-F7FAAD9DDF0A}"/>
                </a:ext>
              </a:extLst>
            </p:cNvPr>
            <p:cNvSpPr/>
            <p:nvPr/>
          </p:nvSpPr>
          <p:spPr>
            <a:xfrm>
              <a:off x="9735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0" name="椭圆 219">
              <a:extLst>
                <a:ext uri="{FF2B5EF4-FFF2-40B4-BE49-F238E27FC236}">
                  <a16:creationId xmlns:a16="http://schemas.microsoft.com/office/drawing/2014/main" id="{9A0DBB1D-2893-2974-4AD4-DD40DEB8CD89}"/>
                </a:ext>
              </a:extLst>
            </p:cNvPr>
            <p:cNvSpPr/>
            <p:nvPr/>
          </p:nvSpPr>
          <p:spPr>
            <a:xfrm>
              <a:off x="9926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1" name="椭圆 220">
              <a:extLst>
                <a:ext uri="{FF2B5EF4-FFF2-40B4-BE49-F238E27FC236}">
                  <a16:creationId xmlns:a16="http://schemas.microsoft.com/office/drawing/2014/main" id="{FE67AAD2-BBF8-8F90-4D25-6B941A9C74E1}"/>
                </a:ext>
              </a:extLst>
            </p:cNvPr>
            <p:cNvSpPr/>
            <p:nvPr/>
          </p:nvSpPr>
          <p:spPr>
            <a:xfrm>
              <a:off x="10116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2" name="椭圆 221">
              <a:extLst>
                <a:ext uri="{FF2B5EF4-FFF2-40B4-BE49-F238E27FC236}">
                  <a16:creationId xmlns:a16="http://schemas.microsoft.com/office/drawing/2014/main" id="{D90AD58C-639F-0B55-C594-8ACD81B77C38}"/>
                </a:ext>
              </a:extLst>
            </p:cNvPr>
            <p:cNvSpPr/>
            <p:nvPr/>
          </p:nvSpPr>
          <p:spPr>
            <a:xfrm>
              <a:off x="7259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3" name="椭圆 222">
              <a:extLst>
                <a:ext uri="{FF2B5EF4-FFF2-40B4-BE49-F238E27FC236}">
                  <a16:creationId xmlns:a16="http://schemas.microsoft.com/office/drawing/2014/main" id="{6E7E3CEB-2733-CF49-5F39-16E55AF41580}"/>
                </a:ext>
              </a:extLst>
            </p:cNvPr>
            <p:cNvSpPr/>
            <p:nvPr/>
          </p:nvSpPr>
          <p:spPr>
            <a:xfrm>
              <a:off x="7449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4" name="椭圆 223">
              <a:extLst>
                <a:ext uri="{FF2B5EF4-FFF2-40B4-BE49-F238E27FC236}">
                  <a16:creationId xmlns:a16="http://schemas.microsoft.com/office/drawing/2014/main" id="{63AEC3B5-B47C-6758-C6AC-9FB9155484B7}"/>
                </a:ext>
              </a:extLst>
            </p:cNvPr>
            <p:cNvSpPr/>
            <p:nvPr/>
          </p:nvSpPr>
          <p:spPr>
            <a:xfrm>
              <a:off x="7640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5" name="椭圆 224">
              <a:extLst>
                <a:ext uri="{FF2B5EF4-FFF2-40B4-BE49-F238E27FC236}">
                  <a16:creationId xmlns:a16="http://schemas.microsoft.com/office/drawing/2014/main" id="{3A78D1E3-2B74-A6CC-2C66-03C8834B03EC}"/>
                </a:ext>
              </a:extLst>
            </p:cNvPr>
            <p:cNvSpPr/>
            <p:nvPr/>
          </p:nvSpPr>
          <p:spPr>
            <a:xfrm>
              <a:off x="7830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6" name="椭圆 225">
              <a:extLst>
                <a:ext uri="{FF2B5EF4-FFF2-40B4-BE49-F238E27FC236}">
                  <a16:creationId xmlns:a16="http://schemas.microsoft.com/office/drawing/2014/main" id="{34BC5473-6E14-3B47-E2F3-93CA785BEF60}"/>
                </a:ext>
              </a:extLst>
            </p:cNvPr>
            <p:cNvSpPr/>
            <p:nvPr/>
          </p:nvSpPr>
          <p:spPr>
            <a:xfrm>
              <a:off x="8021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7" name="椭圆 226">
              <a:extLst>
                <a:ext uri="{FF2B5EF4-FFF2-40B4-BE49-F238E27FC236}">
                  <a16:creationId xmlns:a16="http://schemas.microsoft.com/office/drawing/2014/main" id="{A3A0ABE3-A248-9EA5-4589-A74F7412A63F}"/>
                </a:ext>
              </a:extLst>
            </p:cNvPr>
            <p:cNvSpPr/>
            <p:nvPr/>
          </p:nvSpPr>
          <p:spPr>
            <a:xfrm>
              <a:off x="8211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8" name="椭圆 227">
              <a:extLst>
                <a:ext uri="{FF2B5EF4-FFF2-40B4-BE49-F238E27FC236}">
                  <a16:creationId xmlns:a16="http://schemas.microsoft.com/office/drawing/2014/main" id="{159D9ABE-82C8-6B8C-5192-02F2092B2497}"/>
                </a:ext>
              </a:extLst>
            </p:cNvPr>
            <p:cNvSpPr/>
            <p:nvPr/>
          </p:nvSpPr>
          <p:spPr>
            <a:xfrm>
              <a:off x="8402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9" name="椭圆 228">
              <a:extLst>
                <a:ext uri="{FF2B5EF4-FFF2-40B4-BE49-F238E27FC236}">
                  <a16:creationId xmlns:a16="http://schemas.microsoft.com/office/drawing/2014/main" id="{948158BA-1F1C-6FBD-378A-93DEE3C9016A}"/>
                </a:ext>
              </a:extLst>
            </p:cNvPr>
            <p:cNvSpPr/>
            <p:nvPr/>
          </p:nvSpPr>
          <p:spPr>
            <a:xfrm>
              <a:off x="8592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0" name="椭圆 229">
              <a:extLst>
                <a:ext uri="{FF2B5EF4-FFF2-40B4-BE49-F238E27FC236}">
                  <a16:creationId xmlns:a16="http://schemas.microsoft.com/office/drawing/2014/main" id="{BED626DF-1F0E-AED8-B2A7-96F3EEB1C80B}"/>
                </a:ext>
              </a:extLst>
            </p:cNvPr>
            <p:cNvSpPr/>
            <p:nvPr/>
          </p:nvSpPr>
          <p:spPr>
            <a:xfrm>
              <a:off x="8783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1" name="椭圆 230">
              <a:extLst>
                <a:ext uri="{FF2B5EF4-FFF2-40B4-BE49-F238E27FC236}">
                  <a16:creationId xmlns:a16="http://schemas.microsoft.com/office/drawing/2014/main" id="{EEEB9C94-7754-E872-3CF0-7F8DAD24271D}"/>
                </a:ext>
              </a:extLst>
            </p:cNvPr>
            <p:cNvSpPr/>
            <p:nvPr/>
          </p:nvSpPr>
          <p:spPr>
            <a:xfrm>
              <a:off x="8973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2" name="椭圆 231">
              <a:extLst>
                <a:ext uri="{FF2B5EF4-FFF2-40B4-BE49-F238E27FC236}">
                  <a16:creationId xmlns:a16="http://schemas.microsoft.com/office/drawing/2014/main" id="{814D17FB-9C06-98BC-64ED-B4E83C60E10F}"/>
                </a:ext>
              </a:extLst>
            </p:cNvPr>
            <p:cNvSpPr/>
            <p:nvPr/>
          </p:nvSpPr>
          <p:spPr>
            <a:xfrm>
              <a:off x="9164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3" name="椭圆 232">
              <a:extLst>
                <a:ext uri="{FF2B5EF4-FFF2-40B4-BE49-F238E27FC236}">
                  <a16:creationId xmlns:a16="http://schemas.microsoft.com/office/drawing/2014/main" id="{68BB4292-1CEC-360A-2DA8-43624E37DB6F}"/>
                </a:ext>
              </a:extLst>
            </p:cNvPr>
            <p:cNvSpPr/>
            <p:nvPr/>
          </p:nvSpPr>
          <p:spPr>
            <a:xfrm>
              <a:off x="9354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4" name="椭圆 233">
              <a:extLst>
                <a:ext uri="{FF2B5EF4-FFF2-40B4-BE49-F238E27FC236}">
                  <a16:creationId xmlns:a16="http://schemas.microsoft.com/office/drawing/2014/main" id="{420D2474-958E-3E16-2E58-38408C08C63D}"/>
                </a:ext>
              </a:extLst>
            </p:cNvPr>
            <p:cNvSpPr/>
            <p:nvPr/>
          </p:nvSpPr>
          <p:spPr>
            <a:xfrm>
              <a:off x="9545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5" name="椭圆 234">
              <a:extLst>
                <a:ext uri="{FF2B5EF4-FFF2-40B4-BE49-F238E27FC236}">
                  <a16:creationId xmlns:a16="http://schemas.microsoft.com/office/drawing/2014/main" id="{BDA44C8C-7463-A6F8-29FD-03C196C1F455}"/>
                </a:ext>
              </a:extLst>
            </p:cNvPr>
            <p:cNvSpPr/>
            <p:nvPr/>
          </p:nvSpPr>
          <p:spPr>
            <a:xfrm>
              <a:off x="9735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6" name="椭圆 235">
              <a:extLst>
                <a:ext uri="{FF2B5EF4-FFF2-40B4-BE49-F238E27FC236}">
                  <a16:creationId xmlns:a16="http://schemas.microsoft.com/office/drawing/2014/main" id="{A5E49F23-E7CF-4C4B-A13D-EF55AA8378AF}"/>
                </a:ext>
              </a:extLst>
            </p:cNvPr>
            <p:cNvSpPr/>
            <p:nvPr/>
          </p:nvSpPr>
          <p:spPr>
            <a:xfrm>
              <a:off x="9926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7" name="椭圆 236">
              <a:extLst>
                <a:ext uri="{FF2B5EF4-FFF2-40B4-BE49-F238E27FC236}">
                  <a16:creationId xmlns:a16="http://schemas.microsoft.com/office/drawing/2014/main" id="{1AB00D5C-905B-C16B-A566-81B92E9D966F}"/>
                </a:ext>
              </a:extLst>
            </p:cNvPr>
            <p:cNvSpPr/>
            <p:nvPr/>
          </p:nvSpPr>
          <p:spPr>
            <a:xfrm>
              <a:off x="10116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8" name="椭圆 237">
              <a:extLst>
                <a:ext uri="{FF2B5EF4-FFF2-40B4-BE49-F238E27FC236}">
                  <a16:creationId xmlns:a16="http://schemas.microsoft.com/office/drawing/2014/main" id="{404C49D4-746F-42E8-F28E-3BB1B28C1808}"/>
                </a:ext>
              </a:extLst>
            </p:cNvPr>
            <p:cNvSpPr/>
            <p:nvPr/>
          </p:nvSpPr>
          <p:spPr>
            <a:xfrm>
              <a:off x="7259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9" name="椭圆 238">
              <a:extLst>
                <a:ext uri="{FF2B5EF4-FFF2-40B4-BE49-F238E27FC236}">
                  <a16:creationId xmlns:a16="http://schemas.microsoft.com/office/drawing/2014/main" id="{496A237F-174B-3E91-D5F3-B2F7911DA2C5}"/>
                </a:ext>
              </a:extLst>
            </p:cNvPr>
            <p:cNvSpPr/>
            <p:nvPr/>
          </p:nvSpPr>
          <p:spPr>
            <a:xfrm>
              <a:off x="7449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0" name="椭圆 239">
              <a:extLst>
                <a:ext uri="{FF2B5EF4-FFF2-40B4-BE49-F238E27FC236}">
                  <a16:creationId xmlns:a16="http://schemas.microsoft.com/office/drawing/2014/main" id="{D0E95646-DD86-E97A-F182-ABA29B470EE4}"/>
                </a:ext>
              </a:extLst>
            </p:cNvPr>
            <p:cNvSpPr/>
            <p:nvPr/>
          </p:nvSpPr>
          <p:spPr>
            <a:xfrm>
              <a:off x="7640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1" name="椭圆 240">
              <a:extLst>
                <a:ext uri="{FF2B5EF4-FFF2-40B4-BE49-F238E27FC236}">
                  <a16:creationId xmlns:a16="http://schemas.microsoft.com/office/drawing/2014/main" id="{7DAC24CA-0E1A-E5AC-448E-CCD2F905A66C}"/>
                </a:ext>
              </a:extLst>
            </p:cNvPr>
            <p:cNvSpPr/>
            <p:nvPr/>
          </p:nvSpPr>
          <p:spPr>
            <a:xfrm>
              <a:off x="7830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2" name="椭圆 241">
              <a:extLst>
                <a:ext uri="{FF2B5EF4-FFF2-40B4-BE49-F238E27FC236}">
                  <a16:creationId xmlns:a16="http://schemas.microsoft.com/office/drawing/2014/main" id="{9ACA67D5-32E6-6A12-F96E-54634400FD28}"/>
                </a:ext>
              </a:extLst>
            </p:cNvPr>
            <p:cNvSpPr/>
            <p:nvPr/>
          </p:nvSpPr>
          <p:spPr>
            <a:xfrm>
              <a:off x="8021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3" name="椭圆 242">
              <a:extLst>
                <a:ext uri="{FF2B5EF4-FFF2-40B4-BE49-F238E27FC236}">
                  <a16:creationId xmlns:a16="http://schemas.microsoft.com/office/drawing/2014/main" id="{65B4B00D-6DA0-0735-7AC0-022C1F5335F2}"/>
                </a:ext>
              </a:extLst>
            </p:cNvPr>
            <p:cNvSpPr/>
            <p:nvPr/>
          </p:nvSpPr>
          <p:spPr>
            <a:xfrm>
              <a:off x="8211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4" name="椭圆 243">
              <a:extLst>
                <a:ext uri="{FF2B5EF4-FFF2-40B4-BE49-F238E27FC236}">
                  <a16:creationId xmlns:a16="http://schemas.microsoft.com/office/drawing/2014/main" id="{AC8A09C6-19B2-E64F-4B19-C46DD3FEB8D8}"/>
                </a:ext>
              </a:extLst>
            </p:cNvPr>
            <p:cNvSpPr/>
            <p:nvPr/>
          </p:nvSpPr>
          <p:spPr>
            <a:xfrm>
              <a:off x="8402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5" name="椭圆 244">
              <a:extLst>
                <a:ext uri="{FF2B5EF4-FFF2-40B4-BE49-F238E27FC236}">
                  <a16:creationId xmlns:a16="http://schemas.microsoft.com/office/drawing/2014/main" id="{5EAEC039-9358-94C1-DDCD-CCD91AC57B6B}"/>
                </a:ext>
              </a:extLst>
            </p:cNvPr>
            <p:cNvSpPr/>
            <p:nvPr/>
          </p:nvSpPr>
          <p:spPr>
            <a:xfrm>
              <a:off x="8592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6" name="椭圆 245">
              <a:extLst>
                <a:ext uri="{FF2B5EF4-FFF2-40B4-BE49-F238E27FC236}">
                  <a16:creationId xmlns:a16="http://schemas.microsoft.com/office/drawing/2014/main" id="{9EF97286-E8A5-D8B3-4E53-33B9C401A97F}"/>
                </a:ext>
              </a:extLst>
            </p:cNvPr>
            <p:cNvSpPr/>
            <p:nvPr/>
          </p:nvSpPr>
          <p:spPr>
            <a:xfrm>
              <a:off x="8783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7" name="椭圆 246">
              <a:extLst>
                <a:ext uri="{FF2B5EF4-FFF2-40B4-BE49-F238E27FC236}">
                  <a16:creationId xmlns:a16="http://schemas.microsoft.com/office/drawing/2014/main" id="{956B7D6A-3E1D-C016-09A6-7EA75255B298}"/>
                </a:ext>
              </a:extLst>
            </p:cNvPr>
            <p:cNvSpPr/>
            <p:nvPr/>
          </p:nvSpPr>
          <p:spPr>
            <a:xfrm>
              <a:off x="8973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8" name="椭圆 247">
              <a:extLst>
                <a:ext uri="{FF2B5EF4-FFF2-40B4-BE49-F238E27FC236}">
                  <a16:creationId xmlns:a16="http://schemas.microsoft.com/office/drawing/2014/main" id="{5A4465C9-A40F-866A-64F2-3BB14F08F789}"/>
                </a:ext>
              </a:extLst>
            </p:cNvPr>
            <p:cNvSpPr/>
            <p:nvPr/>
          </p:nvSpPr>
          <p:spPr>
            <a:xfrm>
              <a:off x="9164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9" name="椭圆 248">
              <a:extLst>
                <a:ext uri="{FF2B5EF4-FFF2-40B4-BE49-F238E27FC236}">
                  <a16:creationId xmlns:a16="http://schemas.microsoft.com/office/drawing/2014/main" id="{D161CB33-86A1-2BEC-1AD4-FC850DDABF63}"/>
                </a:ext>
              </a:extLst>
            </p:cNvPr>
            <p:cNvSpPr/>
            <p:nvPr/>
          </p:nvSpPr>
          <p:spPr>
            <a:xfrm>
              <a:off x="9354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0" name="椭圆 249">
              <a:extLst>
                <a:ext uri="{FF2B5EF4-FFF2-40B4-BE49-F238E27FC236}">
                  <a16:creationId xmlns:a16="http://schemas.microsoft.com/office/drawing/2014/main" id="{C586E4A4-4F42-4A93-2B42-66CFB3661774}"/>
                </a:ext>
              </a:extLst>
            </p:cNvPr>
            <p:cNvSpPr/>
            <p:nvPr/>
          </p:nvSpPr>
          <p:spPr>
            <a:xfrm>
              <a:off x="9545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1" name="椭圆 250">
              <a:extLst>
                <a:ext uri="{FF2B5EF4-FFF2-40B4-BE49-F238E27FC236}">
                  <a16:creationId xmlns:a16="http://schemas.microsoft.com/office/drawing/2014/main" id="{490A99F2-E431-6CAB-A251-4638FF43F20E}"/>
                </a:ext>
              </a:extLst>
            </p:cNvPr>
            <p:cNvSpPr/>
            <p:nvPr/>
          </p:nvSpPr>
          <p:spPr>
            <a:xfrm>
              <a:off x="9735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2" name="椭圆 251">
              <a:extLst>
                <a:ext uri="{FF2B5EF4-FFF2-40B4-BE49-F238E27FC236}">
                  <a16:creationId xmlns:a16="http://schemas.microsoft.com/office/drawing/2014/main" id="{AE31BABE-DBF5-CD07-497B-EFBE6815D4BE}"/>
                </a:ext>
              </a:extLst>
            </p:cNvPr>
            <p:cNvSpPr/>
            <p:nvPr/>
          </p:nvSpPr>
          <p:spPr>
            <a:xfrm>
              <a:off x="9926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3" name="椭圆 252">
              <a:extLst>
                <a:ext uri="{FF2B5EF4-FFF2-40B4-BE49-F238E27FC236}">
                  <a16:creationId xmlns:a16="http://schemas.microsoft.com/office/drawing/2014/main" id="{F35871A5-FB28-6503-D44E-739EC2284614}"/>
                </a:ext>
              </a:extLst>
            </p:cNvPr>
            <p:cNvSpPr/>
            <p:nvPr/>
          </p:nvSpPr>
          <p:spPr>
            <a:xfrm>
              <a:off x="10116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4" name="椭圆 253">
              <a:extLst>
                <a:ext uri="{FF2B5EF4-FFF2-40B4-BE49-F238E27FC236}">
                  <a16:creationId xmlns:a16="http://schemas.microsoft.com/office/drawing/2014/main" id="{DF029816-7DD9-35A3-A4F0-DE47C7445154}"/>
                </a:ext>
              </a:extLst>
            </p:cNvPr>
            <p:cNvSpPr/>
            <p:nvPr/>
          </p:nvSpPr>
          <p:spPr>
            <a:xfrm>
              <a:off x="7259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5" name="椭圆 254">
              <a:extLst>
                <a:ext uri="{FF2B5EF4-FFF2-40B4-BE49-F238E27FC236}">
                  <a16:creationId xmlns:a16="http://schemas.microsoft.com/office/drawing/2014/main" id="{8A4DE011-6B4F-325E-670D-2749A765D706}"/>
                </a:ext>
              </a:extLst>
            </p:cNvPr>
            <p:cNvSpPr/>
            <p:nvPr/>
          </p:nvSpPr>
          <p:spPr>
            <a:xfrm>
              <a:off x="7449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6" name="椭圆 255">
              <a:extLst>
                <a:ext uri="{FF2B5EF4-FFF2-40B4-BE49-F238E27FC236}">
                  <a16:creationId xmlns:a16="http://schemas.microsoft.com/office/drawing/2014/main" id="{080696E2-1030-2591-50EE-08637020109A}"/>
                </a:ext>
              </a:extLst>
            </p:cNvPr>
            <p:cNvSpPr/>
            <p:nvPr/>
          </p:nvSpPr>
          <p:spPr>
            <a:xfrm>
              <a:off x="7640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7" name="椭圆 256">
              <a:extLst>
                <a:ext uri="{FF2B5EF4-FFF2-40B4-BE49-F238E27FC236}">
                  <a16:creationId xmlns:a16="http://schemas.microsoft.com/office/drawing/2014/main" id="{EABB5DBB-38EC-D767-2F05-BF59666684F0}"/>
                </a:ext>
              </a:extLst>
            </p:cNvPr>
            <p:cNvSpPr/>
            <p:nvPr/>
          </p:nvSpPr>
          <p:spPr>
            <a:xfrm>
              <a:off x="7830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8" name="椭圆 257">
              <a:extLst>
                <a:ext uri="{FF2B5EF4-FFF2-40B4-BE49-F238E27FC236}">
                  <a16:creationId xmlns:a16="http://schemas.microsoft.com/office/drawing/2014/main" id="{3B8B5D71-350E-79BF-2ADE-B718EA581A74}"/>
                </a:ext>
              </a:extLst>
            </p:cNvPr>
            <p:cNvSpPr/>
            <p:nvPr/>
          </p:nvSpPr>
          <p:spPr>
            <a:xfrm>
              <a:off x="8021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9" name="椭圆 258">
              <a:extLst>
                <a:ext uri="{FF2B5EF4-FFF2-40B4-BE49-F238E27FC236}">
                  <a16:creationId xmlns:a16="http://schemas.microsoft.com/office/drawing/2014/main" id="{8A4C227D-E385-CE20-86C8-8C48B335E3F9}"/>
                </a:ext>
              </a:extLst>
            </p:cNvPr>
            <p:cNvSpPr/>
            <p:nvPr/>
          </p:nvSpPr>
          <p:spPr>
            <a:xfrm>
              <a:off x="8211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0" name="椭圆 259">
              <a:extLst>
                <a:ext uri="{FF2B5EF4-FFF2-40B4-BE49-F238E27FC236}">
                  <a16:creationId xmlns:a16="http://schemas.microsoft.com/office/drawing/2014/main" id="{D8524B30-0CCC-E2D5-951D-3CE4D1C627DF}"/>
                </a:ext>
              </a:extLst>
            </p:cNvPr>
            <p:cNvSpPr/>
            <p:nvPr/>
          </p:nvSpPr>
          <p:spPr>
            <a:xfrm>
              <a:off x="8402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1" name="椭圆 260">
              <a:extLst>
                <a:ext uri="{FF2B5EF4-FFF2-40B4-BE49-F238E27FC236}">
                  <a16:creationId xmlns:a16="http://schemas.microsoft.com/office/drawing/2014/main" id="{467D30D6-825D-23B1-8AF1-2977A31A1F99}"/>
                </a:ext>
              </a:extLst>
            </p:cNvPr>
            <p:cNvSpPr/>
            <p:nvPr/>
          </p:nvSpPr>
          <p:spPr>
            <a:xfrm>
              <a:off x="8592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2" name="椭圆 261">
              <a:extLst>
                <a:ext uri="{FF2B5EF4-FFF2-40B4-BE49-F238E27FC236}">
                  <a16:creationId xmlns:a16="http://schemas.microsoft.com/office/drawing/2014/main" id="{7C9A5912-B67A-044C-15E2-590A2F40E6B0}"/>
                </a:ext>
              </a:extLst>
            </p:cNvPr>
            <p:cNvSpPr/>
            <p:nvPr/>
          </p:nvSpPr>
          <p:spPr>
            <a:xfrm>
              <a:off x="8783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3" name="椭圆 262">
              <a:extLst>
                <a:ext uri="{FF2B5EF4-FFF2-40B4-BE49-F238E27FC236}">
                  <a16:creationId xmlns:a16="http://schemas.microsoft.com/office/drawing/2014/main" id="{62B88323-1B6F-8ED2-E2D7-D7DBE52BC251}"/>
                </a:ext>
              </a:extLst>
            </p:cNvPr>
            <p:cNvSpPr/>
            <p:nvPr/>
          </p:nvSpPr>
          <p:spPr>
            <a:xfrm>
              <a:off x="8973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4" name="椭圆 263">
              <a:extLst>
                <a:ext uri="{FF2B5EF4-FFF2-40B4-BE49-F238E27FC236}">
                  <a16:creationId xmlns:a16="http://schemas.microsoft.com/office/drawing/2014/main" id="{268F6BD0-CD3A-01D9-EC60-C5FC025AC0E6}"/>
                </a:ext>
              </a:extLst>
            </p:cNvPr>
            <p:cNvSpPr/>
            <p:nvPr/>
          </p:nvSpPr>
          <p:spPr>
            <a:xfrm>
              <a:off x="9164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5" name="椭圆 264">
              <a:extLst>
                <a:ext uri="{FF2B5EF4-FFF2-40B4-BE49-F238E27FC236}">
                  <a16:creationId xmlns:a16="http://schemas.microsoft.com/office/drawing/2014/main" id="{41E4EA35-5CB9-80C0-20D8-A1F279536A53}"/>
                </a:ext>
              </a:extLst>
            </p:cNvPr>
            <p:cNvSpPr/>
            <p:nvPr/>
          </p:nvSpPr>
          <p:spPr>
            <a:xfrm>
              <a:off x="9354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6" name="椭圆 265">
              <a:extLst>
                <a:ext uri="{FF2B5EF4-FFF2-40B4-BE49-F238E27FC236}">
                  <a16:creationId xmlns:a16="http://schemas.microsoft.com/office/drawing/2014/main" id="{578FF689-67D2-2D3A-F8CB-B883DC428C78}"/>
                </a:ext>
              </a:extLst>
            </p:cNvPr>
            <p:cNvSpPr/>
            <p:nvPr/>
          </p:nvSpPr>
          <p:spPr>
            <a:xfrm>
              <a:off x="9545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7" name="椭圆 266">
              <a:extLst>
                <a:ext uri="{FF2B5EF4-FFF2-40B4-BE49-F238E27FC236}">
                  <a16:creationId xmlns:a16="http://schemas.microsoft.com/office/drawing/2014/main" id="{D7095C8D-96C5-581A-0D23-0764F8D1EA38}"/>
                </a:ext>
              </a:extLst>
            </p:cNvPr>
            <p:cNvSpPr/>
            <p:nvPr/>
          </p:nvSpPr>
          <p:spPr>
            <a:xfrm>
              <a:off x="9735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8" name="椭圆 267">
              <a:extLst>
                <a:ext uri="{FF2B5EF4-FFF2-40B4-BE49-F238E27FC236}">
                  <a16:creationId xmlns:a16="http://schemas.microsoft.com/office/drawing/2014/main" id="{62A3DC6C-63DD-1B3D-2800-8AE0B8873AE9}"/>
                </a:ext>
              </a:extLst>
            </p:cNvPr>
            <p:cNvSpPr/>
            <p:nvPr/>
          </p:nvSpPr>
          <p:spPr>
            <a:xfrm>
              <a:off x="9926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9" name="椭圆 268">
              <a:extLst>
                <a:ext uri="{FF2B5EF4-FFF2-40B4-BE49-F238E27FC236}">
                  <a16:creationId xmlns:a16="http://schemas.microsoft.com/office/drawing/2014/main" id="{F6615C7B-5624-A527-3A49-A84412C3E69A}"/>
                </a:ext>
              </a:extLst>
            </p:cNvPr>
            <p:cNvSpPr/>
            <p:nvPr/>
          </p:nvSpPr>
          <p:spPr>
            <a:xfrm>
              <a:off x="10116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0" name="椭圆 269">
              <a:extLst>
                <a:ext uri="{FF2B5EF4-FFF2-40B4-BE49-F238E27FC236}">
                  <a16:creationId xmlns:a16="http://schemas.microsoft.com/office/drawing/2014/main" id="{A0CB910F-F606-ED85-D545-33D38EBB2DA8}"/>
                </a:ext>
              </a:extLst>
            </p:cNvPr>
            <p:cNvSpPr/>
            <p:nvPr/>
          </p:nvSpPr>
          <p:spPr>
            <a:xfrm>
              <a:off x="7259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1" name="椭圆 270">
              <a:extLst>
                <a:ext uri="{FF2B5EF4-FFF2-40B4-BE49-F238E27FC236}">
                  <a16:creationId xmlns:a16="http://schemas.microsoft.com/office/drawing/2014/main" id="{000D207F-9A62-CBEE-6495-6D050EB43629}"/>
                </a:ext>
              </a:extLst>
            </p:cNvPr>
            <p:cNvSpPr/>
            <p:nvPr/>
          </p:nvSpPr>
          <p:spPr>
            <a:xfrm>
              <a:off x="7449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2" name="椭圆 271">
              <a:extLst>
                <a:ext uri="{FF2B5EF4-FFF2-40B4-BE49-F238E27FC236}">
                  <a16:creationId xmlns:a16="http://schemas.microsoft.com/office/drawing/2014/main" id="{DBB029FD-1F9A-677D-12C1-47B640C555B7}"/>
                </a:ext>
              </a:extLst>
            </p:cNvPr>
            <p:cNvSpPr/>
            <p:nvPr/>
          </p:nvSpPr>
          <p:spPr>
            <a:xfrm>
              <a:off x="7640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3" name="椭圆 272">
              <a:extLst>
                <a:ext uri="{FF2B5EF4-FFF2-40B4-BE49-F238E27FC236}">
                  <a16:creationId xmlns:a16="http://schemas.microsoft.com/office/drawing/2014/main" id="{9DF7A191-A9EB-4249-7341-E2F6B67C3DF0}"/>
                </a:ext>
              </a:extLst>
            </p:cNvPr>
            <p:cNvSpPr/>
            <p:nvPr/>
          </p:nvSpPr>
          <p:spPr>
            <a:xfrm>
              <a:off x="7830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4" name="椭圆 273">
              <a:extLst>
                <a:ext uri="{FF2B5EF4-FFF2-40B4-BE49-F238E27FC236}">
                  <a16:creationId xmlns:a16="http://schemas.microsoft.com/office/drawing/2014/main" id="{9A4D9312-389D-4D25-407C-D6586150880F}"/>
                </a:ext>
              </a:extLst>
            </p:cNvPr>
            <p:cNvSpPr/>
            <p:nvPr/>
          </p:nvSpPr>
          <p:spPr>
            <a:xfrm>
              <a:off x="8021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5" name="椭圆 274">
              <a:extLst>
                <a:ext uri="{FF2B5EF4-FFF2-40B4-BE49-F238E27FC236}">
                  <a16:creationId xmlns:a16="http://schemas.microsoft.com/office/drawing/2014/main" id="{6D90148B-8A93-D10A-1768-F1B1304CECA1}"/>
                </a:ext>
              </a:extLst>
            </p:cNvPr>
            <p:cNvSpPr/>
            <p:nvPr/>
          </p:nvSpPr>
          <p:spPr>
            <a:xfrm>
              <a:off x="8211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6" name="椭圆 275">
              <a:extLst>
                <a:ext uri="{FF2B5EF4-FFF2-40B4-BE49-F238E27FC236}">
                  <a16:creationId xmlns:a16="http://schemas.microsoft.com/office/drawing/2014/main" id="{BCC09C07-4E85-0E50-5A0B-0C2834912BBC}"/>
                </a:ext>
              </a:extLst>
            </p:cNvPr>
            <p:cNvSpPr/>
            <p:nvPr/>
          </p:nvSpPr>
          <p:spPr>
            <a:xfrm>
              <a:off x="8402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7" name="椭圆 276">
              <a:extLst>
                <a:ext uri="{FF2B5EF4-FFF2-40B4-BE49-F238E27FC236}">
                  <a16:creationId xmlns:a16="http://schemas.microsoft.com/office/drawing/2014/main" id="{B517CBBB-F33E-58CD-1C87-0D197E539F7C}"/>
                </a:ext>
              </a:extLst>
            </p:cNvPr>
            <p:cNvSpPr/>
            <p:nvPr/>
          </p:nvSpPr>
          <p:spPr>
            <a:xfrm>
              <a:off x="8592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8" name="椭圆 277">
              <a:extLst>
                <a:ext uri="{FF2B5EF4-FFF2-40B4-BE49-F238E27FC236}">
                  <a16:creationId xmlns:a16="http://schemas.microsoft.com/office/drawing/2014/main" id="{0FF76DD6-CEC8-32E2-D435-D4E296E5059F}"/>
                </a:ext>
              </a:extLst>
            </p:cNvPr>
            <p:cNvSpPr/>
            <p:nvPr/>
          </p:nvSpPr>
          <p:spPr>
            <a:xfrm>
              <a:off x="8783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9" name="椭圆 278">
              <a:extLst>
                <a:ext uri="{FF2B5EF4-FFF2-40B4-BE49-F238E27FC236}">
                  <a16:creationId xmlns:a16="http://schemas.microsoft.com/office/drawing/2014/main" id="{D935207B-1063-941E-BF53-86E905FDAAAD}"/>
                </a:ext>
              </a:extLst>
            </p:cNvPr>
            <p:cNvSpPr/>
            <p:nvPr/>
          </p:nvSpPr>
          <p:spPr>
            <a:xfrm>
              <a:off x="8973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0" name="椭圆 279">
              <a:extLst>
                <a:ext uri="{FF2B5EF4-FFF2-40B4-BE49-F238E27FC236}">
                  <a16:creationId xmlns:a16="http://schemas.microsoft.com/office/drawing/2014/main" id="{94FFBEAA-FA3E-5E71-1A60-3869F45C9900}"/>
                </a:ext>
              </a:extLst>
            </p:cNvPr>
            <p:cNvSpPr/>
            <p:nvPr/>
          </p:nvSpPr>
          <p:spPr>
            <a:xfrm>
              <a:off x="9164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1" name="椭圆 280">
              <a:extLst>
                <a:ext uri="{FF2B5EF4-FFF2-40B4-BE49-F238E27FC236}">
                  <a16:creationId xmlns:a16="http://schemas.microsoft.com/office/drawing/2014/main" id="{DBA8D333-F73C-D494-6131-CA3FF4F9F112}"/>
                </a:ext>
              </a:extLst>
            </p:cNvPr>
            <p:cNvSpPr/>
            <p:nvPr/>
          </p:nvSpPr>
          <p:spPr>
            <a:xfrm>
              <a:off x="9354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2" name="椭圆 281">
              <a:extLst>
                <a:ext uri="{FF2B5EF4-FFF2-40B4-BE49-F238E27FC236}">
                  <a16:creationId xmlns:a16="http://schemas.microsoft.com/office/drawing/2014/main" id="{F7A31C6A-55B8-5931-7054-4E77468B39A6}"/>
                </a:ext>
              </a:extLst>
            </p:cNvPr>
            <p:cNvSpPr/>
            <p:nvPr/>
          </p:nvSpPr>
          <p:spPr>
            <a:xfrm>
              <a:off x="9545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3" name="椭圆 282">
              <a:extLst>
                <a:ext uri="{FF2B5EF4-FFF2-40B4-BE49-F238E27FC236}">
                  <a16:creationId xmlns:a16="http://schemas.microsoft.com/office/drawing/2014/main" id="{1300E624-256D-687B-E5DB-71D1E1E71BE5}"/>
                </a:ext>
              </a:extLst>
            </p:cNvPr>
            <p:cNvSpPr/>
            <p:nvPr/>
          </p:nvSpPr>
          <p:spPr>
            <a:xfrm>
              <a:off x="9735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4" name="椭圆 283">
              <a:extLst>
                <a:ext uri="{FF2B5EF4-FFF2-40B4-BE49-F238E27FC236}">
                  <a16:creationId xmlns:a16="http://schemas.microsoft.com/office/drawing/2014/main" id="{A2E85815-81B5-CAD9-E07D-13BC302846A0}"/>
                </a:ext>
              </a:extLst>
            </p:cNvPr>
            <p:cNvSpPr/>
            <p:nvPr/>
          </p:nvSpPr>
          <p:spPr>
            <a:xfrm>
              <a:off x="9926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5" name="椭圆 284">
              <a:extLst>
                <a:ext uri="{FF2B5EF4-FFF2-40B4-BE49-F238E27FC236}">
                  <a16:creationId xmlns:a16="http://schemas.microsoft.com/office/drawing/2014/main" id="{5E1D3614-A26C-EC48-70D1-FCF2AC24D2B8}"/>
                </a:ext>
              </a:extLst>
            </p:cNvPr>
            <p:cNvSpPr/>
            <p:nvPr/>
          </p:nvSpPr>
          <p:spPr>
            <a:xfrm>
              <a:off x="10116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6" name="椭圆 285">
              <a:extLst>
                <a:ext uri="{FF2B5EF4-FFF2-40B4-BE49-F238E27FC236}">
                  <a16:creationId xmlns:a16="http://schemas.microsoft.com/office/drawing/2014/main" id="{F564A8A3-3F60-2022-28EC-02F17A080C0F}"/>
                </a:ext>
              </a:extLst>
            </p:cNvPr>
            <p:cNvSpPr/>
            <p:nvPr/>
          </p:nvSpPr>
          <p:spPr>
            <a:xfrm>
              <a:off x="7259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7" name="椭圆 286">
              <a:extLst>
                <a:ext uri="{FF2B5EF4-FFF2-40B4-BE49-F238E27FC236}">
                  <a16:creationId xmlns:a16="http://schemas.microsoft.com/office/drawing/2014/main" id="{A261EA33-55ED-5E1D-4A03-F3209299CE97}"/>
                </a:ext>
              </a:extLst>
            </p:cNvPr>
            <p:cNvSpPr/>
            <p:nvPr/>
          </p:nvSpPr>
          <p:spPr>
            <a:xfrm>
              <a:off x="7449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8" name="椭圆 287">
              <a:extLst>
                <a:ext uri="{FF2B5EF4-FFF2-40B4-BE49-F238E27FC236}">
                  <a16:creationId xmlns:a16="http://schemas.microsoft.com/office/drawing/2014/main" id="{091304BD-95B4-A453-09BC-0B8474457DFC}"/>
                </a:ext>
              </a:extLst>
            </p:cNvPr>
            <p:cNvSpPr/>
            <p:nvPr/>
          </p:nvSpPr>
          <p:spPr>
            <a:xfrm>
              <a:off x="7640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9" name="椭圆 288">
              <a:extLst>
                <a:ext uri="{FF2B5EF4-FFF2-40B4-BE49-F238E27FC236}">
                  <a16:creationId xmlns:a16="http://schemas.microsoft.com/office/drawing/2014/main" id="{9CF42B43-8A9E-03B8-6D30-4D4DB1142844}"/>
                </a:ext>
              </a:extLst>
            </p:cNvPr>
            <p:cNvSpPr/>
            <p:nvPr/>
          </p:nvSpPr>
          <p:spPr>
            <a:xfrm>
              <a:off x="7830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0" name="椭圆 289">
              <a:extLst>
                <a:ext uri="{FF2B5EF4-FFF2-40B4-BE49-F238E27FC236}">
                  <a16:creationId xmlns:a16="http://schemas.microsoft.com/office/drawing/2014/main" id="{BDBB2AFB-70D7-08C9-503C-24FC1A70DCD1}"/>
                </a:ext>
              </a:extLst>
            </p:cNvPr>
            <p:cNvSpPr/>
            <p:nvPr/>
          </p:nvSpPr>
          <p:spPr>
            <a:xfrm>
              <a:off x="8021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1" name="椭圆 290">
              <a:extLst>
                <a:ext uri="{FF2B5EF4-FFF2-40B4-BE49-F238E27FC236}">
                  <a16:creationId xmlns:a16="http://schemas.microsoft.com/office/drawing/2014/main" id="{2EE3123E-8245-C802-94EE-65AA50ADC8A1}"/>
                </a:ext>
              </a:extLst>
            </p:cNvPr>
            <p:cNvSpPr/>
            <p:nvPr/>
          </p:nvSpPr>
          <p:spPr>
            <a:xfrm>
              <a:off x="8211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2" name="椭圆 291">
              <a:extLst>
                <a:ext uri="{FF2B5EF4-FFF2-40B4-BE49-F238E27FC236}">
                  <a16:creationId xmlns:a16="http://schemas.microsoft.com/office/drawing/2014/main" id="{2B101E3A-4E6B-CB49-A39A-5763E2733556}"/>
                </a:ext>
              </a:extLst>
            </p:cNvPr>
            <p:cNvSpPr/>
            <p:nvPr/>
          </p:nvSpPr>
          <p:spPr>
            <a:xfrm>
              <a:off x="8402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3" name="椭圆 292">
              <a:extLst>
                <a:ext uri="{FF2B5EF4-FFF2-40B4-BE49-F238E27FC236}">
                  <a16:creationId xmlns:a16="http://schemas.microsoft.com/office/drawing/2014/main" id="{91A6BC18-B8C7-48BE-797D-833369F3E99F}"/>
                </a:ext>
              </a:extLst>
            </p:cNvPr>
            <p:cNvSpPr/>
            <p:nvPr/>
          </p:nvSpPr>
          <p:spPr>
            <a:xfrm>
              <a:off x="8592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4" name="椭圆 293">
              <a:extLst>
                <a:ext uri="{FF2B5EF4-FFF2-40B4-BE49-F238E27FC236}">
                  <a16:creationId xmlns:a16="http://schemas.microsoft.com/office/drawing/2014/main" id="{A3D536EE-D5A8-BD98-10AC-3659F57018A4}"/>
                </a:ext>
              </a:extLst>
            </p:cNvPr>
            <p:cNvSpPr/>
            <p:nvPr/>
          </p:nvSpPr>
          <p:spPr>
            <a:xfrm>
              <a:off x="8783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5" name="椭圆 294">
              <a:extLst>
                <a:ext uri="{FF2B5EF4-FFF2-40B4-BE49-F238E27FC236}">
                  <a16:creationId xmlns:a16="http://schemas.microsoft.com/office/drawing/2014/main" id="{EC4155BA-5B0F-1761-5245-4D6C4B9D7FFB}"/>
                </a:ext>
              </a:extLst>
            </p:cNvPr>
            <p:cNvSpPr/>
            <p:nvPr/>
          </p:nvSpPr>
          <p:spPr>
            <a:xfrm>
              <a:off x="8973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6" name="椭圆 295">
              <a:extLst>
                <a:ext uri="{FF2B5EF4-FFF2-40B4-BE49-F238E27FC236}">
                  <a16:creationId xmlns:a16="http://schemas.microsoft.com/office/drawing/2014/main" id="{0F588024-94EA-5A7E-59FE-C9D083C3FFCD}"/>
                </a:ext>
              </a:extLst>
            </p:cNvPr>
            <p:cNvSpPr/>
            <p:nvPr/>
          </p:nvSpPr>
          <p:spPr>
            <a:xfrm>
              <a:off x="9164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7" name="椭圆 296">
              <a:extLst>
                <a:ext uri="{FF2B5EF4-FFF2-40B4-BE49-F238E27FC236}">
                  <a16:creationId xmlns:a16="http://schemas.microsoft.com/office/drawing/2014/main" id="{1523484C-4D04-82FD-9086-2D7015AAF769}"/>
                </a:ext>
              </a:extLst>
            </p:cNvPr>
            <p:cNvSpPr/>
            <p:nvPr/>
          </p:nvSpPr>
          <p:spPr>
            <a:xfrm>
              <a:off x="9354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8" name="椭圆 297">
              <a:extLst>
                <a:ext uri="{FF2B5EF4-FFF2-40B4-BE49-F238E27FC236}">
                  <a16:creationId xmlns:a16="http://schemas.microsoft.com/office/drawing/2014/main" id="{9F57E5BF-6EA0-F799-3394-1FDF7A5ABFCC}"/>
                </a:ext>
              </a:extLst>
            </p:cNvPr>
            <p:cNvSpPr/>
            <p:nvPr/>
          </p:nvSpPr>
          <p:spPr>
            <a:xfrm>
              <a:off x="9545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9" name="椭圆 298">
              <a:extLst>
                <a:ext uri="{FF2B5EF4-FFF2-40B4-BE49-F238E27FC236}">
                  <a16:creationId xmlns:a16="http://schemas.microsoft.com/office/drawing/2014/main" id="{9D9CFA0F-BEA1-027E-C86A-A9FC6D01F313}"/>
                </a:ext>
              </a:extLst>
            </p:cNvPr>
            <p:cNvSpPr/>
            <p:nvPr/>
          </p:nvSpPr>
          <p:spPr>
            <a:xfrm>
              <a:off x="9735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0" name="椭圆 299">
              <a:extLst>
                <a:ext uri="{FF2B5EF4-FFF2-40B4-BE49-F238E27FC236}">
                  <a16:creationId xmlns:a16="http://schemas.microsoft.com/office/drawing/2014/main" id="{B5FF889C-F11B-D404-3603-A6222AD810BC}"/>
                </a:ext>
              </a:extLst>
            </p:cNvPr>
            <p:cNvSpPr/>
            <p:nvPr/>
          </p:nvSpPr>
          <p:spPr>
            <a:xfrm>
              <a:off x="9926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1" name="椭圆 300">
              <a:extLst>
                <a:ext uri="{FF2B5EF4-FFF2-40B4-BE49-F238E27FC236}">
                  <a16:creationId xmlns:a16="http://schemas.microsoft.com/office/drawing/2014/main" id="{BEF46BBA-AB36-27D6-59FB-F7E6475214FD}"/>
                </a:ext>
              </a:extLst>
            </p:cNvPr>
            <p:cNvSpPr/>
            <p:nvPr/>
          </p:nvSpPr>
          <p:spPr>
            <a:xfrm>
              <a:off x="10116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Tree>
    <p:extLst>
      <p:ext uri="{BB962C8B-B14F-4D97-AF65-F5344CB8AC3E}">
        <p14:creationId xmlns:p14="http://schemas.microsoft.com/office/powerpoint/2010/main" val="2280214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图形 1">
            <a:extLst>
              <a:ext uri="{FF2B5EF4-FFF2-40B4-BE49-F238E27FC236}">
                <a16:creationId xmlns:a16="http://schemas.microsoft.com/office/drawing/2014/main" id="{BFDE7A44-E83D-8B1C-7797-2A8C1A2E7DBA}"/>
              </a:ext>
            </a:extLst>
          </p:cNvPr>
          <p:cNvGrpSpPr/>
          <p:nvPr/>
        </p:nvGrpSpPr>
        <p:grpSpPr>
          <a:xfrm rot="16200000">
            <a:off x="147868" y="5076589"/>
            <a:ext cx="1616697" cy="503054"/>
            <a:chOff x="4451984" y="5972175"/>
            <a:chExt cx="1097915" cy="341629"/>
          </a:xfrm>
          <a:solidFill>
            <a:schemeClr val="accent2"/>
          </a:solidFill>
        </p:grpSpPr>
        <p:sp>
          <p:nvSpPr>
            <p:cNvPr id="183" name="任意多边形: 形状 182">
              <a:extLst>
                <a:ext uri="{FF2B5EF4-FFF2-40B4-BE49-F238E27FC236}">
                  <a16:creationId xmlns:a16="http://schemas.microsoft.com/office/drawing/2014/main" id="{3154DB42-E8C7-B1D1-AB97-4ACAA7D413F3}"/>
                </a:ext>
              </a:extLst>
            </p:cNvPr>
            <p:cNvSpPr/>
            <p:nvPr/>
          </p:nvSpPr>
          <p:spPr>
            <a:xfrm>
              <a:off x="4451984" y="6227445"/>
              <a:ext cx="1097915" cy="86359"/>
            </a:xfrm>
            <a:custGeom>
              <a:avLst/>
              <a:gdLst>
                <a:gd name="connsiteX0" fmla="*/ 1082040 w 1097915"/>
                <a:gd name="connsiteY0" fmla="*/ 86360 h 86359"/>
                <a:gd name="connsiteX1" fmla="*/ 1016635 w 1097915"/>
                <a:gd name="connsiteY1" fmla="*/ 52705 h 86359"/>
                <a:gd name="connsiteX2" fmla="*/ 975360 w 1097915"/>
                <a:gd name="connsiteY2" fmla="*/ 29210 h 86359"/>
                <a:gd name="connsiteX3" fmla="*/ 934085 w 1097915"/>
                <a:gd name="connsiteY3" fmla="*/ 52705 h 86359"/>
                <a:gd name="connsiteX4" fmla="*/ 869315 w 1097915"/>
                <a:gd name="connsiteY4" fmla="*/ 86360 h 86359"/>
                <a:gd name="connsiteX5" fmla="*/ 803910 w 1097915"/>
                <a:gd name="connsiteY5" fmla="*/ 52705 h 86359"/>
                <a:gd name="connsiteX6" fmla="*/ 762635 w 1097915"/>
                <a:gd name="connsiteY6" fmla="*/ 29210 h 86359"/>
                <a:gd name="connsiteX7" fmla="*/ 721360 w 1097915"/>
                <a:gd name="connsiteY7" fmla="*/ 52705 h 86359"/>
                <a:gd name="connsiteX8" fmla="*/ 655955 w 1097915"/>
                <a:gd name="connsiteY8" fmla="*/ 86360 h 86359"/>
                <a:gd name="connsiteX9" fmla="*/ 590550 w 1097915"/>
                <a:gd name="connsiteY9" fmla="*/ 52705 h 86359"/>
                <a:gd name="connsiteX10" fmla="*/ 549275 w 1097915"/>
                <a:gd name="connsiteY10" fmla="*/ 29210 h 86359"/>
                <a:gd name="connsiteX11" fmla="*/ 508000 w 1097915"/>
                <a:gd name="connsiteY11" fmla="*/ 52705 h 86359"/>
                <a:gd name="connsiteX12" fmla="*/ 442595 w 1097915"/>
                <a:gd name="connsiteY12" fmla="*/ 86360 h 86359"/>
                <a:gd name="connsiteX13" fmla="*/ 377190 w 1097915"/>
                <a:gd name="connsiteY13" fmla="*/ 52705 h 86359"/>
                <a:gd name="connsiteX14" fmla="*/ 335915 w 1097915"/>
                <a:gd name="connsiteY14" fmla="*/ 29210 h 86359"/>
                <a:gd name="connsiteX15" fmla="*/ 294640 w 1097915"/>
                <a:gd name="connsiteY15" fmla="*/ 52705 h 86359"/>
                <a:gd name="connsiteX16" fmla="*/ 229235 w 1097915"/>
                <a:gd name="connsiteY16" fmla="*/ 86360 h 86359"/>
                <a:gd name="connsiteX17" fmla="*/ 163830 w 1097915"/>
                <a:gd name="connsiteY17" fmla="*/ 52705 h 86359"/>
                <a:gd name="connsiteX18" fmla="*/ 122555 w 1097915"/>
                <a:gd name="connsiteY18" fmla="*/ 29210 h 86359"/>
                <a:gd name="connsiteX19" fmla="*/ 81280 w 1097915"/>
                <a:gd name="connsiteY19" fmla="*/ 52705 h 86359"/>
                <a:gd name="connsiteX20" fmla="*/ 15875 w 1097915"/>
                <a:gd name="connsiteY20" fmla="*/ 86360 h 86359"/>
                <a:gd name="connsiteX21" fmla="*/ 0 w 1097915"/>
                <a:gd name="connsiteY21" fmla="*/ 71755 h 86359"/>
                <a:gd name="connsiteX22" fmla="*/ 15875 w 1097915"/>
                <a:gd name="connsiteY22" fmla="*/ 57150 h 86359"/>
                <a:gd name="connsiteX23" fmla="*/ 57150 w 1097915"/>
                <a:gd name="connsiteY23" fmla="*/ 33655 h 86359"/>
                <a:gd name="connsiteX24" fmla="*/ 122555 w 1097915"/>
                <a:gd name="connsiteY24" fmla="*/ 0 h 86359"/>
                <a:gd name="connsiteX25" fmla="*/ 187960 w 1097915"/>
                <a:gd name="connsiteY25" fmla="*/ 33655 h 86359"/>
                <a:gd name="connsiteX26" fmla="*/ 229235 w 1097915"/>
                <a:gd name="connsiteY26" fmla="*/ 57150 h 86359"/>
                <a:gd name="connsiteX27" fmla="*/ 270510 w 1097915"/>
                <a:gd name="connsiteY27" fmla="*/ 33655 h 86359"/>
                <a:gd name="connsiteX28" fmla="*/ 335915 w 1097915"/>
                <a:gd name="connsiteY28" fmla="*/ 0 h 86359"/>
                <a:gd name="connsiteX29" fmla="*/ 401320 w 1097915"/>
                <a:gd name="connsiteY29" fmla="*/ 33655 h 86359"/>
                <a:gd name="connsiteX30" fmla="*/ 442595 w 1097915"/>
                <a:gd name="connsiteY30" fmla="*/ 57150 h 86359"/>
                <a:gd name="connsiteX31" fmla="*/ 483870 w 1097915"/>
                <a:gd name="connsiteY31" fmla="*/ 33655 h 86359"/>
                <a:gd name="connsiteX32" fmla="*/ 549275 w 1097915"/>
                <a:gd name="connsiteY32" fmla="*/ 0 h 86359"/>
                <a:gd name="connsiteX33" fmla="*/ 614680 w 1097915"/>
                <a:gd name="connsiteY33" fmla="*/ 33655 h 86359"/>
                <a:gd name="connsiteX34" fmla="*/ 655955 w 1097915"/>
                <a:gd name="connsiteY34" fmla="*/ 57150 h 86359"/>
                <a:gd name="connsiteX35" fmla="*/ 697230 w 1097915"/>
                <a:gd name="connsiteY35" fmla="*/ 33655 h 86359"/>
                <a:gd name="connsiteX36" fmla="*/ 762635 w 1097915"/>
                <a:gd name="connsiteY36" fmla="*/ 0 h 86359"/>
                <a:gd name="connsiteX37" fmla="*/ 828040 w 1097915"/>
                <a:gd name="connsiteY37" fmla="*/ 33655 h 86359"/>
                <a:gd name="connsiteX38" fmla="*/ 869315 w 1097915"/>
                <a:gd name="connsiteY38" fmla="*/ 57150 h 86359"/>
                <a:gd name="connsiteX39" fmla="*/ 910590 w 1097915"/>
                <a:gd name="connsiteY39" fmla="*/ 33655 h 86359"/>
                <a:gd name="connsiteX40" fmla="*/ 975360 w 1097915"/>
                <a:gd name="connsiteY40" fmla="*/ 0 h 86359"/>
                <a:gd name="connsiteX41" fmla="*/ 1040765 w 1097915"/>
                <a:gd name="connsiteY41" fmla="*/ 33655 h 86359"/>
                <a:gd name="connsiteX42" fmla="*/ 1082040 w 1097915"/>
                <a:gd name="connsiteY42" fmla="*/ 57150 h 86359"/>
                <a:gd name="connsiteX43" fmla="*/ 1097915 w 1097915"/>
                <a:gd name="connsiteY43" fmla="*/ 71755 h 86359"/>
                <a:gd name="connsiteX44" fmla="*/ 1082040 w 1097915"/>
                <a:gd name="connsiteY44" fmla="*/ 86360 h 8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59">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sp>
          <p:nvSpPr>
            <p:cNvPr id="184" name="任意多边形: 形状 183">
              <a:extLst>
                <a:ext uri="{FF2B5EF4-FFF2-40B4-BE49-F238E27FC236}">
                  <a16:creationId xmlns:a16="http://schemas.microsoft.com/office/drawing/2014/main" id="{3E3331C8-2EDB-D362-32D5-9DCEAEB660C0}"/>
                </a:ext>
              </a:extLst>
            </p:cNvPr>
            <p:cNvSpPr/>
            <p:nvPr/>
          </p:nvSpPr>
          <p:spPr>
            <a:xfrm>
              <a:off x="4451984" y="6099809"/>
              <a:ext cx="1097915" cy="86360"/>
            </a:xfrm>
            <a:custGeom>
              <a:avLst/>
              <a:gdLst>
                <a:gd name="connsiteX0" fmla="*/ 1082040 w 1097915"/>
                <a:gd name="connsiteY0" fmla="*/ 86360 h 86360"/>
                <a:gd name="connsiteX1" fmla="*/ 1016635 w 1097915"/>
                <a:gd name="connsiteY1" fmla="*/ 52705 h 86360"/>
                <a:gd name="connsiteX2" fmla="*/ 975360 w 1097915"/>
                <a:gd name="connsiteY2" fmla="*/ 29210 h 86360"/>
                <a:gd name="connsiteX3" fmla="*/ 934085 w 1097915"/>
                <a:gd name="connsiteY3" fmla="*/ 52705 h 86360"/>
                <a:gd name="connsiteX4" fmla="*/ 869315 w 1097915"/>
                <a:gd name="connsiteY4" fmla="*/ 86360 h 86360"/>
                <a:gd name="connsiteX5" fmla="*/ 803910 w 1097915"/>
                <a:gd name="connsiteY5" fmla="*/ 52705 h 86360"/>
                <a:gd name="connsiteX6" fmla="*/ 762635 w 1097915"/>
                <a:gd name="connsiteY6" fmla="*/ 29210 h 86360"/>
                <a:gd name="connsiteX7" fmla="*/ 721360 w 1097915"/>
                <a:gd name="connsiteY7" fmla="*/ 52705 h 86360"/>
                <a:gd name="connsiteX8" fmla="*/ 655955 w 1097915"/>
                <a:gd name="connsiteY8" fmla="*/ 86360 h 86360"/>
                <a:gd name="connsiteX9" fmla="*/ 590550 w 1097915"/>
                <a:gd name="connsiteY9" fmla="*/ 52705 h 86360"/>
                <a:gd name="connsiteX10" fmla="*/ 549275 w 1097915"/>
                <a:gd name="connsiteY10" fmla="*/ 29210 h 86360"/>
                <a:gd name="connsiteX11" fmla="*/ 508000 w 1097915"/>
                <a:gd name="connsiteY11" fmla="*/ 52705 h 86360"/>
                <a:gd name="connsiteX12" fmla="*/ 442595 w 1097915"/>
                <a:gd name="connsiteY12" fmla="*/ 86360 h 86360"/>
                <a:gd name="connsiteX13" fmla="*/ 377190 w 1097915"/>
                <a:gd name="connsiteY13" fmla="*/ 52705 h 86360"/>
                <a:gd name="connsiteX14" fmla="*/ 335915 w 1097915"/>
                <a:gd name="connsiteY14" fmla="*/ 29210 h 86360"/>
                <a:gd name="connsiteX15" fmla="*/ 294640 w 1097915"/>
                <a:gd name="connsiteY15" fmla="*/ 52705 h 86360"/>
                <a:gd name="connsiteX16" fmla="*/ 229235 w 1097915"/>
                <a:gd name="connsiteY16" fmla="*/ 86360 h 86360"/>
                <a:gd name="connsiteX17" fmla="*/ 163830 w 1097915"/>
                <a:gd name="connsiteY17" fmla="*/ 52705 h 86360"/>
                <a:gd name="connsiteX18" fmla="*/ 122555 w 1097915"/>
                <a:gd name="connsiteY18" fmla="*/ 29210 h 86360"/>
                <a:gd name="connsiteX19" fmla="*/ 81280 w 1097915"/>
                <a:gd name="connsiteY19" fmla="*/ 52705 h 86360"/>
                <a:gd name="connsiteX20" fmla="*/ 15875 w 1097915"/>
                <a:gd name="connsiteY20" fmla="*/ 86360 h 86360"/>
                <a:gd name="connsiteX21" fmla="*/ 0 w 1097915"/>
                <a:gd name="connsiteY21" fmla="*/ 71755 h 86360"/>
                <a:gd name="connsiteX22" fmla="*/ 15875 w 1097915"/>
                <a:gd name="connsiteY22" fmla="*/ 57150 h 86360"/>
                <a:gd name="connsiteX23" fmla="*/ 57150 w 1097915"/>
                <a:gd name="connsiteY23" fmla="*/ 33655 h 86360"/>
                <a:gd name="connsiteX24" fmla="*/ 122555 w 1097915"/>
                <a:gd name="connsiteY24" fmla="*/ 0 h 86360"/>
                <a:gd name="connsiteX25" fmla="*/ 187960 w 1097915"/>
                <a:gd name="connsiteY25" fmla="*/ 33655 h 86360"/>
                <a:gd name="connsiteX26" fmla="*/ 229235 w 1097915"/>
                <a:gd name="connsiteY26" fmla="*/ 57150 h 86360"/>
                <a:gd name="connsiteX27" fmla="*/ 270510 w 1097915"/>
                <a:gd name="connsiteY27" fmla="*/ 33655 h 86360"/>
                <a:gd name="connsiteX28" fmla="*/ 335915 w 1097915"/>
                <a:gd name="connsiteY28" fmla="*/ 0 h 86360"/>
                <a:gd name="connsiteX29" fmla="*/ 401320 w 1097915"/>
                <a:gd name="connsiteY29" fmla="*/ 33655 h 86360"/>
                <a:gd name="connsiteX30" fmla="*/ 442595 w 1097915"/>
                <a:gd name="connsiteY30" fmla="*/ 57150 h 86360"/>
                <a:gd name="connsiteX31" fmla="*/ 483870 w 1097915"/>
                <a:gd name="connsiteY31" fmla="*/ 33655 h 86360"/>
                <a:gd name="connsiteX32" fmla="*/ 549275 w 1097915"/>
                <a:gd name="connsiteY32" fmla="*/ 0 h 86360"/>
                <a:gd name="connsiteX33" fmla="*/ 614680 w 1097915"/>
                <a:gd name="connsiteY33" fmla="*/ 33655 h 86360"/>
                <a:gd name="connsiteX34" fmla="*/ 655955 w 1097915"/>
                <a:gd name="connsiteY34" fmla="*/ 57150 h 86360"/>
                <a:gd name="connsiteX35" fmla="*/ 697230 w 1097915"/>
                <a:gd name="connsiteY35" fmla="*/ 33655 h 86360"/>
                <a:gd name="connsiteX36" fmla="*/ 762635 w 1097915"/>
                <a:gd name="connsiteY36" fmla="*/ 0 h 86360"/>
                <a:gd name="connsiteX37" fmla="*/ 828040 w 1097915"/>
                <a:gd name="connsiteY37" fmla="*/ 33655 h 86360"/>
                <a:gd name="connsiteX38" fmla="*/ 869315 w 1097915"/>
                <a:gd name="connsiteY38" fmla="*/ 57150 h 86360"/>
                <a:gd name="connsiteX39" fmla="*/ 910590 w 1097915"/>
                <a:gd name="connsiteY39" fmla="*/ 33655 h 86360"/>
                <a:gd name="connsiteX40" fmla="*/ 975360 w 1097915"/>
                <a:gd name="connsiteY40" fmla="*/ 0 h 86360"/>
                <a:gd name="connsiteX41" fmla="*/ 1040765 w 1097915"/>
                <a:gd name="connsiteY41" fmla="*/ 33655 h 86360"/>
                <a:gd name="connsiteX42" fmla="*/ 1082040 w 1097915"/>
                <a:gd name="connsiteY42" fmla="*/ 57150 h 86360"/>
                <a:gd name="connsiteX43" fmla="*/ 1097915 w 1097915"/>
                <a:gd name="connsiteY43" fmla="*/ 71755 h 86360"/>
                <a:gd name="connsiteX44" fmla="*/ 1082040 w 1097915"/>
                <a:gd name="connsiteY44" fmla="*/ 86360 h 8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60">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sp>
          <p:nvSpPr>
            <p:cNvPr id="185" name="任意多边形: 形状 184">
              <a:extLst>
                <a:ext uri="{FF2B5EF4-FFF2-40B4-BE49-F238E27FC236}">
                  <a16:creationId xmlns:a16="http://schemas.microsoft.com/office/drawing/2014/main" id="{42CC1FE3-03F9-37A9-39D5-A3B2357F9A41}"/>
                </a:ext>
              </a:extLst>
            </p:cNvPr>
            <p:cNvSpPr/>
            <p:nvPr/>
          </p:nvSpPr>
          <p:spPr>
            <a:xfrm>
              <a:off x="4451984" y="5972175"/>
              <a:ext cx="1097915" cy="86359"/>
            </a:xfrm>
            <a:custGeom>
              <a:avLst/>
              <a:gdLst>
                <a:gd name="connsiteX0" fmla="*/ 1082040 w 1097915"/>
                <a:gd name="connsiteY0" fmla="*/ 86360 h 86359"/>
                <a:gd name="connsiteX1" fmla="*/ 1016635 w 1097915"/>
                <a:gd name="connsiteY1" fmla="*/ 52705 h 86359"/>
                <a:gd name="connsiteX2" fmla="*/ 975360 w 1097915"/>
                <a:gd name="connsiteY2" fmla="*/ 29210 h 86359"/>
                <a:gd name="connsiteX3" fmla="*/ 934085 w 1097915"/>
                <a:gd name="connsiteY3" fmla="*/ 52705 h 86359"/>
                <a:gd name="connsiteX4" fmla="*/ 869315 w 1097915"/>
                <a:gd name="connsiteY4" fmla="*/ 86360 h 86359"/>
                <a:gd name="connsiteX5" fmla="*/ 803910 w 1097915"/>
                <a:gd name="connsiteY5" fmla="*/ 52705 h 86359"/>
                <a:gd name="connsiteX6" fmla="*/ 762635 w 1097915"/>
                <a:gd name="connsiteY6" fmla="*/ 29210 h 86359"/>
                <a:gd name="connsiteX7" fmla="*/ 721360 w 1097915"/>
                <a:gd name="connsiteY7" fmla="*/ 52705 h 86359"/>
                <a:gd name="connsiteX8" fmla="*/ 655955 w 1097915"/>
                <a:gd name="connsiteY8" fmla="*/ 86360 h 86359"/>
                <a:gd name="connsiteX9" fmla="*/ 590550 w 1097915"/>
                <a:gd name="connsiteY9" fmla="*/ 52705 h 86359"/>
                <a:gd name="connsiteX10" fmla="*/ 549275 w 1097915"/>
                <a:gd name="connsiteY10" fmla="*/ 29210 h 86359"/>
                <a:gd name="connsiteX11" fmla="*/ 508000 w 1097915"/>
                <a:gd name="connsiteY11" fmla="*/ 52705 h 86359"/>
                <a:gd name="connsiteX12" fmla="*/ 442595 w 1097915"/>
                <a:gd name="connsiteY12" fmla="*/ 86360 h 86359"/>
                <a:gd name="connsiteX13" fmla="*/ 377190 w 1097915"/>
                <a:gd name="connsiteY13" fmla="*/ 52705 h 86359"/>
                <a:gd name="connsiteX14" fmla="*/ 335915 w 1097915"/>
                <a:gd name="connsiteY14" fmla="*/ 29210 h 86359"/>
                <a:gd name="connsiteX15" fmla="*/ 294640 w 1097915"/>
                <a:gd name="connsiteY15" fmla="*/ 52705 h 86359"/>
                <a:gd name="connsiteX16" fmla="*/ 229235 w 1097915"/>
                <a:gd name="connsiteY16" fmla="*/ 86360 h 86359"/>
                <a:gd name="connsiteX17" fmla="*/ 163830 w 1097915"/>
                <a:gd name="connsiteY17" fmla="*/ 52705 h 86359"/>
                <a:gd name="connsiteX18" fmla="*/ 122555 w 1097915"/>
                <a:gd name="connsiteY18" fmla="*/ 29210 h 86359"/>
                <a:gd name="connsiteX19" fmla="*/ 81280 w 1097915"/>
                <a:gd name="connsiteY19" fmla="*/ 52705 h 86359"/>
                <a:gd name="connsiteX20" fmla="*/ 15875 w 1097915"/>
                <a:gd name="connsiteY20" fmla="*/ 86360 h 86359"/>
                <a:gd name="connsiteX21" fmla="*/ 0 w 1097915"/>
                <a:gd name="connsiteY21" fmla="*/ 71755 h 86359"/>
                <a:gd name="connsiteX22" fmla="*/ 15875 w 1097915"/>
                <a:gd name="connsiteY22" fmla="*/ 57150 h 86359"/>
                <a:gd name="connsiteX23" fmla="*/ 57150 w 1097915"/>
                <a:gd name="connsiteY23" fmla="*/ 33655 h 86359"/>
                <a:gd name="connsiteX24" fmla="*/ 122555 w 1097915"/>
                <a:gd name="connsiteY24" fmla="*/ 0 h 86359"/>
                <a:gd name="connsiteX25" fmla="*/ 187960 w 1097915"/>
                <a:gd name="connsiteY25" fmla="*/ 33655 h 86359"/>
                <a:gd name="connsiteX26" fmla="*/ 229235 w 1097915"/>
                <a:gd name="connsiteY26" fmla="*/ 57150 h 86359"/>
                <a:gd name="connsiteX27" fmla="*/ 270510 w 1097915"/>
                <a:gd name="connsiteY27" fmla="*/ 33655 h 86359"/>
                <a:gd name="connsiteX28" fmla="*/ 335915 w 1097915"/>
                <a:gd name="connsiteY28" fmla="*/ 0 h 86359"/>
                <a:gd name="connsiteX29" fmla="*/ 401320 w 1097915"/>
                <a:gd name="connsiteY29" fmla="*/ 33655 h 86359"/>
                <a:gd name="connsiteX30" fmla="*/ 442595 w 1097915"/>
                <a:gd name="connsiteY30" fmla="*/ 57150 h 86359"/>
                <a:gd name="connsiteX31" fmla="*/ 483870 w 1097915"/>
                <a:gd name="connsiteY31" fmla="*/ 33655 h 86359"/>
                <a:gd name="connsiteX32" fmla="*/ 549275 w 1097915"/>
                <a:gd name="connsiteY32" fmla="*/ 0 h 86359"/>
                <a:gd name="connsiteX33" fmla="*/ 614680 w 1097915"/>
                <a:gd name="connsiteY33" fmla="*/ 33655 h 86359"/>
                <a:gd name="connsiteX34" fmla="*/ 655955 w 1097915"/>
                <a:gd name="connsiteY34" fmla="*/ 57150 h 86359"/>
                <a:gd name="connsiteX35" fmla="*/ 697230 w 1097915"/>
                <a:gd name="connsiteY35" fmla="*/ 33655 h 86359"/>
                <a:gd name="connsiteX36" fmla="*/ 762635 w 1097915"/>
                <a:gd name="connsiteY36" fmla="*/ 0 h 86359"/>
                <a:gd name="connsiteX37" fmla="*/ 828040 w 1097915"/>
                <a:gd name="connsiteY37" fmla="*/ 33655 h 86359"/>
                <a:gd name="connsiteX38" fmla="*/ 869315 w 1097915"/>
                <a:gd name="connsiteY38" fmla="*/ 57150 h 86359"/>
                <a:gd name="connsiteX39" fmla="*/ 910590 w 1097915"/>
                <a:gd name="connsiteY39" fmla="*/ 33655 h 86359"/>
                <a:gd name="connsiteX40" fmla="*/ 975360 w 1097915"/>
                <a:gd name="connsiteY40" fmla="*/ 0 h 86359"/>
                <a:gd name="connsiteX41" fmla="*/ 1040765 w 1097915"/>
                <a:gd name="connsiteY41" fmla="*/ 33655 h 86359"/>
                <a:gd name="connsiteX42" fmla="*/ 1082040 w 1097915"/>
                <a:gd name="connsiteY42" fmla="*/ 57150 h 86359"/>
                <a:gd name="connsiteX43" fmla="*/ 1097915 w 1097915"/>
                <a:gd name="connsiteY43" fmla="*/ 71755 h 86359"/>
                <a:gd name="connsiteX44" fmla="*/ 1082040 w 1097915"/>
                <a:gd name="connsiteY44" fmla="*/ 86360 h 8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59">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grpSp>
      <p:sp>
        <p:nvSpPr>
          <p:cNvPr id="9" name="文本框">
            <a:extLst>
              <a:ext uri="{FF2B5EF4-FFF2-40B4-BE49-F238E27FC236}">
                <a16:creationId xmlns:a16="http://schemas.microsoft.com/office/drawing/2014/main" id="{7FEB944C-62DD-9080-F15E-026ACDC75D5A}"/>
              </a:ext>
            </a:extLst>
          </p:cNvPr>
          <p:cNvSpPr/>
          <p:nvPr/>
        </p:nvSpPr>
        <p:spPr>
          <a:xfrm>
            <a:off x="546100" y="3999413"/>
            <a:ext cx="5270500" cy="769441"/>
          </a:xfrm>
          <a:prstGeom prst="rect">
            <a:avLst/>
          </a:prstGeom>
        </p:spPr>
        <p:txBody>
          <a:bodyPr wrap="square" lIns="0" tIns="0" rIns="0" bIns="0" anchor="t">
            <a:noAutofit/>
          </a:bodyPr>
          <a:lstStyle/>
          <a:p>
            <a:pPr algn="l"/>
            <a:r>
              <a:rPr lang="zh-CN" altLang="en-US" sz="5000" dirty="0">
                <a:latin typeface="+mj-ea"/>
                <a:ea typeface="+mj-ea"/>
                <a:sym typeface="+mn-lt"/>
              </a:rPr>
              <a:t>防疫注意事项</a:t>
            </a:r>
          </a:p>
        </p:txBody>
      </p:sp>
      <p:sp>
        <p:nvSpPr>
          <p:cNvPr id="10" name="文本框">
            <a:extLst>
              <a:ext uri="{FF2B5EF4-FFF2-40B4-BE49-F238E27FC236}">
                <a16:creationId xmlns:a16="http://schemas.microsoft.com/office/drawing/2014/main" id="{431D1C40-6132-4648-C268-79A9C885DF64}"/>
              </a:ext>
            </a:extLst>
          </p:cNvPr>
          <p:cNvSpPr/>
          <p:nvPr/>
        </p:nvSpPr>
        <p:spPr>
          <a:xfrm>
            <a:off x="1904486" y="3103406"/>
            <a:ext cx="1267976" cy="769441"/>
          </a:xfrm>
          <a:prstGeom prst="rect">
            <a:avLst/>
          </a:prstGeom>
        </p:spPr>
        <p:txBody>
          <a:bodyPr wrap="none" lIns="0" tIns="0" rIns="0" bIns="0" anchor="ctr">
            <a:noAutofit/>
          </a:bodyPr>
          <a:lstStyle/>
          <a:p>
            <a:r>
              <a:rPr lang="en-US" altLang="zh-CN" sz="5000" dirty="0">
                <a:latin typeface="+mj-ea"/>
                <a:ea typeface="+mj-ea"/>
                <a:sym typeface="+mn-lt"/>
              </a:rPr>
              <a:t>#05</a:t>
            </a:r>
            <a:endParaRPr lang="zh-CN" altLang="en-US" sz="5000" dirty="0">
              <a:latin typeface="+mj-ea"/>
              <a:ea typeface="+mj-ea"/>
              <a:sym typeface="+mn-lt"/>
            </a:endParaRPr>
          </a:p>
        </p:txBody>
      </p:sp>
      <p:grpSp>
        <p:nvGrpSpPr>
          <p:cNvPr id="19" name="组合 18">
            <a:extLst>
              <a:ext uri="{FF2B5EF4-FFF2-40B4-BE49-F238E27FC236}">
                <a16:creationId xmlns:a16="http://schemas.microsoft.com/office/drawing/2014/main" id="{ACE04B66-8A1B-F7C1-1601-0D37B57660CE}"/>
              </a:ext>
            </a:extLst>
          </p:cNvPr>
          <p:cNvGrpSpPr/>
          <p:nvPr/>
        </p:nvGrpSpPr>
        <p:grpSpPr>
          <a:xfrm rot="16200000">
            <a:off x="871569" y="2773091"/>
            <a:ext cx="611188" cy="1246509"/>
            <a:chOff x="4489621" y="5119"/>
            <a:chExt cx="3458934" cy="7054449"/>
          </a:xfrm>
        </p:grpSpPr>
        <p:sp>
          <p:nvSpPr>
            <p:cNvPr id="18" name="任意多边形: 形状 17">
              <a:extLst>
                <a:ext uri="{FF2B5EF4-FFF2-40B4-BE49-F238E27FC236}">
                  <a16:creationId xmlns:a16="http://schemas.microsoft.com/office/drawing/2014/main" id="{8954844F-FE43-41FB-6CE2-AC8411730D7A}"/>
                </a:ext>
              </a:extLst>
            </p:cNvPr>
            <p:cNvSpPr/>
            <p:nvPr/>
          </p:nvSpPr>
          <p:spPr>
            <a:xfrm>
              <a:off x="6470507" y="1225239"/>
              <a:ext cx="1478048" cy="5834329"/>
            </a:xfrm>
            <a:custGeom>
              <a:avLst/>
              <a:gdLst>
                <a:gd name="connsiteX0" fmla="*/ 1478045 w 1478044"/>
                <a:gd name="connsiteY0" fmla="*/ 0 h 5834331"/>
                <a:gd name="connsiteX1" fmla="*/ 1478045 w 1478044"/>
                <a:gd name="connsiteY1" fmla="*/ 4980921 h 5834331"/>
                <a:gd name="connsiteX2" fmla="*/ 0 w 1478044"/>
                <a:gd name="connsiteY2" fmla="*/ 5834331 h 5834331"/>
                <a:gd name="connsiteX3" fmla="*/ 0 w 1478044"/>
                <a:gd name="connsiteY3" fmla="*/ 853411 h 5834331"/>
                <a:gd name="connsiteX4" fmla="*/ 1478045 w 1478044"/>
                <a:gd name="connsiteY4" fmla="*/ 0 h 583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044" h="5834331">
                  <a:moveTo>
                    <a:pt x="1478045" y="0"/>
                  </a:moveTo>
                  <a:lnTo>
                    <a:pt x="1478045" y="4980921"/>
                  </a:lnTo>
                  <a:lnTo>
                    <a:pt x="0" y="5834331"/>
                  </a:lnTo>
                  <a:lnTo>
                    <a:pt x="0" y="853411"/>
                  </a:lnTo>
                  <a:lnTo>
                    <a:pt x="1478045" y="0"/>
                  </a:lnTo>
                  <a:close/>
                </a:path>
              </a:pathLst>
            </a:custGeom>
            <a:solidFill>
              <a:schemeClr val="accent4"/>
            </a:solidFill>
            <a:ln w="34925" cap="sq">
              <a:solidFill>
                <a:schemeClr val="accent4"/>
              </a:solidFill>
              <a:prstDash val="solid"/>
              <a:miter lim="800000"/>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5" name="任意多边形: 形状 14">
              <a:extLst>
                <a:ext uri="{FF2B5EF4-FFF2-40B4-BE49-F238E27FC236}">
                  <a16:creationId xmlns:a16="http://schemas.microsoft.com/office/drawing/2014/main" id="{929D5E35-AF64-B95C-5134-1CDFAD7C136A}"/>
                </a:ext>
              </a:extLst>
            </p:cNvPr>
            <p:cNvSpPr/>
            <p:nvPr/>
          </p:nvSpPr>
          <p:spPr>
            <a:xfrm>
              <a:off x="4489621" y="5119"/>
              <a:ext cx="2956177" cy="1706732"/>
            </a:xfrm>
            <a:custGeom>
              <a:avLst/>
              <a:gdLst>
                <a:gd name="connsiteX0" fmla="*/ 2956177 w 2956177"/>
                <a:gd name="connsiteY0" fmla="*/ 853322 h 1706732"/>
                <a:gd name="connsiteX1" fmla="*/ 1478133 w 2956177"/>
                <a:gd name="connsiteY1" fmla="*/ 1706733 h 1706732"/>
                <a:gd name="connsiteX2" fmla="*/ 0 w 2956177"/>
                <a:gd name="connsiteY2" fmla="*/ 853322 h 1706732"/>
                <a:gd name="connsiteX3" fmla="*/ 1478133 w 2956177"/>
                <a:gd name="connsiteY3" fmla="*/ 0 h 1706732"/>
                <a:gd name="connsiteX4" fmla="*/ 2956177 w 2956177"/>
                <a:gd name="connsiteY4" fmla="*/ 853322 h 170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6177" h="1706732">
                  <a:moveTo>
                    <a:pt x="2956177" y="853322"/>
                  </a:moveTo>
                  <a:lnTo>
                    <a:pt x="1478133" y="1706733"/>
                  </a:lnTo>
                  <a:lnTo>
                    <a:pt x="0" y="853322"/>
                  </a:lnTo>
                  <a:lnTo>
                    <a:pt x="1478133" y="0"/>
                  </a:lnTo>
                  <a:lnTo>
                    <a:pt x="2956177" y="853322"/>
                  </a:lnTo>
                  <a:close/>
                </a:path>
              </a:pathLst>
            </a:custGeom>
            <a:noFill/>
            <a:ln w="34925" cap="rnd">
              <a:solidFill>
                <a:schemeClr val="tx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6" name="任意多边形: 形状 15">
              <a:extLst>
                <a:ext uri="{FF2B5EF4-FFF2-40B4-BE49-F238E27FC236}">
                  <a16:creationId xmlns:a16="http://schemas.microsoft.com/office/drawing/2014/main" id="{1717928A-52FA-83AE-D2EA-8E71A3236556}"/>
                </a:ext>
              </a:extLst>
            </p:cNvPr>
            <p:cNvSpPr/>
            <p:nvPr/>
          </p:nvSpPr>
          <p:spPr>
            <a:xfrm>
              <a:off x="4489621" y="858441"/>
              <a:ext cx="1478132" cy="5834331"/>
            </a:xfrm>
            <a:custGeom>
              <a:avLst/>
              <a:gdLst>
                <a:gd name="connsiteX0" fmla="*/ 1478133 w 1478132"/>
                <a:gd name="connsiteY0" fmla="*/ 853411 h 5834331"/>
                <a:gd name="connsiteX1" fmla="*/ 1478133 w 1478132"/>
                <a:gd name="connsiteY1" fmla="*/ 5834331 h 5834331"/>
                <a:gd name="connsiteX2" fmla="*/ 0 w 1478132"/>
                <a:gd name="connsiteY2" fmla="*/ 4980921 h 5834331"/>
                <a:gd name="connsiteX3" fmla="*/ 0 w 1478132"/>
                <a:gd name="connsiteY3" fmla="*/ 0 h 5834331"/>
                <a:gd name="connsiteX4" fmla="*/ 1478133 w 1478132"/>
                <a:gd name="connsiteY4" fmla="*/ 853411 h 583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132" h="5834331">
                  <a:moveTo>
                    <a:pt x="1478133" y="853411"/>
                  </a:moveTo>
                  <a:lnTo>
                    <a:pt x="1478133" y="5834331"/>
                  </a:lnTo>
                  <a:lnTo>
                    <a:pt x="0" y="4980921"/>
                  </a:lnTo>
                  <a:lnTo>
                    <a:pt x="0" y="0"/>
                  </a:lnTo>
                  <a:lnTo>
                    <a:pt x="1478133" y="853411"/>
                  </a:lnTo>
                  <a:close/>
                </a:path>
              </a:pathLst>
            </a:custGeom>
            <a:noFill/>
            <a:ln w="34925" cap="rnd">
              <a:solidFill>
                <a:schemeClr val="tx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7" name="任意多边形: 形状 16">
              <a:extLst>
                <a:ext uri="{FF2B5EF4-FFF2-40B4-BE49-F238E27FC236}">
                  <a16:creationId xmlns:a16="http://schemas.microsoft.com/office/drawing/2014/main" id="{7829C96D-E3FC-D67A-4F07-BF4641910F73}"/>
                </a:ext>
              </a:extLst>
            </p:cNvPr>
            <p:cNvSpPr/>
            <p:nvPr/>
          </p:nvSpPr>
          <p:spPr>
            <a:xfrm>
              <a:off x="5967754" y="858441"/>
              <a:ext cx="1478044" cy="5834331"/>
            </a:xfrm>
            <a:custGeom>
              <a:avLst/>
              <a:gdLst>
                <a:gd name="connsiteX0" fmla="*/ 1478044 w 1478044"/>
                <a:gd name="connsiteY0" fmla="*/ 0 h 5834331"/>
                <a:gd name="connsiteX1" fmla="*/ 1478044 w 1478044"/>
                <a:gd name="connsiteY1" fmla="*/ 4980921 h 5834331"/>
                <a:gd name="connsiteX2" fmla="*/ 0 w 1478044"/>
                <a:gd name="connsiteY2" fmla="*/ 5834331 h 5834331"/>
                <a:gd name="connsiteX3" fmla="*/ 0 w 1478044"/>
                <a:gd name="connsiteY3" fmla="*/ 853411 h 5834331"/>
                <a:gd name="connsiteX4" fmla="*/ 1478044 w 1478044"/>
                <a:gd name="connsiteY4" fmla="*/ 0 h 583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044" h="5834331">
                  <a:moveTo>
                    <a:pt x="1478044" y="0"/>
                  </a:moveTo>
                  <a:lnTo>
                    <a:pt x="1478044" y="4980921"/>
                  </a:lnTo>
                  <a:lnTo>
                    <a:pt x="0" y="5834331"/>
                  </a:lnTo>
                  <a:lnTo>
                    <a:pt x="0" y="853411"/>
                  </a:lnTo>
                  <a:lnTo>
                    <a:pt x="1478044" y="0"/>
                  </a:lnTo>
                  <a:close/>
                </a:path>
              </a:pathLst>
            </a:custGeom>
            <a:noFill/>
            <a:ln w="34925" cap="rnd">
              <a:solidFill>
                <a:schemeClr val="tx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grpSp>
      <p:grpSp>
        <p:nvGrpSpPr>
          <p:cNvPr id="23" name="组合 22">
            <a:extLst>
              <a:ext uri="{FF2B5EF4-FFF2-40B4-BE49-F238E27FC236}">
                <a16:creationId xmlns:a16="http://schemas.microsoft.com/office/drawing/2014/main" id="{0A98ED6E-56F7-ED6E-4AE3-537C77B10063}"/>
              </a:ext>
            </a:extLst>
          </p:cNvPr>
          <p:cNvGrpSpPr/>
          <p:nvPr/>
        </p:nvGrpSpPr>
        <p:grpSpPr>
          <a:xfrm rot="16200000">
            <a:off x="7388972" y="-391396"/>
            <a:ext cx="425339" cy="2701187"/>
            <a:chOff x="9962975" y="1137951"/>
            <a:chExt cx="349425" cy="2219082"/>
          </a:xfrm>
        </p:grpSpPr>
        <p:sp>
          <p:nvSpPr>
            <p:cNvPr id="24" name="椭圆 23">
              <a:extLst>
                <a:ext uri="{FF2B5EF4-FFF2-40B4-BE49-F238E27FC236}">
                  <a16:creationId xmlns:a16="http://schemas.microsoft.com/office/drawing/2014/main" id="{AD90ECE4-746C-D687-3D90-86EFC1955052}"/>
                </a:ext>
              </a:extLst>
            </p:cNvPr>
            <p:cNvSpPr>
              <a:spLocks/>
            </p:cNvSpPr>
            <p:nvPr/>
          </p:nvSpPr>
          <p:spPr>
            <a:xfrm>
              <a:off x="10200042" y="2947586"/>
              <a:ext cx="112358" cy="112358"/>
            </a:xfrm>
            <a:prstGeom prst="ellipse">
              <a:avLst/>
            </a:prstGeom>
            <a:noFill/>
            <a:ln w="31750" cap="rnd">
              <a:solidFill>
                <a:schemeClr val="tx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cxnSp>
          <p:nvCxnSpPr>
            <p:cNvPr id="25" name="直接连接符 24">
              <a:extLst>
                <a:ext uri="{FF2B5EF4-FFF2-40B4-BE49-F238E27FC236}">
                  <a16:creationId xmlns:a16="http://schemas.microsoft.com/office/drawing/2014/main" id="{6CDA78DF-4823-CE92-905B-8A8A9327A3F2}"/>
                </a:ext>
              </a:extLst>
            </p:cNvPr>
            <p:cNvCxnSpPr>
              <a:cxnSpLocks/>
            </p:cNvCxnSpPr>
            <p:nvPr/>
          </p:nvCxnSpPr>
          <p:spPr>
            <a:xfrm flipV="1">
              <a:off x="10256221" y="1317552"/>
              <a:ext cx="0" cy="1509068"/>
            </a:xfrm>
            <a:prstGeom prst="line">
              <a:avLst/>
            </a:prstGeom>
            <a:noFill/>
            <a:ln w="31750" cap="rnd">
              <a:solidFill>
                <a:schemeClr val="tx1"/>
              </a:solidFill>
              <a:prstDash val="solid"/>
              <a:round/>
            </a:ln>
          </p:spPr>
        </p:cxnSp>
        <p:cxnSp>
          <p:nvCxnSpPr>
            <p:cNvPr id="26" name="直接连接符 25">
              <a:extLst>
                <a:ext uri="{FF2B5EF4-FFF2-40B4-BE49-F238E27FC236}">
                  <a16:creationId xmlns:a16="http://schemas.microsoft.com/office/drawing/2014/main" id="{863D18CD-8E41-8BB1-5486-447483A90265}"/>
                </a:ext>
              </a:extLst>
            </p:cNvPr>
            <p:cNvCxnSpPr>
              <a:cxnSpLocks/>
            </p:cNvCxnSpPr>
            <p:nvPr/>
          </p:nvCxnSpPr>
          <p:spPr>
            <a:xfrm flipV="1">
              <a:off x="10019154" y="1403387"/>
              <a:ext cx="0" cy="1953646"/>
            </a:xfrm>
            <a:prstGeom prst="line">
              <a:avLst/>
            </a:prstGeom>
            <a:noFill/>
            <a:ln w="31750" cap="rnd">
              <a:solidFill>
                <a:schemeClr val="tx1"/>
              </a:solidFill>
              <a:prstDash val="solid"/>
              <a:round/>
            </a:ln>
          </p:spPr>
        </p:cxnSp>
        <p:grpSp>
          <p:nvGrpSpPr>
            <p:cNvPr id="27" name="组合 26">
              <a:extLst>
                <a:ext uri="{FF2B5EF4-FFF2-40B4-BE49-F238E27FC236}">
                  <a16:creationId xmlns:a16="http://schemas.microsoft.com/office/drawing/2014/main" id="{3F7DFB8E-437E-45FA-95E4-A63B49CAF599}"/>
                </a:ext>
              </a:extLst>
            </p:cNvPr>
            <p:cNvGrpSpPr>
              <a:grpSpLocks/>
            </p:cNvGrpSpPr>
            <p:nvPr/>
          </p:nvGrpSpPr>
          <p:grpSpPr>
            <a:xfrm>
              <a:off x="9962975" y="1137951"/>
              <a:ext cx="112358" cy="112358"/>
              <a:chOff x="8977754" y="644943"/>
              <a:chExt cx="864746" cy="1509068"/>
            </a:xfrm>
          </p:grpSpPr>
          <p:cxnSp>
            <p:nvCxnSpPr>
              <p:cNvPr id="28" name="直接连接符 27">
                <a:extLst>
                  <a:ext uri="{FF2B5EF4-FFF2-40B4-BE49-F238E27FC236}">
                    <a16:creationId xmlns:a16="http://schemas.microsoft.com/office/drawing/2014/main" id="{9CEAEB28-E497-A3C7-0189-8993147BDB43}"/>
                  </a:ext>
                </a:extLst>
              </p:cNvPr>
              <p:cNvCxnSpPr>
                <a:cxnSpLocks/>
              </p:cNvCxnSpPr>
              <p:nvPr/>
            </p:nvCxnSpPr>
            <p:spPr>
              <a:xfrm flipV="1">
                <a:off x="9410127" y="644943"/>
                <a:ext cx="0" cy="1509068"/>
              </a:xfrm>
              <a:prstGeom prst="line">
                <a:avLst/>
              </a:prstGeom>
              <a:noFill/>
              <a:ln w="31750" cap="rnd">
                <a:solidFill>
                  <a:schemeClr val="tx1"/>
                </a:solidFill>
                <a:prstDash val="solid"/>
                <a:round/>
              </a:ln>
            </p:spPr>
          </p:cxnSp>
          <p:cxnSp>
            <p:nvCxnSpPr>
              <p:cNvPr id="29" name="直接连接符 28">
                <a:extLst>
                  <a:ext uri="{FF2B5EF4-FFF2-40B4-BE49-F238E27FC236}">
                    <a16:creationId xmlns:a16="http://schemas.microsoft.com/office/drawing/2014/main" id="{B0D367C6-45FA-8E53-B700-78EB0A80E41E}"/>
                  </a:ext>
                </a:extLst>
              </p:cNvPr>
              <p:cNvCxnSpPr>
                <a:cxnSpLocks/>
              </p:cNvCxnSpPr>
              <p:nvPr/>
            </p:nvCxnSpPr>
            <p:spPr>
              <a:xfrm>
                <a:off x="8977754" y="1399477"/>
                <a:ext cx="864746" cy="0"/>
              </a:xfrm>
              <a:prstGeom prst="line">
                <a:avLst/>
              </a:prstGeom>
              <a:noFill/>
              <a:ln w="31750" cap="rnd">
                <a:solidFill>
                  <a:schemeClr val="tx1"/>
                </a:solidFill>
                <a:prstDash val="solid"/>
                <a:round/>
              </a:ln>
            </p:spPr>
          </p:cxnSp>
        </p:grpSp>
      </p:grpSp>
      <p:grpSp>
        <p:nvGrpSpPr>
          <p:cNvPr id="33" name="组合 32">
            <a:extLst>
              <a:ext uri="{FF2B5EF4-FFF2-40B4-BE49-F238E27FC236}">
                <a16:creationId xmlns:a16="http://schemas.microsoft.com/office/drawing/2014/main" id="{F42C375D-6534-9C7E-3A4A-34510CD5C290}"/>
              </a:ext>
            </a:extLst>
          </p:cNvPr>
          <p:cNvGrpSpPr/>
          <p:nvPr/>
        </p:nvGrpSpPr>
        <p:grpSpPr>
          <a:xfrm rot="20083609">
            <a:off x="10445777" y="2344932"/>
            <a:ext cx="709230" cy="818940"/>
            <a:chOff x="4500562" y="1586674"/>
            <a:chExt cx="3190208" cy="3683698"/>
          </a:xfrm>
        </p:grpSpPr>
        <p:sp>
          <p:nvSpPr>
            <p:cNvPr id="34" name="任意多边形: 形状 33">
              <a:extLst>
                <a:ext uri="{FF2B5EF4-FFF2-40B4-BE49-F238E27FC236}">
                  <a16:creationId xmlns:a16="http://schemas.microsoft.com/office/drawing/2014/main" id="{67529E24-654D-C6A1-A3AE-74B129EE9590}"/>
                </a:ext>
              </a:extLst>
            </p:cNvPr>
            <p:cNvSpPr/>
            <p:nvPr/>
          </p:nvSpPr>
          <p:spPr>
            <a:xfrm>
              <a:off x="4500562" y="1586674"/>
              <a:ext cx="3190208" cy="1841849"/>
            </a:xfrm>
            <a:custGeom>
              <a:avLst/>
              <a:gdLst>
                <a:gd name="connsiteX0" fmla="*/ 3190208 w 3190208"/>
                <a:gd name="connsiteY0" fmla="*/ 920877 h 1841849"/>
                <a:gd name="connsiteX1" fmla="*/ 1595152 w 3190208"/>
                <a:gd name="connsiteY1" fmla="*/ 1841849 h 1841849"/>
                <a:gd name="connsiteX2" fmla="*/ 0 w 3190208"/>
                <a:gd name="connsiteY2" fmla="*/ 920877 h 1841849"/>
                <a:gd name="connsiteX3" fmla="*/ 1595152 w 3190208"/>
                <a:gd name="connsiteY3" fmla="*/ 0 h 1841849"/>
                <a:gd name="connsiteX4" fmla="*/ 3190208 w 3190208"/>
                <a:gd name="connsiteY4" fmla="*/ 920877 h 1841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208" h="1841849">
                  <a:moveTo>
                    <a:pt x="3190208" y="920877"/>
                  </a:moveTo>
                  <a:lnTo>
                    <a:pt x="1595152" y="1841849"/>
                  </a:lnTo>
                  <a:lnTo>
                    <a:pt x="0" y="920877"/>
                  </a:lnTo>
                  <a:lnTo>
                    <a:pt x="1595152" y="0"/>
                  </a:lnTo>
                  <a:lnTo>
                    <a:pt x="3190208" y="920877"/>
                  </a:lnTo>
                  <a:close/>
                </a:path>
              </a:pathLst>
            </a:custGeom>
            <a:noFill/>
            <a:ln w="44450" cap="rnd">
              <a:solidFill>
                <a:schemeClr val="bg1"/>
              </a:solidFill>
              <a:prstDash val="solid"/>
              <a:round/>
            </a:ln>
          </p:spPr>
          <p:txBody>
            <a:bodyPr rtlCol="0" anchor="ctr">
              <a:noAutofit/>
            </a:bodyPr>
            <a:lstStyle/>
            <a:p>
              <a:endParaRPr lang="zh-CN" altLang="en-US"/>
            </a:p>
          </p:txBody>
        </p:sp>
        <p:sp>
          <p:nvSpPr>
            <p:cNvPr id="35" name="任意多边形: 形状 34">
              <a:extLst>
                <a:ext uri="{FF2B5EF4-FFF2-40B4-BE49-F238E27FC236}">
                  <a16:creationId xmlns:a16="http://schemas.microsoft.com/office/drawing/2014/main" id="{77A055E8-D48C-E85B-99C2-BC2A15713F07}"/>
                </a:ext>
              </a:extLst>
            </p:cNvPr>
            <p:cNvSpPr/>
            <p:nvPr/>
          </p:nvSpPr>
          <p:spPr>
            <a:xfrm>
              <a:off x="4500562" y="2507551"/>
              <a:ext cx="1595151" cy="2762821"/>
            </a:xfrm>
            <a:custGeom>
              <a:avLst/>
              <a:gdLst>
                <a:gd name="connsiteX0" fmla="*/ 1595152 w 1595151"/>
                <a:gd name="connsiteY0" fmla="*/ 920972 h 2762821"/>
                <a:gd name="connsiteX1" fmla="*/ 1595152 w 1595151"/>
                <a:gd name="connsiteY1" fmla="*/ 2762822 h 2762821"/>
                <a:gd name="connsiteX2" fmla="*/ 0 w 1595151"/>
                <a:gd name="connsiteY2" fmla="*/ 1841849 h 2762821"/>
                <a:gd name="connsiteX3" fmla="*/ 0 w 1595151"/>
                <a:gd name="connsiteY3" fmla="*/ 0 h 2762821"/>
                <a:gd name="connsiteX4" fmla="*/ 1595152 w 1595151"/>
                <a:gd name="connsiteY4" fmla="*/ 920972 h 276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151" h="2762821">
                  <a:moveTo>
                    <a:pt x="1595152" y="920972"/>
                  </a:moveTo>
                  <a:lnTo>
                    <a:pt x="1595152" y="2762822"/>
                  </a:lnTo>
                  <a:lnTo>
                    <a:pt x="0" y="1841849"/>
                  </a:lnTo>
                  <a:lnTo>
                    <a:pt x="0" y="0"/>
                  </a:lnTo>
                  <a:lnTo>
                    <a:pt x="1595152" y="920972"/>
                  </a:lnTo>
                  <a:close/>
                </a:path>
              </a:pathLst>
            </a:custGeom>
            <a:noFill/>
            <a:ln w="44450" cap="rnd">
              <a:solidFill>
                <a:schemeClr val="bg1"/>
              </a:solidFill>
              <a:prstDash val="solid"/>
              <a:round/>
            </a:ln>
          </p:spPr>
          <p:txBody>
            <a:bodyPr rtlCol="0" anchor="ctr">
              <a:noAutofit/>
            </a:bodyPr>
            <a:lstStyle/>
            <a:p>
              <a:endParaRPr lang="zh-CN" altLang="en-US"/>
            </a:p>
          </p:txBody>
        </p:sp>
        <p:sp>
          <p:nvSpPr>
            <p:cNvPr id="36" name="任意多边形: 形状 35">
              <a:extLst>
                <a:ext uri="{FF2B5EF4-FFF2-40B4-BE49-F238E27FC236}">
                  <a16:creationId xmlns:a16="http://schemas.microsoft.com/office/drawing/2014/main" id="{1A16A611-E85D-C131-64E8-EBEED3469BEC}"/>
                </a:ext>
              </a:extLst>
            </p:cNvPr>
            <p:cNvSpPr/>
            <p:nvPr/>
          </p:nvSpPr>
          <p:spPr>
            <a:xfrm>
              <a:off x="6095713" y="2507551"/>
              <a:ext cx="1595056" cy="2762821"/>
            </a:xfrm>
            <a:custGeom>
              <a:avLst/>
              <a:gdLst>
                <a:gd name="connsiteX0" fmla="*/ 1595056 w 1595056"/>
                <a:gd name="connsiteY0" fmla="*/ 0 h 2762821"/>
                <a:gd name="connsiteX1" fmla="*/ 1595056 w 1595056"/>
                <a:gd name="connsiteY1" fmla="*/ 1841849 h 2762821"/>
                <a:gd name="connsiteX2" fmla="*/ 0 w 1595056"/>
                <a:gd name="connsiteY2" fmla="*/ 2762822 h 2762821"/>
                <a:gd name="connsiteX3" fmla="*/ 0 w 1595056"/>
                <a:gd name="connsiteY3" fmla="*/ 920972 h 2762821"/>
                <a:gd name="connsiteX4" fmla="*/ 1595056 w 1595056"/>
                <a:gd name="connsiteY4" fmla="*/ 0 h 276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056" h="2762821">
                  <a:moveTo>
                    <a:pt x="1595056" y="0"/>
                  </a:moveTo>
                  <a:lnTo>
                    <a:pt x="1595056" y="1841849"/>
                  </a:lnTo>
                  <a:lnTo>
                    <a:pt x="0" y="2762822"/>
                  </a:lnTo>
                  <a:lnTo>
                    <a:pt x="0" y="920972"/>
                  </a:lnTo>
                  <a:lnTo>
                    <a:pt x="1595056" y="0"/>
                  </a:lnTo>
                  <a:close/>
                </a:path>
              </a:pathLst>
            </a:custGeom>
            <a:noFill/>
            <a:ln w="44450" cap="rnd">
              <a:solidFill>
                <a:schemeClr val="bg1"/>
              </a:solidFill>
              <a:prstDash val="solid"/>
              <a:round/>
            </a:ln>
          </p:spPr>
          <p:txBody>
            <a:bodyPr rtlCol="0" anchor="ctr">
              <a:noAutofit/>
            </a:bodyPr>
            <a:lstStyle/>
            <a:p>
              <a:endParaRPr lang="zh-CN" altLang="en-US" dirty="0"/>
            </a:p>
          </p:txBody>
        </p:sp>
      </p:grpSp>
      <p:grpSp>
        <p:nvGrpSpPr>
          <p:cNvPr id="37" name="组合 36">
            <a:extLst>
              <a:ext uri="{FF2B5EF4-FFF2-40B4-BE49-F238E27FC236}">
                <a16:creationId xmlns:a16="http://schemas.microsoft.com/office/drawing/2014/main" id="{B25955BC-078A-A430-A921-5325797FDEAE}"/>
              </a:ext>
            </a:extLst>
          </p:cNvPr>
          <p:cNvGrpSpPr/>
          <p:nvPr/>
        </p:nvGrpSpPr>
        <p:grpSpPr>
          <a:xfrm>
            <a:off x="4804566" y="1411466"/>
            <a:ext cx="1792715" cy="984840"/>
            <a:chOff x="7259320" y="2209800"/>
            <a:chExt cx="2959100" cy="1625600"/>
          </a:xfrm>
        </p:grpSpPr>
        <p:sp>
          <p:nvSpPr>
            <p:cNvPr id="38" name="椭圆 37">
              <a:extLst>
                <a:ext uri="{FF2B5EF4-FFF2-40B4-BE49-F238E27FC236}">
                  <a16:creationId xmlns:a16="http://schemas.microsoft.com/office/drawing/2014/main" id="{F2D06512-2B26-090C-7472-1DAE53757A97}"/>
                </a:ext>
              </a:extLst>
            </p:cNvPr>
            <p:cNvSpPr/>
            <p:nvPr/>
          </p:nvSpPr>
          <p:spPr>
            <a:xfrm>
              <a:off x="7259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9" name="椭圆 38">
              <a:extLst>
                <a:ext uri="{FF2B5EF4-FFF2-40B4-BE49-F238E27FC236}">
                  <a16:creationId xmlns:a16="http://schemas.microsoft.com/office/drawing/2014/main" id="{BC3F5F21-1C09-6C35-B558-9C60C5851897}"/>
                </a:ext>
              </a:extLst>
            </p:cNvPr>
            <p:cNvSpPr/>
            <p:nvPr/>
          </p:nvSpPr>
          <p:spPr>
            <a:xfrm>
              <a:off x="7449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0" name="椭圆 39">
              <a:extLst>
                <a:ext uri="{FF2B5EF4-FFF2-40B4-BE49-F238E27FC236}">
                  <a16:creationId xmlns:a16="http://schemas.microsoft.com/office/drawing/2014/main" id="{6FD5ED20-551A-4AAE-3D2C-A531E55709A1}"/>
                </a:ext>
              </a:extLst>
            </p:cNvPr>
            <p:cNvSpPr/>
            <p:nvPr/>
          </p:nvSpPr>
          <p:spPr>
            <a:xfrm>
              <a:off x="7640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1" name="椭圆 40">
              <a:extLst>
                <a:ext uri="{FF2B5EF4-FFF2-40B4-BE49-F238E27FC236}">
                  <a16:creationId xmlns:a16="http://schemas.microsoft.com/office/drawing/2014/main" id="{4BB36AE9-0706-351C-85CC-FA650B008E75}"/>
                </a:ext>
              </a:extLst>
            </p:cNvPr>
            <p:cNvSpPr/>
            <p:nvPr/>
          </p:nvSpPr>
          <p:spPr>
            <a:xfrm>
              <a:off x="7830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2" name="椭圆 41">
              <a:extLst>
                <a:ext uri="{FF2B5EF4-FFF2-40B4-BE49-F238E27FC236}">
                  <a16:creationId xmlns:a16="http://schemas.microsoft.com/office/drawing/2014/main" id="{E6E0B7C4-9E03-4B05-AD9C-4F1E2585D0C9}"/>
                </a:ext>
              </a:extLst>
            </p:cNvPr>
            <p:cNvSpPr/>
            <p:nvPr/>
          </p:nvSpPr>
          <p:spPr>
            <a:xfrm>
              <a:off x="8021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3" name="椭圆 42">
              <a:extLst>
                <a:ext uri="{FF2B5EF4-FFF2-40B4-BE49-F238E27FC236}">
                  <a16:creationId xmlns:a16="http://schemas.microsoft.com/office/drawing/2014/main" id="{EE866239-ECCC-9576-97FB-A6C843EC6535}"/>
                </a:ext>
              </a:extLst>
            </p:cNvPr>
            <p:cNvSpPr/>
            <p:nvPr/>
          </p:nvSpPr>
          <p:spPr>
            <a:xfrm>
              <a:off x="8211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4" name="椭圆 43">
              <a:extLst>
                <a:ext uri="{FF2B5EF4-FFF2-40B4-BE49-F238E27FC236}">
                  <a16:creationId xmlns:a16="http://schemas.microsoft.com/office/drawing/2014/main" id="{68862A1D-E80B-50CC-EDD3-C86347C81A3F}"/>
                </a:ext>
              </a:extLst>
            </p:cNvPr>
            <p:cNvSpPr/>
            <p:nvPr/>
          </p:nvSpPr>
          <p:spPr>
            <a:xfrm>
              <a:off x="8402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5" name="椭圆 44">
              <a:extLst>
                <a:ext uri="{FF2B5EF4-FFF2-40B4-BE49-F238E27FC236}">
                  <a16:creationId xmlns:a16="http://schemas.microsoft.com/office/drawing/2014/main" id="{3060BBBB-DBFA-18AE-CF29-63E1C9F59FCA}"/>
                </a:ext>
              </a:extLst>
            </p:cNvPr>
            <p:cNvSpPr/>
            <p:nvPr/>
          </p:nvSpPr>
          <p:spPr>
            <a:xfrm>
              <a:off x="8592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6" name="椭圆 45">
              <a:extLst>
                <a:ext uri="{FF2B5EF4-FFF2-40B4-BE49-F238E27FC236}">
                  <a16:creationId xmlns:a16="http://schemas.microsoft.com/office/drawing/2014/main" id="{B76CCE17-B139-DF4C-55CE-70CE9106BE13}"/>
                </a:ext>
              </a:extLst>
            </p:cNvPr>
            <p:cNvSpPr/>
            <p:nvPr/>
          </p:nvSpPr>
          <p:spPr>
            <a:xfrm>
              <a:off x="8783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7" name="椭圆 46">
              <a:extLst>
                <a:ext uri="{FF2B5EF4-FFF2-40B4-BE49-F238E27FC236}">
                  <a16:creationId xmlns:a16="http://schemas.microsoft.com/office/drawing/2014/main" id="{0B568205-C77C-1425-2B7D-0A6E1EB1A1F4}"/>
                </a:ext>
              </a:extLst>
            </p:cNvPr>
            <p:cNvSpPr/>
            <p:nvPr/>
          </p:nvSpPr>
          <p:spPr>
            <a:xfrm>
              <a:off x="8973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8" name="椭圆 47">
              <a:extLst>
                <a:ext uri="{FF2B5EF4-FFF2-40B4-BE49-F238E27FC236}">
                  <a16:creationId xmlns:a16="http://schemas.microsoft.com/office/drawing/2014/main" id="{AFB5C07C-5369-FDA6-FF6C-84330AB4A99A}"/>
                </a:ext>
              </a:extLst>
            </p:cNvPr>
            <p:cNvSpPr/>
            <p:nvPr/>
          </p:nvSpPr>
          <p:spPr>
            <a:xfrm>
              <a:off x="9164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9" name="椭圆 48">
              <a:extLst>
                <a:ext uri="{FF2B5EF4-FFF2-40B4-BE49-F238E27FC236}">
                  <a16:creationId xmlns:a16="http://schemas.microsoft.com/office/drawing/2014/main" id="{5DA8FEAD-757E-7234-94E5-8F54E3E42BA0}"/>
                </a:ext>
              </a:extLst>
            </p:cNvPr>
            <p:cNvSpPr/>
            <p:nvPr/>
          </p:nvSpPr>
          <p:spPr>
            <a:xfrm>
              <a:off x="9354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0" name="椭圆 49">
              <a:extLst>
                <a:ext uri="{FF2B5EF4-FFF2-40B4-BE49-F238E27FC236}">
                  <a16:creationId xmlns:a16="http://schemas.microsoft.com/office/drawing/2014/main" id="{500D3A9F-BD62-74CC-101C-C4DCB1D03D12}"/>
                </a:ext>
              </a:extLst>
            </p:cNvPr>
            <p:cNvSpPr/>
            <p:nvPr/>
          </p:nvSpPr>
          <p:spPr>
            <a:xfrm>
              <a:off x="9545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1" name="椭圆 50">
              <a:extLst>
                <a:ext uri="{FF2B5EF4-FFF2-40B4-BE49-F238E27FC236}">
                  <a16:creationId xmlns:a16="http://schemas.microsoft.com/office/drawing/2014/main" id="{D9176523-C8F2-FE68-51A5-2A8CE23D37E3}"/>
                </a:ext>
              </a:extLst>
            </p:cNvPr>
            <p:cNvSpPr/>
            <p:nvPr/>
          </p:nvSpPr>
          <p:spPr>
            <a:xfrm>
              <a:off x="9735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2" name="椭圆 51">
              <a:extLst>
                <a:ext uri="{FF2B5EF4-FFF2-40B4-BE49-F238E27FC236}">
                  <a16:creationId xmlns:a16="http://schemas.microsoft.com/office/drawing/2014/main" id="{9C91A2C9-F1B4-B174-44DF-8CA7C364633F}"/>
                </a:ext>
              </a:extLst>
            </p:cNvPr>
            <p:cNvSpPr/>
            <p:nvPr/>
          </p:nvSpPr>
          <p:spPr>
            <a:xfrm>
              <a:off x="9926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3" name="椭圆 52">
              <a:extLst>
                <a:ext uri="{FF2B5EF4-FFF2-40B4-BE49-F238E27FC236}">
                  <a16:creationId xmlns:a16="http://schemas.microsoft.com/office/drawing/2014/main" id="{335D7895-DF5E-8716-709B-F7F56DB44B38}"/>
                </a:ext>
              </a:extLst>
            </p:cNvPr>
            <p:cNvSpPr/>
            <p:nvPr/>
          </p:nvSpPr>
          <p:spPr>
            <a:xfrm>
              <a:off x="10116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4" name="椭圆 53">
              <a:extLst>
                <a:ext uri="{FF2B5EF4-FFF2-40B4-BE49-F238E27FC236}">
                  <a16:creationId xmlns:a16="http://schemas.microsoft.com/office/drawing/2014/main" id="{A0E16534-AA54-B4D2-932A-1C69C9190DB3}"/>
                </a:ext>
              </a:extLst>
            </p:cNvPr>
            <p:cNvSpPr/>
            <p:nvPr/>
          </p:nvSpPr>
          <p:spPr>
            <a:xfrm>
              <a:off x="7259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5" name="椭圆 54">
              <a:extLst>
                <a:ext uri="{FF2B5EF4-FFF2-40B4-BE49-F238E27FC236}">
                  <a16:creationId xmlns:a16="http://schemas.microsoft.com/office/drawing/2014/main" id="{8F64B172-101D-7E32-DBB1-9DC06BA98E3E}"/>
                </a:ext>
              </a:extLst>
            </p:cNvPr>
            <p:cNvSpPr/>
            <p:nvPr/>
          </p:nvSpPr>
          <p:spPr>
            <a:xfrm>
              <a:off x="7449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6" name="椭圆 55">
              <a:extLst>
                <a:ext uri="{FF2B5EF4-FFF2-40B4-BE49-F238E27FC236}">
                  <a16:creationId xmlns:a16="http://schemas.microsoft.com/office/drawing/2014/main" id="{A6DF5529-129D-8EC0-5F4E-36E1D84B3D73}"/>
                </a:ext>
              </a:extLst>
            </p:cNvPr>
            <p:cNvSpPr/>
            <p:nvPr/>
          </p:nvSpPr>
          <p:spPr>
            <a:xfrm>
              <a:off x="7640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7" name="椭圆 56">
              <a:extLst>
                <a:ext uri="{FF2B5EF4-FFF2-40B4-BE49-F238E27FC236}">
                  <a16:creationId xmlns:a16="http://schemas.microsoft.com/office/drawing/2014/main" id="{87CA497B-EC0D-A457-0A31-57B7E9A1F2C7}"/>
                </a:ext>
              </a:extLst>
            </p:cNvPr>
            <p:cNvSpPr/>
            <p:nvPr/>
          </p:nvSpPr>
          <p:spPr>
            <a:xfrm>
              <a:off x="7830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8" name="椭圆 57">
              <a:extLst>
                <a:ext uri="{FF2B5EF4-FFF2-40B4-BE49-F238E27FC236}">
                  <a16:creationId xmlns:a16="http://schemas.microsoft.com/office/drawing/2014/main" id="{9A16742B-937B-B7D8-8346-52B773C508D4}"/>
                </a:ext>
              </a:extLst>
            </p:cNvPr>
            <p:cNvSpPr/>
            <p:nvPr/>
          </p:nvSpPr>
          <p:spPr>
            <a:xfrm>
              <a:off x="8021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9" name="椭圆 58">
              <a:extLst>
                <a:ext uri="{FF2B5EF4-FFF2-40B4-BE49-F238E27FC236}">
                  <a16:creationId xmlns:a16="http://schemas.microsoft.com/office/drawing/2014/main" id="{3657B80C-99F2-0F5A-5B59-AA08FE4FC35D}"/>
                </a:ext>
              </a:extLst>
            </p:cNvPr>
            <p:cNvSpPr/>
            <p:nvPr/>
          </p:nvSpPr>
          <p:spPr>
            <a:xfrm>
              <a:off x="8211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0" name="椭圆 59">
              <a:extLst>
                <a:ext uri="{FF2B5EF4-FFF2-40B4-BE49-F238E27FC236}">
                  <a16:creationId xmlns:a16="http://schemas.microsoft.com/office/drawing/2014/main" id="{255D85C7-B6B7-FB9E-6C8C-E07AE5FF0315}"/>
                </a:ext>
              </a:extLst>
            </p:cNvPr>
            <p:cNvSpPr/>
            <p:nvPr/>
          </p:nvSpPr>
          <p:spPr>
            <a:xfrm>
              <a:off x="8402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1" name="椭圆 60">
              <a:extLst>
                <a:ext uri="{FF2B5EF4-FFF2-40B4-BE49-F238E27FC236}">
                  <a16:creationId xmlns:a16="http://schemas.microsoft.com/office/drawing/2014/main" id="{B44EF850-64FF-972B-9779-185FE8FFA85C}"/>
                </a:ext>
              </a:extLst>
            </p:cNvPr>
            <p:cNvSpPr/>
            <p:nvPr/>
          </p:nvSpPr>
          <p:spPr>
            <a:xfrm>
              <a:off x="8592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2" name="椭圆 61">
              <a:extLst>
                <a:ext uri="{FF2B5EF4-FFF2-40B4-BE49-F238E27FC236}">
                  <a16:creationId xmlns:a16="http://schemas.microsoft.com/office/drawing/2014/main" id="{E04DF3B4-CFD2-C621-35E8-7FA66DE4D315}"/>
                </a:ext>
              </a:extLst>
            </p:cNvPr>
            <p:cNvSpPr/>
            <p:nvPr/>
          </p:nvSpPr>
          <p:spPr>
            <a:xfrm>
              <a:off x="8783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3" name="椭圆 62">
              <a:extLst>
                <a:ext uri="{FF2B5EF4-FFF2-40B4-BE49-F238E27FC236}">
                  <a16:creationId xmlns:a16="http://schemas.microsoft.com/office/drawing/2014/main" id="{026C38C9-18EA-EA4F-66FD-C8FD6FC47F06}"/>
                </a:ext>
              </a:extLst>
            </p:cNvPr>
            <p:cNvSpPr/>
            <p:nvPr/>
          </p:nvSpPr>
          <p:spPr>
            <a:xfrm>
              <a:off x="8973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4" name="椭圆 63">
              <a:extLst>
                <a:ext uri="{FF2B5EF4-FFF2-40B4-BE49-F238E27FC236}">
                  <a16:creationId xmlns:a16="http://schemas.microsoft.com/office/drawing/2014/main" id="{A3873FDA-F039-1CD4-9243-5A04A11A8A44}"/>
                </a:ext>
              </a:extLst>
            </p:cNvPr>
            <p:cNvSpPr/>
            <p:nvPr/>
          </p:nvSpPr>
          <p:spPr>
            <a:xfrm>
              <a:off x="9164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5" name="椭圆 64">
              <a:extLst>
                <a:ext uri="{FF2B5EF4-FFF2-40B4-BE49-F238E27FC236}">
                  <a16:creationId xmlns:a16="http://schemas.microsoft.com/office/drawing/2014/main" id="{EBF5B7BE-0D24-F50F-A659-9CD8AE100003}"/>
                </a:ext>
              </a:extLst>
            </p:cNvPr>
            <p:cNvSpPr/>
            <p:nvPr/>
          </p:nvSpPr>
          <p:spPr>
            <a:xfrm>
              <a:off x="9354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6" name="椭圆 65">
              <a:extLst>
                <a:ext uri="{FF2B5EF4-FFF2-40B4-BE49-F238E27FC236}">
                  <a16:creationId xmlns:a16="http://schemas.microsoft.com/office/drawing/2014/main" id="{2E189F90-0B3F-41B0-E4AC-2FD2B10F46D1}"/>
                </a:ext>
              </a:extLst>
            </p:cNvPr>
            <p:cNvSpPr/>
            <p:nvPr/>
          </p:nvSpPr>
          <p:spPr>
            <a:xfrm>
              <a:off x="9545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7" name="椭圆 66">
              <a:extLst>
                <a:ext uri="{FF2B5EF4-FFF2-40B4-BE49-F238E27FC236}">
                  <a16:creationId xmlns:a16="http://schemas.microsoft.com/office/drawing/2014/main" id="{930C1615-7DAE-BC9A-8A0F-7280EDB45517}"/>
                </a:ext>
              </a:extLst>
            </p:cNvPr>
            <p:cNvSpPr/>
            <p:nvPr/>
          </p:nvSpPr>
          <p:spPr>
            <a:xfrm>
              <a:off x="9735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8" name="椭圆 67">
              <a:extLst>
                <a:ext uri="{FF2B5EF4-FFF2-40B4-BE49-F238E27FC236}">
                  <a16:creationId xmlns:a16="http://schemas.microsoft.com/office/drawing/2014/main" id="{4F2A6EB6-316E-65AB-4DD6-ADDE7DB3961A}"/>
                </a:ext>
              </a:extLst>
            </p:cNvPr>
            <p:cNvSpPr/>
            <p:nvPr/>
          </p:nvSpPr>
          <p:spPr>
            <a:xfrm>
              <a:off x="9926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9" name="椭圆 68">
              <a:extLst>
                <a:ext uri="{FF2B5EF4-FFF2-40B4-BE49-F238E27FC236}">
                  <a16:creationId xmlns:a16="http://schemas.microsoft.com/office/drawing/2014/main" id="{E50D27F8-D05C-D420-5A2E-02B98A71BFF1}"/>
                </a:ext>
              </a:extLst>
            </p:cNvPr>
            <p:cNvSpPr/>
            <p:nvPr/>
          </p:nvSpPr>
          <p:spPr>
            <a:xfrm>
              <a:off x="10116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0" name="椭圆 69">
              <a:extLst>
                <a:ext uri="{FF2B5EF4-FFF2-40B4-BE49-F238E27FC236}">
                  <a16:creationId xmlns:a16="http://schemas.microsoft.com/office/drawing/2014/main" id="{AA062D9F-8189-F3A4-45D7-E660A402AECA}"/>
                </a:ext>
              </a:extLst>
            </p:cNvPr>
            <p:cNvSpPr/>
            <p:nvPr/>
          </p:nvSpPr>
          <p:spPr>
            <a:xfrm>
              <a:off x="7259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1" name="椭圆 70">
              <a:extLst>
                <a:ext uri="{FF2B5EF4-FFF2-40B4-BE49-F238E27FC236}">
                  <a16:creationId xmlns:a16="http://schemas.microsoft.com/office/drawing/2014/main" id="{F7B47DC0-63E2-412F-26A0-CC94FC0713DE}"/>
                </a:ext>
              </a:extLst>
            </p:cNvPr>
            <p:cNvSpPr/>
            <p:nvPr/>
          </p:nvSpPr>
          <p:spPr>
            <a:xfrm>
              <a:off x="7449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2" name="椭圆 71">
              <a:extLst>
                <a:ext uri="{FF2B5EF4-FFF2-40B4-BE49-F238E27FC236}">
                  <a16:creationId xmlns:a16="http://schemas.microsoft.com/office/drawing/2014/main" id="{2446626E-3C1A-A0CE-4C39-DBAB78666F65}"/>
                </a:ext>
              </a:extLst>
            </p:cNvPr>
            <p:cNvSpPr/>
            <p:nvPr/>
          </p:nvSpPr>
          <p:spPr>
            <a:xfrm>
              <a:off x="7640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3" name="椭圆 72">
              <a:extLst>
                <a:ext uri="{FF2B5EF4-FFF2-40B4-BE49-F238E27FC236}">
                  <a16:creationId xmlns:a16="http://schemas.microsoft.com/office/drawing/2014/main" id="{4E9CF6CE-CFB2-CB17-485E-051AEDB87D3E}"/>
                </a:ext>
              </a:extLst>
            </p:cNvPr>
            <p:cNvSpPr/>
            <p:nvPr/>
          </p:nvSpPr>
          <p:spPr>
            <a:xfrm>
              <a:off x="7830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4" name="椭圆 73">
              <a:extLst>
                <a:ext uri="{FF2B5EF4-FFF2-40B4-BE49-F238E27FC236}">
                  <a16:creationId xmlns:a16="http://schemas.microsoft.com/office/drawing/2014/main" id="{F4E2F80F-EF34-BB95-6A54-9DFAB618F65D}"/>
                </a:ext>
              </a:extLst>
            </p:cNvPr>
            <p:cNvSpPr/>
            <p:nvPr/>
          </p:nvSpPr>
          <p:spPr>
            <a:xfrm>
              <a:off x="8021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5" name="椭圆 74">
              <a:extLst>
                <a:ext uri="{FF2B5EF4-FFF2-40B4-BE49-F238E27FC236}">
                  <a16:creationId xmlns:a16="http://schemas.microsoft.com/office/drawing/2014/main" id="{323BE76B-A6E2-8B3C-013F-4A38D243DFC2}"/>
                </a:ext>
              </a:extLst>
            </p:cNvPr>
            <p:cNvSpPr/>
            <p:nvPr/>
          </p:nvSpPr>
          <p:spPr>
            <a:xfrm>
              <a:off x="8211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6" name="椭圆 75">
              <a:extLst>
                <a:ext uri="{FF2B5EF4-FFF2-40B4-BE49-F238E27FC236}">
                  <a16:creationId xmlns:a16="http://schemas.microsoft.com/office/drawing/2014/main" id="{D31528DC-D577-ACE8-B0D7-46085928A64F}"/>
                </a:ext>
              </a:extLst>
            </p:cNvPr>
            <p:cNvSpPr/>
            <p:nvPr/>
          </p:nvSpPr>
          <p:spPr>
            <a:xfrm>
              <a:off x="8402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7" name="椭圆 76">
              <a:extLst>
                <a:ext uri="{FF2B5EF4-FFF2-40B4-BE49-F238E27FC236}">
                  <a16:creationId xmlns:a16="http://schemas.microsoft.com/office/drawing/2014/main" id="{9133BA5A-E748-7FA5-9571-A918774C30D5}"/>
                </a:ext>
              </a:extLst>
            </p:cNvPr>
            <p:cNvSpPr/>
            <p:nvPr/>
          </p:nvSpPr>
          <p:spPr>
            <a:xfrm>
              <a:off x="8592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8" name="椭圆 77">
              <a:extLst>
                <a:ext uri="{FF2B5EF4-FFF2-40B4-BE49-F238E27FC236}">
                  <a16:creationId xmlns:a16="http://schemas.microsoft.com/office/drawing/2014/main" id="{704959B8-00AB-AAE2-9028-FC179100394C}"/>
                </a:ext>
              </a:extLst>
            </p:cNvPr>
            <p:cNvSpPr/>
            <p:nvPr/>
          </p:nvSpPr>
          <p:spPr>
            <a:xfrm>
              <a:off x="8783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9" name="椭圆 78">
              <a:extLst>
                <a:ext uri="{FF2B5EF4-FFF2-40B4-BE49-F238E27FC236}">
                  <a16:creationId xmlns:a16="http://schemas.microsoft.com/office/drawing/2014/main" id="{059DC284-553C-8067-109C-F482649981FF}"/>
                </a:ext>
              </a:extLst>
            </p:cNvPr>
            <p:cNvSpPr/>
            <p:nvPr/>
          </p:nvSpPr>
          <p:spPr>
            <a:xfrm>
              <a:off x="8973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0" name="椭圆 79">
              <a:extLst>
                <a:ext uri="{FF2B5EF4-FFF2-40B4-BE49-F238E27FC236}">
                  <a16:creationId xmlns:a16="http://schemas.microsoft.com/office/drawing/2014/main" id="{C38867E3-5739-1D0F-74A4-F547763D93DE}"/>
                </a:ext>
              </a:extLst>
            </p:cNvPr>
            <p:cNvSpPr/>
            <p:nvPr/>
          </p:nvSpPr>
          <p:spPr>
            <a:xfrm>
              <a:off x="9164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1" name="椭圆 80">
              <a:extLst>
                <a:ext uri="{FF2B5EF4-FFF2-40B4-BE49-F238E27FC236}">
                  <a16:creationId xmlns:a16="http://schemas.microsoft.com/office/drawing/2014/main" id="{935F5CBB-6086-318F-40C1-3DCA95257897}"/>
                </a:ext>
              </a:extLst>
            </p:cNvPr>
            <p:cNvSpPr/>
            <p:nvPr/>
          </p:nvSpPr>
          <p:spPr>
            <a:xfrm>
              <a:off x="9354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2" name="椭圆 81">
              <a:extLst>
                <a:ext uri="{FF2B5EF4-FFF2-40B4-BE49-F238E27FC236}">
                  <a16:creationId xmlns:a16="http://schemas.microsoft.com/office/drawing/2014/main" id="{E0F6AE51-20AE-06E4-ACC2-F3AF1213ED7D}"/>
                </a:ext>
              </a:extLst>
            </p:cNvPr>
            <p:cNvSpPr/>
            <p:nvPr/>
          </p:nvSpPr>
          <p:spPr>
            <a:xfrm>
              <a:off x="9545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3" name="椭圆 82">
              <a:extLst>
                <a:ext uri="{FF2B5EF4-FFF2-40B4-BE49-F238E27FC236}">
                  <a16:creationId xmlns:a16="http://schemas.microsoft.com/office/drawing/2014/main" id="{988C26DF-818F-7CCE-EE3F-1CBD664C584B}"/>
                </a:ext>
              </a:extLst>
            </p:cNvPr>
            <p:cNvSpPr/>
            <p:nvPr/>
          </p:nvSpPr>
          <p:spPr>
            <a:xfrm>
              <a:off x="9735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4" name="椭圆 83">
              <a:extLst>
                <a:ext uri="{FF2B5EF4-FFF2-40B4-BE49-F238E27FC236}">
                  <a16:creationId xmlns:a16="http://schemas.microsoft.com/office/drawing/2014/main" id="{AF2C181B-CE8A-41FD-3C71-E97A0C3A882C}"/>
                </a:ext>
              </a:extLst>
            </p:cNvPr>
            <p:cNvSpPr/>
            <p:nvPr/>
          </p:nvSpPr>
          <p:spPr>
            <a:xfrm>
              <a:off x="9926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5" name="椭圆 84">
              <a:extLst>
                <a:ext uri="{FF2B5EF4-FFF2-40B4-BE49-F238E27FC236}">
                  <a16:creationId xmlns:a16="http://schemas.microsoft.com/office/drawing/2014/main" id="{07E2515B-A287-1EC3-80F4-083EDFA6435C}"/>
                </a:ext>
              </a:extLst>
            </p:cNvPr>
            <p:cNvSpPr/>
            <p:nvPr/>
          </p:nvSpPr>
          <p:spPr>
            <a:xfrm>
              <a:off x="10116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6" name="椭圆 85">
              <a:extLst>
                <a:ext uri="{FF2B5EF4-FFF2-40B4-BE49-F238E27FC236}">
                  <a16:creationId xmlns:a16="http://schemas.microsoft.com/office/drawing/2014/main" id="{E5B4742E-0B64-B0CF-DC4A-604A8B9021B2}"/>
                </a:ext>
              </a:extLst>
            </p:cNvPr>
            <p:cNvSpPr/>
            <p:nvPr/>
          </p:nvSpPr>
          <p:spPr>
            <a:xfrm>
              <a:off x="7259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7" name="椭圆 86">
              <a:extLst>
                <a:ext uri="{FF2B5EF4-FFF2-40B4-BE49-F238E27FC236}">
                  <a16:creationId xmlns:a16="http://schemas.microsoft.com/office/drawing/2014/main" id="{3C44FBF8-47A8-DFE1-DB9F-0F71A7E751B1}"/>
                </a:ext>
              </a:extLst>
            </p:cNvPr>
            <p:cNvSpPr/>
            <p:nvPr/>
          </p:nvSpPr>
          <p:spPr>
            <a:xfrm>
              <a:off x="7449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8" name="椭圆 87">
              <a:extLst>
                <a:ext uri="{FF2B5EF4-FFF2-40B4-BE49-F238E27FC236}">
                  <a16:creationId xmlns:a16="http://schemas.microsoft.com/office/drawing/2014/main" id="{9A7C6161-91BD-3828-C1D0-2238F5E2AE3E}"/>
                </a:ext>
              </a:extLst>
            </p:cNvPr>
            <p:cNvSpPr/>
            <p:nvPr/>
          </p:nvSpPr>
          <p:spPr>
            <a:xfrm>
              <a:off x="7640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9" name="椭圆 88">
              <a:extLst>
                <a:ext uri="{FF2B5EF4-FFF2-40B4-BE49-F238E27FC236}">
                  <a16:creationId xmlns:a16="http://schemas.microsoft.com/office/drawing/2014/main" id="{A4654DCF-D619-4D2F-B40C-78CA727E45FA}"/>
                </a:ext>
              </a:extLst>
            </p:cNvPr>
            <p:cNvSpPr/>
            <p:nvPr/>
          </p:nvSpPr>
          <p:spPr>
            <a:xfrm>
              <a:off x="7830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0" name="椭圆 89">
              <a:extLst>
                <a:ext uri="{FF2B5EF4-FFF2-40B4-BE49-F238E27FC236}">
                  <a16:creationId xmlns:a16="http://schemas.microsoft.com/office/drawing/2014/main" id="{B30C81E0-3C51-8E3E-BE86-7A06F170744E}"/>
                </a:ext>
              </a:extLst>
            </p:cNvPr>
            <p:cNvSpPr/>
            <p:nvPr/>
          </p:nvSpPr>
          <p:spPr>
            <a:xfrm>
              <a:off x="8021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1" name="椭圆 90">
              <a:extLst>
                <a:ext uri="{FF2B5EF4-FFF2-40B4-BE49-F238E27FC236}">
                  <a16:creationId xmlns:a16="http://schemas.microsoft.com/office/drawing/2014/main" id="{D26410C3-C109-AC2C-1115-E66077A7D305}"/>
                </a:ext>
              </a:extLst>
            </p:cNvPr>
            <p:cNvSpPr/>
            <p:nvPr/>
          </p:nvSpPr>
          <p:spPr>
            <a:xfrm>
              <a:off x="8211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2" name="椭圆 91">
              <a:extLst>
                <a:ext uri="{FF2B5EF4-FFF2-40B4-BE49-F238E27FC236}">
                  <a16:creationId xmlns:a16="http://schemas.microsoft.com/office/drawing/2014/main" id="{D210F96D-57A4-D154-A4D5-356CB4D084BE}"/>
                </a:ext>
              </a:extLst>
            </p:cNvPr>
            <p:cNvSpPr/>
            <p:nvPr/>
          </p:nvSpPr>
          <p:spPr>
            <a:xfrm>
              <a:off x="8402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3" name="椭圆 92">
              <a:extLst>
                <a:ext uri="{FF2B5EF4-FFF2-40B4-BE49-F238E27FC236}">
                  <a16:creationId xmlns:a16="http://schemas.microsoft.com/office/drawing/2014/main" id="{BB09416C-B944-8BCD-6B7B-CE8DEFE1973A}"/>
                </a:ext>
              </a:extLst>
            </p:cNvPr>
            <p:cNvSpPr/>
            <p:nvPr/>
          </p:nvSpPr>
          <p:spPr>
            <a:xfrm>
              <a:off x="8592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4" name="椭圆 93">
              <a:extLst>
                <a:ext uri="{FF2B5EF4-FFF2-40B4-BE49-F238E27FC236}">
                  <a16:creationId xmlns:a16="http://schemas.microsoft.com/office/drawing/2014/main" id="{2D6F0FE2-101E-6286-7289-1BDB787420B5}"/>
                </a:ext>
              </a:extLst>
            </p:cNvPr>
            <p:cNvSpPr/>
            <p:nvPr/>
          </p:nvSpPr>
          <p:spPr>
            <a:xfrm>
              <a:off x="8783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5" name="椭圆 94">
              <a:extLst>
                <a:ext uri="{FF2B5EF4-FFF2-40B4-BE49-F238E27FC236}">
                  <a16:creationId xmlns:a16="http://schemas.microsoft.com/office/drawing/2014/main" id="{95E1363D-FA48-DADA-90EC-9C5F3D699711}"/>
                </a:ext>
              </a:extLst>
            </p:cNvPr>
            <p:cNvSpPr/>
            <p:nvPr/>
          </p:nvSpPr>
          <p:spPr>
            <a:xfrm>
              <a:off x="8973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6" name="椭圆 95">
              <a:extLst>
                <a:ext uri="{FF2B5EF4-FFF2-40B4-BE49-F238E27FC236}">
                  <a16:creationId xmlns:a16="http://schemas.microsoft.com/office/drawing/2014/main" id="{95244877-3AE4-30B5-3AA7-C8C9DDC273B7}"/>
                </a:ext>
              </a:extLst>
            </p:cNvPr>
            <p:cNvSpPr/>
            <p:nvPr/>
          </p:nvSpPr>
          <p:spPr>
            <a:xfrm>
              <a:off x="9164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7" name="椭圆 96">
              <a:extLst>
                <a:ext uri="{FF2B5EF4-FFF2-40B4-BE49-F238E27FC236}">
                  <a16:creationId xmlns:a16="http://schemas.microsoft.com/office/drawing/2014/main" id="{7EF78228-768E-8A48-E13A-C8E76A1EAE1A}"/>
                </a:ext>
              </a:extLst>
            </p:cNvPr>
            <p:cNvSpPr/>
            <p:nvPr/>
          </p:nvSpPr>
          <p:spPr>
            <a:xfrm>
              <a:off x="9354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8" name="椭圆 97">
              <a:extLst>
                <a:ext uri="{FF2B5EF4-FFF2-40B4-BE49-F238E27FC236}">
                  <a16:creationId xmlns:a16="http://schemas.microsoft.com/office/drawing/2014/main" id="{14C0456E-C67F-7912-7083-9A07181B784F}"/>
                </a:ext>
              </a:extLst>
            </p:cNvPr>
            <p:cNvSpPr/>
            <p:nvPr/>
          </p:nvSpPr>
          <p:spPr>
            <a:xfrm>
              <a:off x="9545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9" name="椭圆 98">
              <a:extLst>
                <a:ext uri="{FF2B5EF4-FFF2-40B4-BE49-F238E27FC236}">
                  <a16:creationId xmlns:a16="http://schemas.microsoft.com/office/drawing/2014/main" id="{49419D9F-2013-6C3F-F168-72BDA120CE74}"/>
                </a:ext>
              </a:extLst>
            </p:cNvPr>
            <p:cNvSpPr/>
            <p:nvPr/>
          </p:nvSpPr>
          <p:spPr>
            <a:xfrm>
              <a:off x="9735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0" name="椭圆 99">
              <a:extLst>
                <a:ext uri="{FF2B5EF4-FFF2-40B4-BE49-F238E27FC236}">
                  <a16:creationId xmlns:a16="http://schemas.microsoft.com/office/drawing/2014/main" id="{25956EE5-AA85-CD02-0065-5FDD60AB5130}"/>
                </a:ext>
              </a:extLst>
            </p:cNvPr>
            <p:cNvSpPr/>
            <p:nvPr/>
          </p:nvSpPr>
          <p:spPr>
            <a:xfrm>
              <a:off x="9926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1" name="椭圆 100">
              <a:extLst>
                <a:ext uri="{FF2B5EF4-FFF2-40B4-BE49-F238E27FC236}">
                  <a16:creationId xmlns:a16="http://schemas.microsoft.com/office/drawing/2014/main" id="{7F866C10-689C-A057-4912-BFECEA8CB339}"/>
                </a:ext>
              </a:extLst>
            </p:cNvPr>
            <p:cNvSpPr/>
            <p:nvPr/>
          </p:nvSpPr>
          <p:spPr>
            <a:xfrm>
              <a:off x="10116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2" name="椭圆 101">
              <a:extLst>
                <a:ext uri="{FF2B5EF4-FFF2-40B4-BE49-F238E27FC236}">
                  <a16:creationId xmlns:a16="http://schemas.microsoft.com/office/drawing/2014/main" id="{2DF5D8B0-A332-0FBC-6FC1-BB22D75CDAE6}"/>
                </a:ext>
              </a:extLst>
            </p:cNvPr>
            <p:cNvSpPr/>
            <p:nvPr/>
          </p:nvSpPr>
          <p:spPr>
            <a:xfrm>
              <a:off x="7259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3" name="椭圆 102">
              <a:extLst>
                <a:ext uri="{FF2B5EF4-FFF2-40B4-BE49-F238E27FC236}">
                  <a16:creationId xmlns:a16="http://schemas.microsoft.com/office/drawing/2014/main" id="{435649D9-4ABA-557A-87D5-93D19352BC42}"/>
                </a:ext>
              </a:extLst>
            </p:cNvPr>
            <p:cNvSpPr/>
            <p:nvPr/>
          </p:nvSpPr>
          <p:spPr>
            <a:xfrm>
              <a:off x="7449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4" name="椭圆 103">
              <a:extLst>
                <a:ext uri="{FF2B5EF4-FFF2-40B4-BE49-F238E27FC236}">
                  <a16:creationId xmlns:a16="http://schemas.microsoft.com/office/drawing/2014/main" id="{F3F3F811-AB25-7665-AFD3-3C3A67845347}"/>
                </a:ext>
              </a:extLst>
            </p:cNvPr>
            <p:cNvSpPr/>
            <p:nvPr/>
          </p:nvSpPr>
          <p:spPr>
            <a:xfrm>
              <a:off x="7640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5" name="椭圆 104">
              <a:extLst>
                <a:ext uri="{FF2B5EF4-FFF2-40B4-BE49-F238E27FC236}">
                  <a16:creationId xmlns:a16="http://schemas.microsoft.com/office/drawing/2014/main" id="{D19005E5-0659-9335-F3DF-6B92173D56F7}"/>
                </a:ext>
              </a:extLst>
            </p:cNvPr>
            <p:cNvSpPr/>
            <p:nvPr/>
          </p:nvSpPr>
          <p:spPr>
            <a:xfrm>
              <a:off x="7830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6" name="椭圆 105">
              <a:extLst>
                <a:ext uri="{FF2B5EF4-FFF2-40B4-BE49-F238E27FC236}">
                  <a16:creationId xmlns:a16="http://schemas.microsoft.com/office/drawing/2014/main" id="{E9C86EFC-257E-5CAA-D99A-A2F6D77BB3B7}"/>
                </a:ext>
              </a:extLst>
            </p:cNvPr>
            <p:cNvSpPr/>
            <p:nvPr/>
          </p:nvSpPr>
          <p:spPr>
            <a:xfrm>
              <a:off x="8021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7" name="椭圆 106">
              <a:extLst>
                <a:ext uri="{FF2B5EF4-FFF2-40B4-BE49-F238E27FC236}">
                  <a16:creationId xmlns:a16="http://schemas.microsoft.com/office/drawing/2014/main" id="{4DCF9A21-1224-BEE8-49E8-109B6D33DC74}"/>
                </a:ext>
              </a:extLst>
            </p:cNvPr>
            <p:cNvSpPr/>
            <p:nvPr/>
          </p:nvSpPr>
          <p:spPr>
            <a:xfrm>
              <a:off x="8211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8" name="椭圆 107">
              <a:extLst>
                <a:ext uri="{FF2B5EF4-FFF2-40B4-BE49-F238E27FC236}">
                  <a16:creationId xmlns:a16="http://schemas.microsoft.com/office/drawing/2014/main" id="{7A5F918B-001C-DE07-BAF2-62D4568F8D78}"/>
                </a:ext>
              </a:extLst>
            </p:cNvPr>
            <p:cNvSpPr/>
            <p:nvPr/>
          </p:nvSpPr>
          <p:spPr>
            <a:xfrm>
              <a:off x="8402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9" name="椭圆 108">
              <a:extLst>
                <a:ext uri="{FF2B5EF4-FFF2-40B4-BE49-F238E27FC236}">
                  <a16:creationId xmlns:a16="http://schemas.microsoft.com/office/drawing/2014/main" id="{4DA6B857-D43B-67DF-8AC7-659069A61973}"/>
                </a:ext>
              </a:extLst>
            </p:cNvPr>
            <p:cNvSpPr/>
            <p:nvPr/>
          </p:nvSpPr>
          <p:spPr>
            <a:xfrm>
              <a:off x="8592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0" name="椭圆 109">
              <a:extLst>
                <a:ext uri="{FF2B5EF4-FFF2-40B4-BE49-F238E27FC236}">
                  <a16:creationId xmlns:a16="http://schemas.microsoft.com/office/drawing/2014/main" id="{27102498-7D50-5117-694D-21ED515E322B}"/>
                </a:ext>
              </a:extLst>
            </p:cNvPr>
            <p:cNvSpPr/>
            <p:nvPr/>
          </p:nvSpPr>
          <p:spPr>
            <a:xfrm>
              <a:off x="8783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1" name="椭圆 110">
              <a:extLst>
                <a:ext uri="{FF2B5EF4-FFF2-40B4-BE49-F238E27FC236}">
                  <a16:creationId xmlns:a16="http://schemas.microsoft.com/office/drawing/2014/main" id="{06369D0D-EE96-6B74-431F-CD6F3409E9E3}"/>
                </a:ext>
              </a:extLst>
            </p:cNvPr>
            <p:cNvSpPr/>
            <p:nvPr/>
          </p:nvSpPr>
          <p:spPr>
            <a:xfrm>
              <a:off x="8973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2" name="椭圆 111">
              <a:extLst>
                <a:ext uri="{FF2B5EF4-FFF2-40B4-BE49-F238E27FC236}">
                  <a16:creationId xmlns:a16="http://schemas.microsoft.com/office/drawing/2014/main" id="{49712F2D-0D4E-DFF2-5221-DAD038F4AEE3}"/>
                </a:ext>
              </a:extLst>
            </p:cNvPr>
            <p:cNvSpPr/>
            <p:nvPr/>
          </p:nvSpPr>
          <p:spPr>
            <a:xfrm>
              <a:off x="9164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3" name="椭圆 112">
              <a:extLst>
                <a:ext uri="{FF2B5EF4-FFF2-40B4-BE49-F238E27FC236}">
                  <a16:creationId xmlns:a16="http://schemas.microsoft.com/office/drawing/2014/main" id="{C055D1D8-D6D1-42C2-9EAC-5CE48513BA3C}"/>
                </a:ext>
              </a:extLst>
            </p:cNvPr>
            <p:cNvSpPr/>
            <p:nvPr/>
          </p:nvSpPr>
          <p:spPr>
            <a:xfrm>
              <a:off x="9354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4" name="椭圆 113">
              <a:extLst>
                <a:ext uri="{FF2B5EF4-FFF2-40B4-BE49-F238E27FC236}">
                  <a16:creationId xmlns:a16="http://schemas.microsoft.com/office/drawing/2014/main" id="{0E5A9CCE-2EF1-93F1-9807-CB1BFE74A426}"/>
                </a:ext>
              </a:extLst>
            </p:cNvPr>
            <p:cNvSpPr/>
            <p:nvPr/>
          </p:nvSpPr>
          <p:spPr>
            <a:xfrm>
              <a:off x="9545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5" name="椭圆 114">
              <a:extLst>
                <a:ext uri="{FF2B5EF4-FFF2-40B4-BE49-F238E27FC236}">
                  <a16:creationId xmlns:a16="http://schemas.microsoft.com/office/drawing/2014/main" id="{3D6C6753-3686-89F3-33B6-72F7B9E2C091}"/>
                </a:ext>
              </a:extLst>
            </p:cNvPr>
            <p:cNvSpPr/>
            <p:nvPr/>
          </p:nvSpPr>
          <p:spPr>
            <a:xfrm>
              <a:off x="9735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6" name="椭圆 115">
              <a:extLst>
                <a:ext uri="{FF2B5EF4-FFF2-40B4-BE49-F238E27FC236}">
                  <a16:creationId xmlns:a16="http://schemas.microsoft.com/office/drawing/2014/main" id="{91B36137-9F48-91E1-5544-D6273CF6D5CF}"/>
                </a:ext>
              </a:extLst>
            </p:cNvPr>
            <p:cNvSpPr/>
            <p:nvPr/>
          </p:nvSpPr>
          <p:spPr>
            <a:xfrm>
              <a:off x="9926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7" name="椭圆 116">
              <a:extLst>
                <a:ext uri="{FF2B5EF4-FFF2-40B4-BE49-F238E27FC236}">
                  <a16:creationId xmlns:a16="http://schemas.microsoft.com/office/drawing/2014/main" id="{3B8C7617-672E-2C52-724F-2F70EF763A36}"/>
                </a:ext>
              </a:extLst>
            </p:cNvPr>
            <p:cNvSpPr/>
            <p:nvPr/>
          </p:nvSpPr>
          <p:spPr>
            <a:xfrm>
              <a:off x="10116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8" name="椭圆 117">
              <a:extLst>
                <a:ext uri="{FF2B5EF4-FFF2-40B4-BE49-F238E27FC236}">
                  <a16:creationId xmlns:a16="http://schemas.microsoft.com/office/drawing/2014/main" id="{4E8C47B6-D82F-47E9-8D91-61E99923CB69}"/>
                </a:ext>
              </a:extLst>
            </p:cNvPr>
            <p:cNvSpPr/>
            <p:nvPr/>
          </p:nvSpPr>
          <p:spPr>
            <a:xfrm>
              <a:off x="7259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9" name="椭圆 118">
              <a:extLst>
                <a:ext uri="{FF2B5EF4-FFF2-40B4-BE49-F238E27FC236}">
                  <a16:creationId xmlns:a16="http://schemas.microsoft.com/office/drawing/2014/main" id="{D03A5C43-91BB-571A-2777-80814AB46794}"/>
                </a:ext>
              </a:extLst>
            </p:cNvPr>
            <p:cNvSpPr/>
            <p:nvPr/>
          </p:nvSpPr>
          <p:spPr>
            <a:xfrm>
              <a:off x="7449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0" name="椭圆 119">
              <a:extLst>
                <a:ext uri="{FF2B5EF4-FFF2-40B4-BE49-F238E27FC236}">
                  <a16:creationId xmlns:a16="http://schemas.microsoft.com/office/drawing/2014/main" id="{2AD6A6B7-3B0B-3910-6985-FE34A3D4F127}"/>
                </a:ext>
              </a:extLst>
            </p:cNvPr>
            <p:cNvSpPr/>
            <p:nvPr/>
          </p:nvSpPr>
          <p:spPr>
            <a:xfrm>
              <a:off x="7640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1" name="椭圆 120">
              <a:extLst>
                <a:ext uri="{FF2B5EF4-FFF2-40B4-BE49-F238E27FC236}">
                  <a16:creationId xmlns:a16="http://schemas.microsoft.com/office/drawing/2014/main" id="{A6240EBC-7D08-3719-E7E0-184F5FDF7F23}"/>
                </a:ext>
              </a:extLst>
            </p:cNvPr>
            <p:cNvSpPr/>
            <p:nvPr/>
          </p:nvSpPr>
          <p:spPr>
            <a:xfrm>
              <a:off x="7830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2" name="椭圆 121">
              <a:extLst>
                <a:ext uri="{FF2B5EF4-FFF2-40B4-BE49-F238E27FC236}">
                  <a16:creationId xmlns:a16="http://schemas.microsoft.com/office/drawing/2014/main" id="{510CF088-A3F7-54BB-A17B-BE65C8B6C295}"/>
                </a:ext>
              </a:extLst>
            </p:cNvPr>
            <p:cNvSpPr/>
            <p:nvPr/>
          </p:nvSpPr>
          <p:spPr>
            <a:xfrm>
              <a:off x="8021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3" name="椭圆 122">
              <a:extLst>
                <a:ext uri="{FF2B5EF4-FFF2-40B4-BE49-F238E27FC236}">
                  <a16:creationId xmlns:a16="http://schemas.microsoft.com/office/drawing/2014/main" id="{9A87EA6D-CFCD-E9AE-C6D3-88597A5AAF5B}"/>
                </a:ext>
              </a:extLst>
            </p:cNvPr>
            <p:cNvSpPr/>
            <p:nvPr/>
          </p:nvSpPr>
          <p:spPr>
            <a:xfrm>
              <a:off x="8211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4" name="椭圆 123">
              <a:extLst>
                <a:ext uri="{FF2B5EF4-FFF2-40B4-BE49-F238E27FC236}">
                  <a16:creationId xmlns:a16="http://schemas.microsoft.com/office/drawing/2014/main" id="{AE46DA9F-02ED-2CF7-CB5D-2E813554DABD}"/>
                </a:ext>
              </a:extLst>
            </p:cNvPr>
            <p:cNvSpPr/>
            <p:nvPr/>
          </p:nvSpPr>
          <p:spPr>
            <a:xfrm>
              <a:off x="8402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5" name="椭圆 124">
              <a:extLst>
                <a:ext uri="{FF2B5EF4-FFF2-40B4-BE49-F238E27FC236}">
                  <a16:creationId xmlns:a16="http://schemas.microsoft.com/office/drawing/2014/main" id="{0C7A1433-D1E2-19AC-6D39-20E6543BDDC7}"/>
                </a:ext>
              </a:extLst>
            </p:cNvPr>
            <p:cNvSpPr/>
            <p:nvPr/>
          </p:nvSpPr>
          <p:spPr>
            <a:xfrm>
              <a:off x="8592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6" name="椭圆 125">
              <a:extLst>
                <a:ext uri="{FF2B5EF4-FFF2-40B4-BE49-F238E27FC236}">
                  <a16:creationId xmlns:a16="http://schemas.microsoft.com/office/drawing/2014/main" id="{41BED061-96AB-4DA7-D58D-01893722A4E7}"/>
                </a:ext>
              </a:extLst>
            </p:cNvPr>
            <p:cNvSpPr/>
            <p:nvPr/>
          </p:nvSpPr>
          <p:spPr>
            <a:xfrm>
              <a:off x="8783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7" name="椭圆 126">
              <a:extLst>
                <a:ext uri="{FF2B5EF4-FFF2-40B4-BE49-F238E27FC236}">
                  <a16:creationId xmlns:a16="http://schemas.microsoft.com/office/drawing/2014/main" id="{8D505488-B791-91B7-2C00-557E1CD5977B}"/>
                </a:ext>
              </a:extLst>
            </p:cNvPr>
            <p:cNvSpPr/>
            <p:nvPr/>
          </p:nvSpPr>
          <p:spPr>
            <a:xfrm>
              <a:off x="8973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8" name="椭圆 127">
              <a:extLst>
                <a:ext uri="{FF2B5EF4-FFF2-40B4-BE49-F238E27FC236}">
                  <a16:creationId xmlns:a16="http://schemas.microsoft.com/office/drawing/2014/main" id="{4370D861-7EE9-1CB7-F8EF-47A8C815E49F}"/>
                </a:ext>
              </a:extLst>
            </p:cNvPr>
            <p:cNvSpPr/>
            <p:nvPr/>
          </p:nvSpPr>
          <p:spPr>
            <a:xfrm>
              <a:off x="9164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9" name="椭圆 128">
              <a:extLst>
                <a:ext uri="{FF2B5EF4-FFF2-40B4-BE49-F238E27FC236}">
                  <a16:creationId xmlns:a16="http://schemas.microsoft.com/office/drawing/2014/main" id="{A9DB2D82-40E9-8712-161D-41AC222D4D29}"/>
                </a:ext>
              </a:extLst>
            </p:cNvPr>
            <p:cNvSpPr/>
            <p:nvPr/>
          </p:nvSpPr>
          <p:spPr>
            <a:xfrm>
              <a:off x="9354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0" name="椭圆 129">
              <a:extLst>
                <a:ext uri="{FF2B5EF4-FFF2-40B4-BE49-F238E27FC236}">
                  <a16:creationId xmlns:a16="http://schemas.microsoft.com/office/drawing/2014/main" id="{0E3E875D-A43C-8D88-680F-8770E45D32A2}"/>
                </a:ext>
              </a:extLst>
            </p:cNvPr>
            <p:cNvSpPr/>
            <p:nvPr/>
          </p:nvSpPr>
          <p:spPr>
            <a:xfrm>
              <a:off x="9545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1" name="椭圆 130">
              <a:extLst>
                <a:ext uri="{FF2B5EF4-FFF2-40B4-BE49-F238E27FC236}">
                  <a16:creationId xmlns:a16="http://schemas.microsoft.com/office/drawing/2014/main" id="{54721850-0B22-9B7E-4668-F0011204F251}"/>
                </a:ext>
              </a:extLst>
            </p:cNvPr>
            <p:cNvSpPr/>
            <p:nvPr/>
          </p:nvSpPr>
          <p:spPr>
            <a:xfrm>
              <a:off x="9735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2" name="椭圆 131">
              <a:extLst>
                <a:ext uri="{FF2B5EF4-FFF2-40B4-BE49-F238E27FC236}">
                  <a16:creationId xmlns:a16="http://schemas.microsoft.com/office/drawing/2014/main" id="{4359E61C-C209-CA3E-A6E7-A7C3018FB454}"/>
                </a:ext>
              </a:extLst>
            </p:cNvPr>
            <p:cNvSpPr/>
            <p:nvPr/>
          </p:nvSpPr>
          <p:spPr>
            <a:xfrm>
              <a:off x="9926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3" name="椭圆 132">
              <a:extLst>
                <a:ext uri="{FF2B5EF4-FFF2-40B4-BE49-F238E27FC236}">
                  <a16:creationId xmlns:a16="http://schemas.microsoft.com/office/drawing/2014/main" id="{911DB7E7-B30F-8D34-CE94-9C311DBAA7CE}"/>
                </a:ext>
              </a:extLst>
            </p:cNvPr>
            <p:cNvSpPr/>
            <p:nvPr/>
          </p:nvSpPr>
          <p:spPr>
            <a:xfrm>
              <a:off x="10116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4" name="椭圆 133">
              <a:extLst>
                <a:ext uri="{FF2B5EF4-FFF2-40B4-BE49-F238E27FC236}">
                  <a16:creationId xmlns:a16="http://schemas.microsoft.com/office/drawing/2014/main" id="{6B88877C-D717-946F-FD37-57C03E89D6D4}"/>
                </a:ext>
              </a:extLst>
            </p:cNvPr>
            <p:cNvSpPr/>
            <p:nvPr/>
          </p:nvSpPr>
          <p:spPr>
            <a:xfrm>
              <a:off x="7259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5" name="椭圆 134">
              <a:extLst>
                <a:ext uri="{FF2B5EF4-FFF2-40B4-BE49-F238E27FC236}">
                  <a16:creationId xmlns:a16="http://schemas.microsoft.com/office/drawing/2014/main" id="{E9431E77-1402-1158-BCBA-0F540809C574}"/>
                </a:ext>
              </a:extLst>
            </p:cNvPr>
            <p:cNvSpPr/>
            <p:nvPr/>
          </p:nvSpPr>
          <p:spPr>
            <a:xfrm>
              <a:off x="7449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6" name="椭圆 135">
              <a:extLst>
                <a:ext uri="{FF2B5EF4-FFF2-40B4-BE49-F238E27FC236}">
                  <a16:creationId xmlns:a16="http://schemas.microsoft.com/office/drawing/2014/main" id="{7BC4AFCC-00F0-BEAB-E1A8-18328303A732}"/>
                </a:ext>
              </a:extLst>
            </p:cNvPr>
            <p:cNvSpPr/>
            <p:nvPr/>
          </p:nvSpPr>
          <p:spPr>
            <a:xfrm>
              <a:off x="7640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7" name="椭圆 136">
              <a:extLst>
                <a:ext uri="{FF2B5EF4-FFF2-40B4-BE49-F238E27FC236}">
                  <a16:creationId xmlns:a16="http://schemas.microsoft.com/office/drawing/2014/main" id="{FBBA9B2C-D276-D239-1E59-ED31CB9D3BBD}"/>
                </a:ext>
              </a:extLst>
            </p:cNvPr>
            <p:cNvSpPr/>
            <p:nvPr/>
          </p:nvSpPr>
          <p:spPr>
            <a:xfrm>
              <a:off x="7830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8" name="椭圆 137">
              <a:extLst>
                <a:ext uri="{FF2B5EF4-FFF2-40B4-BE49-F238E27FC236}">
                  <a16:creationId xmlns:a16="http://schemas.microsoft.com/office/drawing/2014/main" id="{EDDC7F4D-FCB4-432B-7372-0A8674521986}"/>
                </a:ext>
              </a:extLst>
            </p:cNvPr>
            <p:cNvSpPr/>
            <p:nvPr/>
          </p:nvSpPr>
          <p:spPr>
            <a:xfrm>
              <a:off x="8021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9" name="椭圆 138">
              <a:extLst>
                <a:ext uri="{FF2B5EF4-FFF2-40B4-BE49-F238E27FC236}">
                  <a16:creationId xmlns:a16="http://schemas.microsoft.com/office/drawing/2014/main" id="{DEC59B8D-6CE4-09E8-16E6-6E8817F3E88E}"/>
                </a:ext>
              </a:extLst>
            </p:cNvPr>
            <p:cNvSpPr/>
            <p:nvPr/>
          </p:nvSpPr>
          <p:spPr>
            <a:xfrm>
              <a:off x="8211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0" name="椭圆 139">
              <a:extLst>
                <a:ext uri="{FF2B5EF4-FFF2-40B4-BE49-F238E27FC236}">
                  <a16:creationId xmlns:a16="http://schemas.microsoft.com/office/drawing/2014/main" id="{37D00BF4-3AF9-567E-F221-0B60ABEC4ECF}"/>
                </a:ext>
              </a:extLst>
            </p:cNvPr>
            <p:cNvSpPr/>
            <p:nvPr/>
          </p:nvSpPr>
          <p:spPr>
            <a:xfrm>
              <a:off x="8402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1" name="椭圆 140">
              <a:extLst>
                <a:ext uri="{FF2B5EF4-FFF2-40B4-BE49-F238E27FC236}">
                  <a16:creationId xmlns:a16="http://schemas.microsoft.com/office/drawing/2014/main" id="{D4F75EF2-6273-E095-BA6C-8B6E17F614D2}"/>
                </a:ext>
              </a:extLst>
            </p:cNvPr>
            <p:cNvSpPr/>
            <p:nvPr/>
          </p:nvSpPr>
          <p:spPr>
            <a:xfrm>
              <a:off x="8592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2" name="椭圆 141">
              <a:extLst>
                <a:ext uri="{FF2B5EF4-FFF2-40B4-BE49-F238E27FC236}">
                  <a16:creationId xmlns:a16="http://schemas.microsoft.com/office/drawing/2014/main" id="{BB0EFE19-2B5D-DD0B-2C43-494459EE7B04}"/>
                </a:ext>
              </a:extLst>
            </p:cNvPr>
            <p:cNvSpPr/>
            <p:nvPr/>
          </p:nvSpPr>
          <p:spPr>
            <a:xfrm>
              <a:off x="8783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3" name="椭圆 142">
              <a:extLst>
                <a:ext uri="{FF2B5EF4-FFF2-40B4-BE49-F238E27FC236}">
                  <a16:creationId xmlns:a16="http://schemas.microsoft.com/office/drawing/2014/main" id="{22758C26-638C-684B-590A-7193759A7B90}"/>
                </a:ext>
              </a:extLst>
            </p:cNvPr>
            <p:cNvSpPr/>
            <p:nvPr/>
          </p:nvSpPr>
          <p:spPr>
            <a:xfrm>
              <a:off x="8973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4" name="椭圆 143">
              <a:extLst>
                <a:ext uri="{FF2B5EF4-FFF2-40B4-BE49-F238E27FC236}">
                  <a16:creationId xmlns:a16="http://schemas.microsoft.com/office/drawing/2014/main" id="{B92FF738-ABBA-B3C2-E398-3742EB1A65FC}"/>
                </a:ext>
              </a:extLst>
            </p:cNvPr>
            <p:cNvSpPr/>
            <p:nvPr/>
          </p:nvSpPr>
          <p:spPr>
            <a:xfrm>
              <a:off x="9164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5" name="椭圆 144">
              <a:extLst>
                <a:ext uri="{FF2B5EF4-FFF2-40B4-BE49-F238E27FC236}">
                  <a16:creationId xmlns:a16="http://schemas.microsoft.com/office/drawing/2014/main" id="{3C02C196-6C7A-A2AD-B616-A2FDCC9C8BBA}"/>
                </a:ext>
              </a:extLst>
            </p:cNvPr>
            <p:cNvSpPr/>
            <p:nvPr/>
          </p:nvSpPr>
          <p:spPr>
            <a:xfrm>
              <a:off x="9354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6" name="椭圆 145">
              <a:extLst>
                <a:ext uri="{FF2B5EF4-FFF2-40B4-BE49-F238E27FC236}">
                  <a16:creationId xmlns:a16="http://schemas.microsoft.com/office/drawing/2014/main" id="{727D7C32-8720-12D4-3596-D2863FEE0DDC}"/>
                </a:ext>
              </a:extLst>
            </p:cNvPr>
            <p:cNvSpPr/>
            <p:nvPr/>
          </p:nvSpPr>
          <p:spPr>
            <a:xfrm>
              <a:off x="9545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7" name="椭圆 146">
              <a:extLst>
                <a:ext uri="{FF2B5EF4-FFF2-40B4-BE49-F238E27FC236}">
                  <a16:creationId xmlns:a16="http://schemas.microsoft.com/office/drawing/2014/main" id="{6D1C53F7-2A08-E0BB-BF08-D36CEC83E5A4}"/>
                </a:ext>
              </a:extLst>
            </p:cNvPr>
            <p:cNvSpPr/>
            <p:nvPr/>
          </p:nvSpPr>
          <p:spPr>
            <a:xfrm>
              <a:off x="9735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8" name="椭圆 147">
              <a:extLst>
                <a:ext uri="{FF2B5EF4-FFF2-40B4-BE49-F238E27FC236}">
                  <a16:creationId xmlns:a16="http://schemas.microsoft.com/office/drawing/2014/main" id="{7791CBDF-D7C1-9CAB-0008-CDA9867CAAED}"/>
                </a:ext>
              </a:extLst>
            </p:cNvPr>
            <p:cNvSpPr/>
            <p:nvPr/>
          </p:nvSpPr>
          <p:spPr>
            <a:xfrm>
              <a:off x="9926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9" name="椭圆 148">
              <a:extLst>
                <a:ext uri="{FF2B5EF4-FFF2-40B4-BE49-F238E27FC236}">
                  <a16:creationId xmlns:a16="http://schemas.microsoft.com/office/drawing/2014/main" id="{FD7C37A2-0EAD-7A6F-6162-3C7CF14B2923}"/>
                </a:ext>
              </a:extLst>
            </p:cNvPr>
            <p:cNvSpPr/>
            <p:nvPr/>
          </p:nvSpPr>
          <p:spPr>
            <a:xfrm>
              <a:off x="10116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0" name="椭圆 149">
              <a:extLst>
                <a:ext uri="{FF2B5EF4-FFF2-40B4-BE49-F238E27FC236}">
                  <a16:creationId xmlns:a16="http://schemas.microsoft.com/office/drawing/2014/main" id="{3C726C32-EDA6-485F-7DAF-07D4DF253ECA}"/>
                </a:ext>
              </a:extLst>
            </p:cNvPr>
            <p:cNvSpPr/>
            <p:nvPr/>
          </p:nvSpPr>
          <p:spPr>
            <a:xfrm>
              <a:off x="7259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1" name="椭圆 150">
              <a:extLst>
                <a:ext uri="{FF2B5EF4-FFF2-40B4-BE49-F238E27FC236}">
                  <a16:creationId xmlns:a16="http://schemas.microsoft.com/office/drawing/2014/main" id="{85A0B592-6422-2B20-3E76-6A8ECD77E4E2}"/>
                </a:ext>
              </a:extLst>
            </p:cNvPr>
            <p:cNvSpPr/>
            <p:nvPr/>
          </p:nvSpPr>
          <p:spPr>
            <a:xfrm>
              <a:off x="7449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2" name="椭圆 151">
              <a:extLst>
                <a:ext uri="{FF2B5EF4-FFF2-40B4-BE49-F238E27FC236}">
                  <a16:creationId xmlns:a16="http://schemas.microsoft.com/office/drawing/2014/main" id="{D39C81C3-18B4-7783-75F6-24A4F0F82302}"/>
                </a:ext>
              </a:extLst>
            </p:cNvPr>
            <p:cNvSpPr/>
            <p:nvPr/>
          </p:nvSpPr>
          <p:spPr>
            <a:xfrm>
              <a:off x="7640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3" name="椭圆 152">
              <a:extLst>
                <a:ext uri="{FF2B5EF4-FFF2-40B4-BE49-F238E27FC236}">
                  <a16:creationId xmlns:a16="http://schemas.microsoft.com/office/drawing/2014/main" id="{6857C5A0-4450-0F8E-3A1E-742D88EE03D3}"/>
                </a:ext>
              </a:extLst>
            </p:cNvPr>
            <p:cNvSpPr/>
            <p:nvPr/>
          </p:nvSpPr>
          <p:spPr>
            <a:xfrm>
              <a:off x="7830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4" name="椭圆 153">
              <a:extLst>
                <a:ext uri="{FF2B5EF4-FFF2-40B4-BE49-F238E27FC236}">
                  <a16:creationId xmlns:a16="http://schemas.microsoft.com/office/drawing/2014/main" id="{E63DA83D-E7B9-21C8-5E20-85B04BAF07CD}"/>
                </a:ext>
              </a:extLst>
            </p:cNvPr>
            <p:cNvSpPr/>
            <p:nvPr/>
          </p:nvSpPr>
          <p:spPr>
            <a:xfrm>
              <a:off x="8021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5" name="椭圆 154">
              <a:extLst>
                <a:ext uri="{FF2B5EF4-FFF2-40B4-BE49-F238E27FC236}">
                  <a16:creationId xmlns:a16="http://schemas.microsoft.com/office/drawing/2014/main" id="{ADD1F53E-E45A-C4F7-2A0D-8D6558A31C6E}"/>
                </a:ext>
              </a:extLst>
            </p:cNvPr>
            <p:cNvSpPr/>
            <p:nvPr/>
          </p:nvSpPr>
          <p:spPr>
            <a:xfrm>
              <a:off x="8211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6" name="椭圆 155">
              <a:extLst>
                <a:ext uri="{FF2B5EF4-FFF2-40B4-BE49-F238E27FC236}">
                  <a16:creationId xmlns:a16="http://schemas.microsoft.com/office/drawing/2014/main" id="{819C0736-12FF-BC5F-43F1-E3932E1E30EF}"/>
                </a:ext>
              </a:extLst>
            </p:cNvPr>
            <p:cNvSpPr/>
            <p:nvPr/>
          </p:nvSpPr>
          <p:spPr>
            <a:xfrm>
              <a:off x="8402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7" name="椭圆 156">
              <a:extLst>
                <a:ext uri="{FF2B5EF4-FFF2-40B4-BE49-F238E27FC236}">
                  <a16:creationId xmlns:a16="http://schemas.microsoft.com/office/drawing/2014/main" id="{E8AC8183-3D87-F0E5-439B-6E0A64453182}"/>
                </a:ext>
              </a:extLst>
            </p:cNvPr>
            <p:cNvSpPr/>
            <p:nvPr/>
          </p:nvSpPr>
          <p:spPr>
            <a:xfrm>
              <a:off x="8592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8" name="椭圆 157">
              <a:extLst>
                <a:ext uri="{FF2B5EF4-FFF2-40B4-BE49-F238E27FC236}">
                  <a16:creationId xmlns:a16="http://schemas.microsoft.com/office/drawing/2014/main" id="{754B49AF-A1BF-7CF9-DF5D-F0B941FE6A42}"/>
                </a:ext>
              </a:extLst>
            </p:cNvPr>
            <p:cNvSpPr/>
            <p:nvPr/>
          </p:nvSpPr>
          <p:spPr>
            <a:xfrm>
              <a:off x="8783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9" name="椭圆 158">
              <a:extLst>
                <a:ext uri="{FF2B5EF4-FFF2-40B4-BE49-F238E27FC236}">
                  <a16:creationId xmlns:a16="http://schemas.microsoft.com/office/drawing/2014/main" id="{DC25328C-363C-35F5-1113-F6E912527427}"/>
                </a:ext>
              </a:extLst>
            </p:cNvPr>
            <p:cNvSpPr/>
            <p:nvPr/>
          </p:nvSpPr>
          <p:spPr>
            <a:xfrm>
              <a:off x="8973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0" name="椭圆 159">
              <a:extLst>
                <a:ext uri="{FF2B5EF4-FFF2-40B4-BE49-F238E27FC236}">
                  <a16:creationId xmlns:a16="http://schemas.microsoft.com/office/drawing/2014/main" id="{49EA2A1E-BE96-EB31-A735-1B6FBC594A31}"/>
                </a:ext>
              </a:extLst>
            </p:cNvPr>
            <p:cNvSpPr/>
            <p:nvPr/>
          </p:nvSpPr>
          <p:spPr>
            <a:xfrm>
              <a:off x="9164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1" name="椭圆 160">
              <a:extLst>
                <a:ext uri="{FF2B5EF4-FFF2-40B4-BE49-F238E27FC236}">
                  <a16:creationId xmlns:a16="http://schemas.microsoft.com/office/drawing/2014/main" id="{1EAA1764-5E49-3D63-D499-E505FF66A043}"/>
                </a:ext>
              </a:extLst>
            </p:cNvPr>
            <p:cNvSpPr/>
            <p:nvPr/>
          </p:nvSpPr>
          <p:spPr>
            <a:xfrm>
              <a:off x="9354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2" name="椭圆 161">
              <a:extLst>
                <a:ext uri="{FF2B5EF4-FFF2-40B4-BE49-F238E27FC236}">
                  <a16:creationId xmlns:a16="http://schemas.microsoft.com/office/drawing/2014/main" id="{3C936749-785E-E195-ECB0-F2A5D6EF3267}"/>
                </a:ext>
              </a:extLst>
            </p:cNvPr>
            <p:cNvSpPr/>
            <p:nvPr/>
          </p:nvSpPr>
          <p:spPr>
            <a:xfrm>
              <a:off x="9545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3" name="椭圆 162">
              <a:extLst>
                <a:ext uri="{FF2B5EF4-FFF2-40B4-BE49-F238E27FC236}">
                  <a16:creationId xmlns:a16="http://schemas.microsoft.com/office/drawing/2014/main" id="{7CD76B77-8EC5-30E0-3129-BC76D55FF468}"/>
                </a:ext>
              </a:extLst>
            </p:cNvPr>
            <p:cNvSpPr/>
            <p:nvPr/>
          </p:nvSpPr>
          <p:spPr>
            <a:xfrm>
              <a:off x="9735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4" name="椭圆 163">
              <a:extLst>
                <a:ext uri="{FF2B5EF4-FFF2-40B4-BE49-F238E27FC236}">
                  <a16:creationId xmlns:a16="http://schemas.microsoft.com/office/drawing/2014/main" id="{DF9CE668-8F59-1930-92BF-A4C157432345}"/>
                </a:ext>
              </a:extLst>
            </p:cNvPr>
            <p:cNvSpPr/>
            <p:nvPr/>
          </p:nvSpPr>
          <p:spPr>
            <a:xfrm>
              <a:off x="9926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5" name="椭圆 164">
              <a:extLst>
                <a:ext uri="{FF2B5EF4-FFF2-40B4-BE49-F238E27FC236}">
                  <a16:creationId xmlns:a16="http://schemas.microsoft.com/office/drawing/2014/main" id="{510868AC-92FF-CDC7-08EF-9B19A217D155}"/>
                </a:ext>
              </a:extLst>
            </p:cNvPr>
            <p:cNvSpPr/>
            <p:nvPr/>
          </p:nvSpPr>
          <p:spPr>
            <a:xfrm>
              <a:off x="10116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6" name="椭圆 165">
              <a:extLst>
                <a:ext uri="{FF2B5EF4-FFF2-40B4-BE49-F238E27FC236}">
                  <a16:creationId xmlns:a16="http://schemas.microsoft.com/office/drawing/2014/main" id="{56EF23FE-1FDF-596A-D492-07C24FCF2B52}"/>
                </a:ext>
              </a:extLst>
            </p:cNvPr>
            <p:cNvSpPr/>
            <p:nvPr/>
          </p:nvSpPr>
          <p:spPr>
            <a:xfrm>
              <a:off x="7259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7" name="椭圆 166">
              <a:extLst>
                <a:ext uri="{FF2B5EF4-FFF2-40B4-BE49-F238E27FC236}">
                  <a16:creationId xmlns:a16="http://schemas.microsoft.com/office/drawing/2014/main" id="{A7F7A27E-4474-00C5-4882-2EBE5A3F7467}"/>
                </a:ext>
              </a:extLst>
            </p:cNvPr>
            <p:cNvSpPr/>
            <p:nvPr/>
          </p:nvSpPr>
          <p:spPr>
            <a:xfrm>
              <a:off x="7449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8" name="椭圆 167">
              <a:extLst>
                <a:ext uri="{FF2B5EF4-FFF2-40B4-BE49-F238E27FC236}">
                  <a16:creationId xmlns:a16="http://schemas.microsoft.com/office/drawing/2014/main" id="{6FA91802-6B63-0650-32D2-0196F7D5178E}"/>
                </a:ext>
              </a:extLst>
            </p:cNvPr>
            <p:cNvSpPr/>
            <p:nvPr/>
          </p:nvSpPr>
          <p:spPr>
            <a:xfrm>
              <a:off x="7640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9" name="椭圆 168">
              <a:extLst>
                <a:ext uri="{FF2B5EF4-FFF2-40B4-BE49-F238E27FC236}">
                  <a16:creationId xmlns:a16="http://schemas.microsoft.com/office/drawing/2014/main" id="{FC6E4D25-ECFF-2141-2D4F-560DE36AA340}"/>
                </a:ext>
              </a:extLst>
            </p:cNvPr>
            <p:cNvSpPr/>
            <p:nvPr/>
          </p:nvSpPr>
          <p:spPr>
            <a:xfrm>
              <a:off x="7830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0" name="椭圆 169">
              <a:extLst>
                <a:ext uri="{FF2B5EF4-FFF2-40B4-BE49-F238E27FC236}">
                  <a16:creationId xmlns:a16="http://schemas.microsoft.com/office/drawing/2014/main" id="{493691E7-1564-D545-FB0E-D9847A9A42C1}"/>
                </a:ext>
              </a:extLst>
            </p:cNvPr>
            <p:cNvSpPr/>
            <p:nvPr/>
          </p:nvSpPr>
          <p:spPr>
            <a:xfrm>
              <a:off x="8021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1" name="椭圆 170">
              <a:extLst>
                <a:ext uri="{FF2B5EF4-FFF2-40B4-BE49-F238E27FC236}">
                  <a16:creationId xmlns:a16="http://schemas.microsoft.com/office/drawing/2014/main" id="{6A2767AC-6C7E-AE1C-B307-60DB92AC2CF6}"/>
                </a:ext>
              </a:extLst>
            </p:cNvPr>
            <p:cNvSpPr/>
            <p:nvPr/>
          </p:nvSpPr>
          <p:spPr>
            <a:xfrm>
              <a:off x="8211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2" name="椭圆 171">
              <a:extLst>
                <a:ext uri="{FF2B5EF4-FFF2-40B4-BE49-F238E27FC236}">
                  <a16:creationId xmlns:a16="http://schemas.microsoft.com/office/drawing/2014/main" id="{D62D956E-ABC7-6C7D-4327-7ED627F8E7C5}"/>
                </a:ext>
              </a:extLst>
            </p:cNvPr>
            <p:cNvSpPr/>
            <p:nvPr/>
          </p:nvSpPr>
          <p:spPr>
            <a:xfrm>
              <a:off x="8402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3" name="椭圆 172">
              <a:extLst>
                <a:ext uri="{FF2B5EF4-FFF2-40B4-BE49-F238E27FC236}">
                  <a16:creationId xmlns:a16="http://schemas.microsoft.com/office/drawing/2014/main" id="{E544DD11-E207-0BBD-8B33-85A8D3CBE98D}"/>
                </a:ext>
              </a:extLst>
            </p:cNvPr>
            <p:cNvSpPr/>
            <p:nvPr/>
          </p:nvSpPr>
          <p:spPr>
            <a:xfrm>
              <a:off x="8592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4" name="椭圆 173">
              <a:extLst>
                <a:ext uri="{FF2B5EF4-FFF2-40B4-BE49-F238E27FC236}">
                  <a16:creationId xmlns:a16="http://schemas.microsoft.com/office/drawing/2014/main" id="{E2CC4A73-F6A7-5D48-B4A5-A5A793F88C77}"/>
                </a:ext>
              </a:extLst>
            </p:cNvPr>
            <p:cNvSpPr/>
            <p:nvPr/>
          </p:nvSpPr>
          <p:spPr>
            <a:xfrm>
              <a:off x="8783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5" name="椭圆 174">
              <a:extLst>
                <a:ext uri="{FF2B5EF4-FFF2-40B4-BE49-F238E27FC236}">
                  <a16:creationId xmlns:a16="http://schemas.microsoft.com/office/drawing/2014/main" id="{0F04AD26-A372-D947-4059-CD128E3D129C}"/>
                </a:ext>
              </a:extLst>
            </p:cNvPr>
            <p:cNvSpPr/>
            <p:nvPr/>
          </p:nvSpPr>
          <p:spPr>
            <a:xfrm>
              <a:off x="8973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6" name="椭圆 175">
              <a:extLst>
                <a:ext uri="{FF2B5EF4-FFF2-40B4-BE49-F238E27FC236}">
                  <a16:creationId xmlns:a16="http://schemas.microsoft.com/office/drawing/2014/main" id="{C0CF7051-87F9-C954-41C9-C24085CB4DC9}"/>
                </a:ext>
              </a:extLst>
            </p:cNvPr>
            <p:cNvSpPr/>
            <p:nvPr/>
          </p:nvSpPr>
          <p:spPr>
            <a:xfrm>
              <a:off x="9164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7" name="椭圆 176">
              <a:extLst>
                <a:ext uri="{FF2B5EF4-FFF2-40B4-BE49-F238E27FC236}">
                  <a16:creationId xmlns:a16="http://schemas.microsoft.com/office/drawing/2014/main" id="{3069D66B-7100-207E-BDB3-2632647E0B58}"/>
                </a:ext>
              </a:extLst>
            </p:cNvPr>
            <p:cNvSpPr/>
            <p:nvPr/>
          </p:nvSpPr>
          <p:spPr>
            <a:xfrm>
              <a:off x="9354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8" name="椭圆 177">
              <a:extLst>
                <a:ext uri="{FF2B5EF4-FFF2-40B4-BE49-F238E27FC236}">
                  <a16:creationId xmlns:a16="http://schemas.microsoft.com/office/drawing/2014/main" id="{4B180A94-6E0D-43A2-5C8E-7704E6EA2D9A}"/>
                </a:ext>
              </a:extLst>
            </p:cNvPr>
            <p:cNvSpPr/>
            <p:nvPr/>
          </p:nvSpPr>
          <p:spPr>
            <a:xfrm>
              <a:off x="9545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9" name="椭圆 178">
              <a:extLst>
                <a:ext uri="{FF2B5EF4-FFF2-40B4-BE49-F238E27FC236}">
                  <a16:creationId xmlns:a16="http://schemas.microsoft.com/office/drawing/2014/main" id="{BAE59537-4E77-DAB6-5E9B-90B8BED1FEE8}"/>
                </a:ext>
              </a:extLst>
            </p:cNvPr>
            <p:cNvSpPr/>
            <p:nvPr/>
          </p:nvSpPr>
          <p:spPr>
            <a:xfrm>
              <a:off x="9735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0" name="椭圆 179">
              <a:extLst>
                <a:ext uri="{FF2B5EF4-FFF2-40B4-BE49-F238E27FC236}">
                  <a16:creationId xmlns:a16="http://schemas.microsoft.com/office/drawing/2014/main" id="{E72FFBE0-FC4E-1746-6F13-A3EB2F1A3563}"/>
                </a:ext>
              </a:extLst>
            </p:cNvPr>
            <p:cNvSpPr/>
            <p:nvPr/>
          </p:nvSpPr>
          <p:spPr>
            <a:xfrm>
              <a:off x="9926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1" name="椭圆 180">
              <a:extLst>
                <a:ext uri="{FF2B5EF4-FFF2-40B4-BE49-F238E27FC236}">
                  <a16:creationId xmlns:a16="http://schemas.microsoft.com/office/drawing/2014/main" id="{E851A951-C9D8-8569-EFA8-8AA64B30254D}"/>
                </a:ext>
              </a:extLst>
            </p:cNvPr>
            <p:cNvSpPr/>
            <p:nvPr/>
          </p:nvSpPr>
          <p:spPr>
            <a:xfrm>
              <a:off x="10116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86" name="图形 1">
            <a:extLst>
              <a:ext uri="{FF2B5EF4-FFF2-40B4-BE49-F238E27FC236}">
                <a16:creationId xmlns:a16="http://schemas.microsoft.com/office/drawing/2014/main" id="{21695CA4-D6A1-FF11-635F-FD21F7D11886}"/>
              </a:ext>
            </a:extLst>
          </p:cNvPr>
          <p:cNvGrpSpPr/>
          <p:nvPr/>
        </p:nvGrpSpPr>
        <p:grpSpPr>
          <a:xfrm rot="11742466">
            <a:off x="9003291" y="5462409"/>
            <a:ext cx="900663" cy="592138"/>
            <a:chOff x="5001860" y="1919604"/>
            <a:chExt cx="900663" cy="592138"/>
          </a:xfrm>
        </p:grpSpPr>
        <p:sp>
          <p:nvSpPr>
            <p:cNvPr id="187" name="任意多边形: 形状 186">
              <a:extLst>
                <a:ext uri="{FF2B5EF4-FFF2-40B4-BE49-F238E27FC236}">
                  <a16:creationId xmlns:a16="http://schemas.microsoft.com/office/drawing/2014/main" id="{313A21FF-4354-3949-F06E-FCCD521346F8}"/>
                </a:ext>
              </a:extLst>
            </p:cNvPr>
            <p:cNvSpPr/>
            <p:nvPr/>
          </p:nvSpPr>
          <p:spPr>
            <a:xfrm>
              <a:off x="5001860" y="1919604"/>
              <a:ext cx="900663" cy="592138"/>
            </a:xfrm>
            <a:custGeom>
              <a:avLst/>
              <a:gdLst>
                <a:gd name="connsiteX0" fmla="*/ 449615 w 900663"/>
                <a:gd name="connsiteY0" fmla="*/ 0 h 592138"/>
                <a:gd name="connsiteX1" fmla="*/ 35 w 900663"/>
                <a:gd name="connsiteY1" fmla="*/ 449580 h 592138"/>
                <a:gd name="connsiteX2" fmla="*/ 143545 w 900663"/>
                <a:gd name="connsiteY2" fmla="*/ 591185 h 592138"/>
                <a:gd name="connsiteX3" fmla="*/ 250860 w 900663"/>
                <a:gd name="connsiteY3" fmla="*/ 449580 h 592138"/>
                <a:gd name="connsiteX4" fmla="*/ 450250 w 900663"/>
                <a:gd name="connsiteY4" fmla="*/ 250190 h 592138"/>
                <a:gd name="connsiteX5" fmla="*/ 649640 w 900663"/>
                <a:gd name="connsiteY5" fmla="*/ 449580 h 592138"/>
                <a:gd name="connsiteX6" fmla="*/ 763305 w 900663"/>
                <a:gd name="connsiteY6" fmla="*/ 591185 h 592138"/>
                <a:gd name="connsiteX7" fmla="*/ 900465 w 900663"/>
                <a:gd name="connsiteY7" fmla="*/ 449580 h 592138"/>
                <a:gd name="connsiteX8" fmla="*/ 449615 w 900663"/>
                <a:gd name="connsiteY8" fmla="*/ 0 h 592138"/>
                <a:gd name="connsiteX9" fmla="*/ 768385 w 900663"/>
                <a:gd name="connsiteY9" fmla="*/ 441960 h 592138"/>
                <a:gd name="connsiteX10" fmla="*/ 454060 w 900663"/>
                <a:gd name="connsiteY10" fmla="*/ 127635 h 592138"/>
                <a:gd name="connsiteX11" fmla="*/ 139735 w 900663"/>
                <a:gd name="connsiteY11" fmla="*/ 441960 h 592138"/>
                <a:gd name="connsiteX12" fmla="*/ 104175 w 900663"/>
                <a:gd name="connsiteY12" fmla="*/ 441960 h 592138"/>
                <a:gd name="connsiteX13" fmla="*/ 454060 w 900663"/>
                <a:gd name="connsiteY13" fmla="*/ 92075 h 592138"/>
                <a:gd name="connsiteX14" fmla="*/ 803945 w 900663"/>
                <a:gd name="connsiteY14" fmla="*/ 441960 h 592138"/>
                <a:gd name="connsiteX15" fmla="*/ 768385 w 900663"/>
                <a:gd name="connsiteY15" fmla="*/ 441960 h 5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663" h="592138">
                  <a:moveTo>
                    <a:pt x="449615" y="0"/>
                  </a:moveTo>
                  <a:cubicBezTo>
                    <a:pt x="201330" y="0"/>
                    <a:pt x="35" y="201295"/>
                    <a:pt x="35" y="449580"/>
                  </a:cubicBezTo>
                  <a:cubicBezTo>
                    <a:pt x="-1870" y="537845"/>
                    <a:pt x="74330" y="600710"/>
                    <a:pt x="143545" y="591185"/>
                  </a:cubicBezTo>
                  <a:cubicBezTo>
                    <a:pt x="202600" y="582930"/>
                    <a:pt x="254035" y="522605"/>
                    <a:pt x="250860" y="449580"/>
                  </a:cubicBezTo>
                  <a:cubicBezTo>
                    <a:pt x="250860" y="339725"/>
                    <a:pt x="339760" y="250190"/>
                    <a:pt x="450250" y="250190"/>
                  </a:cubicBezTo>
                  <a:cubicBezTo>
                    <a:pt x="560740" y="250190"/>
                    <a:pt x="649640" y="339090"/>
                    <a:pt x="649640" y="449580"/>
                  </a:cubicBezTo>
                  <a:cubicBezTo>
                    <a:pt x="645195" y="523875"/>
                    <a:pt x="699805" y="585470"/>
                    <a:pt x="763305" y="591185"/>
                  </a:cubicBezTo>
                  <a:cubicBezTo>
                    <a:pt x="833790" y="597535"/>
                    <a:pt x="904910" y="533400"/>
                    <a:pt x="900465" y="449580"/>
                  </a:cubicBezTo>
                  <a:cubicBezTo>
                    <a:pt x="899830" y="203200"/>
                    <a:pt x="696630" y="0"/>
                    <a:pt x="449615" y="0"/>
                  </a:cubicBezTo>
                  <a:close/>
                  <a:moveTo>
                    <a:pt x="768385" y="441960"/>
                  </a:moveTo>
                  <a:cubicBezTo>
                    <a:pt x="768385" y="268605"/>
                    <a:pt x="627415" y="127635"/>
                    <a:pt x="454060" y="127635"/>
                  </a:cubicBezTo>
                  <a:cubicBezTo>
                    <a:pt x="280705" y="127635"/>
                    <a:pt x="139735" y="268605"/>
                    <a:pt x="139735" y="441960"/>
                  </a:cubicBezTo>
                  <a:lnTo>
                    <a:pt x="104175" y="441960"/>
                  </a:lnTo>
                  <a:cubicBezTo>
                    <a:pt x="104175" y="248920"/>
                    <a:pt x="261020" y="92075"/>
                    <a:pt x="454060" y="92075"/>
                  </a:cubicBezTo>
                  <a:cubicBezTo>
                    <a:pt x="647100" y="92075"/>
                    <a:pt x="803945" y="248920"/>
                    <a:pt x="803945" y="441960"/>
                  </a:cubicBezTo>
                  <a:lnTo>
                    <a:pt x="768385" y="441960"/>
                  </a:lnTo>
                  <a:close/>
                </a:path>
              </a:pathLst>
            </a:custGeom>
            <a:solidFill>
              <a:schemeClr val="bg1"/>
            </a:solidFill>
            <a:ln w="6350" cap="flat">
              <a:noFill/>
              <a:prstDash val="solid"/>
              <a:miter/>
            </a:ln>
          </p:spPr>
          <p:txBody>
            <a:bodyPr rtlCol="0" anchor="ctr">
              <a:noAutofit/>
            </a:bodyPr>
            <a:lstStyle/>
            <a:p>
              <a:endParaRPr lang="zh-CN" altLang="en-US"/>
            </a:p>
          </p:txBody>
        </p:sp>
        <p:sp>
          <p:nvSpPr>
            <p:cNvPr id="188" name="任意多边形: 形状 187">
              <a:extLst>
                <a:ext uri="{FF2B5EF4-FFF2-40B4-BE49-F238E27FC236}">
                  <a16:creationId xmlns:a16="http://schemas.microsoft.com/office/drawing/2014/main" id="{786A70B4-5ADD-7DAC-D77A-3404E7CE6DFE}"/>
                </a:ext>
              </a:extLst>
            </p:cNvPr>
            <p:cNvSpPr/>
            <p:nvPr/>
          </p:nvSpPr>
          <p:spPr>
            <a:xfrm>
              <a:off x="5001895" y="2345054"/>
              <a:ext cx="252729" cy="23495"/>
            </a:xfrm>
            <a:custGeom>
              <a:avLst/>
              <a:gdLst>
                <a:gd name="connsiteX0" fmla="*/ 0 w 252729"/>
                <a:gd name="connsiteY0" fmla="*/ 23495 h 23495"/>
                <a:gd name="connsiteX1" fmla="*/ 250825 w 252729"/>
                <a:gd name="connsiteY1" fmla="*/ 23495 h 23495"/>
                <a:gd name="connsiteX2" fmla="*/ 252730 w 252729"/>
                <a:gd name="connsiteY2" fmla="*/ 0 h 23495"/>
                <a:gd name="connsiteX3" fmla="*/ 1270 w 252729"/>
                <a:gd name="connsiteY3" fmla="*/ 0 h 23495"/>
                <a:gd name="connsiteX4" fmla="*/ 0 w 252729"/>
                <a:gd name="connsiteY4" fmla="*/ 23495 h 2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29" h="23495">
                  <a:moveTo>
                    <a:pt x="0" y="23495"/>
                  </a:moveTo>
                  <a:lnTo>
                    <a:pt x="250825" y="23495"/>
                  </a:lnTo>
                  <a:cubicBezTo>
                    <a:pt x="250825" y="15240"/>
                    <a:pt x="251460" y="7620"/>
                    <a:pt x="252730" y="0"/>
                  </a:cubicBezTo>
                  <a:lnTo>
                    <a:pt x="1270" y="0"/>
                  </a:lnTo>
                  <a:cubicBezTo>
                    <a:pt x="0" y="7620"/>
                    <a:pt x="0" y="15240"/>
                    <a:pt x="0" y="23495"/>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189" name="任意多边形: 形状 188">
              <a:extLst>
                <a:ext uri="{FF2B5EF4-FFF2-40B4-BE49-F238E27FC236}">
                  <a16:creationId xmlns:a16="http://schemas.microsoft.com/office/drawing/2014/main" id="{2BF8ED4E-03ED-DC13-0BB1-59B64CF552B9}"/>
                </a:ext>
              </a:extLst>
            </p:cNvPr>
            <p:cNvSpPr/>
            <p:nvPr/>
          </p:nvSpPr>
          <p:spPr>
            <a:xfrm>
              <a:off x="5649595" y="2345054"/>
              <a:ext cx="252729" cy="23495"/>
            </a:xfrm>
            <a:custGeom>
              <a:avLst/>
              <a:gdLst>
                <a:gd name="connsiteX0" fmla="*/ 251460 w 252729"/>
                <a:gd name="connsiteY0" fmla="*/ 0 h 23495"/>
                <a:gd name="connsiteX1" fmla="*/ 0 w 252729"/>
                <a:gd name="connsiteY1" fmla="*/ 0 h 23495"/>
                <a:gd name="connsiteX2" fmla="*/ 1905 w 252729"/>
                <a:gd name="connsiteY2" fmla="*/ 23495 h 23495"/>
                <a:gd name="connsiteX3" fmla="*/ 252730 w 252729"/>
                <a:gd name="connsiteY3" fmla="*/ 23495 h 23495"/>
                <a:gd name="connsiteX4" fmla="*/ 251460 w 252729"/>
                <a:gd name="connsiteY4" fmla="*/ 0 h 2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29" h="23495">
                  <a:moveTo>
                    <a:pt x="251460" y="0"/>
                  </a:moveTo>
                  <a:lnTo>
                    <a:pt x="0" y="0"/>
                  </a:lnTo>
                  <a:cubicBezTo>
                    <a:pt x="1270" y="7620"/>
                    <a:pt x="1905" y="15875"/>
                    <a:pt x="1905" y="23495"/>
                  </a:cubicBezTo>
                  <a:lnTo>
                    <a:pt x="252730" y="23495"/>
                  </a:lnTo>
                  <a:cubicBezTo>
                    <a:pt x="252095" y="15240"/>
                    <a:pt x="251460" y="7620"/>
                    <a:pt x="251460" y="0"/>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190" name="任意多边形: 形状 189">
              <a:extLst>
                <a:ext uri="{FF2B5EF4-FFF2-40B4-BE49-F238E27FC236}">
                  <a16:creationId xmlns:a16="http://schemas.microsoft.com/office/drawing/2014/main" id="{DDF253C1-A4FA-FA9D-0972-66E7C3985C27}"/>
                </a:ext>
              </a:extLst>
            </p:cNvPr>
            <p:cNvSpPr/>
            <p:nvPr/>
          </p:nvSpPr>
          <p:spPr>
            <a:xfrm>
              <a:off x="5655309" y="2411729"/>
              <a:ext cx="241935" cy="23495"/>
            </a:xfrm>
            <a:custGeom>
              <a:avLst/>
              <a:gdLst>
                <a:gd name="connsiteX0" fmla="*/ 241935 w 241935"/>
                <a:gd name="connsiteY0" fmla="*/ 0 h 23495"/>
                <a:gd name="connsiteX1" fmla="*/ 0 w 241935"/>
                <a:gd name="connsiteY1" fmla="*/ 0 h 23495"/>
                <a:gd name="connsiteX2" fmla="*/ 8255 w 241935"/>
                <a:gd name="connsiteY2" fmla="*/ 23495 h 23495"/>
                <a:gd name="connsiteX3" fmla="*/ 233680 w 241935"/>
                <a:gd name="connsiteY3" fmla="*/ 23495 h 23495"/>
                <a:gd name="connsiteX4" fmla="*/ 241935 w 241935"/>
                <a:gd name="connsiteY4" fmla="*/ 0 h 2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35" h="23495">
                  <a:moveTo>
                    <a:pt x="241935" y="0"/>
                  </a:moveTo>
                  <a:lnTo>
                    <a:pt x="0" y="0"/>
                  </a:lnTo>
                  <a:cubicBezTo>
                    <a:pt x="1905" y="8255"/>
                    <a:pt x="5080" y="15875"/>
                    <a:pt x="8255" y="23495"/>
                  </a:cubicBezTo>
                  <a:lnTo>
                    <a:pt x="233680" y="23495"/>
                  </a:lnTo>
                  <a:cubicBezTo>
                    <a:pt x="236220" y="16510"/>
                    <a:pt x="239395" y="8255"/>
                    <a:pt x="241935" y="0"/>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191" name="任意多边形: 形状 190">
              <a:extLst>
                <a:ext uri="{FF2B5EF4-FFF2-40B4-BE49-F238E27FC236}">
                  <a16:creationId xmlns:a16="http://schemas.microsoft.com/office/drawing/2014/main" id="{BDE347C4-3470-1407-23B7-A89C75B04981}"/>
                </a:ext>
              </a:extLst>
            </p:cNvPr>
            <p:cNvSpPr/>
            <p:nvPr/>
          </p:nvSpPr>
          <p:spPr>
            <a:xfrm>
              <a:off x="5007609" y="2411729"/>
              <a:ext cx="240665" cy="23495"/>
            </a:xfrm>
            <a:custGeom>
              <a:avLst/>
              <a:gdLst>
                <a:gd name="connsiteX0" fmla="*/ 8890 w 240665"/>
                <a:gd name="connsiteY0" fmla="*/ 23495 h 23495"/>
                <a:gd name="connsiteX1" fmla="*/ 232410 w 240665"/>
                <a:gd name="connsiteY1" fmla="*/ 23495 h 23495"/>
                <a:gd name="connsiteX2" fmla="*/ 240665 w 240665"/>
                <a:gd name="connsiteY2" fmla="*/ 0 h 23495"/>
                <a:gd name="connsiteX3" fmla="*/ 0 w 240665"/>
                <a:gd name="connsiteY3" fmla="*/ 0 h 23495"/>
                <a:gd name="connsiteX4" fmla="*/ 8890 w 240665"/>
                <a:gd name="connsiteY4" fmla="*/ 23495 h 2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665" h="23495">
                  <a:moveTo>
                    <a:pt x="8890" y="23495"/>
                  </a:moveTo>
                  <a:lnTo>
                    <a:pt x="232410" y="23495"/>
                  </a:lnTo>
                  <a:cubicBezTo>
                    <a:pt x="235585" y="15875"/>
                    <a:pt x="238760" y="8255"/>
                    <a:pt x="240665" y="0"/>
                  </a:cubicBezTo>
                  <a:lnTo>
                    <a:pt x="0" y="0"/>
                  </a:lnTo>
                  <a:cubicBezTo>
                    <a:pt x="2540" y="8255"/>
                    <a:pt x="5080" y="16510"/>
                    <a:pt x="8890" y="23495"/>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192" name="任意多边形: 形状 191">
              <a:extLst>
                <a:ext uri="{FF2B5EF4-FFF2-40B4-BE49-F238E27FC236}">
                  <a16:creationId xmlns:a16="http://schemas.microsoft.com/office/drawing/2014/main" id="{E9F2907E-F1C1-CD7A-B4F3-D858DD26B26D}"/>
                </a:ext>
              </a:extLst>
            </p:cNvPr>
            <p:cNvSpPr/>
            <p:nvPr/>
          </p:nvSpPr>
          <p:spPr>
            <a:xfrm>
              <a:off x="5044440" y="2475229"/>
              <a:ext cx="168909" cy="23495"/>
            </a:xfrm>
            <a:custGeom>
              <a:avLst/>
              <a:gdLst>
                <a:gd name="connsiteX0" fmla="*/ 33655 w 168909"/>
                <a:gd name="connsiteY0" fmla="*/ 23495 h 23495"/>
                <a:gd name="connsiteX1" fmla="*/ 138430 w 168909"/>
                <a:gd name="connsiteY1" fmla="*/ 23495 h 23495"/>
                <a:gd name="connsiteX2" fmla="*/ 168910 w 168909"/>
                <a:gd name="connsiteY2" fmla="*/ 0 h 23495"/>
                <a:gd name="connsiteX3" fmla="*/ 0 w 168909"/>
                <a:gd name="connsiteY3" fmla="*/ 0 h 23495"/>
                <a:gd name="connsiteX4" fmla="*/ 33655 w 168909"/>
                <a:gd name="connsiteY4" fmla="*/ 23495 h 2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09" h="23495">
                  <a:moveTo>
                    <a:pt x="33655" y="23495"/>
                  </a:moveTo>
                  <a:lnTo>
                    <a:pt x="138430" y="23495"/>
                  </a:lnTo>
                  <a:cubicBezTo>
                    <a:pt x="149860" y="17145"/>
                    <a:pt x="160020" y="9525"/>
                    <a:pt x="168910" y="0"/>
                  </a:cubicBezTo>
                  <a:lnTo>
                    <a:pt x="0" y="0"/>
                  </a:lnTo>
                  <a:cubicBezTo>
                    <a:pt x="10795" y="9525"/>
                    <a:pt x="21590" y="17145"/>
                    <a:pt x="33655" y="23495"/>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193" name="任意多边形: 形状 192">
              <a:extLst>
                <a:ext uri="{FF2B5EF4-FFF2-40B4-BE49-F238E27FC236}">
                  <a16:creationId xmlns:a16="http://schemas.microsoft.com/office/drawing/2014/main" id="{ACF0167C-E0DC-04BE-3A71-F2AF8534A95B}"/>
                </a:ext>
              </a:extLst>
            </p:cNvPr>
            <p:cNvSpPr/>
            <p:nvPr/>
          </p:nvSpPr>
          <p:spPr>
            <a:xfrm>
              <a:off x="5690234" y="2475229"/>
              <a:ext cx="170180" cy="23495"/>
            </a:xfrm>
            <a:custGeom>
              <a:avLst/>
              <a:gdLst>
                <a:gd name="connsiteX0" fmla="*/ 170180 w 170180"/>
                <a:gd name="connsiteY0" fmla="*/ 0 h 23495"/>
                <a:gd name="connsiteX1" fmla="*/ 0 w 170180"/>
                <a:gd name="connsiteY1" fmla="*/ 0 h 23495"/>
                <a:gd name="connsiteX2" fmla="*/ 31750 w 170180"/>
                <a:gd name="connsiteY2" fmla="*/ 23495 h 23495"/>
                <a:gd name="connsiteX3" fmla="*/ 137160 w 170180"/>
                <a:gd name="connsiteY3" fmla="*/ 23495 h 23495"/>
                <a:gd name="connsiteX4" fmla="*/ 170180 w 170180"/>
                <a:gd name="connsiteY4" fmla="*/ 0 h 2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80" h="23495">
                  <a:moveTo>
                    <a:pt x="170180" y="0"/>
                  </a:moveTo>
                  <a:lnTo>
                    <a:pt x="0" y="0"/>
                  </a:lnTo>
                  <a:cubicBezTo>
                    <a:pt x="9525" y="9525"/>
                    <a:pt x="20320" y="17780"/>
                    <a:pt x="31750" y="23495"/>
                  </a:cubicBezTo>
                  <a:lnTo>
                    <a:pt x="137160" y="23495"/>
                  </a:lnTo>
                  <a:cubicBezTo>
                    <a:pt x="148590" y="17145"/>
                    <a:pt x="160020" y="9525"/>
                    <a:pt x="170180" y="0"/>
                  </a:cubicBezTo>
                  <a:close/>
                </a:path>
              </a:pathLst>
            </a:custGeom>
            <a:solidFill>
              <a:schemeClr val="dk1"/>
            </a:solidFill>
            <a:ln w="6350" cap="flat">
              <a:noFill/>
              <a:prstDash val="solid"/>
              <a:miter/>
            </a:ln>
          </p:spPr>
          <p:txBody>
            <a:bodyPr rtlCol="0" anchor="ctr">
              <a:noAutofit/>
            </a:bodyPr>
            <a:lstStyle/>
            <a:p>
              <a:endParaRPr lang="zh-CN" altLang="en-US"/>
            </a:p>
          </p:txBody>
        </p:sp>
      </p:grpSp>
      <p:sp>
        <p:nvSpPr>
          <p:cNvPr id="194" name="文本框">
            <a:extLst>
              <a:ext uri="{FF2B5EF4-FFF2-40B4-BE49-F238E27FC236}">
                <a16:creationId xmlns:a16="http://schemas.microsoft.com/office/drawing/2014/main" id="{3E1AB98C-E7E6-8489-6098-211E1DF95105}"/>
              </a:ext>
            </a:extLst>
          </p:cNvPr>
          <p:cNvSpPr/>
          <p:nvPr/>
        </p:nvSpPr>
        <p:spPr>
          <a:xfrm>
            <a:off x="546101" y="478575"/>
            <a:ext cx="7327364" cy="1441548"/>
          </a:xfrm>
          <a:prstGeom prst="rect">
            <a:avLst/>
          </a:prstGeom>
          <a:noFill/>
        </p:spPr>
        <p:txBody>
          <a:bodyPr wrap="square" lIns="0" tIns="0" rIns="0" bIns="0">
            <a:noAutofit/>
          </a:bodyPr>
          <a:lstStyle/>
          <a:p>
            <a:pPr>
              <a:lnSpc>
                <a:spcPct val="120000"/>
              </a:lnSpc>
            </a:pPr>
            <a:r>
              <a:rPr lang="en-US" altLang="zh-CN" sz="4000" cap="all" dirty="0">
                <a:solidFill>
                  <a:schemeClr val="bg1"/>
                </a:solidFill>
                <a:latin typeface="OPPOSans H" panose="00020600040101010101" pitchFamily="18" charset="-122"/>
                <a:ea typeface="OPPOSans H" panose="00020600040101010101" pitchFamily="18" charset="-122"/>
                <a:cs typeface="OPPOSans H" panose="00020600040101010101" pitchFamily="18" charset="-122"/>
                <a:sym typeface="+mn-lt"/>
              </a:rPr>
              <a:t>Precautions for vaccination</a:t>
            </a:r>
          </a:p>
        </p:txBody>
      </p:sp>
    </p:spTree>
    <p:extLst>
      <p:ext uri="{BB962C8B-B14F-4D97-AF65-F5344CB8AC3E}">
        <p14:creationId xmlns:p14="http://schemas.microsoft.com/office/powerpoint/2010/main" val="616518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直角三角形 22">
            <a:extLst>
              <a:ext uri="{FF2B5EF4-FFF2-40B4-BE49-F238E27FC236}">
                <a16:creationId xmlns:a16="http://schemas.microsoft.com/office/drawing/2014/main" id="{101B8CE2-42BA-69A5-F649-49E8176337BB}"/>
              </a:ext>
            </a:extLst>
          </p:cNvPr>
          <p:cNvSpPr/>
          <p:nvPr/>
        </p:nvSpPr>
        <p:spPr>
          <a:xfrm rot="10800000">
            <a:off x="8961119" y="2013369"/>
            <a:ext cx="3292891" cy="3292891"/>
          </a:xfrm>
          <a:prstGeom prst="rtTriangle">
            <a:avLst/>
          </a:prstGeom>
          <a:solidFill>
            <a:schemeClr val="accent4"/>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矩形 6">
            <a:extLst>
              <a:ext uri="{FF2B5EF4-FFF2-40B4-BE49-F238E27FC236}">
                <a16:creationId xmlns:a16="http://schemas.microsoft.com/office/drawing/2014/main" id="{B4BFAEAB-EC58-3B2F-F16F-194DC68DF623}"/>
              </a:ext>
            </a:extLst>
          </p:cNvPr>
          <p:cNvSpPr/>
          <p:nvPr/>
        </p:nvSpPr>
        <p:spPr>
          <a:xfrm>
            <a:off x="-125128" y="-125128"/>
            <a:ext cx="1686382" cy="5062888"/>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 name="矩形 7">
            <a:extLst>
              <a:ext uri="{FF2B5EF4-FFF2-40B4-BE49-F238E27FC236}">
                <a16:creationId xmlns:a16="http://schemas.microsoft.com/office/drawing/2014/main" id="{F4468B6C-1DB6-A5CD-CCDD-5470E95910B3}"/>
              </a:ext>
            </a:extLst>
          </p:cNvPr>
          <p:cNvSpPr/>
          <p:nvPr/>
        </p:nvSpPr>
        <p:spPr>
          <a:xfrm>
            <a:off x="-125128" y="4937760"/>
            <a:ext cx="1686382" cy="2011680"/>
          </a:xfrm>
          <a:prstGeom prst="rect">
            <a:avLst/>
          </a:prstGeom>
          <a:solidFill>
            <a:schemeClr val="accent2"/>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 name="矩形 8">
            <a:extLst>
              <a:ext uri="{FF2B5EF4-FFF2-40B4-BE49-F238E27FC236}">
                <a16:creationId xmlns:a16="http://schemas.microsoft.com/office/drawing/2014/main" id="{8F55B244-0F28-05C5-F5EC-5B91465F32CD}"/>
              </a:ext>
            </a:extLst>
          </p:cNvPr>
          <p:cNvSpPr/>
          <p:nvPr/>
        </p:nvSpPr>
        <p:spPr>
          <a:xfrm>
            <a:off x="1561254" y="-125128"/>
            <a:ext cx="7399866" cy="5062888"/>
          </a:xfrm>
          <a:prstGeom prst="rect">
            <a:avLst/>
          </a:prstGeom>
          <a:solidFill>
            <a:schemeClr val="accent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 name="矩形 9">
            <a:extLst>
              <a:ext uri="{FF2B5EF4-FFF2-40B4-BE49-F238E27FC236}">
                <a16:creationId xmlns:a16="http://schemas.microsoft.com/office/drawing/2014/main" id="{7DB28E84-B584-465A-0C60-C751BB45E000}"/>
              </a:ext>
            </a:extLst>
          </p:cNvPr>
          <p:cNvSpPr/>
          <p:nvPr/>
        </p:nvSpPr>
        <p:spPr>
          <a:xfrm>
            <a:off x="2404444" y="4937760"/>
            <a:ext cx="9849566" cy="2011680"/>
          </a:xfrm>
          <a:prstGeom prst="rect">
            <a:avLst/>
          </a:prstGeom>
          <a:solidFill>
            <a:schemeClr val="accent3"/>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文本框">
            <a:extLst>
              <a:ext uri="{FF2B5EF4-FFF2-40B4-BE49-F238E27FC236}">
                <a16:creationId xmlns:a16="http://schemas.microsoft.com/office/drawing/2014/main" id="{C336EBE2-670D-690D-7BD0-401E564833A7}"/>
              </a:ext>
            </a:extLst>
          </p:cNvPr>
          <p:cNvSpPr/>
          <p:nvPr/>
        </p:nvSpPr>
        <p:spPr>
          <a:xfrm>
            <a:off x="1901113" y="632613"/>
            <a:ext cx="2693045" cy="538609"/>
          </a:xfrm>
          <a:prstGeom prst="rect">
            <a:avLst/>
          </a:prstGeom>
        </p:spPr>
        <p:txBody>
          <a:bodyPr wrap="none" lIns="0" tIns="0" rIns="0" bIns="0" anchor="t">
            <a:noAutofit/>
          </a:bodyPr>
          <a:lstStyle/>
          <a:p>
            <a:r>
              <a:rPr lang="zh-CN" altLang="en-US" sz="3500" dirty="0">
                <a:solidFill>
                  <a:schemeClr val="bg1"/>
                </a:solidFill>
                <a:latin typeface="+mj-ea"/>
                <a:ea typeface="+mj-ea"/>
                <a:sym typeface="+mn-lt"/>
              </a:rPr>
              <a:t>防疫注意事项</a:t>
            </a:r>
          </a:p>
        </p:txBody>
      </p:sp>
      <p:grpSp>
        <p:nvGrpSpPr>
          <p:cNvPr id="11" name="组合 10">
            <a:extLst>
              <a:ext uri="{FF2B5EF4-FFF2-40B4-BE49-F238E27FC236}">
                <a16:creationId xmlns:a16="http://schemas.microsoft.com/office/drawing/2014/main" id="{7E484DB7-A808-006E-5756-EEEA209A991A}"/>
              </a:ext>
            </a:extLst>
          </p:cNvPr>
          <p:cNvGrpSpPr/>
          <p:nvPr/>
        </p:nvGrpSpPr>
        <p:grpSpPr>
          <a:xfrm rot="19959365">
            <a:off x="4796414" y="281812"/>
            <a:ext cx="690249" cy="690251"/>
            <a:chOff x="8630646" y="-1374974"/>
            <a:chExt cx="1175739" cy="1175742"/>
          </a:xfrm>
        </p:grpSpPr>
        <p:sp>
          <p:nvSpPr>
            <p:cNvPr id="12" name="任意多边形: 形状 11">
              <a:extLst>
                <a:ext uri="{FF2B5EF4-FFF2-40B4-BE49-F238E27FC236}">
                  <a16:creationId xmlns:a16="http://schemas.microsoft.com/office/drawing/2014/main" id="{6C873785-A12E-0373-E1B1-6A0EDE27070E}"/>
                </a:ext>
              </a:extLst>
            </p:cNvPr>
            <p:cNvSpPr/>
            <p:nvPr/>
          </p:nvSpPr>
          <p:spPr>
            <a:xfrm>
              <a:off x="8807254" y="-1198364"/>
              <a:ext cx="999131" cy="999132"/>
            </a:xfrm>
            <a:custGeom>
              <a:avLst/>
              <a:gdLst>
                <a:gd name="connsiteX0" fmla="*/ 682625 w 682625"/>
                <a:gd name="connsiteY0" fmla="*/ 250031 h 682626"/>
                <a:gd name="connsiteX1" fmla="*/ 682625 w 682625"/>
                <a:gd name="connsiteY1" fmla="*/ 432594 h 682626"/>
                <a:gd name="connsiteX2" fmla="*/ 432594 w 682625"/>
                <a:gd name="connsiteY2" fmla="*/ 432594 h 682626"/>
                <a:gd name="connsiteX3" fmla="*/ 432594 w 682625"/>
                <a:gd name="connsiteY3" fmla="*/ 682626 h 682626"/>
                <a:gd name="connsiteX4" fmla="*/ 250031 w 682625"/>
                <a:gd name="connsiteY4" fmla="*/ 682626 h 682626"/>
                <a:gd name="connsiteX5" fmla="*/ 250032 w 682625"/>
                <a:gd name="connsiteY5" fmla="*/ 432594 h 682626"/>
                <a:gd name="connsiteX6" fmla="*/ 0 w 682625"/>
                <a:gd name="connsiteY6" fmla="*/ 432594 h 682626"/>
                <a:gd name="connsiteX7" fmla="*/ 0 w 682625"/>
                <a:gd name="connsiteY7" fmla="*/ 250031 h 682626"/>
                <a:gd name="connsiteX8" fmla="*/ 250032 w 682625"/>
                <a:gd name="connsiteY8" fmla="*/ 250031 h 682626"/>
                <a:gd name="connsiteX9" fmla="*/ 250032 w 682625"/>
                <a:gd name="connsiteY9" fmla="*/ 0 h 682626"/>
                <a:gd name="connsiteX10" fmla="*/ 432594 w 682625"/>
                <a:gd name="connsiteY10" fmla="*/ 0 h 682626"/>
                <a:gd name="connsiteX11" fmla="*/ 432594 w 682625"/>
                <a:gd name="connsiteY11" fmla="*/ 250031 h 68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2625" h="682626">
                  <a:moveTo>
                    <a:pt x="682625" y="250031"/>
                  </a:moveTo>
                  <a:lnTo>
                    <a:pt x="682625" y="432594"/>
                  </a:lnTo>
                  <a:lnTo>
                    <a:pt x="432594" y="432594"/>
                  </a:lnTo>
                  <a:lnTo>
                    <a:pt x="432594" y="682626"/>
                  </a:lnTo>
                  <a:lnTo>
                    <a:pt x="250031" y="682626"/>
                  </a:lnTo>
                  <a:lnTo>
                    <a:pt x="250032" y="432594"/>
                  </a:lnTo>
                  <a:lnTo>
                    <a:pt x="0" y="432594"/>
                  </a:lnTo>
                  <a:lnTo>
                    <a:pt x="0" y="250031"/>
                  </a:lnTo>
                  <a:lnTo>
                    <a:pt x="250032" y="250031"/>
                  </a:lnTo>
                  <a:lnTo>
                    <a:pt x="250032" y="0"/>
                  </a:lnTo>
                  <a:lnTo>
                    <a:pt x="432594" y="0"/>
                  </a:lnTo>
                  <a:lnTo>
                    <a:pt x="432594" y="250031"/>
                  </a:lnTo>
                  <a:close/>
                </a:path>
              </a:pathLst>
            </a:custGeom>
            <a:solidFill>
              <a:schemeClr val="accent4"/>
            </a:solidFill>
            <a:ln w="44450" cap="sq">
              <a:solidFill>
                <a:schemeClr val="accent4"/>
              </a:solidFill>
              <a:prstDash val="solid"/>
              <a:miter lim="800000"/>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sp>
          <p:nvSpPr>
            <p:cNvPr id="13" name="任意多边形: 形状 12">
              <a:extLst>
                <a:ext uri="{FF2B5EF4-FFF2-40B4-BE49-F238E27FC236}">
                  <a16:creationId xmlns:a16="http://schemas.microsoft.com/office/drawing/2014/main" id="{C32503A9-969D-3BCA-5911-8B8DC814B357}"/>
                </a:ext>
              </a:extLst>
            </p:cNvPr>
            <p:cNvSpPr/>
            <p:nvPr/>
          </p:nvSpPr>
          <p:spPr>
            <a:xfrm>
              <a:off x="8630646" y="-1374974"/>
              <a:ext cx="999131" cy="999132"/>
            </a:xfrm>
            <a:custGeom>
              <a:avLst/>
              <a:gdLst>
                <a:gd name="connsiteX0" fmla="*/ 682625 w 682625"/>
                <a:gd name="connsiteY0" fmla="*/ 250031 h 682626"/>
                <a:gd name="connsiteX1" fmla="*/ 682625 w 682625"/>
                <a:gd name="connsiteY1" fmla="*/ 432594 h 682626"/>
                <a:gd name="connsiteX2" fmla="*/ 432594 w 682625"/>
                <a:gd name="connsiteY2" fmla="*/ 432594 h 682626"/>
                <a:gd name="connsiteX3" fmla="*/ 432594 w 682625"/>
                <a:gd name="connsiteY3" fmla="*/ 682626 h 682626"/>
                <a:gd name="connsiteX4" fmla="*/ 250031 w 682625"/>
                <a:gd name="connsiteY4" fmla="*/ 682626 h 682626"/>
                <a:gd name="connsiteX5" fmla="*/ 250032 w 682625"/>
                <a:gd name="connsiteY5" fmla="*/ 432594 h 682626"/>
                <a:gd name="connsiteX6" fmla="*/ 0 w 682625"/>
                <a:gd name="connsiteY6" fmla="*/ 432594 h 682626"/>
                <a:gd name="connsiteX7" fmla="*/ 0 w 682625"/>
                <a:gd name="connsiteY7" fmla="*/ 250031 h 682626"/>
                <a:gd name="connsiteX8" fmla="*/ 250032 w 682625"/>
                <a:gd name="connsiteY8" fmla="*/ 250031 h 682626"/>
                <a:gd name="connsiteX9" fmla="*/ 250032 w 682625"/>
                <a:gd name="connsiteY9" fmla="*/ 0 h 682626"/>
                <a:gd name="connsiteX10" fmla="*/ 432594 w 682625"/>
                <a:gd name="connsiteY10" fmla="*/ 0 h 682626"/>
                <a:gd name="connsiteX11" fmla="*/ 432594 w 682625"/>
                <a:gd name="connsiteY11" fmla="*/ 250031 h 68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2625" h="682626">
                  <a:moveTo>
                    <a:pt x="682625" y="250031"/>
                  </a:moveTo>
                  <a:lnTo>
                    <a:pt x="682625" y="432594"/>
                  </a:lnTo>
                  <a:lnTo>
                    <a:pt x="432594" y="432594"/>
                  </a:lnTo>
                  <a:lnTo>
                    <a:pt x="432594" y="682626"/>
                  </a:lnTo>
                  <a:lnTo>
                    <a:pt x="250031" y="682626"/>
                  </a:lnTo>
                  <a:lnTo>
                    <a:pt x="250032" y="432594"/>
                  </a:lnTo>
                  <a:lnTo>
                    <a:pt x="0" y="432594"/>
                  </a:lnTo>
                  <a:lnTo>
                    <a:pt x="0" y="250031"/>
                  </a:lnTo>
                  <a:lnTo>
                    <a:pt x="250032" y="250031"/>
                  </a:lnTo>
                  <a:lnTo>
                    <a:pt x="250032" y="0"/>
                  </a:lnTo>
                  <a:lnTo>
                    <a:pt x="432594" y="0"/>
                  </a:lnTo>
                  <a:lnTo>
                    <a:pt x="432594" y="250031"/>
                  </a:lnTo>
                  <a:close/>
                </a:path>
              </a:pathLst>
            </a:custGeom>
            <a:noFill/>
            <a:ln w="44450" cap="sq">
              <a:solidFill>
                <a:schemeClr val="tx1"/>
              </a:solidFill>
              <a:prstDash val="solid"/>
              <a:miter lim="800000"/>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grpSp>
      <p:sp>
        <p:nvSpPr>
          <p:cNvPr id="14" name="文本框 13">
            <a:extLst>
              <a:ext uri="{FF2B5EF4-FFF2-40B4-BE49-F238E27FC236}">
                <a16:creationId xmlns:a16="http://schemas.microsoft.com/office/drawing/2014/main" id="{C99657DF-B6E9-498D-2011-89CFD2B7F642}"/>
              </a:ext>
            </a:extLst>
          </p:cNvPr>
          <p:cNvSpPr txBox="1"/>
          <p:nvPr/>
        </p:nvSpPr>
        <p:spPr>
          <a:xfrm>
            <a:off x="6012612" y="3176952"/>
            <a:ext cx="2571217" cy="1441548"/>
          </a:xfrm>
          <a:prstGeom prst="rect">
            <a:avLst/>
          </a:prstGeom>
          <a:noFill/>
        </p:spPr>
        <p:txBody>
          <a:bodyPr wrap="none" lIns="0" tIns="0" rIns="0" bIns="0">
            <a:noAutofit/>
          </a:bodyPr>
          <a:lstStyle>
            <a:defPPr>
              <a:defRPr lang="zh-CN"/>
            </a:defPPr>
            <a:lvl1pPr>
              <a:lnSpc>
                <a:spcPct val="120000"/>
              </a:lnSpc>
              <a:defRPr sz="4000" cap="all">
                <a:solidFill>
                  <a:schemeClr val="bg1"/>
                </a:solidFill>
                <a:latin typeface="OPPOSans H" panose="00020600040101010101" pitchFamily="18" charset="-122"/>
                <a:ea typeface="OPPOSans H" panose="00020600040101010101" pitchFamily="18" charset="-122"/>
                <a:cs typeface="OPPOSans H" panose="00020600040101010101" pitchFamily="18" charset="-122"/>
              </a:defRPr>
            </a:lvl1pPr>
          </a:lstStyle>
          <a:p>
            <a:r>
              <a:rPr lang="en-US" altLang="zh-CN" dirty="0">
                <a:solidFill>
                  <a:schemeClr val="bg1">
                    <a:alpha val="52000"/>
                  </a:schemeClr>
                </a:solidFill>
              </a:rPr>
              <a:t>A Good </a:t>
            </a:r>
          </a:p>
          <a:p>
            <a:r>
              <a:rPr lang="en-US" altLang="zh-CN" dirty="0">
                <a:solidFill>
                  <a:schemeClr val="bg1">
                    <a:alpha val="52000"/>
                  </a:schemeClr>
                </a:solidFill>
              </a:rPr>
              <a:t>Mindset</a:t>
            </a:r>
            <a:endParaRPr lang="zh-CN" altLang="en-US" dirty="0">
              <a:solidFill>
                <a:schemeClr val="bg1">
                  <a:alpha val="52000"/>
                </a:schemeClr>
              </a:solidFill>
            </a:endParaRPr>
          </a:p>
        </p:txBody>
      </p:sp>
      <p:sp>
        <p:nvSpPr>
          <p:cNvPr id="5" name="文本框 4">
            <a:extLst>
              <a:ext uri="{FF2B5EF4-FFF2-40B4-BE49-F238E27FC236}">
                <a16:creationId xmlns:a16="http://schemas.microsoft.com/office/drawing/2014/main" id="{2F247878-55A6-E8C0-0F8D-FB9FE771CBD8}"/>
              </a:ext>
            </a:extLst>
          </p:cNvPr>
          <p:cNvSpPr txBox="1"/>
          <p:nvPr/>
        </p:nvSpPr>
        <p:spPr>
          <a:xfrm>
            <a:off x="1901113" y="1618703"/>
            <a:ext cx="1603003" cy="384721"/>
          </a:xfrm>
          <a:prstGeom prst="rect">
            <a:avLst/>
          </a:prstGeom>
          <a:noFill/>
        </p:spPr>
        <p:txBody>
          <a:bodyPr wrap="none" lIns="0" tIns="0" rIns="0" bIns="0">
            <a:noAutofit/>
          </a:bodyPr>
          <a:lstStyle/>
          <a:p>
            <a:r>
              <a:rPr lang="zh-CN" altLang="en-US" sz="2500" dirty="0">
                <a:solidFill>
                  <a:schemeClr val="bg1"/>
                </a:solidFill>
                <a:latin typeface="+mj-ea"/>
                <a:ea typeface="+mj-ea"/>
              </a:rPr>
              <a:t>调整好心态</a:t>
            </a:r>
          </a:p>
        </p:txBody>
      </p:sp>
      <p:sp>
        <p:nvSpPr>
          <p:cNvPr id="6" name="文本框 5">
            <a:extLst>
              <a:ext uri="{FF2B5EF4-FFF2-40B4-BE49-F238E27FC236}">
                <a16:creationId xmlns:a16="http://schemas.microsoft.com/office/drawing/2014/main" id="{30539044-4048-D45B-9596-5052C9F3D0FA}"/>
              </a:ext>
            </a:extLst>
          </p:cNvPr>
          <p:cNvSpPr txBox="1"/>
          <p:nvPr/>
        </p:nvSpPr>
        <p:spPr>
          <a:xfrm>
            <a:off x="1901113" y="2233399"/>
            <a:ext cx="4028944" cy="1426416"/>
          </a:xfrm>
          <a:prstGeom prst="rect">
            <a:avLst/>
          </a:prstGeom>
          <a:noFill/>
        </p:spPr>
        <p:txBody>
          <a:bodyPr wrap="square" lIns="0" tIns="0" rIns="0" bIns="0">
            <a:noAutofit/>
          </a:bodyPr>
          <a:lstStyle/>
          <a:p>
            <a:pPr>
              <a:lnSpc>
                <a:spcPct val="125000"/>
              </a:lnSpc>
            </a:pPr>
            <a:r>
              <a:rPr lang="zh-CN" altLang="en-US" sz="1500" dirty="0">
                <a:solidFill>
                  <a:schemeClr val="bg1"/>
                </a:solidFill>
                <a:latin typeface="+mn-ea"/>
              </a:rPr>
              <a:t>面对疫情，学生如果感觉有些紧张、担忧，是一种正常的应激反应，可以通过呼吸放松、肌肉放松、冥想放松进行调节。要充分享受与父母沟通交流。合理安排时间，制定计划，发挥爱好特长，通过充实有趣的生活保持良好心态。</a:t>
            </a:r>
          </a:p>
        </p:txBody>
      </p:sp>
      <p:grpSp>
        <p:nvGrpSpPr>
          <p:cNvPr id="15" name="图形 1">
            <a:extLst>
              <a:ext uri="{FF2B5EF4-FFF2-40B4-BE49-F238E27FC236}">
                <a16:creationId xmlns:a16="http://schemas.microsoft.com/office/drawing/2014/main" id="{25F17F42-A6E1-919F-89B6-986E8BC057A1}"/>
              </a:ext>
            </a:extLst>
          </p:cNvPr>
          <p:cNvGrpSpPr/>
          <p:nvPr/>
        </p:nvGrpSpPr>
        <p:grpSpPr>
          <a:xfrm>
            <a:off x="7544089" y="1783340"/>
            <a:ext cx="900755" cy="900117"/>
            <a:chOff x="9090183" y="2034539"/>
            <a:chExt cx="671035" cy="670560"/>
          </a:xfrm>
        </p:grpSpPr>
        <p:sp>
          <p:nvSpPr>
            <p:cNvPr id="16" name="任意多边形: 形状 15">
              <a:extLst>
                <a:ext uri="{FF2B5EF4-FFF2-40B4-BE49-F238E27FC236}">
                  <a16:creationId xmlns:a16="http://schemas.microsoft.com/office/drawing/2014/main" id="{B3E717BE-7005-C305-F0A3-8594906CE079}"/>
                </a:ext>
              </a:extLst>
            </p:cNvPr>
            <p:cNvSpPr/>
            <p:nvPr/>
          </p:nvSpPr>
          <p:spPr>
            <a:xfrm>
              <a:off x="9090183" y="2105818"/>
              <a:ext cx="598487" cy="599281"/>
            </a:xfrm>
            <a:custGeom>
              <a:avLst/>
              <a:gdLst>
                <a:gd name="connsiteX0" fmla="*/ 431006 w 598487"/>
                <a:gd name="connsiteY0" fmla="*/ 599281 h 599281"/>
                <a:gd name="connsiteX1" fmla="*/ 361156 w 598487"/>
                <a:gd name="connsiteY1" fmla="*/ 570071 h 599281"/>
                <a:gd name="connsiteX2" fmla="*/ 361156 w 598487"/>
                <a:gd name="connsiteY2" fmla="*/ 429736 h 599281"/>
                <a:gd name="connsiteX3" fmla="*/ 361156 w 598487"/>
                <a:gd name="connsiteY3" fmla="*/ 237966 h 599281"/>
                <a:gd name="connsiteX4" fmla="*/ 169386 w 598487"/>
                <a:gd name="connsiteY4" fmla="*/ 237966 h 599281"/>
                <a:gd name="connsiteX5" fmla="*/ 29051 w 598487"/>
                <a:gd name="connsiteY5" fmla="*/ 237966 h 599281"/>
                <a:gd name="connsiteX6" fmla="*/ 29051 w 598487"/>
                <a:gd name="connsiteY6" fmla="*/ 97631 h 599281"/>
                <a:gd name="connsiteX7" fmla="*/ 500856 w 598487"/>
                <a:gd name="connsiteY7" fmla="*/ 97631 h 599281"/>
                <a:gd name="connsiteX8" fmla="*/ 500856 w 598487"/>
                <a:gd name="connsiteY8" fmla="*/ 569436 h 599281"/>
                <a:gd name="connsiteX9" fmla="*/ 431006 w 598487"/>
                <a:gd name="connsiteY9" fmla="*/ 599281 h 59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8487" h="599281">
                  <a:moveTo>
                    <a:pt x="431006" y="599281"/>
                  </a:moveTo>
                  <a:cubicBezTo>
                    <a:pt x="405606" y="599281"/>
                    <a:pt x="380206" y="589756"/>
                    <a:pt x="361156" y="570071"/>
                  </a:cubicBezTo>
                  <a:cubicBezTo>
                    <a:pt x="322422" y="531336"/>
                    <a:pt x="322422" y="468471"/>
                    <a:pt x="361156" y="429736"/>
                  </a:cubicBezTo>
                  <a:cubicBezTo>
                    <a:pt x="413861" y="377031"/>
                    <a:pt x="413861" y="291306"/>
                    <a:pt x="361156" y="237966"/>
                  </a:cubicBezTo>
                  <a:cubicBezTo>
                    <a:pt x="308451" y="185261"/>
                    <a:pt x="222726" y="185261"/>
                    <a:pt x="169386" y="237966"/>
                  </a:cubicBezTo>
                  <a:cubicBezTo>
                    <a:pt x="130651" y="276701"/>
                    <a:pt x="67786" y="276701"/>
                    <a:pt x="29051" y="237966"/>
                  </a:cubicBezTo>
                  <a:cubicBezTo>
                    <a:pt x="-9684" y="199231"/>
                    <a:pt x="-9684" y="136366"/>
                    <a:pt x="29051" y="97631"/>
                  </a:cubicBezTo>
                  <a:cubicBezTo>
                    <a:pt x="159226" y="-32544"/>
                    <a:pt x="370681" y="-32544"/>
                    <a:pt x="500856" y="97631"/>
                  </a:cubicBezTo>
                  <a:cubicBezTo>
                    <a:pt x="631031" y="227806"/>
                    <a:pt x="631031" y="439261"/>
                    <a:pt x="500856" y="569436"/>
                  </a:cubicBezTo>
                  <a:cubicBezTo>
                    <a:pt x="481806" y="589756"/>
                    <a:pt x="456406" y="599281"/>
                    <a:pt x="431006" y="599281"/>
                  </a:cubicBezTo>
                  <a:close/>
                </a:path>
              </a:pathLst>
            </a:custGeom>
            <a:solidFill>
              <a:schemeClr val="accent3"/>
            </a:solidFill>
            <a:ln w="6350" cap="flat">
              <a:noFill/>
              <a:prstDash val="solid"/>
              <a:miter/>
            </a:ln>
          </p:spPr>
          <p:txBody>
            <a:bodyPr rtlCol="0" anchor="ctr">
              <a:noAutofit/>
            </a:bodyPr>
            <a:lstStyle/>
            <a:p>
              <a:endParaRPr lang="zh-CN" altLang="en-US"/>
            </a:p>
          </p:txBody>
        </p:sp>
        <p:sp>
          <p:nvSpPr>
            <p:cNvPr id="17" name="任意多边形: 形状 16">
              <a:extLst>
                <a:ext uri="{FF2B5EF4-FFF2-40B4-BE49-F238E27FC236}">
                  <a16:creationId xmlns:a16="http://schemas.microsoft.com/office/drawing/2014/main" id="{536AE3F8-5CED-DB2C-F8FD-8B7E00C0D241}"/>
                </a:ext>
              </a:extLst>
            </p:cNvPr>
            <p:cNvSpPr/>
            <p:nvPr/>
          </p:nvSpPr>
          <p:spPr>
            <a:xfrm>
              <a:off x="9136380" y="2034539"/>
              <a:ext cx="624839" cy="625475"/>
            </a:xfrm>
            <a:custGeom>
              <a:avLst/>
              <a:gdLst>
                <a:gd name="connsiteX0" fmla="*/ 444500 w 624839"/>
                <a:gd name="connsiteY0" fmla="*/ 611505 h 625475"/>
                <a:gd name="connsiteX1" fmla="*/ 444500 w 624839"/>
                <a:gd name="connsiteY1" fmla="*/ 598170 h 625475"/>
                <a:gd name="connsiteX2" fmla="*/ 383539 w 624839"/>
                <a:gd name="connsiteY2" fmla="*/ 572770 h 625475"/>
                <a:gd name="connsiteX3" fmla="*/ 364489 w 624839"/>
                <a:gd name="connsiteY3" fmla="*/ 544195 h 625475"/>
                <a:gd name="connsiteX4" fmla="*/ 358139 w 624839"/>
                <a:gd name="connsiteY4" fmla="*/ 511810 h 625475"/>
                <a:gd name="connsiteX5" fmla="*/ 383539 w 624839"/>
                <a:gd name="connsiteY5" fmla="*/ 450850 h 625475"/>
                <a:gd name="connsiteX6" fmla="*/ 426720 w 624839"/>
                <a:gd name="connsiteY6" fmla="*/ 346075 h 625475"/>
                <a:gd name="connsiteX7" fmla="*/ 415925 w 624839"/>
                <a:gd name="connsiteY7" fmla="*/ 290195 h 625475"/>
                <a:gd name="connsiteX8" fmla="*/ 383539 w 624839"/>
                <a:gd name="connsiteY8" fmla="*/ 241300 h 625475"/>
                <a:gd name="connsiteX9" fmla="*/ 278764 w 624839"/>
                <a:gd name="connsiteY9" fmla="*/ 198120 h 625475"/>
                <a:gd name="connsiteX10" fmla="*/ 173355 w 624839"/>
                <a:gd name="connsiteY10" fmla="*/ 241300 h 625475"/>
                <a:gd name="connsiteX11" fmla="*/ 173355 w 624839"/>
                <a:gd name="connsiteY11" fmla="*/ 241300 h 625475"/>
                <a:gd name="connsiteX12" fmla="*/ 112395 w 624839"/>
                <a:gd name="connsiteY12" fmla="*/ 266700 h 625475"/>
                <a:gd name="connsiteX13" fmla="*/ 51435 w 624839"/>
                <a:gd name="connsiteY13" fmla="*/ 241300 h 625475"/>
                <a:gd name="connsiteX14" fmla="*/ 51435 w 624839"/>
                <a:gd name="connsiteY14" fmla="*/ 241300 h 625475"/>
                <a:gd name="connsiteX15" fmla="*/ 26035 w 624839"/>
                <a:gd name="connsiteY15" fmla="*/ 180340 h 625475"/>
                <a:gd name="connsiteX16" fmla="*/ 51435 w 624839"/>
                <a:gd name="connsiteY16" fmla="*/ 119380 h 625475"/>
                <a:gd name="connsiteX17" fmla="*/ 278130 w 624839"/>
                <a:gd name="connsiteY17" fmla="*/ 25400 h 625475"/>
                <a:gd name="connsiteX18" fmla="*/ 504825 w 624839"/>
                <a:gd name="connsiteY18" fmla="*/ 119380 h 625475"/>
                <a:gd name="connsiteX19" fmla="*/ 598805 w 624839"/>
                <a:gd name="connsiteY19" fmla="*/ 346075 h 625475"/>
                <a:gd name="connsiteX20" fmla="*/ 504825 w 624839"/>
                <a:gd name="connsiteY20" fmla="*/ 572770 h 625475"/>
                <a:gd name="connsiteX21" fmla="*/ 443864 w 624839"/>
                <a:gd name="connsiteY21" fmla="*/ 598170 h 625475"/>
                <a:gd name="connsiteX22" fmla="*/ 443864 w 624839"/>
                <a:gd name="connsiteY22" fmla="*/ 611505 h 625475"/>
                <a:gd name="connsiteX23" fmla="*/ 443864 w 624839"/>
                <a:gd name="connsiteY23" fmla="*/ 624840 h 625475"/>
                <a:gd name="connsiteX24" fmla="*/ 523239 w 624839"/>
                <a:gd name="connsiteY24" fmla="*/ 591820 h 625475"/>
                <a:gd name="connsiteX25" fmla="*/ 624839 w 624839"/>
                <a:gd name="connsiteY25" fmla="*/ 346710 h 625475"/>
                <a:gd name="connsiteX26" fmla="*/ 523239 w 624839"/>
                <a:gd name="connsiteY26" fmla="*/ 101600 h 625475"/>
                <a:gd name="connsiteX27" fmla="*/ 278130 w 624839"/>
                <a:gd name="connsiteY27" fmla="*/ 0 h 625475"/>
                <a:gd name="connsiteX28" fmla="*/ 33020 w 624839"/>
                <a:gd name="connsiteY28" fmla="*/ 101600 h 625475"/>
                <a:gd name="connsiteX29" fmla="*/ 0 w 624839"/>
                <a:gd name="connsiteY29" fmla="*/ 180975 h 625475"/>
                <a:gd name="connsiteX30" fmla="*/ 33020 w 624839"/>
                <a:gd name="connsiteY30" fmla="*/ 260350 h 625475"/>
                <a:gd name="connsiteX31" fmla="*/ 33020 w 624839"/>
                <a:gd name="connsiteY31" fmla="*/ 260350 h 625475"/>
                <a:gd name="connsiteX32" fmla="*/ 112395 w 624839"/>
                <a:gd name="connsiteY32" fmla="*/ 293370 h 625475"/>
                <a:gd name="connsiteX33" fmla="*/ 191770 w 624839"/>
                <a:gd name="connsiteY33" fmla="*/ 260350 h 625475"/>
                <a:gd name="connsiteX34" fmla="*/ 191770 w 624839"/>
                <a:gd name="connsiteY34" fmla="*/ 260350 h 625475"/>
                <a:gd name="connsiteX35" fmla="*/ 232410 w 624839"/>
                <a:gd name="connsiteY35" fmla="*/ 233680 h 625475"/>
                <a:gd name="connsiteX36" fmla="*/ 278130 w 624839"/>
                <a:gd name="connsiteY36" fmla="*/ 224790 h 625475"/>
                <a:gd name="connsiteX37" fmla="*/ 364489 w 624839"/>
                <a:gd name="connsiteY37" fmla="*/ 260350 h 625475"/>
                <a:gd name="connsiteX38" fmla="*/ 391160 w 624839"/>
                <a:gd name="connsiteY38" fmla="*/ 300990 h 625475"/>
                <a:gd name="connsiteX39" fmla="*/ 400050 w 624839"/>
                <a:gd name="connsiteY39" fmla="*/ 346710 h 625475"/>
                <a:gd name="connsiteX40" fmla="*/ 364489 w 624839"/>
                <a:gd name="connsiteY40" fmla="*/ 433070 h 625475"/>
                <a:gd name="connsiteX41" fmla="*/ 331470 w 624839"/>
                <a:gd name="connsiteY41" fmla="*/ 512445 h 625475"/>
                <a:gd name="connsiteX42" fmla="*/ 339725 w 624839"/>
                <a:gd name="connsiteY42" fmla="*/ 554990 h 625475"/>
                <a:gd name="connsiteX43" fmla="*/ 364489 w 624839"/>
                <a:gd name="connsiteY43" fmla="*/ 592455 h 625475"/>
                <a:gd name="connsiteX44" fmla="*/ 443864 w 624839"/>
                <a:gd name="connsiteY44" fmla="*/ 625475 h 625475"/>
                <a:gd name="connsiteX45" fmla="*/ 443864 w 624839"/>
                <a:gd name="connsiteY45" fmla="*/ 611505 h 62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24839" h="625475">
                  <a:moveTo>
                    <a:pt x="444500" y="611505"/>
                  </a:moveTo>
                  <a:lnTo>
                    <a:pt x="444500" y="598170"/>
                  </a:lnTo>
                  <a:cubicBezTo>
                    <a:pt x="422275" y="598170"/>
                    <a:pt x="400685" y="589915"/>
                    <a:pt x="383539" y="572770"/>
                  </a:cubicBezTo>
                  <a:cubicBezTo>
                    <a:pt x="375285" y="564515"/>
                    <a:pt x="368935" y="554990"/>
                    <a:pt x="364489" y="544195"/>
                  </a:cubicBezTo>
                  <a:cubicBezTo>
                    <a:pt x="360045" y="534035"/>
                    <a:pt x="358139" y="522605"/>
                    <a:pt x="358139" y="511810"/>
                  </a:cubicBezTo>
                  <a:cubicBezTo>
                    <a:pt x="358139" y="489585"/>
                    <a:pt x="366395" y="467995"/>
                    <a:pt x="383539" y="450850"/>
                  </a:cubicBezTo>
                  <a:cubicBezTo>
                    <a:pt x="412750" y="421640"/>
                    <a:pt x="426720" y="383540"/>
                    <a:pt x="426720" y="346075"/>
                  </a:cubicBezTo>
                  <a:cubicBezTo>
                    <a:pt x="426720" y="327025"/>
                    <a:pt x="422910" y="307975"/>
                    <a:pt x="415925" y="290195"/>
                  </a:cubicBezTo>
                  <a:cubicBezTo>
                    <a:pt x="408939" y="272415"/>
                    <a:pt x="397510" y="255270"/>
                    <a:pt x="383539" y="241300"/>
                  </a:cubicBezTo>
                  <a:cubicBezTo>
                    <a:pt x="354330" y="212090"/>
                    <a:pt x="316230" y="197485"/>
                    <a:pt x="278764" y="198120"/>
                  </a:cubicBezTo>
                  <a:cubicBezTo>
                    <a:pt x="240664" y="198120"/>
                    <a:pt x="202564" y="212725"/>
                    <a:pt x="173355" y="241300"/>
                  </a:cubicBezTo>
                  <a:lnTo>
                    <a:pt x="173355" y="241300"/>
                  </a:lnTo>
                  <a:cubicBezTo>
                    <a:pt x="156845" y="257810"/>
                    <a:pt x="134620" y="266700"/>
                    <a:pt x="112395" y="266700"/>
                  </a:cubicBezTo>
                  <a:cubicBezTo>
                    <a:pt x="90170" y="266700"/>
                    <a:pt x="68580" y="258445"/>
                    <a:pt x="51435" y="241300"/>
                  </a:cubicBezTo>
                  <a:lnTo>
                    <a:pt x="51435" y="241300"/>
                  </a:lnTo>
                  <a:cubicBezTo>
                    <a:pt x="34925" y="224790"/>
                    <a:pt x="26035" y="202565"/>
                    <a:pt x="26035" y="180340"/>
                  </a:cubicBezTo>
                  <a:cubicBezTo>
                    <a:pt x="26035" y="158115"/>
                    <a:pt x="34289" y="136525"/>
                    <a:pt x="51435" y="119380"/>
                  </a:cubicBezTo>
                  <a:cubicBezTo>
                    <a:pt x="113664" y="57150"/>
                    <a:pt x="195580" y="26035"/>
                    <a:pt x="278130" y="25400"/>
                  </a:cubicBezTo>
                  <a:cubicBezTo>
                    <a:pt x="360045" y="25400"/>
                    <a:pt x="441960" y="56515"/>
                    <a:pt x="504825" y="119380"/>
                  </a:cubicBezTo>
                  <a:cubicBezTo>
                    <a:pt x="567055" y="181610"/>
                    <a:pt x="598170" y="263525"/>
                    <a:pt x="598805" y="346075"/>
                  </a:cubicBezTo>
                  <a:cubicBezTo>
                    <a:pt x="598805" y="427990"/>
                    <a:pt x="567689" y="509905"/>
                    <a:pt x="504825" y="572770"/>
                  </a:cubicBezTo>
                  <a:cubicBezTo>
                    <a:pt x="488314" y="589280"/>
                    <a:pt x="466089" y="598170"/>
                    <a:pt x="443864" y="598170"/>
                  </a:cubicBezTo>
                  <a:lnTo>
                    <a:pt x="443864" y="611505"/>
                  </a:lnTo>
                  <a:lnTo>
                    <a:pt x="443864" y="624840"/>
                  </a:lnTo>
                  <a:cubicBezTo>
                    <a:pt x="472439" y="624840"/>
                    <a:pt x="501650" y="614045"/>
                    <a:pt x="523239" y="591820"/>
                  </a:cubicBezTo>
                  <a:cubicBezTo>
                    <a:pt x="590550" y="524510"/>
                    <a:pt x="624839" y="435610"/>
                    <a:pt x="624839" y="346710"/>
                  </a:cubicBezTo>
                  <a:cubicBezTo>
                    <a:pt x="624839" y="257810"/>
                    <a:pt x="591185" y="168910"/>
                    <a:pt x="523239" y="101600"/>
                  </a:cubicBezTo>
                  <a:cubicBezTo>
                    <a:pt x="455930" y="34290"/>
                    <a:pt x="367030" y="0"/>
                    <a:pt x="278130" y="0"/>
                  </a:cubicBezTo>
                  <a:cubicBezTo>
                    <a:pt x="189230" y="0"/>
                    <a:pt x="100330" y="33655"/>
                    <a:pt x="33020" y="101600"/>
                  </a:cubicBezTo>
                  <a:cubicBezTo>
                    <a:pt x="11430" y="123190"/>
                    <a:pt x="0" y="152400"/>
                    <a:pt x="0" y="180975"/>
                  </a:cubicBezTo>
                  <a:cubicBezTo>
                    <a:pt x="0" y="209550"/>
                    <a:pt x="10795" y="238760"/>
                    <a:pt x="33020" y="260350"/>
                  </a:cubicBezTo>
                  <a:lnTo>
                    <a:pt x="33020" y="260350"/>
                  </a:lnTo>
                  <a:cubicBezTo>
                    <a:pt x="54610" y="281940"/>
                    <a:pt x="83820" y="293370"/>
                    <a:pt x="112395" y="293370"/>
                  </a:cubicBezTo>
                  <a:cubicBezTo>
                    <a:pt x="140970" y="293370"/>
                    <a:pt x="170180" y="282575"/>
                    <a:pt x="191770" y="260350"/>
                  </a:cubicBezTo>
                  <a:lnTo>
                    <a:pt x="191770" y="260350"/>
                  </a:lnTo>
                  <a:cubicBezTo>
                    <a:pt x="203835" y="248285"/>
                    <a:pt x="217170" y="239395"/>
                    <a:pt x="232410" y="233680"/>
                  </a:cubicBezTo>
                  <a:cubicBezTo>
                    <a:pt x="247014" y="227965"/>
                    <a:pt x="262889" y="224790"/>
                    <a:pt x="278130" y="224790"/>
                  </a:cubicBezTo>
                  <a:cubicBezTo>
                    <a:pt x="309245" y="224790"/>
                    <a:pt x="340995" y="236855"/>
                    <a:pt x="364489" y="260350"/>
                  </a:cubicBezTo>
                  <a:cubicBezTo>
                    <a:pt x="376555" y="272415"/>
                    <a:pt x="385445" y="285750"/>
                    <a:pt x="391160" y="300990"/>
                  </a:cubicBezTo>
                  <a:cubicBezTo>
                    <a:pt x="396875" y="315595"/>
                    <a:pt x="400050" y="331470"/>
                    <a:pt x="400050" y="346710"/>
                  </a:cubicBezTo>
                  <a:cubicBezTo>
                    <a:pt x="400050" y="377825"/>
                    <a:pt x="387985" y="409575"/>
                    <a:pt x="364489" y="433070"/>
                  </a:cubicBezTo>
                  <a:cubicBezTo>
                    <a:pt x="342900" y="454660"/>
                    <a:pt x="331470" y="483870"/>
                    <a:pt x="331470" y="512445"/>
                  </a:cubicBezTo>
                  <a:cubicBezTo>
                    <a:pt x="331470" y="527050"/>
                    <a:pt x="334010" y="541020"/>
                    <a:pt x="339725" y="554990"/>
                  </a:cubicBezTo>
                  <a:cubicBezTo>
                    <a:pt x="345439" y="568325"/>
                    <a:pt x="353695" y="581025"/>
                    <a:pt x="364489" y="592455"/>
                  </a:cubicBezTo>
                  <a:cubicBezTo>
                    <a:pt x="386080" y="614045"/>
                    <a:pt x="415289" y="625475"/>
                    <a:pt x="443864" y="625475"/>
                  </a:cubicBezTo>
                  <a:lnTo>
                    <a:pt x="443864" y="611505"/>
                  </a:lnTo>
                  <a:close/>
                </a:path>
              </a:pathLst>
            </a:custGeom>
            <a:solidFill>
              <a:schemeClr val="bg1"/>
            </a:solidFill>
            <a:ln w="6350" cap="flat">
              <a:noFill/>
              <a:prstDash val="solid"/>
              <a:miter/>
            </a:ln>
          </p:spPr>
          <p:txBody>
            <a:bodyPr rtlCol="0" anchor="ctr">
              <a:noAutofit/>
            </a:bodyPr>
            <a:lstStyle/>
            <a:p>
              <a:endParaRPr lang="zh-CN" altLang="en-US"/>
            </a:p>
          </p:txBody>
        </p:sp>
      </p:grpSp>
      <p:grpSp>
        <p:nvGrpSpPr>
          <p:cNvPr id="18" name="图形 1">
            <a:extLst>
              <a:ext uri="{FF2B5EF4-FFF2-40B4-BE49-F238E27FC236}">
                <a16:creationId xmlns:a16="http://schemas.microsoft.com/office/drawing/2014/main" id="{8EEEE65B-ED58-1006-DCB2-FF24B85A2850}"/>
              </a:ext>
            </a:extLst>
          </p:cNvPr>
          <p:cNvGrpSpPr/>
          <p:nvPr/>
        </p:nvGrpSpPr>
        <p:grpSpPr>
          <a:xfrm rot="16200000">
            <a:off x="208574" y="4779069"/>
            <a:ext cx="1616697" cy="503054"/>
            <a:chOff x="4451984" y="5972175"/>
            <a:chExt cx="1097915" cy="341629"/>
          </a:xfrm>
          <a:solidFill>
            <a:schemeClr val="accent4"/>
          </a:solidFill>
        </p:grpSpPr>
        <p:sp>
          <p:nvSpPr>
            <p:cNvPr id="19" name="任意多边形: 形状 18">
              <a:extLst>
                <a:ext uri="{FF2B5EF4-FFF2-40B4-BE49-F238E27FC236}">
                  <a16:creationId xmlns:a16="http://schemas.microsoft.com/office/drawing/2014/main" id="{CD7C6519-C0F3-F01F-4BCB-2AE2A5391940}"/>
                </a:ext>
              </a:extLst>
            </p:cNvPr>
            <p:cNvSpPr/>
            <p:nvPr/>
          </p:nvSpPr>
          <p:spPr>
            <a:xfrm>
              <a:off x="4451984" y="6227445"/>
              <a:ext cx="1097915" cy="86359"/>
            </a:xfrm>
            <a:custGeom>
              <a:avLst/>
              <a:gdLst>
                <a:gd name="connsiteX0" fmla="*/ 1082040 w 1097915"/>
                <a:gd name="connsiteY0" fmla="*/ 86360 h 86359"/>
                <a:gd name="connsiteX1" fmla="*/ 1016635 w 1097915"/>
                <a:gd name="connsiteY1" fmla="*/ 52705 h 86359"/>
                <a:gd name="connsiteX2" fmla="*/ 975360 w 1097915"/>
                <a:gd name="connsiteY2" fmla="*/ 29210 h 86359"/>
                <a:gd name="connsiteX3" fmla="*/ 934085 w 1097915"/>
                <a:gd name="connsiteY3" fmla="*/ 52705 h 86359"/>
                <a:gd name="connsiteX4" fmla="*/ 869315 w 1097915"/>
                <a:gd name="connsiteY4" fmla="*/ 86360 h 86359"/>
                <a:gd name="connsiteX5" fmla="*/ 803910 w 1097915"/>
                <a:gd name="connsiteY5" fmla="*/ 52705 h 86359"/>
                <a:gd name="connsiteX6" fmla="*/ 762635 w 1097915"/>
                <a:gd name="connsiteY6" fmla="*/ 29210 h 86359"/>
                <a:gd name="connsiteX7" fmla="*/ 721360 w 1097915"/>
                <a:gd name="connsiteY7" fmla="*/ 52705 h 86359"/>
                <a:gd name="connsiteX8" fmla="*/ 655955 w 1097915"/>
                <a:gd name="connsiteY8" fmla="*/ 86360 h 86359"/>
                <a:gd name="connsiteX9" fmla="*/ 590550 w 1097915"/>
                <a:gd name="connsiteY9" fmla="*/ 52705 h 86359"/>
                <a:gd name="connsiteX10" fmla="*/ 549275 w 1097915"/>
                <a:gd name="connsiteY10" fmla="*/ 29210 h 86359"/>
                <a:gd name="connsiteX11" fmla="*/ 508000 w 1097915"/>
                <a:gd name="connsiteY11" fmla="*/ 52705 h 86359"/>
                <a:gd name="connsiteX12" fmla="*/ 442595 w 1097915"/>
                <a:gd name="connsiteY12" fmla="*/ 86360 h 86359"/>
                <a:gd name="connsiteX13" fmla="*/ 377190 w 1097915"/>
                <a:gd name="connsiteY13" fmla="*/ 52705 h 86359"/>
                <a:gd name="connsiteX14" fmla="*/ 335915 w 1097915"/>
                <a:gd name="connsiteY14" fmla="*/ 29210 h 86359"/>
                <a:gd name="connsiteX15" fmla="*/ 294640 w 1097915"/>
                <a:gd name="connsiteY15" fmla="*/ 52705 h 86359"/>
                <a:gd name="connsiteX16" fmla="*/ 229235 w 1097915"/>
                <a:gd name="connsiteY16" fmla="*/ 86360 h 86359"/>
                <a:gd name="connsiteX17" fmla="*/ 163830 w 1097915"/>
                <a:gd name="connsiteY17" fmla="*/ 52705 h 86359"/>
                <a:gd name="connsiteX18" fmla="*/ 122555 w 1097915"/>
                <a:gd name="connsiteY18" fmla="*/ 29210 h 86359"/>
                <a:gd name="connsiteX19" fmla="*/ 81280 w 1097915"/>
                <a:gd name="connsiteY19" fmla="*/ 52705 h 86359"/>
                <a:gd name="connsiteX20" fmla="*/ 15875 w 1097915"/>
                <a:gd name="connsiteY20" fmla="*/ 86360 h 86359"/>
                <a:gd name="connsiteX21" fmla="*/ 0 w 1097915"/>
                <a:gd name="connsiteY21" fmla="*/ 71755 h 86359"/>
                <a:gd name="connsiteX22" fmla="*/ 15875 w 1097915"/>
                <a:gd name="connsiteY22" fmla="*/ 57150 h 86359"/>
                <a:gd name="connsiteX23" fmla="*/ 57150 w 1097915"/>
                <a:gd name="connsiteY23" fmla="*/ 33655 h 86359"/>
                <a:gd name="connsiteX24" fmla="*/ 122555 w 1097915"/>
                <a:gd name="connsiteY24" fmla="*/ 0 h 86359"/>
                <a:gd name="connsiteX25" fmla="*/ 187960 w 1097915"/>
                <a:gd name="connsiteY25" fmla="*/ 33655 h 86359"/>
                <a:gd name="connsiteX26" fmla="*/ 229235 w 1097915"/>
                <a:gd name="connsiteY26" fmla="*/ 57150 h 86359"/>
                <a:gd name="connsiteX27" fmla="*/ 270510 w 1097915"/>
                <a:gd name="connsiteY27" fmla="*/ 33655 h 86359"/>
                <a:gd name="connsiteX28" fmla="*/ 335915 w 1097915"/>
                <a:gd name="connsiteY28" fmla="*/ 0 h 86359"/>
                <a:gd name="connsiteX29" fmla="*/ 401320 w 1097915"/>
                <a:gd name="connsiteY29" fmla="*/ 33655 h 86359"/>
                <a:gd name="connsiteX30" fmla="*/ 442595 w 1097915"/>
                <a:gd name="connsiteY30" fmla="*/ 57150 h 86359"/>
                <a:gd name="connsiteX31" fmla="*/ 483870 w 1097915"/>
                <a:gd name="connsiteY31" fmla="*/ 33655 h 86359"/>
                <a:gd name="connsiteX32" fmla="*/ 549275 w 1097915"/>
                <a:gd name="connsiteY32" fmla="*/ 0 h 86359"/>
                <a:gd name="connsiteX33" fmla="*/ 614680 w 1097915"/>
                <a:gd name="connsiteY33" fmla="*/ 33655 h 86359"/>
                <a:gd name="connsiteX34" fmla="*/ 655955 w 1097915"/>
                <a:gd name="connsiteY34" fmla="*/ 57150 h 86359"/>
                <a:gd name="connsiteX35" fmla="*/ 697230 w 1097915"/>
                <a:gd name="connsiteY35" fmla="*/ 33655 h 86359"/>
                <a:gd name="connsiteX36" fmla="*/ 762635 w 1097915"/>
                <a:gd name="connsiteY36" fmla="*/ 0 h 86359"/>
                <a:gd name="connsiteX37" fmla="*/ 828040 w 1097915"/>
                <a:gd name="connsiteY37" fmla="*/ 33655 h 86359"/>
                <a:gd name="connsiteX38" fmla="*/ 869315 w 1097915"/>
                <a:gd name="connsiteY38" fmla="*/ 57150 h 86359"/>
                <a:gd name="connsiteX39" fmla="*/ 910590 w 1097915"/>
                <a:gd name="connsiteY39" fmla="*/ 33655 h 86359"/>
                <a:gd name="connsiteX40" fmla="*/ 975360 w 1097915"/>
                <a:gd name="connsiteY40" fmla="*/ 0 h 86359"/>
                <a:gd name="connsiteX41" fmla="*/ 1040765 w 1097915"/>
                <a:gd name="connsiteY41" fmla="*/ 33655 h 86359"/>
                <a:gd name="connsiteX42" fmla="*/ 1082040 w 1097915"/>
                <a:gd name="connsiteY42" fmla="*/ 57150 h 86359"/>
                <a:gd name="connsiteX43" fmla="*/ 1097915 w 1097915"/>
                <a:gd name="connsiteY43" fmla="*/ 71755 h 86359"/>
                <a:gd name="connsiteX44" fmla="*/ 1082040 w 1097915"/>
                <a:gd name="connsiteY44" fmla="*/ 86360 h 8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59">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sp>
          <p:nvSpPr>
            <p:cNvPr id="20" name="任意多边形: 形状 19">
              <a:extLst>
                <a:ext uri="{FF2B5EF4-FFF2-40B4-BE49-F238E27FC236}">
                  <a16:creationId xmlns:a16="http://schemas.microsoft.com/office/drawing/2014/main" id="{47B0E254-CAC6-8704-5788-EE0BB32B9912}"/>
                </a:ext>
              </a:extLst>
            </p:cNvPr>
            <p:cNvSpPr/>
            <p:nvPr/>
          </p:nvSpPr>
          <p:spPr>
            <a:xfrm>
              <a:off x="4451984" y="6099809"/>
              <a:ext cx="1097915" cy="86360"/>
            </a:xfrm>
            <a:custGeom>
              <a:avLst/>
              <a:gdLst>
                <a:gd name="connsiteX0" fmla="*/ 1082040 w 1097915"/>
                <a:gd name="connsiteY0" fmla="*/ 86360 h 86360"/>
                <a:gd name="connsiteX1" fmla="*/ 1016635 w 1097915"/>
                <a:gd name="connsiteY1" fmla="*/ 52705 h 86360"/>
                <a:gd name="connsiteX2" fmla="*/ 975360 w 1097915"/>
                <a:gd name="connsiteY2" fmla="*/ 29210 h 86360"/>
                <a:gd name="connsiteX3" fmla="*/ 934085 w 1097915"/>
                <a:gd name="connsiteY3" fmla="*/ 52705 h 86360"/>
                <a:gd name="connsiteX4" fmla="*/ 869315 w 1097915"/>
                <a:gd name="connsiteY4" fmla="*/ 86360 h 86360"/>
                <a:gd name="connsiteX5" fmla="*/ 803910 w 1097915"/>
                <a:gd name="connsiteY5" fmla="*/ 52705 h 86360"/>
                <a:gd name="connsiteX6" fmla="*/ 762635 w 1097915"/>
                <a:gd name="connsiteY6" fmla="*/ 29210 h 86360"/>
                <a:gd name="connsiteX7" fmla="*/ 721360 w 1097915"/>
                <a:gd name="connsiteY7" fmla="*/ 52705 h 86360"/>
                <a:gd name="connsiteX8" fmla="*/ 655955 w 1097915"/>
                <a:gd name="connsiteY8" fmla="*/ 86360 h 86360"/>
                <a:gd name="connsiteX9" fmla="*/ 590550 w 1097915"/>
                <a:gd name="connsiteY9" fmla="*/ 52705 h 86360"/>
                <a:gd name="connsiteX10" fmla="*/ 549275 w 1097915"/>
                <a:gd name="connsiteY10" fmla="*/ 29210 h 86360"/>
                <a:gd name="connsiteX11" fmla="*/ 508000 w 1097915"/>
                <a:gd name="connsiteY11" fmla="*/ 52705 h 86360"/>
                <a:gd name="connsiteX12" fmla="*/ 442595 w 1097915"/>
                <a:gd name="connsiteY12" fmla="*/ 86360 h 86360"/>
                <a:gd name="connsiteX13" fmla="*/ 377190 w 1097915"/>
                <a:gd name="connsiteY13" fmla="*/ 52705 h 86360"/>
                <a:gd name="connsiteX14" fmla="*/ 335915 w 1097915"/>
                <a:gd name="connsiteY14" fmla="*/ 29210 h 86360"/>
                <a:gd name="connsiteX15" fmla="*/ 294640 w 1097915"/>
                <a:gd name="connsiteY15" fmla="*/ 52705 h 86360"/>
                <a:gd name="connsiteX16" fmla="*/ 229235 w 1097915"/>
                <a:gd name="connsiteY16" fmla="*/ 86360 h 86360"/>
                <a:gd name="connsiteX17" fmla="*/ 163830 w 1097915"/>
                <a:gd name="connsiteY17" fmla="*/ 52705 h 86360"/>
                <a:gd name="connsiteX18" fmla="*/ 122555 w 1097915"/>
                <a:gd name="connsiteY18" fmla="*/ 29210 h 86360"/>
                <a:gd name="connsiteX19" fmla="*/ 81280 w 1097915"/>
                <a:gd name="connsiteY19" fmla="*/ 52705 h 86360"/>
                <a:gd name="connsiteX20" fmla="*/ 15875 w 1097915"/>
                <a:gd name="connsiteY20" fmla="*/ 86360 h 86360"/>
                <a:gd name="connsiteX21" fmla="*/ 0 w 1097915"/>
                <a:gd name="connsiteY21" fmla="*/ 71755 h 86360"/>
                <a:gd name="connsiteX22" fmla="*/ 15875 w 1097915"/>
                <a:gd name="connsiteY22" fmla="*/ 57150 h 86360"/>
                <a:gd name="connsiteX23" fmla="*/ 57150 w 1097915"/>
                <a:gd name="connsiteY23" fmla="*/ 33655 h 86360"/>
                <a:gd name="connsiteX24" fmla="*/ 122555 w 1097915"/>
                <a:gd name="connsiteY24" fmla="*/ 0 h 86360"/>
                <a:gd name="connsiteX25" fmla="*/ 187960 w 1097915"/>
                <a:gd name="connsiteY25" fmla="*/ 33655 h 86360"/>
                <a:gd name="connsiteX26" fmla="*/ 229235 w 1097915"/>
                <a:gd name="connsiteY26" fmla="*/ 57150 h 86360"/>
                <a:gd name="connsiteX27" fmla="*/ 270510 w 1097915"/>
                <a:gd name="connsiteY27" fmla="*/ 33655 h 86360"/>
                <a:gd name="connsiteX28" fmla="*/ 335915 w 1097915"/>
                <a:gd name="connsiteY28" fmla="*/ 0 h 86360"/>
                <a:gd name="connsiteX29" fmla="*/ 401320 w 1097915"/>
                <a:gd name="connsiteY29" fmla="*/ 33655 h 86360"/>
                <a:gd name="connsiteX30" fmla="*/ 442595 w 1097915"/>
                <a:gd name="connsiteY30" fmla="*/ 57150 h 86360"/>
                <a:gd name="connsiteX31" fmla="*/ 483870 w 1097915"/>
                <a:gd name="connsiteY31" fmla="*/ 33655 h 86360"/>
                <a:gd name="connsiteX32" fmla="*/ 549275 w 1097915"/>
                <a:gd name="connsiteY32" fmla="*/ 0 h 86360"/>
                <a:gd name="connsiteX33" fmla="*/ 614680 w 1097915"/>
                <a:gd name="connsiteY33" fmla="*/ 33655 h 86360"/>
                <a:gd name="connsiteX34" fmla="*/ 655955 w 1097915"/>
                <a:gd name="connsiteY34" fmla="*/ 57150 h 86360"/>
                <a:gd name="connsiteX35" fmla="*/ 697230 w 1097915"/>
                <a:gd name="connsiteY35" fmla="*/ 33655 h 86360"/>
                <a:gd name="connsiteX36" fmla="*/ 762635 w 1097915"/>
                <a:gd name="connsiteY36" fmla="*/ 0 h 86360"/>
                <a:gd name="connsiteX37" fmla="*/ 828040 w 1097915"/>
                <a:gd name="connsiteY37" fmla="*/ 33655 h 86360"/>
                <a:gd name="connsiteX38" fmla="*/ 869315 w 1097915"/>
                <a:gd name="connsiteY38" fmla="*/ 57150 h 86360"/>
                <a:gd name="connsiteX39" fmla="*/ 910590 w 1097915"/>
                <a:gd name="connsiteY39" fmla="*/ 33655 h 86360"/>
                <a:gd name="connsiteX40" fmla="*/ 975360 w 1097915"/>
                <a:gd name="connsiteY40" fmla="*/ 0 h 86360"/>
                <a:gd name="connsiteX41" fmla="*/ 1040765 w 1097915"/>
                <a:gd name="connsiteY41" fmla="*/ 33655 h 86360"/>
                <a:gd name="connsiteX42" fmla="*/ 1082040 w 1097915"/>
                <a:gd name="connsiteY42" fmla="*/ 57150 h 86360"/>
                <a:gd name="connsiteX43" fmla="*/ 1097915 w 1097915"/>
                <a:gd name="connsiteY43" fmla="*/ 71755 h 86360"/>
                <a:gd name="connsiteX44" fmla="*/ 1082040 w 1097915"/>
                <a:gd name="connsiteY44" fmla="*/ 86360 h 8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60">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sp>
          <p:nvSpPr>
            <p:cNvPr id="21" name="任意多边形: 形状 20">
              <a:extLst>
                <a:ext uri="{FF2B5EF4-FFF2-40B4-BE49-F238E27FC236}">
                  <a16:creationId xmlns:a16="http://schemas.microsoft.com/office/drawing/2014/main" id="{7B1E8F3A-2438-5C9A-6A71-0A07D32EF569}"/>
                </a:ext>
              </a:extLst>
            </p:cNvPr>
            <p:cNvSpPr/>
            <p:nvPr/>
          </p:nvSpPr>
          <p:spPr>
            <a:xfrm>
              <a:off x="4451984" y="5972175"/>
              <a:ext cx="1097915" cy="86359"/>
            </a:xfrm>
            <a:custGeom>
              <a:avLst/>
              <a:gdLst>
                <a:gd name="connsiteX0" fmla="*/ 1082040 w 1097915"/>
                <a:gd name="connsiteY0" fmla="*/ 86360 h 86359"/>
                <a:gd name="connsiteX1" fmla="*/ 1016635 w 1097915"/>
                <a:gd name="connsiteY1" fmla="*/ 52705 h 86359"/>
                <a:gd name="connsiteX2" fmla="*/ 975360 w 1097915"/>
                <a:gd name="connsiteY2" fmla="*/ 29210 h 86359"/>
                <a:gd name="connsiteX3" fmla="*/ 934085 w 1097915"/>
                <a:gd name="connsiteY3" fmla="*/ 52705 h 86359"/>
                <a:gd name="connsiteX4" fmla="*/ 869315 w 1097915"/>
                <a:gd name="connsiteY4" fmla="*/ 86360 h 86359"/>
                <a:gd name="connsiteX5" fmla="*/ 803910 w 1097915"/>
                <a:gd name="connsiteY5" fmla="*/ 52705 h 86359"/>
                <a:gd name="connsiteX6" fmla="*/ 762635 w 1097915"/>
                <a:gd name="connsiteY6" fmla="*/ 29210 h 86359"/>
                <a:gd name="connsiteX7" fmla="*/ 721360 w 1097915"/>
                <a:gd name="connsiteY7" fmla="*/ 52705 h 86359"/>
                <a:gd name="connsiteX8" fmla="*/ 655955 w 1097915"/>
                <a:gd name="connsiteY8" fmla="*/ 86360 h 86359"/>
                <a:gd name="connsiteX9" fmla="*/ 590550 w 1097915"/>
                <a:gd name="connsiteY9" fmla="*/ 52705 h 86359"/>
                <a:gd name="connsiteX10" fmla="*/ 549275 w 1097915"/>
                <a:gd name="connsiteY10" fmla="*/ 29210 h 86359"/>
                <a:gd name="connsiteX11" fmla="*/ 508000 w 1097915"/>
                <a:gd name="connsiteY11" fmla="*/ 52705 h 86359"/>
                <a:gd name="connsiteX12" fmla="*/ 442595 w 1097915"/>
                <a:gd name="connsiteY12" fmla="*/ 86360 h 86359"/>
                <a:gd name="connsiteX13" fmla="*/ 377190 w 1097915"/>
                <a:gd name="connsiteY13" fmla="*/ 52705 h 86359"/>
                <a:gd name="connsiteX14" fmla="*/ 335915 w 1097915"/>
                <a:gd name="connsiteY14" fmla="*/ 29210 h 86359"/>
                <a:gd name="connsiteX15" fmla="*/ 294640 w 1097915"/>
                <a:gd name="connsiteY15" fmla="*/ 52705 h 86359"/>
                <a:gd name="connsiteX16" fmla="*/ 229235 w 1097915"/>
                <a:gd name="connsiteY16" fmla="*/ 86360 h 86359"/>
                <a:gd name="connsiteX17" fmla="*/ 163830 w 1097915"/>
                <a:gd name="connsiteY17" fmla="*/ 52705 h 86359"/>
                <a:gd name="connsiteX18" fmla="*/ 122555 w 1097915"/>
                <a:gd name="connsiteY18" fmla="*/ 29210 h 86359"/>
                <a:gd name="connsiteX19" fmla="*/ 81280 w 1097915"/>
                <a:gd name="connsiteY19" fmla="*/ 52705 h 86359"/>
                <a:gd name="connsiteX20" fmla="*/ 15875 w 1097915"/>
                <a:gd name="connsiteY20" fmla="*/ 86360 h 86359"/>
                <a:gd name="connsiteX21" fmla="*/ 0 w 1097915"/>
                <a:gd name="connsiteY21" fmla="*/ 71755 h 86359"/>
                <a:gd name="connsiteX22" fmla="*/ 15875 w 1097915"/>
                <a:gd name="connsiteY22" fmla="*/ 57150 h 86359"/>
                <a:gd name="connsiteX23" fmla="*/ 57150 w 1097915"/>
                <a:gd name="connsiteY23" fmla="*/ 33655 h 86359"/>
                <a:gd name="connsiteX24" fmla="*/ 122555 w 1097915"/>
                <a:gd name="connsiteY24" fmla="*/ 0 h 86359"/>
                <a:gd name="connsiteX25" fmla="*/ 187960 w 1097915"/>
                <a:gd name="connsiteY25" fmla="*/ 33655 h 86359"/>
                <a:gd name="connsiteX26" fmla="*/ 229235 w 1097915"/>
                <a:gd name="connsiteY26" fmla="*/ 57150 h 86359"/>
                <a:gd name="connsiteX27" fmla="*/ 270510 w 1097915"/>
                <a:gd name="connsiteY27" fmla="*/ 33655 h 86359"/>
                <a:gd name="connsiteX28" fmla="*/ 335915 w 1097915"/>
                <a:gd name="connsiteY28" fmla="*/ 0 h 86359"/>
                <a:gd name="connsiteX29" fmla="*/ 401320 w 1097915"/>
                <a:gd name="connsiteY29" fmla="*/ 33655 h 86359"/>
                <a:gd name="connsiteX30" fmla="*/ 442595 w 1097915"/>
                <a:gd name="connsiteY30" fmla="*/ 57150 h 86359"/>
                <a:gd name="connsiteX31" fmla="*/ 483870 w 1097915"/>
                <a:gd name="connsiteY31" fmla="*/ 33655 h 86359"/>
                <a:gd name="connsiteX32" fmla="*/ 549275 w 1097915"/>
                <a:gd name="connsiteY32" fmla="*/ 0 h 86359"/>
                <a:gd name="connsiteX33" fmla="*/ 614680 w 1097915"/>
                <a:gd name="connsiteY33" fmla="*/ 33655 h 86359"/>
                <a:gd name="connsiteX34" fmla="*/ 655955 w 1097915"/>
                <a:gd name="connsiteY34" fmla="*/ 57150 h 86359"/>
                <a:gd name="connsiteX35" fmla="*/ 697230 w 1097915"/>
                <a:gd name="connsiteY35" fmla="*/ 33655 h 86359"/>
                <a:gd name="connsiteX36" fmla="*/ 762635 w 1097915"/>
                <a:gd name="connsiteY36" fmla="*/ 0 h 86359"/>
                <a:gd name="connsiteX37" fmla="*/ 828040 w 1097915"/>
                <a:gd name="connsiteY37" fmla="*/ 33655 h 86359"/>
                <a:gd name="connsiteX38" fmla="*/ 869315 w 1097915"/>
                <a:gd name="connsiteY38" fmla="*/ 57150 h 86359"/>
                <a:gd name="connsiteX39" fmla="*/ 910590 w 1097915"/>
                <a:gd name="connsiteY39" fmla="*/ 33655 h 86359"/>
                <a:gd name="connsiteX40" fmla="*/ 975360 w 1097915"/>
                <a:gd name="connsiteY40" fmla="*/ 0 h 86359"/>
                <a:gd name="connsiteX41" fmla="*/ 1040765 w 1097915"/>
                <a:gd name="connsiteY41" fmla="*/ 33655 h 86359"/>
                <a:gd name="connsiteX42" fmla="*/ 1082040 w 1097915"/>
                <a:gd name="connsiteY42" fmla="*/ 57150 h 86359"/>
                <a:gd name="connsiteX43" fmla="*/ 1097915 w 1097915"/>
                <a:gd name="connsiteY43" fmla="*/ 71755 h 86359"/>
                <a:gd name="connsiteX44" fmla="*/ 1082040 w 1097915"/>
                <a:gd name="connsiteY44" fmla="*/ 86360 h 8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59">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grpSp>
      <p:sp>
        <p:nvSpPr>
          <p:cNvPr id="22" name="直角三角形 21">
            <a:extLst>
              <a:ext uri="{FF2B5EF4-FFF2-40B4-BE49-F238E27FC236}">
                <a16:creationId xmlns:a16="http://schemas.microsoft.com/office/drawing/2014/main" id="{3AFAD61D-0742-F3FE-F7C4-D156A81BE27A}"/>
              </a:ext>
            </a:extLst>
          </p:cNvPr>
          <p:cNvSpPr/>
          <p:nvPr/>
        </p:nvSpPr>
        <p:spPr>
          <a:xfrm rot="16200000">
            <a:off x="8961119" y="1644869"/>
            <a:ext cx="3292891" cy="3292891"/>
          </a:xfrm>
          <a:prstGeom prst="rtTriangle">
            <a:avLst/>
          </a:prstGeom>
          <a:solidFill>
            <a:schemeClr val="accent2"/>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24" name="组合 23">
            <a:extLst>
              <a:ext uri="{FF2B5EF4-FFF2-40B4-BE49-F238E27FC236}">
                <a16:creationId xmlns:a16="http://schemas.microsoft.com/office/drawing/2014/main" id="{01273C6F-EDEB-CFF2-0C0B-EBE10B7CE634}"/>
              </a:ext>
            </a:extLst>
          </p:cNvPr>
          <p:cNvGrpSpPr/>
          <p:nvPr/>
        </p:nvGrpSpPr>
        <p:grpSpPr>
          <a:xfrm>
            <a:off x="10663320" y="332305"/>
            <a:ext cx="391376" cy="2485498"/>
            <a:chOff x="9962975" y="1137951"/>
            <a:chExt cx="349425" cy="2219082"/>
          </a:xfrm>
        </p:grpSpPr>
        <p:sp>
          <p:nvSpPr>
            <p:cNvPr id="25" name="椭圆 24">
              <a:extLst>
                <a:ext uri="{FF2B5EF4-FFF2-40B4-BE49-F238E27FC236}">
                  <a16:creationId xmlns:a16="http://schemas.microsoft.com/office/drawing/2014/main" id="{3B55A4D1-97B8-88F2-B08A-563E1D9144FD}"/>
                </a:ext>
              </a:extLst>
            </p:cNvPr>
            <p:cNvSpPr>
              <a:spLocks/>
            </p:cNvSpPr>
            <p:nvPr/>
          </p:nvSpPr>
          <p:spPr>
            <a:xfrm>
              <a:off x="10200042" y="2947586"/>
              <a:ext cx="112358" cy="112358"/>
            </a:xfrm>
            <a:prstGeom prst="ellipse">
              <a:avLst/>
            </a:prstGeom>
            <a:noFill/>
            <a:ln w="38100" cap="rnd">
              <a:solidFill>
                <a:schemeClr val="tx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cxnSp>
          <p:nvCxnSpPr>
            <p:cNvPr id="26" name="直接连接符 25">
              <a:extLst>
                <a:ext uri="{FF2B5EF4-FFF2-40B4-BE49-F238E27FC236}">
                  <a16:creationId xmlns:a16="http://schemas.microsoft.com/office/drawing/2014/main" id="{15ACEE76-DCFD-FF38-E3C6-A27758A637D3}"/>
                </a:ext>
              </a:extLst>
            </p:cNvPr>
            <p:cNvCxnSpPr>
              <a:cxnSpLocks/>
            </p:cNvCxnSpPr>
            <p:nvPr/>
          </p:nvCxnSpPr>
          <p:spPr>
            <a:xfrm flipV="1">
              <a:off x="10256221" y="1317552"/>
              <a:ext cx="0" cy="1509068"/>
            </a:xfrm>
            <a:prstGeom prst="line">
              <a:avLst/>
            </a:prstGeom>
            <a:noFill/>
            <a:ln w="38100" cap="rnd">
              <a:solidFill>
                <a:schemeClr val="tx1"/>
              </a:solidFill>
              <a:prstDash val="solid"/>
              <a:round/>
            </a:ln>
          </p:spPr>
        </p:cxnSp>
        <p:cxnSp>
          <p:nvCxnSpPr>
            <p:cNvPr id="27" name="直接连接符 26">
              <a:extLst>
                <a:ext uri="{FF2B5EF4-FFF2-40B4-BE49-F238E27FC236}">
                  <a16:creationId xmlns:a16="http://schemas.microsoft.com/office/drawing/2014/main" id="{07748F86-8AE7-338C-F1FE-4DB495A91206}"/>
                </a:ext>
              </a:extLst>
            </p:cNvPr>
            <p:cNvCxnSpPr>
              <a:cxnSpLocks/>
            </p:cNvCxnSpPr>
            <p:nvPr/>
          </p:nvCxnSpPr>
          <p:spPr>
            <a:xfrm flipV="1">
              <a:off x="10019154" y="1403387"/>
              <a:ext cx="0" cy="1953646"/>
            </a:xfrm>
            <a:prstGeom prst="line">
              <a:avLst/>
            </a:prstGeom>
            <a:noFill/>
            <a:ln w="38100" cap="rnd">
              <a:solidFill>
                <a:schemeClr val="tx1"/>
              </a:solidFill>
              <a:prstDash val="solid"/>
              <a:round/>
            </a:ln>
          </p:spPr>
        </p:cxnSp>
        <p:grpSp>
          <p:nvGrpSpPr>
            <p:cNvPr id="28" name="组合 27">
              <a:extLst>
                <a:ext uri="{FF2B5EF4-FFF2-40B4-BE49-F238E27FC236}">
                  <a16:creationId xmlns:a16="http://schemas.microsoft.com/office/drawing/2014/main" id="{0507B797-A81F-4F73-404A-C4304EF51F6B}"/>
                </a:ext>
              </a:extLst>
            </p:cNvPr>
            <p:cNvGrpSpPr>
              <a:grpSpLocks/>
            </p:cNvGrpSpPr>
            <p:nvPr/>
          </p:nvGrpSpPr>
          <p:grpSpPr>
            <a:xfrm>
              <a:off x="9962975" y="1137951"/>
              <a:ext cx="112358" cy="112358"/>
              <a:chOff x="8977754" y="644943"/>
              <a:chExt cx="864746" cy="1509068"/>
            </a:xfrm>
          </p:grpSpPr>
          <p:cxnSp>
            <p:nvCxnSpPr>
              <p:cNvPr id="29" name="直接连接符 28">
                <a:extLst>
                  <a:ext uri="{FF2B5EF4-FFF2-40B4-BE49-F238E27FC236}">
                    <a16:creationId xmlns:a16="http://schemas.microsoft.com/office/drawing/2014/main" id="{1DAF3DE0-7E36-81C9-9D15-7EED8F649378}"/>
                  </a:ext>
                </a:extLst>
              </p:cNvPr>
              <p:cNvCxnSpPr>
                <a:cxnSpLocks/>
              </p:cNvCxnSpPr>
              <p:nvPr/>
            </p:nvCxnSpPr>
            <p:spPr>
              <a:xfrm flipV="1">
                <a:off x="9410127" y="644943"/>
                <a:ext cx="0" cy="1509068"/>
              </a:xfrm>
              <a:prstGeom prst="line">
                <a:avLst/>
              </a:prstGeom>
              <a:noFill/>
              <a:ln w="38100" cap="rnd">
                <a:solidFill>
                  <a:schemeClr val="tx1"/>
                </a:solidFill>
                <a:prstDash val="solid"/>
                <a:round/>
              </a:ln>
            </p:spPr>
          </p:cxnSp>
          <p:cxnSp>
            <p:nvCxnSpPr>
              <p:cNvPr id="30" name="直接连接符 29">
                <a:extLst>
                  <a:ext uri="{FF2B5EF4-FFF2-40B4-BE49-F238E27FC236}">
                    <a16:creationId xmlns:a16="http://schemas.microsoft.com/office/drawing/2014/main" id="{7FDAA2D4-E596-590D-61EE-9894F5C01BCA}"/>
                  </a:ext>
                </a:extLst>
              </p:cNvPr>
              <p:cNvCxnSpPr>
                <a:cxnSpLocks/>
              </p:cNvCxnSpPr>
              <p:nvPr/>
            </p:nvCxnSpPr>
            <p:spPr>
              <a:xfrm>
                <a:off x="8977754" y="1399477"/>
                <a:ext cx="864746" cy="0"/>
              </a:xfrm>
              <a:prstGeom prst="line">
                <a:avLst/>
              </a:prstGeom>
              <a:noFill/>
              <a:ln w="38100" cap="rnd">
                <a:solidFill>
                  <a:schemeClr val="tx1"/>
                </a:solidFill>
                <a:prstDash val="solid"/>
                <a:round/>
              </a:ln>
            </p:spPr>
          </p:cxnSp>
        </p:grpSp>
      </p:grpSp>
      <p:sp>
        <p:nvSpPr>
          <p:cNvPr id="31" name="任意多边形: 形状 30">
            <a:extLst>
              <a:ext uri="{FF2B5EF4-FFF2-40B4-BE49-F238E27FC236}">
                <a16:creationId xmlns:a16="http://schemas.microsoft.com/office/drawing/2014/main" id="{B81FD25E-B7D6-1EE2-D208-E21ADD4D2260}"/>
              </a:ext>
            </a:extLst>
          </p:cNvPr>
          <p:cNvSpPr/>
          <p:nvPr/>
        </p:nvSpPr>
        <p:spPr>
          <a:xfrm>
            <a:off x="10660767" y="4549775"/>
            <a:ext cx="965245" cy="966826"/>
          </a:xfrm>
          <a:custGeom>
            <a:avLst/>
            <a:gdLst>
              <a:gd name="connsiteX0" fmla="*/ 2540 w 774700"/>
              <a:gd name="connsiteY0" fmla="*/ 635 h 775969"/>
              <a:gd name="connsiteX1" fmla="*/ 0 w 774700"/>
              <a:gd name="connsiteY1" fmla="*/ 3175 h 775969"/>
              <a:gd name="connsiteX2" fmla="*/ 0 w 774700"/>
              <a:gd name="connsiteY2" fmla="*/ 64770 h 775969"/>
              <a:gd name="connsiteX3" fmla="*/ 64770 w 774700"/>
              <a:gd name="connsiteY3" fmla="*/ 0 h 775969"/>
              <a:gd name="connsiteX4" fmla="*/ 2540 w 774700"/>
              <a:gd name="connsiteY4" fmla="*/ 0 h 775969"/>
              <a:gd name="connsiteX5" fmla="*/ 187960 w 774700"/>
              <a:gd name="connsiteY5" fmla="*/ 635 h 775969"/>
              <a:gd name="connsiteX6" fmla="*/ 0 w 774700"/>
              <a:gd name="connsiteY6" fmla="*/ 188595 h 775969"/>
              <a:gd name="connsiteX7" fmla="*/ 0 w 774700"/>
              <a:gd name="connsiteY7" fmla="*/ 250190 h 775969"/>
              <a:gd name="connsiteX8" fmla="*/ 249555 w 774700"/>
              <a:gd name="connsiteY8" fmla="*/ 635 h 775969"/>
              <a:gd name="connsiteX9" fmla="*/ 187960 w 774700"/>
              <a:gd name="connsiteY9" fmla="*/ 635 h 775969"/>
              <a:gd name="connsiteX10" fmla="*/ 373380 w 774700"/>
              <a:gd name="connsiteY10" fmla="*/ 635 h 775969"/>
              <a:gd name="connsiteX11" fmla="*/ 0 w 774700"/>
              <a:gd name="connsiteY11" fmla="*/ 374015 h 775969"/>
              <a:gd name="connsiteX12" fmla="*/ 0 w 774700"/>
              <a:gd name="connsiteY12" fmla="*/ 435610 h 775969"/>
              <a:gd name="connsiteX13" fmla="*/ 434975 w 774700"/>
              <a:gd name="connsiteY13" fmla="*/ 635 h 775969"/>
              <a:gd name="connsiteX14" fmla="*/ 373380 w 774700"/>
              <a:gd name="connsiteY14" fmla="*/ 635 h 775969"/>
              <a:gd name="connsiteX15" fmla="*/ 558165 w 774700"/>
              <a:gd name="connsiteY15" fmla="*/ 635 h 775969"/>
              <a:gd name="connsiteX16" fmla="*/ 0 w 774700"/>
              <a:gd name="connsiteY16" fmla="*/ 558800 h 775969"/>
              <a:gd name="connsiteX17" fmla="*/ 0 w 774700"/>
              <a:gd name="connsiteY17" fmla="*/ 620395 h 775969"/>
              <a:gd name="connsiteX18" fmla="*/ 620395 w 774700"/>
              <a:gd name="connsiteY18" fmla="*/ 0 h 775969"/>
              <a:gd name="connsiteX19" fmla="*/ 558165 w 774700"/>
              <a:gd name="connsiteY19" fmla="*/ 0 h 775969"/>
              <a:gd name="connsiteX20" fmla="*/ 743585 w 774700"/>
              <a:gd name="connsiteY20" fmla="*/ 635 h 775969"/>
              <a:gd name="connsiteX21" fmla="*/ 0 w 774700"/>
              <a:gd name="connsiteY21" fmla="*/ 744855 h 775969"/>
              <a:gd name="connsiteX22" fmla="*/ 0 w 774700"/>
              <a:gd name="connsiteY22" fmla="*/ 775970 h 775969"/>
              <a:gd name="connsiteX23" fmla="*/ 31115 w 774700"/>
              <a:gd name="connsiteY23" fmla="*/ 775970 h 775969"/>
              <a:gd name="connsiteX24" fmla="*/ 774700 w 774700"/>
              <a:gd name="connsiteY24" fmla="*/ 32385 h 775969"/>
              <a:gd name="connsiteX25" fmla="*/ 774700 w 774700"/>
              <a:gd name="connsiteY25" fmla="*/ 1270 h 775969"/>
              <a:gd name="connsiteX26" fmla="*/ 743585 w 774700"/>
              <a:gd name="connsiteY26" fmla="*/ 1270 h 775969"/>
              <a:gd name="connsiteX27" fmla="*/ 774700 w 774700"/>
              <a:gd name="connsiteY27" fmla="*/ 154940 h 775969"/>
              <a:gd name="connsiteX28" fmla="*/ 154305 w 774700"/>
              <a:gd name="connsiteY28" fmla="*/ 775335 h 775969"/>
              <a:gd name="connsiteX29" fmla="*/ 215900 w 774700"/>
              <a:gd name="connsiteY29" fmla="*/ 775335 h 775969"/>
              <a:gd name="connsiteX30" fmla="*/ 774065 w 774700"/>
              <a:gd name="connsiteY30" fmla="*/ 217170 h 775969"/>
              <a:gd name="connsiteX31" fmla="*/ 774065 w 774700"/>
              <a:gd name="connsiteY31" fmla="*/ 154940 h 775969"/>
              <a:gd name="connsiteX32" fmla="*/ 774700 w 774700"/>
              <a:gd name="connsiteY32" fmla="*/ 340360 h 775969"/>
              <a:gd name="connsiteX33" fmla="*/ 339725 w 774700"/>
              <a:gd name="connsiteY33" fmla="*/ 775335 h 775969"/>
              <a:gd name="connsiteX34" fmla="*/ 401320 w 774700"/>
              <a:gd name="connsiteY34" fmla="*/ 775335 h 775969"/>
              <a:gd name="connsiteX35" fmla="*/ 774700 w 774700"/>
              <a:gd name="connsiteY35" fmla="*/ 401955 h 775969"/>
              <a:gd name="connsiteX36" fmla="*/ 774700 w 774700"/>
              <a:gd name="connsiteY36" fmla="*/ 340360 h 775969"/>
              <a:gd name="connsiteX37" fmla="*/ 774700 w 774700"/>
              <a:gd name="connsiteY37" fmla="*/ 525780 h 775969"/>
              <a:gd name="connsiteX38" fmla="*/ 525145 w 774700"/>
              <a:gd name="connsiteY38" fmla="*/ 775335 h 775969"/>
              <a:gd name="connsiteX39" fmla="*/ 586740 w 774700"/>
              <a:gd name="connsiteY39" fmla="*/ 775335 h 775969"/>
              <a:gd name="connsiteX40" fmla="*/ 774700 w 774700"/>
              <a:gd name="connsiteY40" fmla="*/ 587375 h 775969"/>
              <a:gd name="connsiteX41" fmla="*/ 774700 w 774700"/>
              <a:gd name="connsiteY41" fmla="*/ 525780 h 775969"/>
              <a:gd name="connsiteX42" fmla="*/ 774700 w 774700"/>
              <a:gd name="connsiteY42" fmla="*/ 711200 h 775969"/>
              <a:gd name="connsiteX43" fmla="*/ 709930 w 774700"/>
              <a:gd name="connsiteY43" fmla="*/ 775970 h 775969"/>
              <a:gd name="connsiteX44" fmla="*/ 771525 w 774700"/>
              <a:gd name="connsiteY44" fmla="*/ 775970 h 775969"/>
              <a:gd name="connsiteX45" fmla="*/ 774065 w 774700"/>
              <a:gd name="connsiteY45" fmla="*/ 773430 h 775969"/>
              <a:gd name="connsiteX46" fmla="*/ 774065 w 774700"/>
              <a:gd name="connsiteY46" fmla="*/ 711200 h 77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74700" h="775969">
                <a:moveTo>
                  <a:pt x="2540" y="635"/>
                </a:moveTo>
                <a:lnTo>
                  <a:pt x="0" y="3175"/>
                </a:lnTo>
                <a:lnTo>
                  <a:pt x="0" y="64770"/>
                </a:lnTo>
                <a:lnTo>
                  <a:pt x="64770" y="0"/>
                </a:lnTo>
                <a:lnTo>
                  <a:pt x="2540" y="0"/>
                </a:lnTo>
                <a:close/>
                <a:moveTo>
                  <a:pt x="187960" y="635"/>
                </a:moveTo>
                <a:lnTo>
                  <a:pt x="0" y="188595"/>
                </a:lnTo>
                <a:lnTo>
                  <a:pt x="0" y="250190"/>
                </a:lnTo>
                <a:lnTo>
                  <a:pt x="249555" y="635"/>
                </a:lnTo>
                <a:lnTo>
                  <a:pt x="187960" y="635"/>
                </a:lnTo>
                <a:close/>
                <a:moveTo>
                  <a:pt x="373380" y="635"/>
                </a:moveTo>
                <a:lnTo>
                  <a:pt x="0" y="374015"/>
                </a:lnTo>
                <a:lnTo>
                  <a:pt x="0" y="435610"/>
                </a:lnTo>
                <a:lnTo>
                  <a:pt x="434975" y="635"/>
                </a:lnTo>
                <a:lnTo>
                  <a:pt x="373380" y="635"/>
                </a:lnTo>
                <a:close/>
                <a:moveTo>
                  <a:pt x="558165" y="635"/>
                </a:moveTo>
                <a:lnTo>
                  <a:pt x="0" y="558800"/>
                </a:lnTo>
                <a:lnTo>
                  <a:pt x="0" y="620395"/>
                </a:lnTo>
                <a:lnTo>
                  <a:pt x="620395" y="0"/>
                </a:lnTo>
                <a:lnTo>
                  <a:pt x="558165" y="0"/>
                </a:lnTo>
                <a:close/>
                <a:moveTo>
                  <a:pt x="743585" y="635"/>
                </a:moveTo>
                <a:lnTo>
                  <a:pt x="0" y="744855"/>
                </a:lnTo>
                <a:lnTo>
                  <a:pt x="0" y="775970"/>
                </a:lnTo>
                <a:lnTo>
                  <a:pt x="31115" y="775970"/>
                </a:lnTo>
                <a:lnTo>
                  <a:pt x="774700" y="32385"/>
                </a:lnTo>
                <a:lnTo>
                  <a:pt x="774700" y="1270"/>
                </a:lnTo>
                <a:lnTo>
                  <a:pt x="743585" y="1270"/>
                </a:lnTo>
                <a:close/>
                <a:moveTo>
                  <a:pt x="774700" y="154940"/>
                </a:moveTo>
                <a:lnTo>
                  <a:pt x="154305" y="775335"/>
                </a:lnTo>
                <a:lnTo>
                  <a:pt x="215900" y="775335"/>
                </a:lnTo>
                <a:lnTo>
                  <a:pt x="774065" y="217170"/>
                </a:lnTo>
                <a:lnTo>
                  <a:pt x="774065" y="154940"/>
                </a:lnTo>
                <a:close/>
                <a:moveTo>
                  <a:pt x="774700" y="340360"/>
                </a:moveTo>
                <a:lnTo>
                  <a:pt x="339725" y="775335"/>
                </a:lnTo>
                <a:lnTo>
                  <a:pt x="401320" y="775335"/>
                </a:lnTo>
                <a:lnTo>
                  <a:pt x="774700" y="401955"/>
                </a:lnTo>
                <a:lnTo>
                  <a:pt x="774700" y="340360"/>
                </a:lnTo>
                <a:close/>
                <a:moveTo>
                  <a:pt x="774700" y="525780"/>
                </a:moveTo>
                <a:lnTo>
                  <a:pt x="525145" y="775335"/>
                </a:lnTo>
                <a:lnTo>
                  <a:pt x="586740" y="775335"/>
                </a:lnTo>
                <a:lnTo>
                  <a:pt x="774700" y="587375"/>
                </a:lnTo>
                <a:lnTo>
                  <a:pt x="774700" y="525780"/>
                </a:lnTo>
                <a:close/>
                <a:moveTo>
                  <a:pt x="774700" y="711200"/>
                </a:moveTo>
                <a:lnTo>
                  <a:pt x="709930" y="775970"/>
                </a:lnTo>
                <a:lnTo>
                  <a:pt x="771525" y="775970"/>
                </a:lnTo>
                <a:lnTo>
                  <a:pt x="774065" y="773430"/>
                </a:lnTo>
                <a:lnTo>
                  <a:pt x="774065" y="711200"/>
                </a:lnTo>
                <a:close/>
              </a:path>
            </a:pathLst>
          </a:custGeom>
          <a:solidFill>
            <a:schemeClr val="bg1"/>
          </a:solidFill>
          <a:ln w="6350" cap="flat">
            <a:noFill/>
            <a:prstDash val="solid"/>
            <a:miter/>
          </a:ln>
        </p:spPr>
        <p:txBody>
          <a:bodyPr rtlCol="0" anchor="ctr">
            <a:noAutofit/>
          </a:bodyPr>
          <a:lstStyle/>
          <a:p>
            <a:endParaRPr lang="zh-CN" altLang="en-US"/>
          </a:p>
        </p:txBody>
      </p:sp>
    </p:spTree>
    <p:extLst>
      <p:ext uri="{BB962C8B-B14F-4D97-AF65-F5344CB8AC3E}">
        <p14:creationId xmlns:p14="http://schemas.microsoft.com/office/powerpoint/2010/main" val="4030934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组合 57">
            <a:extLst>
              <a:ext uri="{FF2B5EF4-FFF2-40B4-BE49-F238E27FC236}">
                <a16:creationId xmlns:a16="http://schemas.microsoft.com/office/drawing/2014/main" id="{C94CD901-1086-1E56-C4FB-D8232E1401BA}"/>
              </a:ext>
            </a:extLst>
          </p:cNvPr>
          <p:cNvGrpSpPr/>
          <p:nvPr/>
        </p:nvGrpSpPr>
        <p:grpSpPr>
          <a:xfrm>
            <a:off x="1464934" y="5026635"/>
            <a:ext cx="1987369" cy="1091774"/>
            <a:chOff x="7259320" y="2209800"/>
            <a:chExt cx="2959100" cy="1625600"/>
          </a:xfrm>
          <a:solidFill>
            <a:schemeClr val="accent4"/>
          </a:solidFill>
        </p:grpSpPr>
        <p:sp>
          <p:nvSpPr>
            <p:cNvPr id="59" name="椭圆 58">
              <a:extLst>
                <a:ext uri="{FF2B5EF4-FFF2-40B4-BE49-F238E27FC236}">
                  <a16:creationId xmlns:a16="http://schemas.microsoft.com/office/drawing/2014/main" id="{B70F07FA-7897-7733-309F-6E21BE6A7C22}"/>
                </a:ext>
              </a:extLst>
            </p:cNvPr>
            <p:cNvSpPr/>
            <p:nvPr/>
          </p:nvSpPr>
          <p:spPr>
            <a:xfrm>
              <a:off x="7259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0" name="椭圆 59">
              <a:extLst>
                <a:ext uri="{FF2B5EF4-FFF2-40B4-BE49-F238E27FC236}">
                  <a16:creationId xmlns:a16="http://schemas.microsoft.com/office/drawing/2014/main" id="{51C666BA-3739-4914-8F1F-DC8E9EB58305}"/>
                </a:ext>
              </a:extLst>
            </p:cNvPr>
            <p:cNvSpPr/>
            <p:nvPr/>
          </p:nvSpPr>
          <p:spPr>
            <a:xfrm>
              <a:off x="7449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1" name="椭圆 60">
              <a:extLst>
                <a:ext uri="{FF2B5EF4-FFF2-40B4-BE49-F238E27FC236}">
                  <a16:creationId xmlns:a16="http://schemas.microsoft.com/office/drawing/2014/main" id="{3D9B870E-E8E8-D2B9-0A81-019A26A78B53}"/>
                </a:ext>
              </a:extLst>
            </p:cNvPr>
            <p:cNvSpPr/>
            <p:nvPr/>
          </p:nvSpPr>
          <p:spPr>
            <a:xfrm>
              <a:off x="7640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2" name="椭圆 61">
              <a:extLst>
                <a:ext uri="{FF2B5EF4-FFF2-40B4-BE49-F238E27FC236}">
                  <a16:creationId xmlns:a16="http://schemas.microsoft.com/office/drawing/2014/main" id="{F4E5F35F-C4B2-B8C6-D8DA-AAB6154A3983}"/>
                </a:ext>
              </a:extLst>
            </p:cNvPr>
            <p:cNvSpPr/>
            <p:nvPr/>
          </p:nvSpPr>
          <p:spPr>
            <a:xfrm>
              <a:off x="7830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3" name="椭圆 62">
              <a:extLst>
                <a:ext uri="{FF2B5EF4-FFF2-40B4-BE49-F238E27FC236}">
                  <a16:creationId xmlns:a16="http://schemas.microsoft.com/office/drawing/2014/main" id="{1BEB3B80-318A-FC3D-0BDA-3CC7B9BF3354}"/>
                </a:ext>
              </a:extLst>
            </p:cNvPr>
            <p:cNvSpPr/>
            <p:nvPr/>
          </p:nvSpPr>
          <p:spPr>
            <a:xfrm>
              <a:off x="8021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4" name="椭圆 63">
              <a:extLst>
                <a:ext uri="{FF2B5EF4-FFF2-40B4-BE49-F238E27FC236}">
                  <a16:creationId xmlns:a16="http://schemas.microsoft.com/office/drawing/2014/main" id="{C8624320-06E8-15D6-C51E-FAC795D65187}"/>
                </a:ext>
              </a:extLst>
            </p:cNvPr>
            <p:cNvSpPr/>
            <p:nvPr/>
          </p:nvSpPr>
          <p:spPr>
            <a:xfrm>
              <a:off x="8211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5" name="椭圆 64">
              <a:extLst>
                <a:ext uri="{FF2B5EF4-FFF2-40B4-BE49-F238E27FC236}">
                  <a16:creationId xmlns:a16="http://schemas.microsoft.com/office/drawing/2014/main" id="{FDEE05CE-9770-9A93-613C-D2525407CBFF}"/>
                </a:ext>
              </a:extLst>
            </p:cNvPr>
            <p:cNvSpPr/>
            <p:nvPr/>
          </p:nvSpPr>
          <p:spPr>
            <a:xfrm>
              <a:off x="8402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6" name="椭圆 65">
              <a:extLst>
                <a:ext uri="{FF2B5EF4-FFF2-40B4-BE49-F238E27FC236}">
                  <a16:creationId xmlns:a16="http://schemas.microsoft.com/office/drawing/2014/main" id="{03EEBF8D-FF0B-D417-BC72-671E54582C49}"/>
                </a:ext>
              </a:extLst>
            </p:cNvPr>
            <p:cNvSpPr/>
            <p:nvPr/>
          </p:nvSpPr>
          <p:spPr>
            <a:xfrm>
              <a:off x="8592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7" name="椭圆 66">
              <a:extLst>
                <a:ext uri="{FF2B5EF4-FFF2-40B4-BE49-F238E27FC236}">
                  <a16:creationId xmlns:a16="http://schemas.microsoft.com/office/drawing/2014/main" id="{9804DC63-7FC5-0BB9-B928-6D81748E766C}"/>
                </a:ext>
              </a:extLst>
            </p:cNvPr>
            <p:cNvSpPr/>
            <p:nvPr/>
          </p:nvSpPr>
          <p:spPr>
            <a:xfrm>
              <a:off x="8783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8" name="椭圆 67">
              <a:extLst>
                <a:ext uri="{FF2B5EF4-FFF2-40B4-BE49-F238E27FC236}">
                  <a16:creationId xmlns:a16="http://schemas.microsoft.com/office/drawing/2014/main" id="{DE6DAC52-7C72-65C4-272E-AEF2C5DD24DF}"/>
                </a:ext>
              </a:extLst>
            </p:cNvPr>
            <p:cNvSpPr/>
            <p:nvPr/>
          </p:nvSpPr>
          <p:spPr>
            <a:xfrm>
              <a:off x="8973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9" name="椭圆 68">
              <a:extLst>
                <a:ext uri="{FF2B5EF4-FFF2-40B4-BE49-F238E27FC236}">
                  <a16:creationId xmlns:a16="http://schemas.microsoft.com/office/drawing/2014/main" id="{BA18FE5D-5077-5F4A-00C0-0F30135F2DAD}"/>
                </a:ext>
              </a:extLst>
            </p:cNvPr>
            <p:cNvSpPr/>
            <p:nvPr/>
          </p:nvSpPr>
          <p:spPr>
            <a:xfrm>
              <a:off x="9164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0" name="椭圆 69">
              <a:extLst>
                <a:ext uri="{FF2B5EF4-FFF2-40B4-BE49-F238E27FC236}">
                  <a16:creationId xmlns:a16="http://schemas.microsoft.com/office/drawing/2014/main" id="{3459741F-CE72-B0BC-3C7C-CB8C940E7382}"/>
                </a:ext>
              </a:extLst>
            </p:cNvPr>
            <p:cNvSpPr/>
            <p:nvPr/>
          </p:nvSpPr>
          <p:spPr>
            <a:xfrm>
              <a:off x="9354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1" name="椭圆 70">
              <a:extLst>
                <a:ext uri="{FF2B5EF4-FFF2-40B4-BE49-F238E27FC236}">
                  <a16:creationId xmlns:a16="http://schemas.microsoft.com/office/drawing/2014/main" id="{9D795C24-516D-83D8-E929-DA7ED8E33E1A}"/>
                </a:ext>
              </a:extLst>
            </p:cNvPr>
            <p:cNvSpPr/>
            <p:nvPr/>
          </p:nvSpPr>
          <p:spPr>
            <a:xfrm>
              <a:off x="9545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2" name="椭圆 71">
              <a:extLst>
                <a:ext uri="{FF2B5EF4-FFF2-40B4-BE49-F238E27FC236}">
                  <a16:creationId xmlns:a16="http://schemas.microsoft.com/office/drawing/2014/main" id="{632DD096-5F1D-D34F-C63D-C8E3E398F6F6}"/>
                </a:ext>
              </a:extLst>
            </p:cNvPr>
            <p:cNvSpPr/>
            <p:nvPr/>
          </p:nvSpPr>
          <p:spPr>
            <a:xfrm>
              <a:off x="9735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3" name="椭圆 72">
              <a:extLst>
                <a:ext uri="{FF2B5EF4-FFF2-40B4-BE49-F238E27FC236}">
                  <a16:creationId xmlns:a16="http://schemas.microsoft.com/office/drawing/2014/main" id="{A5CC90F3-8F9D-A698-9C19-6F47A800A5CC}"/>
                </a:ext>
              </a:extLst>
            </p:cNvPr>
            <p:cNvSpPr/>
            <p:nvPr/>
          </p:nvSpPr>
          <p:spPr>
            <a:xfrm>
              <a:off x="9926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4" name="椭圆 73">
              <a:extLst>
                <a:ext uri="{FF2B5EF4-FFF2-40B4-BE49-F238E27FC236}">
                  <a16:creationId xmlns:a16="http://schemas.microsoft.com/office/drawing/2014/main" id="{5ACAFD6D-72E0-BBB8-EDA8-EDF856611D8C}"/>
                </a:ext>
              </a:extLst>
            </p:cNvPr>
            <p:cNvSpPr/>
            <p:nvPr/>
          </p:nvSpPr>
          <p:spPr>
            <a:xfrm>
              <a:off x="10116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5" name="椭圆 74">
              <a:extLst>
                <a:ext uri="{FF2B5EF4-FFF2-40B4-BE49-F238E27FC236}">
                  <a16:creationId xmlns:a16="http://schemas.microsoft.com/office/drawing/2014/main" id="{260FB9BC-4B32-23DC-8FE9-912CF0F9DA41}"/>
                </a:ext>
              </a:extLst>
            </p:cNvPr>
            <p:cNvSpPr/>
            <p:nvPr/>
          </p:nvSpPr>
          <p:spPr>
            <a:xfrm>
              <a:off x="7259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6" name="椭圆 75">
              <a:extLst>
                <a:ext uri="{FF2B5EF4-FFF2-40B4-BE49-F238E27FC236}">
                  <a16:creationId xmlns:a16="http://schemas.microsoft.com/office/drawing/2014/main" id="{AA75B446-72FF-8F4F-4E64-60536C24143E}"/>
                </a:ext>
              </a:extLst>
            </p:cNvPr>
            <p:cNvSpPr/>
            <p:nvPr/>
          </p:nvSpPr>
          <p:spPr>
            <a:xfrm>
              <a:off x="7449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7" name="椭圆 76">
              <a:extLst>
                <a:ext uri="{FF2B5EF4-FFF2-40B4-BE49-F238E27FC236}">
                  <a16:creationId xmlns:a16="http://schemas.microsoft.com/office/drawing/2014/main" id="{3547A929-66EE-2A1E-A892-1F057CAD8C64}"/>
                </a:ext>
              </a:extLst>
            </p:cNvPr>
            <p:cNvSpPr/>
            <p:nvPr/>
          </p:nvSpPr>
          <p:spPr>
            <a:xfrm>
              <a:off x="7640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8" name="椭圆 77">
              <a:extLst>
                <a:ext uri="{FF2B5EF4-FFF2-40B4-BE49-F238E27FC236}">
                  <a16:creationId xmlns:a16="http://schemas.microsoft.com/office/drawing/2014/main" id="{74483E3E-F44C-736F-AB6B-F088AE830BFD}"/>
                </a:ext>
              </a:extLst>
            </p:cNvPr>
            <p:cNvSpPr/>
            <p:nvPr/>
          </p:nvSpPr>
          <p:spPr>
            <a:xfrm>
              <a:off x="7830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9" name="椭圆 78">
              <a:extLst>
                <a:ext uri="{FF2B5EF4-FFF2-40B4-BE49-F238E27FC236}">
                  <a16:creationId xmlns:a16="http://schemas.microsoft.com/office/drawing/2014/main" id="{B3420124-8B57-9AB8-D2C2-E0298978DBAB}"/>
                </a:ext>
              </a:extLst>
            </p:cNvPr>
            <p:cNvSpPr/>
            <p:nvPr/>
          </p:nvSpPr>
          <p:spPr>
            <a:xfrm>
              <a:off x="8021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0" name="椭圆 79">
              <a:extLst>
                <a:ext uri="{FF2B5EF4-FFF2-40B4-BE49-F238E27FC236}">
                  <a16:creationId xmlns:a16="http://schemas.microsoft.com/office/drawing/2014/main" id="{EBFBEF38-2418-2BD6-BE94-E48ABF3BEABA}"/>
                </a:ext>
              </a:extLst>
            </p:cNvPr>
            <p:cNvSpPr/>
            <p:nvPr/>
          </p:nvSpPr>
          <p:spPr>
            <a:xfrm>
              <a:off x="8211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1" name="椭圆 80">
              <a:extLst>
                <a:ext uri="{FF2B5EF4-FFF2-40B4-BE49-F238E27FC236}">
                  <a16:creationId xmlns:a16="http://schemas.microsoft.com/office/drawing/2014/main" id="{F95B52C8-3A80-0148-81A5-C12633658961}"/>
                </a:ext>
              </a:extLst>
            </p:cNvPr>
            <p:cNvSpPr/>
            <p:nvPr/>
          </p:nvSpPr>
          <p:spPr>
            <a:xfrm>
              <a:off x="8402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2" name="椭圆 81">
              <a:extLst>
                <a:ext uri="{FF2B5EF4-FFF2-40B4-BE49-F238E27FC236}">
                  <a16:creationId xmlns:a16="http://schemas.microsoft.com/office/drawing/2014/main" id="{128DF6BC-EFFE-0C9E-DB61-6B208E6704E8}"/>
                </a:ext>
              </a:extLst>
            </p:cNvPr>
            <p:cNvSpPr/>
            <p:nvPr/>
          </p:nvSpPr>
          <p:spPr>
            <a:xfrm>
              <a:off x="8592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3" name="椭圆 82">
              <a:extLst>
                <a:ext uri="{FF2B5EF4-FFF2-40B4-BE49-F238E27FC236}">
                  <a16:creationId xmlns:a16="http://schemas.microsoft.com/office/drawing/2014/main" id="{CB8095E2-AC77-982F-EB9B-972F9962B56F}"/>
                </a:ext>
              </a:extLst>
            </p:cNvPr>
            <p:cNvSpPr/>
            <p:nvPr/>
          </p:nvSpPr>
          <p:spPr>
            <a:xfrm>
              <a:off x="8783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4" name="椭圆 83">
              <a:extLst>
                <a:ext uri="{FF2B5EF4-FFF2-40B4-BE49-F238E27FC236}">
                  <a16:creationId xmlns:a16="http://schemas.microsoft.com/office/drawing/2014/main" id="{DFFA9543-801D-9E87-3628-08ACBE2FD54C}"/>
                </a:ext>
              </a:extLst>
            </p:cNvPr>
            <p:cNvSpPr/>
            <p:nvPr/>
          </p:nvSpPr>
          <p:spPr>
            <a:xfrm>
              <a:off x="8973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5" name="椭圆 84">
              <a:extLst>
                <a:ext uri="{FF2B5EF4-FFF2-40B4-BE49-F238E27FC236}">
                  <a16:creationId xmlns:a16="http://schemas.microsoft.com/office/drawing/2014/main" id="{69706163-FAA7-38BE-D6B1-DE70A9B1A88C}"/>
                </a:ext>
              </a:extLst>
            </p:cNvPr>
            <p:cNvSpPr/>
            <p:nvPr/>
          </p:nvSpPr>
          <p:spPr>
            <a:xfrm>
              <a:off x="9164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6" name="椭圆 85">
              <a:extLst>
                <a:ext uri="{FF2B5EF4-FFF2-40B4-BE49-F238E27FC236}">
                  <a16:creationId xmlns:a16="http://schemas.microsoft.com/office/drawing/2014/main" id="{0EAA7C52-3333-BF0C-9691-58E391973F52}"/>
                </a:ext>
              </a:extLst>
            </p:cNvPr>
            <p:cNvSpPr/>
            <p:nvPr/>
          </p:nvSpPr>
          <p:spPr>
            <a:xfrm>
              <a:off x="9354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7" name="椭圆 86">
              <a:extLst>
                <a:ext uri="{FF2B5EF4-FFF2-40B4-BE49-F238E27FC236}">
                  <a16:creationId xmlns:a16="http://schemas.microsoft.com/office/drawing/2014/main" id="{ED988DE8-C98A-A9A4-2820-F5C07A0EA016}"/>
                </a:ext>
              </a:extLst>
            </p:cNvPr>
            <p:cNvSpPr/>
            <p:nvPr/>
          </p:nvSpPr>
          <p:spPr>
            <a:xfrm>
              <a:off x="9545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8" name="椭圆 87">
              <a:extLst>
                <a:ext uri="{FF2B5EF4-FFF2-40B4-BE49-F238E27FC236}">
                  <a16:creationId xmlns:a16="http://schemas.microsoft.com/office/drawing/2014/main" id="{2440AFDE-3748-A9EE-B7FD-AF96619BFD6F}"/>
                </a:ext>
              </a:extLst>
            </p:cNvPr>
            <p:cNvSpPr/>
            <p:nvPr/>
          </p:nvSpPr>
          <p:spPr>
            <a:xfrm>
              <a:off x="9735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9" name="椭圆 88">
              <a:extLst>
                <a:ext uri="{FF2B5EF4-FFF2-40B4-BE49-F238E27FC236}">
                  <a16:creationId xmlns:a16="http://schemas.microsoft.com/office/drawing/2014/main" id="{394A6D0D-4C02-5098-97D5-3D7AC8DFEB84}"/>
                </a:ext>
              </a:extLst>
            </p:cNvPr>
            <p:cNvSpPr/>
            <p:nvPr/>
          </p:nvSpPr>
          <p:spPr>
            <a:xfrm>
              <a:off x="9926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0" name="椭圆 89">
              <a:extLst>
                <a:ext uri="{FF2B5EF4-FFF2-40B4-BE49-F238E27FC236}">
                  <a16:creationId xmlns:a16="http://schemas.microsoft.com/office/drawing/2014/main" id="{A3AB4206-9BB3-E734-22D3-2AB53B7D43F6}"/>
                </a:ext>
              </a:extLst>
            </p:cNvPr>
            <p:cNvSpPr/>
            <p:nvPr/>
          </p:nvSpPr>
          <p:spPr>
            <a:xfrm>
              <a:off x="10116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1" name="椭圆 90">
              <a:extLst>
                <a:ext uri="{FF2B5EF4-FFF2-40B4-BE49-F238E27FC236}">
                  <a16:creationId xmlns:a16="http://schemas.microsoft.com/office/drawing/2014/main" id="{5BF1EB70-DE45-27BC-EABA-81B3DF91E2FA}"/>
                </a:ext>
              </a:extLst>
            </p:cNvPr>
            <p:cNvSpPr/>
            <p:nvPr/>
          </p:nvSpPr>
          <p:spPr>
            <a:xfrm>
              <a:off x="7259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2" name="椭圆 91">
              <a:extLst>
                <a:ext uri="{FF2B5EF4-FFF2-40B4-BE49-F238E27FC236}">
                  <a16:creationId xmlns:a16="http://schemas.microsoft.com/office/drawing/2014/main" id="{FF6E4F3A-BF99-4D88-2503-208A7D903B42}"/>
                </a:ext>
              </a:extLst>
            </p:cNvPr>
            <p:cNvSpPr/>
            <p:nvPr/>
          </p:nvSpPr>
          <p:spPr>
            <a:xfrm>
              <a:off x="7449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3" name="椭圆 92">
              <a:extLst>
                <a:ext uri="{FF2B5EF4-FFF2-40B4-BE49-F238E27FC236}">
                  <a16:creationId xmlns:a16="http://schemas.microsoft.com/office/drawing/2014/main" id="{94D9D8EB-9E58-ED50-FDF6-045BAA75E406}"/>
                </a:ext>
              </a:extLst>
            </p:cNvPr>
            <p:cNvSpPr/>
            <p:nvPr/>
          </p:nvSpPr>
          <p:spPr>
            <a:xfrm>
              <a:off x="7640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4" name="椭圆 93">
              <a:extLst>
                <a:ext uri="{FF2B5EF4-FFF2-40B4-BE49-F238E27FC236}">
                  <a16:creationId xmlns:a16="http://schemas.microsoft.com/office/drawing/2014/main" id="{159BE962-4495-24A1-734B-E04971FB8F86}"/>
                </a:ext>
              </a:extLst>
            </p:cNvPr>
            <p:cNvSpPr/>
            <p:nvPr/>
          </p:nvSpPr>
          <p:spPr>
            <a:xfrm>
              <a:off x="7830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5" name="椭圆 94">
              <a:extLst>
                <a:ext uri="{FF2B5EF4-FFF2-40B4-BE49-F238E27FC236}">
                  <a16:creationId xmlns:a16="http://schemas.microsoft.com/office/drawing/2014/main" id="{2E12297A-EF0B-A0F3-A7AD-562603902FA7}"/>
                </a:ext>
              </a:extLst>
            </p:cNvPr>
            <p:cNvSpPr/>
            <p:nvPr/>
          </p:nvSpPr>
          <p:spPr>
            <a:xfrm>
              <a:off x="8021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6" name="椭圆 95">
              <a:extLst>
                <a:ext uri="{FF2B5EF4-FFF2-40B4-BE49-F238E27FC236}">
                  <a16:creationId xmlns:a16="http://schemas.microsoft.com/office/drawing/2014/main" id="{3F7E4470-D80E-3A05-D26B-8CE79EDD3DF3}"/>
                </a:ext>
              </a:extLst>
            </p:cNvPr>
            <p:cNvSpPr/>
            <p:nvPr/>
          </p:nvSpPr>
          <p:spPr>
            <a:xfrm>
              <a:off x="8211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7" name="椭圆 96">
              <a:extLst>
                <a:ext uri="{FF2B5EF4-FFF2-40B4-BE49-F238E27FC236}">
                  <a16:creationId xmlns:a16="http://schemas.microsoft.com/office/drawing/2014/main" id="{4D109E0E-5A5C-8BFA-9F45-7FD2C4E9A374}"/>
                </a:ext>
              </a:extLst>
            </p:cNvPr>
            <p:cNvSpPr/>
            <p:nvPr/>
          </p:nvSpPr>
          <p:spPr>
            <a:xfrm>
              <a:off x="8402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8" name="椭圆 97">
              <a:extLst>
                <a:ext uri="{FF2B5EF4-FFF2-40B4-BE49-F238E27FC236}">
                  <a16:creationId xmlns:a16="http://schemas.microsoft.com/office/drawing/2014/main" id="{BF9DE3C0-76CF-9EAC-8C70-758F5805ED3F}"/>
                </a:ext>
              </a:extLst>
            </p:cNvPr>
            <p:cNvSpPr/>
            <p:nvPr/>
          </p:nvSpPr>
          <p:spPr>
            <a:xfrm>
              <a:off x="8592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9" name="椭圆 98">
              <a:extLst>
                <a:ext uri="{FF2B5EF4-FFF2-40B4-BE49-F238E27FC236}">
                  <a16:creationId xmlns:a16="http://schemas.microsoft.com/office/drawing/2014/main" id="{5B313C36-8788-6559-14A4-78903B13F276}"/>
                </a:ext>
              </a:extLst>
            </p:cNvPr>
            <p:cNvSpPr/>
            <p:nvPr/>
          </p:nvSpPr>
          <p:spPr>
            <a:xfrm>
              <a:off x="8783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0" name="椭圆 99">
              <a:extLst>
                <a:ext uri="{FF2B5EF4-FFF2-40B4-BE49-F238E27FC236}">
                  <a16:creationId xmlns:a16="http://schemas.microsoft.com/office/drawing/2014/main" id="{DC1CB0F7-10A1-1464-FEC2-9365CD4A5EC6}"/>
                </a:ext>
              </a:extLst>
            </p:cNvPr>
            <p:cNvSpPr/>
            <p:nvPr/>
          </p:nvSpPr>
          <p:spPr>
            <a:xfrm>
              <a:off x="8973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1" name="椭圆 100">
              <a:extLst>
                <a:ext uri="{FF2B5EF4-FFF2-40B4-BE49-F238E27FC236}">
                  <a16:creationId xmlns:a16="http://schemas.microsoft.com/office/drawing/2014/main" id="{67031D66-126C-8ACE-7AFD-DFB3593C24ED}"/>
                </a:ext>
              </a:extLst>
            </p:cNvPr>
            <p:cNvSpPr/>
            <p:nvPr/>
          </p:nvSpPr>
          <p:spPr>
            <a:xfrm>
              <a:off x="9164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2" name="椭圆 101">
              <a:extLst>
                <a:ext uri="{FF2B5EF4-FFF2-40B4-BE49-F238E27FC236}">
                  <a16:creationId xmlns:a16="http://schemas.microsoft.com/office/drawing/2014/main" id="{B5508083-EC9B-FA08-8DBF-EBC34731AAE5}"/>
                </a:ext>
              </a:extLst>
            </p:cNvPr>
            <p:cNvSpPr/>
            <p:nvPr/>
          </p:nvSpPr>
          <p:spPr>
            <a:xfrm>
              <a:off x="9354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3" name="椭圆 102">
              <a:extLst>
                <a:ext uri="{FF2B5EF4-FFF2-40B4-BE49-F238E27FC236}">
                  <a16:creationId xmlns:a16="http://schemas.microsoft.com/office/drawing/2014/main" id="{F3FA7910-0417-96A5-2772-96521C252A86}"/>
                </a:ext>
              </a:extLst>
            </p:cNvPr>
            <p:cNvSpPr/>
            <p:nvPr/>
          </p:nvSpPr>
          <p:spPr>
            <a:xfrm>
              <a:off x="9545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4" name="椭圆 103">
              <a:extLst>
                <a:ext uri="{FF2B5EF4-FFF2-40B4-BE49-F238E27FC236}">
                  <a16:creationId xmlns:a16="http://schemas.microsoft.com/office/drawing/2014/main" id="{37F74BD8-AB60-B173-5ACD-4B828E2E9904}"/>
                </a:ext>
              </a:extLst>
            </p:cNvPr>
            <p:cNvSpPr/>
            <p:nvPr/>
          </p:nvSpPr>
          <p:spPr>
            <a:xfrm>
              <a:off x="9735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5" name="椭圆 104">
              <a:extLst>
                <a:ext uri="{FF2B5EF4-FFF2-40B4-BE49-F238E27FC236}">
                  <a16:creationId xmlns:a16="http://schemas.microsoft.com/office/drawing/2014/main" id="{EECE0EE9-9FEA-519A-6F1F-0577D4B08992}"/>
                </a:ext>
              </a:extLst>
            </p:cNvPr>
            <p:cNvSpPr/>
            <p:nvPr/>
          </p:nvSpPr>
          <p:spPr>
            <a:xfrm>
              <a:off x="9926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6" name="椭圆 105">
              <a:extLst>
                <a:ext uri="{FF2B5EF4-FFF2-40B4-BE49-F238E27FC236}">
                  <a16:creationId xmlns:a16="http://schemas.microsoft.com/office/drawing/2014/main" id="{DD0BE827-0D98-5312-AA2D-32BA941065B7}"/>
                </a:ext>
              </a:extLst>
            </p:cNvPr>
            <p:cNvSpPr/>
            <p:nvPr/>
          </p:nvSpPr>
          <p:spPr>
            <a:xfrm>
              <a:off x="10116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7" name="椭圆 106">
              <a:extLst>
                <a:ext uri="{FF2B5EF4-FFF2-40B4-BE49-F238E27FC236}">
                  <a16:creationId xmlns:a16="http://schemas.microsoft.com/office/drawing/2014/main" id="{B2EC1E0A-D186-98B0-0644-577983BD474F}"/>
                </a:ext>
              </a:extLst>
            </p:cNvPr>
            <p:cNvSpPr/>
            <p:nvPr/>
          </p:nvSpPr>
          <p:spPr>
            <a:xfrm>
              <a:off x="7259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8" name="椭圆 107">
              <a:extLst>
                <a:ext uri="{FF2B5EF4-FFF2-40B4-BE49-F238E27FC236}">
                  <a16:creationId xmlns:a16="http://schemas.microsoft.com/office/drawing/2014/main" id="{AB26A161-594D-06CD-00FD-D6A00DB8E16B}"/>
                </a:ext>
              </a:extLst>
            </p:cNvPr>
            <p:cNvSpPr/>
            <p:nvPr/>
          </p:nvSpPr>
          <p:spPr>
            <a:xfrm>
              <a:off x="7449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9" name="椭圆 108">
              <a:extLst>
                <a:ext uri="{FF2B5EF4-FFF2-40B4-BE49-F238E27FC236}">
                  <a16:creationId xmlns:a16="http://schemas.microsoft.com/office/drawing/2014/main" id="{BEDC81F7-EB70-C38D-FC84-2C18C42FC32F}"/>
                </a:ext>
              </a:extLst>
            </p:cNvPr>
            <p:cNvSpPr/>
            <p:nvPr/>
          </p:nvSpPr>
          <p:spPr>
            <a:xfrm>
              <a:off x="7640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0" name="椭圆 109">
              <a:extLst>
                <a:ext uri="{FF2B5EF4-FFF2-40B4-BE49-F238E27FC236}">
                  <a16:creationId xmlns:a16="http://schemas.microsoft.com/office/drawing/2014/main" id="{B886E3F4-3E68-88A0-27B7-0DD34DE89C33}"/>
                </a:ext>
              </a:extLst>
            </p:cNvPr>
            <p:cNvSpPr/>
            <p:nvPr/>
          </p:nvSpPr>
          <p:spPr>
            <a:xfrm>
              <a:off x="7830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1" name="椭圆 110">
              <a:extLst>
                <a:ext uri="{FF2B5EF4-FFF2-40B4-BE49-F238E27FC236}">
                  <a16:creationId xmlns:a16="http://schemas.microsoft.com/office/drawing/2014/main" id="{38816337-BECF-00E8-9584-AFD4D8A7713D}"/>
                </a:ext>
              </a:extLst>
            </p:cNvPr>
            <p:cNvSpPr/>
            <p:nvPr/>
          </p:nvSpPr>
          <p:spPr>
            <a:xfrm>
              <a:off x="8021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2" name="椭圆 111">
              <a:extLst>
                <a:ext uri="{FF2B5EF4-FFF2-40B4-BE49-F238E27FC236}">
                  <a16:creationId xmlns:a16="http://schemas.microsoft.com/office/drawing/2014/main" id="{6465EC28-3E45-C3B1-D99B-3B56335F82AD}"/>
                </a:ext>
              </a:extLst>
            </p:cNvPr>
            <p:cNvSpPr/>
            <p:nvPr/>
          </p:nvSpPr>
          <p:spPr>
            <a:xfrm>
              <a:off x="8211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3" name="椭圆 112">
              <a:extLst>
                <a:ext uri="{FF2B5EF4-FFF2-40B4-BE49-F238E27FC236}">
                  <a16:creationId xmlns:a16="http://schemas.microsoft.com/office/drawing/2014/main" id="{B52347A8-761C-0F9A-7C3A-609009D8E289}"/>
                </a:ext>
              </a:extLst>
            </p:cNvPr>
            <p:cNvSpPr/>
            <p:nvPr/>
          </p:nvSpPr>
          <p:spPr>
            <a:xfrm>
              <a:off x="8402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4" name="椭圆 113">
              <a:extLst>
                <a:ext uri="{FF2B5EF4-FFF2-40B4-BE49-F238E27FC236}">
                  <a16:creationId xmlns:a16="http://schemas.microsoft.com/office/drawing/2014/main" id="{A3F036CE-9A46-B17C-6F9B-272D7B82C9FC}"/>
                </a:ext>
              </a:extLst>
            </p:cNvPr>
            <p:cNvSpPr/>
            <p:nvPr/>
          </p:nvSpPr>
          <p:spPr>
            <a:xfrm>
              <a:off x="8592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5" name="椭圆 114">
              <a:extLst>
                <a:ext uri="{FF2B5EF4-FFF2-40B4-BE49-F238E27FC236}">
                  <a16:creationId xmlns:a16="http://schemas.microsoft.com/office/drawing/2014/main" id="{C2031703-E5A1-D31E-F426-38079331255E}"/>
                </a:ext>
              </a:extLst>
            </p:cNvPr>
            <p:cNvSpPr/>
            <p:nvPr/>
          </p:nvSpPr>
          <p:spPr>
            <a:xfrm>
              <a:off x="8783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6" name="椭圆 115">
              <a:extLst>
                <a:ext uri="{FF2B5EF4-FFF2-40B4-BE49-F238E27FC236}">
                  <a16:creationId xmlns:a16="http://schemas.microsoft.com/office/drawing/2014/main" id="{A8209487-0C57-B584-0B7F-7F8831457F04}"/>
                </a:ext>
              </a:extLst>
            </p:cNvPr>
            <p:cNvSpPr/>
            <p:nvPr/>
          </p:nvSpPr>
          <p:spPr>
            <a:xfrm>
              <a:off x="8973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7" name="椭圆 116">
              <a:extLst>
                <a:ext uri="{FF2B5EF4-FFF2-40B4-BE49-F238E27FC236}">
                  <a16:creationId xmlns:a16="http://schemas.microsoft.com/office/drawing/2014/main" id="{DED872A5-D7BE-8ECE-CF59-996069CCEA9B}"/>
                </a:ext>
              </a:extLst>
            </p:cNvPr>
            <p:cNvSpPr/>
            <p:nvPr/>
          </p:nvSpPr>
          <p:spPr>
            <a:xfrm>
              <a:off x="9164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8" name="椭圆 117">
              <a:extLst>
                <a:ext uri="{FF2B5EF4-FFF2-40B4-BE49-F238E27FC236}">
                  <a16:creationId xmlns:a16="http://schemas.microsoft.com/office/drawing/2014/main" id="{4C42B437-358F-148B-4582-7EE64F5F2D26}"/>
                </a:ext>
              </a:extLst>
            </p:cNvPr>
            <p:cNvSpPr/>
            <p:nvPr/>
          </p:nvSpPr>
          <p:spPr>
            <a:xfrm>
              <a:off x="9354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9" name="椭圆 118">
              <a:extLst>
                <a:ext uri="{FF2B5EF4-FFF2-40B4-BE49-F238E27FC236}">
                  <a16:creationId xmlns:a16="http://schemas.microsoft.com/office/drawing/2014/main" id="{E27F23C6-3969-BFF9-B22B-1ECAE52DE508}"/>
                </a:ext>
              </a:extLst>
            </p:cNvPr>
            <p:cNvSpPr/>
            <p:nvPr/>
          </p:nvSpPr>
          <p:spPr>
            <a:xfrm>
              <a:off x="9545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0" name="椭圆 119">
              <a:extLst>
                <a:ext uri="{FF2B5EF4-FFF2-40B4-BE49-F238E27FC236}">
                  <a16:creationId xmlns:a16="http://schemas.microsoft.com/office/drawing/2014/main" id="{E2A56D94-6BB5-C1AD-953F-24765612D563}"/>
                </a:ext>
              </a:extLst>
            </p:cNvPr>
            <p:cNvSpPr/>
            <p:nvPr/>
          </p:nvSpPr>
          <p:spPr>
            <a:xfrm>
              <a:off x="9735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1" name="椭圆 120">
              <a:extLst>
                <a:ext uri="{FF2B5EF4-FFF2-40B4-BE49-F238E27FC236}">
                  <a16:creationId xmlns:a16="http://schemas.microsoft.com/office/drawing/2014/main" id="{0FD79940-40F8-BE8F-A891-A9947423488F}"/>
                </a:ext>
              </a:extLst>
            </p:cNvPr>
            <p:cNvSpPr/>
            <p:nvPr/>
          </p:nvSpPr>
          <p:spPr>
            <a:xfrm>
              <a:off x="9926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2" name="椭圆 121">
              <a:extLst>
                <a:ext uri="{FF2B5EF4-FFF2-40B4-BE49-F238E27FC236}">
                  <a16:creationId xmlns:a16="http://schemas.microsoft.com/office/drawing/2014/main" id="{A7DC9A1A-F6FC-50A0-65FC-BF712F307DA9}"/>
                </a:ext>
              </a:extLst>
            </p:cNvPr>
            <p:cNvSpPr/>
            <p:nvPr/>
          </p:nvSpPr>
          <p:spPr>
            <a:xfrm>
              <a:off x="10116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3" name="椭圆 122">
              <a:extLst>
                <a:ext uri="{FF2B5EF4-FFF2-40B4-BE49-F238E27FC236}">
                  <a16:creationId xmlns:a16="http://schemas.microsoft.com/office/drawing/2014/main" id="{B74C1362-823C-D6AF-F033-1D5D65697035}"/>
                </a:ext>
              </a:extLst>
            </p:cNvPr>
            <p:cNvSpPr/>
            <p:nvPr/>
          </p:nvSpPr>
          <p:spPr>
            <a:xfrm>
              <a:off x="7259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4" name="椭圆 123">
              <a:extLst>
                <a:ext uri="{FF2B5EF4-FFF2-40B4-BE49-F238E27FC236}">
                  <a16:creationId xmlns:a16="http://schemas.microsoft.com/office/drawing/2014/main" id="{F58B2C87-3D2C-4C9D-C1F9-0238D7457430}"/>
                </a:ext>
              </a:extLst>
            </p:cNvPr>
            <p:cNvSpPr/>
            <p:nvPr/>
          </p:nvSpPr>
          <p:spPr>
            <a:xfrm>
              <a:off x="7449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5" name="椭圆 124">
              <a:extLst>
                <a:ext uri="{FF2B5EF4-FFF2-40B4-BE49-F238E27FC236}">
                  <a16:creationId xmlns:a16="http://schemas.microsoft.com/office/drawing/2014/main" id="{AC6220AD-F992-CC28-1A1E-9C9D0E860B45}"/>
                </a:ext>
              </a:extLst>
            </p:cNvPr>
            <p:cNvSpPr/>
            <p:nvPr/>
          </p:nvSpPr>
          <p:spPr>
            <a:xfrm>
              <a:off x="7640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6" name="椭圆 125">
              <a:extLst>
                <a:ext uri="{FF2B5EF4-FFF2-40B4-BE49-F238E27FC236}">
                  <a16:creationId xmlns:a16="http://schemas.microsoft.com/office/drawing/2014/main" id="{96BA827B-0B7D-EEE3-0ABE-B1E54C44B922}"/>
                </a:ext>
              </a:extLst>
            </p:cNvPr>
            <p:cNvSpPr/>
            <p:nvPr/>
          </p:nvSpPr>
          <p:spPr>
            <a:xfrm>
              <a:off x="7830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7" name="椭圆 126">
              <a:extLst>
                <a:ext uri="{FF2B5EF4-FFF2-40B4-BE49-F238E27FC236}">
                  <a16:creationId xmlns:a16="http://schemas.microsoft.com/office/drawing/2014/main" id="{47082106-FA16-3CAC-5B52-605C0317889E}"/>
                </a:ext>
              </a:extLst>
            </p:cNvPr>
            <p:cNvSpPr/>
            <p:nvPr/>
          </p:nvSpPr>
          <p:spPr>
            <a:xfrm>
              <a:off x="8021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8" name="椭圆 127">
              <a:extLst>
                <a:ext uri="{FF2B5EF4-FFF2-40B4-BE49-F238E27FC236}">
                  <a16:creationId xmlns:a16="http://schemas.microsoft.com/office/drawing/2014/main" id="{E1D8BF00-A46B-AA16-F7A3-2FD40731F88A}"/>
                </a:ext>
              </a:extLst>
            </p:cNvPr>
            <p:cNvSpPr/>
            <p:nvPr/>
          </p:nvSpPr>
          <p:spPr>
            <a:xfrm>
              <a:off x="8211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9" name="椭圆 128">
              <a:extLst>
                <a:ext uri="{FF2B5EF4-FFF2-40B4-BE49-F238E27FC236}">
                  <a16:creationId xmlns:a16="http://schemas.microsoft.com/office/drawing/2014/main" id="{1D14B17E-6F62-7985-4756-FD6A9612899C}"/>
                </a:ext>
              </a:extLst>
            </p:cNvPr>
            <p:cNvSpPr/>
            <p:nvPr/>
          </p:nvSpPr>
          <p:spPr>
            <a:xfrm>
              <a:off x="8402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0" name="椭圆 129">
              <a:extLst>
                <a:ext uri="{FF2B5EF4-FFF2-40B4-BE49-F238E27FC236}">
                  <a16:creationId xmlns:a16="http://schemas.microsoft.com/office/drawing/2014/main" id="{FD313968-4EC3-49D7-2F52-DE241F3510AB}"/>
                </a:ext>
              </a:extLst>
            </p:cNvPr>
            <p:cNvSpPr/>
            <p:nvPr/>
          </p:nvSpPr>
          <p:spPr>
            <a:xfrm>
              <a:off x="8592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1" name="椭圆 130">
              <a:extLst>
                <a:ext uri="{FF2B5EF4-FFF2-40B4-BE49-F238E27FC236}">
                  <a16:creationId xmlns:a16="http://schemas.microsoft.com/office/drawing/2014/main" id="{57914C46-6DC2-A980-26D3-C38AFE7A015F}"/>
                </a:ext>
              </a:extLst>
            </p:cNvPr>
            <p:cNvSpPr/>
            <p:nvPr/>
          </p:nvSpPr>
          <p:spPr>
            <a:xfrm>
              <a:off x="8783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2" name="椭圆 131">
              <a:extLst>
                <a:ext uri="{FF2B5EF4-FFF2-40B4-BE49-F238E27FC236}">
                  <a16:creationId xmlns:a16="http://schemas.microsoft.com/office/drawing/2014/main" id="{7D7D8D5E-FEF3-8777-52AC-301D8644156C}"/>
                </a:ext>
              </a:extLst>
            </p:cNvPr>
            <p:cNvSpPr/>
            <p:nvPr/>
          </p:nvSpPr>
          <p:spPr>
            <a:xfrm>
              <a:off x="8973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3" name="椭圆 132">
              <a:extLst>
                <a:ext uri="{FF2B5EF4-FFF2-40B4-BE49-F238E27FC236}">
                  <a16:creationId xmlns:a16="http://schemas.microsoft.com/office/drawing/2014/main" id="{D951EB99-ED69-FE8D-3024-82691A729F31}"/>
                </a:ext>
              </a:extLst>
            </p:cNvPr>
            <p:cNvSpPr/>
            <p:nvPr/>
          </p:nvSpPr>
          <p:spPr>
            <a:xfrm>
              <a:off x="9164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4" name="椭圆 133">
              <a:extLst>
                <a:ext uri="{FF2B5EF4-FFF2-40B4-BE49-F238E27FC236}">
                  <a16:creationId xmlns:a16="http://schemas.microsoft.com/office/drawing/2014/main" id="{8F29A405-E955-A798-0847-4C677600AD64}"/>
                </a:ext>
              </a:extLst>
            </p:cNvPr>
            <p:cNvSpPr/>
            <p:nvPr/>
          </p:nvSpPr>
          <p:spPr>
            <a:xfrm>
              <a:off x="9354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5" name="椭圆 134">
              <a:extLst>
                <a:ext uri="{FF2B5EF4-FFF2-40B4-BE49-F238E27FC236}">
                  <a16:creationId xmlns:a16="http://schemas.microsoft.com/office/drawing/2014/main" id="{002D031A-AF0A-8E2F-6F6A-78F33A4ED267}"/>
                </a:ext>
              </a:extLst>
            </p:cNvPr>
            <p:cNvSpPr/>
            <p:nvPr/>
          </p:nvSpPr>
          <p:spPr>
            <a:xfrm>
              <a:off x="9545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6" name="椭圆 135">
              <a:extLst>
                <a:ext uri="{FF2B5EF4-FFF2-40B4-BE49-F238E27FC236}">
                  <a16:creationId xmlns:a16="http://schemas.microsoft.com/office/drawing/2014/main" id="{A2FB8588-9342-2B5F-36BC-FDDA39B7E983}"/>
                </a:ext>
              </a:extLst>
            </p:cNvPr>
            <p:cNvSpPr/>
            <p:nvPr/>
          </p:nvSpPr>
          <p:spPr>
            <a:xfrm>
              <a:off x="9735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7" name="椭圆 136">
              <a:extLst>
                <a:ext uri="{FF2B5EF4-FFF2-40B4-BE49-F238E27FC236}">
                  <a16:creationId xmlns:a16="http://schemas.microsoft.com/office/drawing/2014/main" id="{0CBD16B3-18B6-8783-F7A8-506ED18B46CA}"/>
                </a:ext>
              </a:extLst>
            </p:cNvPr>
            <p:cNvSpPr/>
            <p:nvPr/>
          </p:nvSpPr>
          <p:spPr>
            <a:xfrm>
              <a:off x="9926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8" name="椭圆 137">
              <a:extLst>
                <a:ext uri="{FF2B5EF4-FFF2-40B4-BE49-F238E27FC236}">
                  <a16:creationId xmlns:a16="http://schemas.microsoft.com/office/drawing/2014/main" id="{0E484E8F-5FC9-B3AF-AD75-0C39716C7B17}"/>
                </a:ext>
              </a:extLst>
            </p:cNvPr>
            <p:cNvSpPr/>
            <p:nvPr/>
          </p:nvSpPr>
          <p:spPr>
            <a:xfrm>
              <a:off x="10116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9" name="椭圆 138">
              <a:extLst>
                <a:ext uri="{FF2B5EF4-FFF2-40B4-BE49-F238E27FC236}">
                  <a16:creationId xmlns:a16="http://schemas.microsoft.com/office/drawing/2014/main" id="{B4DFBB09-8630-B021-837F-4AAAAFAF25F2}"/>
                </a:ext>
              </a:extLst>
            </p:cNvPr>
            <p:cNvSpPr/>
            <p:nvPr/>
          </p:nvSpPr>
          <p:spPr>
            <a:xfrm>
              <a:off x="7259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0" name="椭圆 139">
              <a:extLst>
                <a:ext uri="{FF2B5EF4-FFF2-40B4-BE49-F238E27FC236}">
                  <a16:creationId xmlns:a16="http://schemas.microsoft.com/office/drawing/2014/main" id="{8127FD86-57E6-36E2-E76B-FB66E04B4F1C}"/>
                </a:ext>
              </a:extLst>
            </p:cNvPr>
            <p:cNvSpPr/>
            <p:nvPr/>
          </p:nvSpPr>
          <p:spPr>
            <a:xfrm>
              <a:off x="7449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1" name="椭圆 140">
              <a:extLst>
                <a:ext uri="{FF2B5EF4-FFF2-40B4-BE49-F238E27FC236}">
                  <a16:creationId xmlns:a16="http://schemas.microsoft.com/office/drawing/2014/main" id="{7C50EEA3-3129-1FFE-1E8C-97037B81253B}"/>
                </a:ext>
              </a:extLst>
            </p:cNvPr>
            <p:cNvSpPr/>
            <p:nvPr/>
          </p:nvSpPr>
          <p:spPr>
            <a:xfrm>
              <a:off x="7640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2" name="椭圆 141">
              <a:extLst>
                <a:ext uri="{FF2B5EF4-FFF2-40B4-BE49-F238E27FC236}">
                  <a16:creationId xmlns:a16="http://schemas.microsoft.com/office/drawing/2014/main" id="{BDDA67A9-7590-5B65-8EE1-EED69E839AD8}"/>
                </a:ext>
              </a:extLst>
            </p:cNvPr>
            <p:cNvSpPr/>
            <p:nvPr/>
          </p:nvSpPr>
          <p:spPr>
            <a:xfrm>
              <a:off x="7830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3" name="椭圆 142">
              <a:extLst>
                <a:ext uri="{FF2B5EF4-FFF2-40B4-BE49-F238E27FC236}">
                  <a16:creationId xmlns:a16="http://schemas.microsoft.com/office/drawing/2014/main" id="{6C746542-F5BB-DEB5-2C3F-57DF880FE76F}"/>
                </a:ext>
              </a:extLst>
            </p:cNvPr>
            <p:cNvSpPr/>
            <p:nvPr/>
          </p:nvSpPr>
          <p:spPr>
            <a:xfrm>
              <a:off x="8021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4" name="椭圆 143">
              <a:extLst>
                <a:ext uri="{FF2B5EF4-FFF2-40B4-BE49-F238E27FC236}">
                  <a16:creationId xmlns:a16="http://schemas.microsoft.com/office/drawing/2014/main" id="{675DFF14-9FF4-9E86-15F6-B0B029D7F1E9}"/>
                </a:ext>
              </a:extLst>
            </p:cNvPr>
            <p:cNvSpPr/>
            <p:nvPr/>
          </p:nvSpPr>
          <p:spPr>
            <a:xfrm>
              <a:off x="8211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5" name="椭圆 144">
              <a:extLst>
                <a:ext uri="{FF2B5EF4-FFF2-40B4-BE49-F238E27FC236}">
                  <a16:creationId xmlns:a16="http://schemas.microsoft.com/office/drawing/2014/main" id="{E7F512C7-7DF2-1ABC-9590-9B93B6B1D3E8}"/>
                </a:ext>
              </a:extLst>
            </p:cNvPr>
            <p:cNvSpPr/>
            <p:nvPr/>
          </p:nvSpPr>
          <p:spPr>
            <a:xfrm>
              <a:off x="8402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6" name="椭圆 145">
              <a:extLst>
                <a:ext uri="{FF2B5EF4-FFF2-40B4-BE49-F238E27FC236}">
                  <a16:creationId xmlns:a16="http://schemas.microsoft.com/office/drawing/2014/main" id="{4EF02CA4-DF51-ADA8-EB2B-AC5E55B32FFD}"/>
                </a:ext>
              </a:extLst>
            </p:cNvPr>
            <p:cNvSpPr/>
            <p:nvPr/>
          </p:nvSpPr>
          <p:spPr>
            <a:xfrm>
              <a:off x="8592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7" name="椭圆 146">
              <a:extLst>
                <a:ext uri="{FF2B5EF4-FFF2-40B4-BE49-F238E27FC236}">
                  <a16:creationId xmlns:a16="http://schemas.microsoft.com/office/drawing/2014/main" id="{4FDE0806-16E1-51FD-772A-B36F87C09498}"/>
                </a:ext>
              </a:extLst>
            </p:cNvPr>
            <p:cNvSpPr/>
            <p:nvPr/>
          </p:nvSpPr>
          <p:spPr>
            <a:xfrm>
              <a:off x="8783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8" name="椭圆 147">
              <a:extLst>
                <a:ext uri="{FF2B5EF4-FFF2-40B4-BE49-F238E27FC236}">
                  <a16:creationId xmlns:a16="http://schemas.microsoft.com/office/drawing/2014/main" id="{EE4D37B3-0E42-67E4-0D03-34BB8B88CADF}"/>
                </a:ext>
              </a:extLst>
            </p:cNvPr>
            <p:cNvSpPr/>
            <p:nvPr/>
          </p:nvSpPr>
          <p:spPr>
            <a:xfrm>
              <a:off x="8973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9" name="椭圆 148">
              <a:extLst>
                <a:ext uri="{FF2B5EF4-FFF2-40B4-BE49-F238E27FC236}">
                  <a16:creationId xmlns:a16="http://schemas.microsoft.com/office/drawing/2014/main" id="{22031413-DB5D-20E7-0FD7-32F641ECB446}"/>
                </a:ext>
              </a:extLst>
            </p:cNvPr>
            <p:cNvSpPr/>
            <p:nvPr/>
          </p:nvSpPr>
          <p:spPr>
            <a:xfrm>
              <a:off x="9164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0" name="椭圆 149">
              <a:extLst>
                <a:ext uri="{FF2B5EF4-FFF2-40B4-BE49-F238E27FC236}">
                  <a16:creationId xmlns:a16="http://schemas.microsoft.com/office/drawing/2014/main" id="{6BEBBE1A-6577-3DF8-4610-C5B8818DA0C3}"/>
                </a:ext>
              </a:extLst>
            </p:cNvPr>
            <p:cNvSpPr/>
            <p:nvPr/>
          </p:nvSpPr>
          <p:spPr>
            <a:xfrm>
              <a:off x="9354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1" name="椭圆 150">
              <a:extLst>
                <a:ext uri="{FF2B5EF4-FFF2-40B4-BE49-F238E27FC236}">
                  <a16:creationId xmlns:a16="http://schemas.microsoft.com/office/drawing/2014/main" id="{BCD8ABE1-BD36-35F3-33C8-40D1F6A8EC7A}"/>
                </a:ext>
              </a:extLst>
            </p:cNvPr>
            <p:cNvSpPr/>
            <p:nvPr/>
          </p:nvSpPr>
          <p:spPr>
            <a:xfrm>
              <a:off x="9545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2" name="椭圆 151">
              <a:extLst>
                <a:ext uri="{FF2B5EF4-FFF2-40B4-BE49-F238E27FC236}">
                  <a16:creationId xmlns:a16="http://schemas.microsoft.com/office/drawing/2014/main" id="{801F7106-4A1E-8745-BD90-BD7C942AF730}"/>
                </a:ext>
              </a:extLst>
            </p:cNvPr>
            <p:cNvSpPr/>
            <p:nvPr/>
          </p:nvSpPr>
          <p:spPr>
            <a:xfrm>
              <a:off x="9735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3" name="椭圆 152">
              <a:extLst>
                <a:ext uri="{FF2B5EF4-FFF2-40B4-BE49-F238E27FC236}">
                  <a16:creationId xmlns:a16="http://schemas.microsoft.com/office/drawing/2014/main" id="{7B03853B-BA07-1232-025A-0D637AE3DACB}"/>
                </a:ext>
              </a:extLst>
            </p:cNvPr>
            <p:cNvSpPr/>
            <p:nvPr/>
          </p:nvSpPr>
          <p:spPr>
            <a:xfrm>
              <a:off x="9926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4" name="椭圆 153">
              <a:extLst>
                <a:ext uri="{FF2B5EF4-FFF2-40B4-BE49-F238E27FC236}">
                  <a16:creationId xmlns:a16="http://schemas.microsoft.com/office/drawing/2014/main" id="{D57248C1-D14F-1B1D-187D-72F04A28C977}"/>
                </a:ext>
              </a:extLst>
            </p:cNvPr>
            <p:cNvSpPr/>
            <p:nvPr/>
          </p:nvSpPr>
          <p:spPr>
            <a:xfrm>
              <a:off x="10116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5" name="椭圆 154">
              <a:extLst>
                <a:ext uri="{FF2B5EF4-FFF2-40B4-BE49-F238E27FC236}">
                  <a16:creationId xmlns:a16="http://schemas.microsoft.com/office/drawing/2014/main" id="{7162FB41-9F83-D554-101D-3F8D268B1105}"/>
                </a:ext>
              </a:extLst>
            </p:cNvPr>
            <p:cNvSpPr/>
            <p:nvPr/>
          </p:nvSpPr>
          <p:spPr>
            <a:xfrm>
              <a:off x="7259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6" name="椭圆 155">
              <a:extLst>
                <a:ext uri="{FF2B5EF4-FFF2-40B4-BE49-F238E27FC236}">
                  <a16:creationId xmlns:a16="http://schemas.microsoft.com/office/drawing/2014/main" id="{87FA1ECF-1C73-F97E-0DFA-8ED087382AA4}"/>
                </a:ext>
              </a:extLst>
            </p:cNvPr>
            <p:cNvSpPr/>
            <p:nvPr/>
          </p:nvSpPr>
          <p:spPr>
            <a:xfrm>
              <a:off x="7449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7" name="椭圆 156">
              <a:extLst>
                <a:ext uri="{FF2B5EF4-FFF2-40B4-BE49-F238E27FC236}">
                  <a16:creationId xmlns:a16="http://schemas.microsoft.com/office/drawing/2014/main" id="{347123D4-959A-AFFE-499F-2C80EC5216B2}"/>
                </a:ext>
              </a:extLst>
            </p:cNvPr>
            <p:cNvSpPr/>
            <p:nvPr/>
          </p:nvSpPr>
          <p:spPr>
            <a:xfrm>
              <a:off x="7640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8" name="椭圆 157">
              <a:extLst>
                <a:ext uri="{FF2B5EF4-FFF2-40B4-BE49-F238E27FC236}">
                  <a16:creationId xmlns:a16="http://schemas.microsoft.com/office/drawing/2014/main" id="{8CF1FCD8-A1F9-2A88-F728-A7749E167057}"/>
                </a:ext>
              </a:extLst>
            </p:cNvPr>
            <p:cNvSpPr/>
            <p:nvPr/>
          </p:nvSpPr>
          <p:spPr>
            <a:xfrm>
              <a:off x="7830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9" name="椭圆 158">
              <a:extLst>
                <a:ext uri="{FF2B5EF4-FFF2-40B4-BE49-F238E27FC236}">
                  <a16:creationId xmlns:a16="http://schemas.microsoft.com/office/drawing/2014/main" id="{ACE823E7-CE5B-13E5-ECA7-07C79D89A182}"/>
                </a:ext>
              </a:extLst>
            </p:cNvPr>
            <p:cNvSpPr/>
            <p:nvPr/>
          </p:nvSpPr>
          <p:spPr>
            <a:xfrm>
              <a:off x="8021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0" name="椭圆 159">
              <a:extLst>
                <a:ext uri="{FF2B5EF4-FFF2-40B4-BE49-F238E27FC236}">
                  <a16:creationId xmlns:a16="http://schemas.microsoft.com/office/drawing/2014/main" id="{7730E42C-FD2F-885F-F2EE-212F581EEAD6}"/>
                </a:ext>
              </a:extLst>
            </p:cNvPr>
            <p:cNvSpPr/>
            <p:nvPr/>
          </p:nvSpPr>
          <p:spPr>
            <a:xfrm>
              <a:off x="8211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1" name="椭圆 160">
              <a:extLst>
                <a:ext uri="{FF2B5EF4-FFF2-40B4-BE49-F238E27FC236}">
                  <a16:creationId xmlns:a16="http://schemas.microsoft.com/office/drawing/2014/main" id="{56B53975-35A5-0610-564B-47ABF5A86FB4}"/>
                </a:ext>
              </a:extLst>
            </p:cNvPr>
            <p:cNvSpPr/>
            <p:nvPr/>
          </p:nvSpPr>
          <p:spPr>
            <a:xfrm>
              <a:off x="8402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2" name="椭圆 161">
              <a:extLst>
                <a:ext uri="{FF2B5EF4-FFF2-40B4-BE49-F238E27FC236}">
                  <a16:creationId xmlns:a16="http://schemas.microsoft.com/office/drawing/2014/main" id="{5CA9BF0F-0A9A-98DB-4628-DCF2474737CE}"/>
                </a:ext>
              </a:extLst>
            </p:cNvPr>
            <p:cNvSpPr/>
            <p:nvPr/>
          </p:nvSpPr>
          <p:spPr>
            <a:xfrm>
              <a:off x="8592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3" name="椭圆 162">
              <a:extLst>
                <a:ext uri="{FF2B5EF4-FFF2-40B4-BE49-F238E27FC236}">
                  <a16:creationId xmlns:a16="http://schemas.microsoft.com/office/drawing/2014/main" id="{784534B6-9107-37E9-0C04-2926121EBC1F}"/>
                </a:ext>
              </a:extLst>
            </p:cNvPr>
            <p:cNvSpPr/>
            <p:nvPr/>
          </p:nvSpPr>
          <p:spPr>
            <a:xfrm>
              <a:off x="8783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4" name="椭圆 163">
              <a:extLst>
                <a:ext uri="{FF2B5EF4-FFF2-40B4-BE49-F238E27FC236}">
                  <a16:creationId xmlns:a16="http://schemas.microsoft.com/office/drawing/2014/main" id="{CB2D4917-A33E-02E1-6606-A70CCA4306C5}"/>
                </a:ext>
              </a:extLst>
            </p:cNvPr>
            <p:cNvSpPr/>
            <p:nvPr/>
          </p:nvSpPr>
          <p:spPr>
            <a:xfrm>
              <a:off x="8973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5" name="椭圆 164">
              <a:extLst>
                <a:ext uri="{FF2B5EF4-FFF2-40B4-BE49-F238E27FC236}">
                  <a16:creationId xmlns:a16="http://schemas.microsoft.com/office/drawing/2014/main" id="{14EB3417-738C-8B12-0C1E-E135BB223FA2}"/>
                </a:ext>
              </a:extLst>
            </p:cNvPr>
            <p:cNvSpPr/>
            <p:nvPr/>
          </p:nvSpPr>
          <p:spPr>
            <a:xfrm>
              <a:off x="9164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6" name="椭圆 165">
              <a:extLst>
                <a:ext uri="{FF2B5EF4-FFF2-40B4-BE49-F238E27FC236}">
                  <a16:creationId xmlns:a16="http://schemas.microsoft.com/office/drawing/2014/main" id="{B49488B2-4467-3DB0-2AE6-98A5B7501504}"/>
                </a:ext>
              </a:extLst>
            </p:cNvPr>
            <p:cNvSpPr/>
            <p:nvPr/>
          </p:nvSpPr>
          <p:spPr>
            <a:xfrm>
              <a:off x="9354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7" name="椭圆 166">
              <a:extLst>
                <a:ext uri="{FF2B5EF4-FFF2-40B4-BE49-F238E27FC236}">
                  <a16:creationId xmlns:a16="http://schemas.microsoft.com/office/drawing/2014/main" id="{30C41C72-502E-DC5E-736B-2349F7637E04}"/>
                </a:ext>
              </a:extLst>
            </p:cNvPr>
            <p:cNvSpPr/>
            <p:nvPr/>
          </p:nvSpPr>
          <p:spPr>
            <a:xfrm>
              <a:off x="9545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8" name="椭圆 167">
              <a:extLst>
                <a:ext uri="{FF2B5EF4-FFF2-40B4-BE49-F238E27FC236}">
                  <a16:creationId xmlns:a16="http://schemas.microsoft.com/office/drawing/2014/main" id="{D553D620-5B7C-2F6C-A2A1-74BC496ADF13}"/>
                </a:ext>
              </a:extLst>
            </p:cNvPr>
            <p:cNvSpPr/>
            <p:nvPr/>
          </p:nvSpPr>
          <p:spPr>
            <a:xfrm>
              <a:off x="9735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9" name="椭圆 168">
              <a:extLst>
                <a:ext uri="{FF2B5EF4-FFF2-40B4-BE49-F238E27FC236}">
                  <a16:creationId xmlns:a16="http://schemas.microsoft.com/office/drawing/2014/main" id="{F9734A20-934F-53A6-8930-1E4B52AD1D88}"/>
                </a:ext>
              </a:extLst>
            </p:cNvPr>
            <p:cNvSpPr/>
            <p:nvPr/>
          </p:nvSpPr>
          <p:spPr>
            <a:xfrm>
              <a:off x="9926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0" name="椭圆 169">
              <a:extLst>
                <a:ext uri="{FF2B5EF4-FFF2-40B4-BE49-F238E27FC236}">
                  <a16:creationId xmlns:a16="http://schemas.microsoft.com/office/drawing/2014/main" id="{2B4EB741-3F80-A821-7FE3-C0F5398BA411}"/>
                </a:ext>
              </a:extLst>
            </p:cNvPr>
            <p:cNvSpPr/>
            <p:nvPr/>
          </p:nvSpPr>
          <p:spPr>
            <a:xfrm>
              <a:off x="10116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1" name="椭圆 170">
              <a:extLst>
                <a:ext uri="{FF2B5EF4-FFF2-40B4-BE49-F238E27FC236}">
                  <a16:creationId xmlns:a16="http://schemas.microsoft.com/office/drawing/2014/main" id="{B4CA57A4-414C-8096-4438-65ED7939CC42}"/>
                </a:ext>
              </a:extLst>
            </p:cNvPr>
            <p:cNvSpPr/>
            <p:nvPr/>
          </p:nvSpPr>
          <p:spPr>
            <a:xfrm>
              <a:off x="7259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2" name="椭圆 171">
              <a:extLst>
                <a:ext uri="{FF2B5EF4-FFF2-40B4-BE49-F238E27FC236}">
                  <a16:creationId xmlns:a16="http://schemas.microsoft.com/office/drawing/2014/main" id="{A0582F43-C931-A502-1591-EB289B854C6B}"/>
                </a:ext>
              </a:extLst>
            </p:cNvPr>
            <p:cNvSpPr/>
            <p:nvPr/>
          </p:nvSpPr>
          <p:spPr>
            <a:xfrm>
              <a:off x="7449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3" name="椭圆 172">
              <a:extLst>
                <a:ext uri="{FF2B5EF4-FFF2-40B4-BE49-F238E27FC236}">
                  <a16:creationId xmlns:a16="http://schemas.microsoft.com/office/drawing/2014/main" id="{7C21B34C-353C-B267-BAE0-80A3DCA6CB12}"/>
                </a:ext>
              </a:extLst>
            </p:cNvPr>
            <p:cNvSpPr/>
            <p:nvPr/>
          </p:nvSpPr>
          <p:spPr>
            <a:xfrm>
              <a:off x="7640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4" name="椭圆 173">
              <a:extLst>
                <a:ext uri="{FF2B5EF4-FFF2-40B4-BE49-F238E27FC236}">
                  <a16:creationId xmlns:a16="http://schemas.microsoft.com/office/drawing/2014/main" id="{94FA2D43-E34E-2AC5-A755-5B721295C0BC}"/>
                </a:ext>
              </a:extLst>
            </p:cNvPr>
            <p:cNvSpPr/>
            <p:nvPr/>
          </p:nvSpPr>
          <p:spPr>
            <a:xfrm>
              <a:off x="7830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5" name="椭圆 174">
              <a:extLst>
                <a:ext uri="{FF2B5EF4-FFF2-40B4-BE49-F238E27FC236}">
                  <a16:creationId xmlns:a16="http://schemas.microsoft.com/office/drawing/2014/main" id="{E2E0BEE8-DC03-9950-7927-C7688A911AEB}"/>
                </a:ext>
              </a:extLst>
            </p:cNvPr>
            <p:cNvSpPr/>
            <p:nvPr/>
          </p:nvSpPr>
          <p:spPr>
            <a:xfrm>
              <a:off x="8021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6" name="椭圆 175">
              <a:extLst>
                <a:ext uri="{FF2B5EF4-FFF2-40B4-BE49-F238E27FC236}">
                  <a16:creationId xmlns:a16="http://schemas.microsoft.com/office/drawing/2014/main" id="{94A16D62-14CF-9B29-7108-036A43C94206}"/>
                </a:ext>
              </a:extLst>
            </p:cNvPr>
            <p:cNvSpPr/>
            <p:nvPr/>
          </p:nvSpPr>
          <p:spPr>
            <a:xfrm>
              <a:off x="8211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7" name="椭圆 176">
              <a:extLst>
                <a:ext uri="{FF2B5EF4-FFF2-40B4-BE49-F238E27FC236}">
                  <a16:creationId xmlns:a16="http://schemas.microsoft.com/office/drawing/2014/main" id="{E69452E5-1D4C-6A74-1B8F-434EBB1A893F}"/>
                </a:ext>
              </a:extLst>
            </p:cNvPr>
            <p:cNvSpPr/>
            <p:nvPr/>
          </p:nvSpPr>
          <p:spPr>
            <a:xfrm>
              <a:off x="8402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8" name="椭圆 177">
              <a:extLst>
                <a:ext uri="{FF2B5EF4-FFF2-40B4-BE49-F238E27FC236}">
                  <a16:creationId xmlns:a16="http://schemas.microsoft.com/office/drawing/2014/main" id="{CCE957F6-A475-8EE3-C8EB-A8BB31A3EA71}"/>
                </a:ext>
              </a:extLst>
            </p:cNvPr>
            <p:cNvSpPr/>
            <p:nvPr/>
          </p:nvSpPr>
          <p:spPr>
            <a:xfrm>
              <a:off x="8592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9" name="椭圆 178">
              <a:extLst>
                <a:ext uri="{FF2B5EF4-FFF2-40B4-BE49-F238E27FC236}">
                  <a16:creationId xmlns:a16="http://schemas.microsoft.com/office/drawing/2014/main" id="{FED34AB1-6048-0646-2162-4E9290E4CF14}"/>
                </a:ext>
              </a:extLst>
            </p:cNvPr>
            <p:cNvSpPr/>
            <p:nvPr/>
          </p:nvSpPr>
          <p:spPr>
            <a:xfrm>
              <a:off x="8783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0" name="椭圆 179">
              <a:extLst>
                <a:ext uri="{FF2B5EF4-FFF2-40B4-BE49-F238E27FC236}">
                  <a16:creationId xmlns:a16="http://schemas.microsoft.com/office/drawing/2014/main" id="{CD506070-2C49-E036-2696-641C135A7F67}"/>
                </a:ext>
              </a:extLst>
            </p:cNvPr>
            <p:cNvSpPr/>
            <p:nvPr/>
          </p:nvSpPr>
          <p:spPr>
            <a:xfrm>
              <a:off x="8973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1" name="椭圆 180">
              <a:extLst>
                <a:ext uri="{FF2B5EF4-FFF2-40B4-BE49-F238E27FC236}">
                  <a16:creationId xmlns:a16="http://schemas.microsoft.com/office/drawing/2014/main" id="{2719A2DF-70E6-7415-ADD4-739F2B074B39}"/>
                </a:ext>
              </a:extLst>
            </p:cNvPr>
            <p:cNvSpPr/>
            <p:nvPr/>
          </p:nvSpPr>
          <p:spPr>
            <a:xfrm>
              <a:off x="9164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2" name="椭圆 181">
              <a:extLst>
                <a:ext uri="{FF2B5EF4-FFF2-40B4-BE49-F238E27FC236}">
                  <a16:creationId xmlns:a16="http://schemas.microsoft.com/office/drawing/2014/main" id="{F2DE7A0F-6217-32EF-27E8-FB2E3F368ADC}"/>
                </a:ext>
              </a:extLst>
            </p:cNvPr>
            <p:cNvSpPr/>
            <p:nvPr/>
          </p:nvSpPr>
          <p:spPr>
            <a:xfrm>
              <a:off x="9354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3" name="椭圆 182">
              <a:extLst>
                <a:ext uri="{FF2B5EF4-FFF2-40B4-BE49-F238E27FC236}">
                  <a16:creationId xmlns:a16="http://schemas.microsoft.com/office/drawing/2014/main" id="{19C8B86C-8724-1C08-116E-FB546A032F64}"/>
                </a:ext>
              </a:extLst>
            </p:cNvPr>
            <p:cNvSpPr/>
            <p:nvPr/>
          </p:nvSpPr>
          <p:spPr>
            <a:xfrm>
              <a:off x="9545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4" name="椭圆 183">
              <a:extLst>
                <a:ext uri="{FF2B5EF4-FFF2-40B4-BE49-F238E27FC236}">
                  <a16:creationId xmlns:a16="http://schemas.microsoft.com/office/drawing/2014/main" id="{6BC39FE3-FF0F-328F-A615-2D5D0688F99F}"/>
                </a:ext>
              </a:extLst>
            </p:cNvPr>
            <p:cNvSpPr/>
            <p:nvPr/>
          </p:nvSpPr>
          <p:spPr>
            <a:xfrm>
              <a:off x="9735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5" name="椭圆 184">
              <a:extLst>
                <a:ext uri="{FF2B5EF4-FFF2-40B4-BE49-F238E27FC236}">
                  <a16:creationId xmlns:a16="http://schemas.microsoft.com/office/drawing/2014/main" id="{B73DA19D-C39B-6823-0E47-4A05B9E91D32}"/>
                </a:ext>
              </a:extLst>
            </p:cNvPr>
            <p:cNvSpPr/>
            <p:nvPr/>
          </p:nvSpPr>
          <p:spPr>
            <a:xfrm>
              <a:off x="9926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6" name="椭圆 185">
              <a:extLst>
                <a:ext uri="{FF2B5EF4-FFF2-40B4-BE49-F238E27FC236}">
                  <a16:creationId xmlns:a16="http://schemas.microsoft.com/office/drawing/2014/main" id="{8726D57E-AC26-F95C-EE1F-C9F8BBB0345E}"/>
                </a:ext>
              </a:extLst>
            </p:cNvPr>
            <p:cNvSpPr/>
            <p:nvPr/>
          </p:nvSpPr>
          <p:spPr>
            <a:xfrm>
              <a:off x="10116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7" name="椭圆 186">
              <a:extLst>
                <a:ext uri="{FF2B5EF4-FFF2-40B4-BE49-F238E27FC236}">
                  <a16:creationId xmlns:a16="http://schemas.microsoft.com/office/drawing/2014/main" id="{27FAD3A8-B5A9-8389-A08D-A0C21748D55D}"/>
                </a:ext>
              </a:extLst>
            </p:cNvPr>
            <p:cNvSpPr/>
            <p:nvPr/>
          </p:nvSpPr>
          <p:spPr>
            <a:xfrm>
              <a:off x="7259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8" name="椭圆 187">
              <a:extLst>
                <a:ext uri="{FF2B5EF4-FFF2-40B4-BE49-F238E27FC236}">
                  <a16:creationId xmlns:a16="http://schemas.microsoft.com/office/drawing/2014/main" id="{B137E066-61BF-B3C3-3A6D-DDB86118C00D}"/>
                </a:ext>
              </a:extLst>
            </p:cNvPr>
            <p:cNvSpPr/>
            <p:nvPr/>
          </p:nvSpPr>
          <p:spPr>
            <a:xfrm>
              <a:off x="7449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9" name="椭圆 188">
              <a:extLst>
                <a:ext uri="{FF2B5EF4-FFF2-40B4-BE49-F238E27FC236}">
                  <a16:creationId xmlns:a16="http://schemas.microsoft.com/office/drawing/2014/main" id="{8DA1D3A1-4CB0-B673-DD5E-4BEBAD35989C}"/>
                </a:ext>
              </a:extLst>
            </p:cNvPr>
            <p:cNvSpPr/>
            <p:nvPr/>
          </p:nvSpPr>
          <p:spPr>
            <a:xfrm>
              <a:off x="7640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0" name="椭圆 189">
              <a:extLst>
                <a:ext uri="{FF2B5EF4-FFF2-40B4-BE49-F238E27FC236}">
                  <a16:creationId xmlns:a16="http://schemas.microsoft.com/office/drawing/2014/main" id="{9DA13A56-A0DF-2BC6-3E1C-06F2DD70C8E6}"/>
                </a:ext>
              </a:extLst>
            </p:cNvPr>
            <p:cNvSpPr/>
            <p:nvPr/>
          </p:nvSpPr>
          <p:spPr>
            <a:xfrm>
              <a:off x="7830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1" name="椭圆 190">
              <a:extLst>
                <a:ext uri="{FF2B5EF4-FFF2-40B4-BE49-F238E27FC236}">
                  <a16:creationId xmlns:a16="http://schemas.microsoft.com/office/drawing/2014/main" id="{7AB1D108-315F-F000-CE44-9358B4C0141D}"/>
                </a:ext>
              </a:extLst>
            </p:cNvPr>
            <p:cNvSpPr/>
            <p:nvPr/>
          </p:nvSpPr>
          <p:spPr>
            <a:xfrm>
              <a:off x="8021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2" name="椭圆 191">
              <a:extLst>
                <a:ext uri="{FF2B5EF4-FFF2-40B4-BE49-F238E27FC236}">
                  <a16:creationId xmlns:a16="http://schemas.microsoft.com/office/drawing/2014/main" id="{CFE9C2C1-3B2F-EC34-1AF4-1710E27D7435}"/>
                </a:ext>
              </a:extLst>
            </p:cNvPr>
            <p:cNvSpPr/>
            <p:nvPr/>
          </p:nvSpPr>
          <p:spPr>
            <a:xfrm>
              <a:off x="8211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3" name="椭圆 192">
              <a:extLst>
                <a:ext uri="{FF2B5EF4-FFF2-40B4-BE49-F238E27FC236}">
                  <a16:creationId xmlns:a16="http://schemas.microsoft.com/office/drawing/2014/main" id="{98C50164-D7E1-34D6-485F-9477043D0952}"/>
                </a:ext>
              </a:extLst>
            </p:cNvPr>
            <p:cNvSpPr/>
            <p:nvPr/>
          </p:nvSpPr>
          <p:spPr>
            <a:xfrm>
              <a:off x="8402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4" name="椭圆 193">
              <a:extLst>
                <a:ext uri="{FF2B5EF4-FFF2-40B4-BE49-F238E27FC236}">
                  <a16:creationId xmlns:a16="http://schemas.microsoft.com/office/drawing/2014/main" id="{FB38D0C0-3CFC-F710-119E-858D85E48BAB}"/>
                </a:ext>
              </a:extLst>
            </p:cNvPr>
            <p:cNvSpPr/>
            <p:nvPr/>
          </p:nvSpPr>
          <p:spPr>
            <a:xfrm>
              <a:off x="8592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5" name="椭圆 194">
              <a:extLst>
                <a:ext uri="{FF2B5EF4-FFF2-40B4-BE49-F238E27FC236}">
                  <a16:creationId xmlns:a16="http://schemas.microsoft.com/office/drawing/2014/main" id="{52883CF3-5241-AF88-FEBB-EB306711F7DC}"/>
                </a:ext>
              </a:extLst>
            </p:cNvPr>
            <p:cNvSpPr/>
            <p:nvPr/>
          </p:nvSpPr>
          <p:spPr>
            <a:xfrm>
              <a:off x="8783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6" name="椭圆 195">
              <a:extLst>
                <a:ext uri="{FF2B5EF4-FFF2-40B4-BE49-F238E27FC236}">
                  <a16:creationId xmlns:a16="http://schemas.microsoft.com/office/drawing/2014/main" id="{535DC35B-9A0B-FBE6-35A1-A5D07A4EE099}"/>
                </a:ext>
              </a:extLst>
            </p:cNvPr>
            <p:cNvSpPr/>
            <p:nvPr/>
          </p:nvSpPr>
          <p:spPr>
            <a:xfrm>
              <a:off x="8973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7" name="椭圆 196">
              <a:extLst>
                <a:ext uri="{FF2B5EF4-FFF2-40B4-BE49-F238E27FC236}">
                  <a16:creationId xmlns:a16="http://schemas.microsoft.com/office/drawing/2014/main" id="{43231D4B-6DDD-AEBC-94DC-105BF0AFE0DD}"/>
                </a:ext>
              </a:extLst>
            </p:cNvPr>
            <p:cNvSpPr/>
            <p:nvPr/>
          </p:nvSpPr>
          <p:spPr>
            <a:xfrm>
              <a:off x="9164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8" name="椭圆 197">
              <a:extLst>
                <a:ext uri="{FF2B5EF4-FFF2-40B4-BE49-F238E27FC236}">
                  <a16:creationId xmlns:a16="http://schemas.microsoft.com/office/drawing/2014/main" id="{08D63C21-C77C-EBA2-94FB-DF2E602AFBD9}"/>
                </a:ext>
              </a:extLst>
            </p:cNvPr>
            <p:cNvSpPr/>
            <p:nvPr/>
          </p:nvSpPr>
          <p:spPr>
            <a:xfrm>
              <a:off x="9354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9" name="椭圆 198">
              <a:extLst>
                <a:ext uri="{FF2B5EF4-FFF2-40B4-BE49-F238E27FC236}">
                  <a16:creationId xmlns:a16="http://schemas.microsoft.com/office/drawing/2014/main" id="{43697480-D7ED-33B0-A82F-5993D6B333DF}"/>
                </a:ext>
              </a:extLst>
            </p:cNvPr>
            <p:cNvSpPr/>
            <p:nvPr/>
          </p:nvSpPr>
          <p:spPr>
            <a:xfrm>
              <a:off x="9545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0" name="椭圆 199">
              <a:extLst>
                <a:ext uri="{FF2B5EF4-FFF2-40B4-BE49-F238E27FC236}">
                  <a16:creationId xmlns:a16="http://schemas.microsoft.com/office/drawing/2014/main" id="{6C0C4DE8-125E-2974-8B44-FA382FDC37AC}"/>
                </a:ext>
              </a:extLst>
            </p:cNvPr>
            <p:cNvSpPr/>
            <p:nvPr/>
          </p:nvSpPr>
          <p:spPr>
            <a:xfrm>
              <a:off x="9735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1" name="椭圆 200">
              <a:extLst>
                <a:ext uri="{FF2B5EF4-FFF2-40B4-BE49-F238E27FC236}">
                  <a16:creationId xmlns:a16="http://schemas.microsoft.com/office/drawing/2014/main" id="{845FF955-042C-9BCE-2431-CB09D4F51E3F}"/>
                </a:ext>
              </a:extLst>
            </p:cNvPr>
            <p:cNvSpPr/>
            <p:nvPr/>
          </p:nvSpPr>
          <p:spPr>
            <a:xfrm>
              <a:off x="9926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2" name="椭圆 201">
              <a:extLst>
                <a:ext uri="{FF2B5EF4-FFF2-40B4-BE49-F238E27FC236}">
                  <a16:creationId xmlns:a16="http://schemas.microsoft.com/office/drawing/2014/main" id="{E505DCEE-540E-0F78-5636-DB7D944900E2}"/>
                </a:ext>
              </a:extLst>
            </p:cNvPr>
            <p:cNvSpPr/>
            <p:nvPr/>
          </p:nvSpPr>
          <p:spPr>
            <a:xfrm>
              <a:off x="10116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9" name="文本框 8">
            <a:extLst>
              <a:ext uri="{FF2B5EF4-FFF2-40B4-BE49-F238E27FC236}">
                <a16:creationId xmlns:a16="http://schemas.microsoft.com/office/drawing/2014/main" id="{78BA5041-7461-EEC1-DF46-FC83F8C0EBA9}"/>
              </a:ext>
            </a:extLst>
          </p:cNvPr>
          <p:cNvSpPr txBox="1"/>
          <p:nvPr/>
        </p:nvSpPr>
        <p:spPr>
          <a:xfrm>
            <a:off x="919599" y="1679035"/>
            <a:ext cx="1025922" cy="615553"/>
          </a:xfrm>
          <a:prstGeom prst="rect">
            <a:avLst/>
          </a:prstGeom>
          <a:noFill/>
        </p:spPr>
        <p:txBody>
          <a:bodyPr wrap="none" lIns="0" tIns="0" rIns="0" bIns="0" rtlCol="0">
            <a:noAutofit/>
          </a:bodyPr>
          <a:lstStyle/>
          <a:p>
            <a:r>
              <a:rPr lang="zh-CN" altLang="en-US" sz="4000" dirty="0">
                <a:latin typeface="+mj-ea"/>
                <a:ea typeface="+mj-ea"/>
                <a:cs typeface="OPPOSans H" panose="00020600040101010101" pitchFamily="18" charset="-122"/>
              </a:rPr>
              <a:t>目录</a:t>
            </a:r>
          </a:p>
        </p:txBody>
      </p:sp>
      <p:sp>
        <p:nvSpPr>
          <p:cNvPr id="16" name="文本框 15">
            <a:extLst>
              <a:ext uri="{FF2B5EF4-FFF2-40B4-BE49-F238E27FC236}">
                <a16:creationId xmlns:a16="http://schemas.microsoft.com/office/drawing/2014/main" id="{DD2BD7B9-12D7-832C-33D4-DD1B4FFC642C}"/>
              </a:ext>
            </a:extLst>
          </p:cNvPr>
          <p:cNvSpPr txBox="1"/>
          <p:nvPr/>
        </p:nvSpPr>
        <p:spPr>
          <a:xfrm>
            <a:off x="979559" y="2280102"/>
            <a:ext cx="1033937" cy="846386"/>
          </a:xfrm>
          <a:prstGeom prst="rect">
            <a:avLst/>
          </a:prstGeom>
          <a:noFill/>
        </p:spPr>
        <p:txBody>
          <a:bodyPr wrap="none" lIns="0" tIns="0" rIns="0" bIns="0">
            <a:noAutofit/>
          </a:bodyPr>
          <a:lstStyle>
            <a:defPPr>
              <a:defRPr lang="zh-CN"/>
            </a:defPPr>
            <a:lvl1pPr>
              <a:lnSpc>
                <a:spcPct val="120000"/>
              </a:lnSpc>
              <a:defRPr sz="2500" cap="all">
                <a:solidFill>
                  <a:schemeClr val="bg1"/>
                </a:solidFill>
                <a:latin typeface="OPPOSans H" panose="00020600040101010101" pitchFamily="18" charset="-122"/>
                <a:ea typeface="OPPOSans H" panose="00020600040101010101" pitchFamily="18" charset="-122"/>
                <a:cs typeface="OPPOSans H" panose="00020600040101010101" pitchFamily="18" charset="-122"/>
              </a:defRPr>
            </a:lvl1pPr>
          </a:lstStyle>
          <a:p>
            <a:r>
              <a:rPr lang="en-US" altLang="zh-CN" dirty="0">
                <a:solidFill>
                  <a:schemeClr val="tx1"/>
                </a:solidFill>
              </a:rPr>
              <a:t>Con</a:t>
            </a:r>
          </a:p>
          <a:p>
            <a:pPr>
              <a:lnSpc>
                <a:spcPct val="100000"/>
              </a:lnSpc>
            </a:pPr>
            <a:r>
              <a:rPr lang="en-US" altLang="zh-CN" dirty="0">
                <a:solidFill>
                  <a:schemeClr val="tx1"/>
                </a:solidFill>
              </a:rPr>
              <a:t>-tent</a:t>
            </a:r>
            <a:endParaRPr lang="zh-CN" altLang="en-US" dirty="0">
              <a:solidFill>
                <a:schemeClr val="tx1"/>
              </a:solidFill>
            </a:endParaRPr>
          </a:p>
        </p:txBody>
      </p:sp>
      <p:grpSp>
        <p:nvGrpSpPr>
          <p:cNvPr id="17" name="图形 1">
            <a:extLst>
              <a:ext uri="{FF2B5EF4-FFF2-40B4-BE49-F238E27FC236}">
                <a16:creationId xmlns:a16="http://schemas.microsoft.com/office/drawing/2014/main" id="{1C54C78F-4D9D-C5BF-179B-3E59FB993246}"/>
              </a:ext>
            </a:extLst>
          </p:cNvPr>
          <p:cNvGrpSpPr/>
          <p:nvPr/>
        </p:nvGrpSpPr>
        <p:grpSpPr>
          <a:xfrm>
            <a:off x="979559" y="3285052"/>
            <a:ext cx="575793" cy="287896"/>
            <a:chOff x="7227569" y="5224145"/>
            <a:chExt cx="779780" cy="389889"/>
          </a:xfrm>
          <a:solidFill>
            <a:schemeClr val="accent1"/>
          </a:solidFill>
        </p:grpSpPr>
        <p:sp>
          <p:nvSpPr>
            <p:cNvPr id="18" name="任意多边形: 形状 17">
              <a:extLst>
                <a:ext uri="{FF2B5EF4-FFF2-40B4-BE49-F238E27FC236}">
                  <a16:creationId xmlns:a16="http://schemas.microsoft.com/office/drawing/2014/main" id="{45B6C67F-5BAA-E8C8-CB9E-AA0B84D95274}"/>
                </a:ext>
              </a:extLst>
            </p:cNvPr>
            <p:cNvSpPr/>
            <p:nvPr/>
          </p:nvSpPr>
          <p:spPr>
            <a:xfrm>
              <a:off x="7562215" y="5559425"/>
              <a:ext cx="109219" cy="54609"/>
            </a:xfrm>
            <a:custGeom>
              <a:avLst/>
              <a:gdLst>
                <a:gd name="connsiteX0" fmla="*/ 109220 w 109219"/>
                <a:gd name="connsiteY0" fmla="*/ 54610 h 54609"/>
                <a:gd name="connsiteX1" fmla="*/ 54610 w 109219"/>
                <a:gd name="connsiteY1" fmla="*/ 0 h 54609"/>
                <a:gd name="connsiteX2" fmla="*/ 0 w 109219"/>
                <a:gd name="connsiteY2" fmla="*/ 54610 h 54609"/>
                <a:gd name="connsiteX3" fmla="*/ 109220 w 109219"/>
                <a:gd name="connsiteY3" fmla="*/ 54610 h 54609"/>
              </a:gdLst>
              <a:ahLst/>
              <a:cxnLst>
                <a:cxn ang="0">
                  <a:pos x="connsiteX0" y="connsiteY0"/>
                </a:cxn>
                <a:cxn ang="0">
                  <a:pos x="connsiteX1" y="connsiteY1"/>
                </a:cxn>
                <a:cxn ang="0">
                  <a:pos x="connsiteX2" y="connsiteY2"/>
                </a:cxn>
                <a:cxn ang="0">
                  <a:pos x="connsiteX3" y="connsiteY3"/>
                </a:cxn>
              </a:cxnLst>
              <a:rect l="l" t="t" r="r" b="b"/>
              <a:pathLst>
                <a:path w="109219" h="54609">
                  <a:moveTo>
                    <a:pt x="109220" y="54610"/>
                  </a:moveTo>
                  <a:cubicBezTo>
                    <a:pt x="109220" y="24765"/>
                    <a:pt x="85090" y="0"/>
                    <a:pt x="54610" y="0"/>
                  </a:cubicBezTo>
                  <a:cubicBezTo>
                    <a:pt x="24765" y="0"/>
                    <a:pt x="0" y="24130"/>
                    <a:pt x="0" y="54610"/>
                  </a:cubicBezTo>
                  <a:lnTo>
                    <a:pt x="109220" y="54610"/>
                  </a:lnTo>
                  <a:close/>
                </a:path>
              </a:pathLst>
            </a:custGeom>
            <a:grpFill/>
            <a:ln w="6350" cap="flat">
              <a:noFill/>
              <a:prstDash val="solid"/>
              <a:miter/>
            </a:ln>
          </p:spPr>
          <p:txBody>
            <a:bodyPr rtlCol="0" anchor="ctr">
              <a:noAutofit/>
            </a:bodyPr>
            <a:lstStyle/>
            <a:p>
              <a:endParaRPr lang="zh-CN" altLang="en-US"/>
            </a:p>
          </p:txBody>
        </p:sp>
        <p:sp>
          <p:nvSpPr>
            <p:cNvPr id="19" name="任意多边形: 形状 18">
              <a:extLst>
                <a:ext uri="{FF2B5EF4-FFF2-40B4-BE49-F238E27FC236}">
                  <a16:creationId xmlns:a16="http://schemas.microsoft.com/office/drawing/2014/main" id="{89FC8F41-A083-9305-A860-59C3D491F89F}"/>
                </a:ext>
              </a:extLst>
            </p:cNvPr>
            <p:cNvSpPr/>
            <p:nvPr/>
          </p:nvSpPr>
          <p:spPr>
            <a:xfrm>
              <a:off x="7393940" y="5390515"/>
              <a:ext cx="447040" cy="223519"/>
            </a:xfrm>
            <a:custGeom>
              <a:avLst/>
              <a:gdLst>
                <a:gd name="connsiteX0" fmla="*/ 0 w 447040"/>
                <a:gd name="connsiteY0" fmla="*/ 223520 h 223519"/>
                <a:gd name="connsiteX1" fmla="*/ 223520 w 447040"/>
                <a:gd name="connsiteY1" fmla="*/ 0 h 223519"/>
                <a:gd name="connsiteX2" fmla="*/ 447040 w 447040"/>
                <a:gd name="connsiteY2" fmla="*/ 223520 h 223519"/>
                <a:gd name="connsiteX3" fmla="*/ 364490 w 447040"/>
                <a:gd name="connsiteY3" fmla="*/ 223520 h 223519"/>
                <a:gd name="connsiteX4" fmla="*/ 223520 w 447040"/>
                <a:gd name="connsiteY4" fmla="*/ 82550 h 223519"/>
                <a:gd name="connsiteX5" fmla="*/ 82550 w 447040"/>
                <a:gd name="connsiteY5" fmla="*/ 223520 h 223519"/>
                <a:gd name="connsiteX6" fmla="*/ 0 w 447040"/>
                <a:gd name="connsiteY6" fmla="*/ 223520 h 22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040" h="223519">
                  <a:moveTo>
                    <a:pt x="0" y="223520"/>
                  </a:moveTo>
                  <a:cubicBezTo>
                    <a:pt x="0" y="100330"/>
                    <a:pt x="100330" y="0"/>
                    <a:pt x="223520" y="0"/>
                  </a:cubicBezTo>
                  <a:cubicBezTo>
                    <a:pt x="346710" y="0"/>
                    <a:pt x="447040" y="100330"/>
                    <a:pt x="447040" y="223520"/>
                  </a:cubicBezTo>
                  <a:lnTo>
                    <a:pt x="364490" y="223520"/>
                  </a:lnTo>
                  <a:cubicBezTo>
                    <a:pt x="364490" y="146050"/>
                    <a:pt x="301625" y="82550"/>
                    <a:pt x="223520" y="82550"/>
                  </a:cubicBezTo>
                  <a:cubicBezTo>
                    <a:pt x="146050" y="82550"/>
                    <a:pt x="82550" y="145415"/>
                    <a:pt x="82550" y="223520"/>
                  </a:cubicBezTo>
                  <a:lnTo>
                    <a:pt x="0" y="223520"/>
                  </a:lnTo>
                  <a:close/>
                </a:path>
              </a:pathLst>
            </a:custGeom>
            <a:grpFill/>
            <a:ln w="6350" cap="flat">
              <a:noFill/>
              <a:prstDash val="solid"/>
              <a:miter/>
            </a:ln>
          </p:spPr>
          <p:txBody>
            <a:bodyPr rtlCol="0" anchor="ctr">
              <a:noAutofit/>
            </a:bodyPr>
            <a:lstStyle/>
            <a:p>
              <a:endParaRPr lang="zh-CN" altLang="en-US"/>
            </a:p>
          </p:txBody>
        </p:sp>
        <p:sp>
          <p:nvSpPr>
            <p:cNvPr id="20" name="任意多边形: 形状 19">
              <a:extLst>
                <a:ext uri="{FF2B5EF4-FFF2-40B4-BE49-F238E27FC236}">
                  <a16:creationId xmlns:a16="http://schemas.microsoft.com/office/drawing/2014/main" id="{A14481E9-8BDA-D781-6A69-7E2745ECF180}"/>
                </a:ext>
              </a:extLst>
            </p:cNvPr>
            <p:cNvSpPr/>
            <p:nvPr/>
          </p:nvSpPr>
          <p:spPr>
            <a:xfrm>
              <a:off x="7227569" y="5224145"/>
              <a:ext cx="779780" cy="389889"/>
            </a:xfrm>
            <a:custGeom>
              <a:avLst/>
              <a:gdLst>
                <a:gd name="connsiteX0" fmla="*/ 779780 w 779780"/>
                <a:gd name="connsiteY0" fmla="*/ 389890 h 389889"/>
                <a:gd name="connsiteX1" fmla="*/ 389890 w 779780"/>
                <a:gd name="connsiteY1" fmla="*/ 0 h 389889"/>
                <a:gd name="connsiteX2" fmla="*/ 0 w 779780"/>
                <a:gd name="connsiteY2" fmla="*/ 389890 h 389889"/>
                <a:gd name="connsiteX3" fmla="*/ 81280 w 779780"/>
                <a:gd name="connsiteY3" fmla="*/ 389890 h 389889"/>
                <a:gd name="connsiteX4" fmla="*/ 389890 w 779780"/>
                <a:gd name="connsiteY4" fmla="*/ 81280 h 389889"/>
                <a:gd name="connsiteX5" fmla="*/ 698500 w 779780"/>
                <a:gd name="connsiteY5" fmla="*/ 389890 h 389889"/>
                <a:gd name="connsiteX6" fmla="*/ 779780 w 779780"/>
                <a:gd name="connsiteY6" fmla="*/ 389890 h 389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9780" h="389889">
                  <a:moveTo>
                    <a:pt x="779780" y="389890"/>
                  </a:moveTo>
                  <a:cubicBezTo>
                    <a:pt x="779780" y="174625"/>
                    <a:pt x="605155" y="0"/>
                    <a:pt x="389890" y="0"/>
                  </a:cubicBezTo>
                  <a:cubicBezTo>
                    <a:pt x="174625" y="0"/>
                    <a:pt x="0" y="174625"/>
                    <a:pt x="0" y="389890"/>
                  </a:cubicBezTo>
                  <a:lnTo>
                    <a:pt x="81280" y="389890"/>
                  </a:lnTo>
                  <a:cubicBezTo>
                    <a:pt x="81280" y="219075"/>
                    <a:pt x="219711" y="81280"/>
                    <a:pt x="389890" y="81280"/>
                  </a:cubicBezTo>
                  <a:cubicBezTo>
                    <a:pt x="560070" y="81280"/>
                    <a:pt x="698500" y="219710"/>
                    <a:pt x="698500" y="389890"/>
                  </a:cubicBezTo>
                  <a:lnTo>
                    <a:pt x="779780" y="389890"/>
                  </a:lnTo>
                  <a:close/>
                </a:path>
              </a:pathLst>
            </a:custGeom>
            <a:grpFill/>
            <a:ln w="6350" cap="flat">
              <a:noFill/>
              <a:prstDash val="solid"/>
              <a:miter/>
            </a:ln>
          </p:spPr>
          <p:txBody>
            <a:bodyPr rtlCol="0" anchor="ctr">
              <a:noAutofit/>
            </a:bodyPr>
            <a:lstStyle/>
            <a:p>
              <a:endParaRPr lang="zh-CN" altLang="en-US"/>
            </a:p>
          </p:txBody>
        </p:sp>
      </p:grpSp>
      <p:grpSp>
        <p:nvGrpSpPr>
          <p:cNvPr id="26" name="组合 25">
            <a:extLst>
              <a:ext uri="{FF2B5EF4-FFF2-40B4-BE49-F238E27FC236}">
                <a16:creationId xmlns:a16="http://schemas.microsoft.com/office/drawing/2014/main" id="{BCC25A7C-F396-661E-6F5E-A7D17BB12431}"/>
              </a:ext>
            </a:extLst>
          </p:cNvPr>
          <p:cNvGrpSpPr/>
          <p:nvPr/>
        </p:nvGrpSpPr>
        <p:grpSpPr>
          <a:xfrm>
            <a:off x="3106055" y="1687299"/>
            <a:ext cx="4893630" cy="3591978"/>
            <a:chOff x="3444721" y="1331699"/>
            <a:chExt cx="4893630" cy="3591978"/>
          </a:xfrm>
        </p:grpSpPr>
        <p:sp>
          <p:nvSpPr>
            <p:cNvPr id="3" name="文本框">
              <a:extLst>
                <a:ext uri="{FF2B5EF4-FFF2-40B4-BE49-F238E27FC236}">
                  <a16:creationId xmlns:a16="http://schemas.microsoft.com/office/drawing/2014/main" id="{6D3C489D-3C3E-8202-693C-34AB66FA1E5C}"/>
                </a:ext>
              </a:extLst>
            </p:cNvPr>
            <p:cNvSpPr/>
            <p:nvPr/>
          </p:nvSpPr>
          <p:spPr>
            <a:xfrm>
              <a:off x="4491144" y="1331699"/>
              <a:ext cx="3077766" cy="461665"/>
            </a:xfrm>
            <a:prstGeom prst="rect">
              <a:avLst/>
            </a:prstGeom>
          </p:spPr>
          <p:txBody>
            <a:bodyPr wrap="none" lIns="0" tIns="0" rIns="0" bIns="0" anchor="ctr">
              <a:noAutofit/>
            </a:bodyPr>
            <a:lstStyle/>
            <a:p>
              <a:pPr algn="l"/>
              <a:r>
                <a:rPr lang="zh-CN" altLang="en-US" sz="3000" dirty="0">
                  <a:solidFill>
                    <a:schemeClr val="bg1"/>
                  </a:solidFill>
                  <a:latin typeface="+mj-ea"/>
                  <a:ea typeface="+mj-ea"/>
                  <a:sym typeface="+mn-lt"/>
                </a:rPr>
                <a:t>强化校园安全管控</a:t>
              </a:r>
            </a:p>
          </p:txBody>
        </p:sp>
        <p:sp>
          <p:nvSpPr>
            <p:cNvPr id="4" name="文本框">
              <a:extLst>
                <a:ext uri="{FF2B5EF4-FFF2-40B4-BE49-F238E27FC236}">
                  <a16:creationId xmlns:a16="http://schemas.microsoft.com/office/drawing/2014/main" id="{6F7B8B0A-13CD-3FC5-7683-ADFAE55BBFCE}"/>
                </a:ext>
              </a:extLst>
            </p:cNvPr>
            <p:cNvSpPr/>
            <p:nvPr/>
          </p:nvSpPr>
          <p:spPr>
            <a:xfrm>
              <a:off x="4491144" y="2114277"/>
              <a:ext cx="3077766" cy="461665"/>
            </a:xfrm>
            <a:prstGeom prst="rect">
              <a:avLst/>
            </a:prstGeom>
          </p:spPr>
          <p:txBody>
            <a:bodyPr wrap="none" lIns="0" tIns="0" rIns="0" bIns="0" anchor="ctr">
              <a:noAutofit/>
            </a:bodyPr>
            <a:lstStyle/>
            <a:p>
              <a:pPr algn="l"/>
              <a:r>
                <a:rPr lang="zh-CN" altLang="zh-CN" sz="3000" dirty="0">
                  <a:solidFill>
                    <a:schemeClr val="bg1"/>
                  </a:solidFill>
                  <a:latin typeface="+mj-ea"/>
                  <a:ea typeface="+mj-ea"/>
                </a:rPr>
                <a:t>校园</a:t>
              </a:r>
              <a:r>
                <a:rPr lang="zh-CN" altLang="en-US" sz="3000" dirty="0">
                  <a:solidFill>
                    <a:schemeClr val="bg1"/>
                  </a:solidFill>
                  <a:latin typeface="+mj-ea"/>
                  <a:ea typeface="+mj-ea"/>
                  <a:sym typeface="+mn-lt"/>
                </a:rPr>
                <a:t>疫情防控措施</a:t>
              </a:r>
            </a:p>
          </p:txBody>
        </p:sp>
        <p:sp>
          <p:nvSpPr>
            <p:cNvPr id="5" name="文本框">
              <a:extLst>
                <a:ext uri="{FF2B5EF4-FFF2-40B4-BE49-F238E27FC236}">
                  <a16:creationId xmlns:a16="http://schemas.microsoft.com/office/drawing/2014/main" id="{142A5240-2E6E-2401-00FD-10400EC29EC9}"/>
                </a:ext>
              </a:extLst>
            </p:cNvPr>
            <p:cNvSpPr/>
            <p:nvPr/>
          </p:nvSpPr>
          <p:spPr>
            <a:xfrm>
              <a:off x="4491144" y="2896855"/>
              <a:ext cx="3847207" cy="461665"/>
            </a:xfrm>
            <a:prstGeom prst="rect">
              <a:avLst/>
            </a:prstGeom>
          </p:spPr>
          <p:txBody>
            <a:bodyPr wrap="none" lIns="0" tIns="0" rIns="0" bIns="0" anchor="ctr">
              <a:noAutofit/>
            </a:bodyPr>
            <a:lstStyle/>
            <a:p>
              <a:pPr algn="l"/>
              <a:r>
                <a:rPr lang="zh-CN" altLang="en-US" sz="3000" dirty="0">
                  <a:solidFill>
                    <a:schemeClr val="bg1"/>
                  </a:solidFill>
                  <a:latin typeface="+mj-ea"/>
                  <a:ea typeface="+mj-ea"/>
                  <a:sym typeface="+mn-lt"/>
                </a:rPr>
                <a:t>合理安排防疫教学计划</a:t>
              </a:r>
            </a:p>
          </p:txBody>
        </p:sp>
        <p:sp>
          <p:nvSpPr>
            <p:cNvPr id="6" name="文本框">
              <a:extLst>
                <a:ext uri="{FF2B5EF4-FFF2-40B4-BE49-F238E27FC236}">
                  <a16:creationId xmlns:a16="http://schemas.microsoft.com/office/drawing/2014/main" id="{6A3C92F0-A027-1031-EF7B-F4200D876236}"/>
                </a:ext>
              </a:extLst>
            </p:cNvPr>
            <p:cNvSpPr/>
            <p:nvPr/>
          </p:nvSpPr>
          <p:spPr>
            <a:xfrm>
              <a:off x="4491144" y="3679433"/>
              <a:ext cx="3077766" cy="461665"/>
            </a:xfrm>
            <a:prstGeom prst="rect">
              <a:avLst/>
            </a:prstGeom>
          </p:spPr>
          <p:txBody>
            <a:bodyPr wrap="none" lIns="0" tIns="0" rIns="0" bIns="0" anchor="ctr">
              <a:noAutofit/>
            </a:bodyPr>
            <a:lstStyle/>
            <a:p>
              <a:pPr algn="l"/>
              <a:r>
                <a:rPr lang="zh-CN" altLang="en-US" sz="3000" dirty="0">
                  <a:solidFill>
                    <a:schemeClr val="bg1"/>
                  </a:solidFill>
                  <a:latin typeface="+mj-ea"/>
                  <a:ea typeface="+mj-ea"/>
                  <a:sym typeface="+mn-lt"/>
                </a:rPr>
                <a:t>严格落实防控规定</a:t>
              </a:r>
            </a:p>
          </p:txBody>
        </p:sp>
        <p:sp>
          <p:nvSpPr>
            <p:cNvPr id="8" name="文本框">
              <a:extLst>
                <a:ext uri="{FF2B5EF4-FFF2-40B4-BE49-F238E27FC236}">
                  <a16:creationId xmlns:a16="http://schemas.microsoft.com/office/drawing/2014/main" id="{CF1C44C8-C941-C05F-A856-AE94FB15E340}"/>
                </a:ext>
              </a:extLst>
            </p:cNvPr>
            <p:cNvSpPr/>
            <p:nvPr/>
          </p:nvSpPr>
          <p:spPr>
            <a:xfrm>
              <a:off x="4491144" y="4462012"/>
              <a:ext cx="2308324" cy="461665"/>
            </a:xfrm>
            <a:prstGeom prst="rect">
              <a:avLst/>
            </a:prstGeom>
          </p:spPr>
          <p:txBody>
            <a:bodyPr wrap="none" lIns="0" tIns="0" rIns="0" bIns="0" anchor="ctr">
              <a:noAutofit/>
            </a:bodyPr>
            <a:lstStyle/>
            <a:p>
              <a:pPr algn="l"/>
              <a:r>
                <a:rPr lang="zh-CN" altLang="zh-CN" sz="3000" dirty="0">
                  <a:solidFill>
                    <a:schemeClr val="bg1"/>
                  </a:solidFill>
                  <a:latin typeface="+mj-ea"/>
                  <a:ea typeface="+mj-ea"/>
                </a:rPr>
                <a:t>防疫注意事项</a:t>
              </a:r>
              <a:endParaRPr lang="zh-CN" altLang="en-US" sz="3000" dirty="0">
                <a:solidFill>
                  <a:schemeClr val="bg1"/>
                </a:solidFill>
                <a:latin typeface="+mj-ea"/>
                <a:ea typeface="+mj-ea"/>
                <a:sym typeface="+mn-lt"/>
              </a:endParaRPr>
            </a:p>
          </p:txBody>
        </p:sp>
        <p:sp>
          <p:nvSpPr>
            <p:cNvPr id="21" name="文本框">
              <a:extLst>
                <a:ext uri="{FF2B5EF4-FFF2-40B4-BE49-F238E27FC236}">
                  <a16:creationId xmlns:a16="http://schemas.microsoft.com/office/drawing/2014/main" id="{9D02DA5F-BD49-12E4-C8B6-1840A11B2081}"/>
                </a:ext>
              </a:extLst>
            </p:cNvPr>
            <p:cNvSpPr/>
            <p:nvPr/>
          </p:nvSpPr>
          <p:spPr>
            <a:xfrm>
              <a:off x="3444721" y="1331699"/>
              <a:ext cx="692497" cy="461665"/>
            </a:xfrm>
            <a:prstGeom prst="rect">
              <a:avLst/>
            </a:prstGeom>
          </p:spPr>
          <p:txBody>
            <a:bodyPr wrap="none" lIns="0" tIns="0" rIns="0" bIns="0" anchor="ctr">
              <a:noAutofit/>
            </a:bodyPr>
            <a:lstStyle/>
            <a:p>
              <a:pPr algn="l"/>
              <a:r>
                <a:rPr lang="en-US" altLang="zh-CN" sz="3000" dirty="0">
                  <a:solidFill>
                    <a:schemeClr val="bg1"/>
                  </a:solidFill>
                  <a:latin typeface="+mj-ea"/>
                  <a:ea typeface="+mj-ea"/>
                  <a:sym typeface="+mn-lt"/>
                </a:rPr>
                <a:t>#01</a:t>
              </a:r>
              <a:endParaRPr lang="zh-CN" altLang="en-US" sz="3000" dirty="0">
                <a:solidFill>
                  <a:schemeClr val="bg1"/>
                </a:solidFill>
                <a:latin typeface="+mj-ea"/>
                <a:ea typeface="+mj-ea"/>
                <a:sym typeface="+mn-lt"/>
              </a:endParaRPr>
            </a:p>
          </p:txBody>
        </p:sp>
        <p:sp>
          <p:nvSpPr>
            <p:cNvPr id="22" name="文本框">
              <a:extLst>
                <a:ext uri="{FF2B5EF4-FFF2-40B4-BE49-F238E27FC236}">
                  <a16:creationId xmlns:a16="http://schemas.microsoft.com/office/drawing/2014/main" id="{84B7441D-6FA2-6A42-CB15-62DA535DCD87}"/>
                </a:ext>
              </a:extLst>
            </p:cNvPr>
            <p:cNvSpPr/>
            <p:nvPr/>
          </p:nvSpPr>
          <p:spPr>
            <a:xfrm>
              <a:off x="3444721" y="2114277"/>
              <a:ext cx="761427" cy="461665"/>
            </a:xfrm>
            <a:prstGeom prst="rect">
              <a:avLst/>
            </a:prstGeom>
          </p:spPr>
          <p:txBody>
            <a:bodyPr wrap="none" lIns="0" tIns="0" rIns="0" bIns="0" anchor="ctr">
              <a:noAutofit/>
            </a:bodyPr>
            <a:lstStyle/>
            <a:p>
              <a:pPr algn="l"/>
              <a:r>
                <a:rPr lang="en-US" altLang="zh-CN" sz="3000" dirty="0">
                  <a:solidFill>
                    <a:schemeClr val="bg1"/>
                  </a:solidFill>
                  <a:latin typeface="+mj-ea"/>
                  <a:ea typeface="+mj-ea"/>
                </a:rPr>
                <a:t>#02</a:t>
              </a:r>
              <a:endParaRPr lang="zh-CN" altLang="en-US" sz="3000" dirty="0">
                <a:solidFill>
                  <a:schemeClr val="bg1"/>
                </a:solidFill>
                <a:latin typeface="+mj-ea"/>
                <a:ea typeface="+mj-ea"/>
                <a:sym typeface="+mn-lt"/>
              </a:endParaRPr>
            </a:p>
          </p:txBody>
        </p:sp>
        <p:sp>
          <p:nvSpPr>
            <p:cNvPr id="23" name="文本框">
              <a:extLst>
                <a:ext uri="{FF2B5EF4-FFF2-40B4-BE49-F238E27FC236}">
                  <a16:creationId xmlns:a16="http://schemas.microsoft.com/office/drawing/2014/main" id="{EED88810-744C-BD9B-7912-9681FD9943F7}"/>
                </a:ext>
              </a:extLst>
            </p:cNvPr>
            <p:cNvSpPr/>
            <p:nvPr/>
          </p:nvSpPr>
          <p:spPr>
            <a:xfrm>
              <a:off x="3444721" y="2896855"/>
              <a:ext cx="761427" cy="461665"/>
            </a:xfrm>
            <a:prstGeom prst="rect">
              <a:avLst/>
            </a:prstGeom>
          </p:spPr>
          <p:txBody>
            <a:bodyPr wrap="none" lIns="0" tIns="0" rIns="0" bIns="0" anchor="ctr">
              <a:noAutofit/>
            </a:bodyPr>
            <a:lstStyle/>
            <a:p>
              <a:pPr algn="l"/>
              <a:r>
                <a:rPr lang="en-US" altLang="zh-CN" sz="3000" dirty="0">
                  <a:solidFill>
                    <a:schemeClr val="bg1"/>
                  </a:solidFill>
                  <a:latin typeface="+mj-ea"/>
                  <a:ea typeface="+mj-ea"/>
                  <a:sym typeface="+mn-lt"/>
                </a:rPr>
                <a:t>#03</a:t>
              </a:r>
              <a:endParaRPr lang="zh-CN" altLang="en-US" sz="3000" dirty="0">
                <a:solidFill>
                  <a:schemeClr val="bg1"/>
                </a:solidFill>
                <a:latin typeface="+mj-ea"/>
                <a:ea typeface="+mj-ea"/>
                <a:sym typeface="+mn-lt"/>
              </a:endParaRPr>
            </a:p>
          </p:txBody>
        </p:sp>
        <p:sp>
          <p:nvSpPr>
            <p:cNvPr id="24" name="文本框">
              <a:extLst>
                <a:ext uri="{FF2B5EF4-FFF2-40B4-BE49-F238E27FC236}">
                  <a16:creationId xmlns:a16="http://schemas.microsoft.com/office/drawing/2014/main" id="{5176773E-A122-40A2-13D7-4145CE7203FB}"/>
                </a:ext>
              </a:extLst>
            </p:cNvPr>
            <p:cNvSpPr/>
            <p:nvPr/>
          </p:nvSpPr>
          <p:spPr>
            <a:xfrm>
              <a:off x="3444721" y="3679433"/>
              <a:ext cx="761427" cy="461665"/>
            </a:xfrm>
            <a:prstGeom prst="rect">
              <a:avLst/>
            </a:prstGeom>
          </p:spPr>
          <p:txBody>
            <a:bodyPr wrap="none" lIns="0" tIns="0" rIns="0" bIns="0" anchor="ctr">
              <a:noAutofit/>
            </a:bodyPr>
            <a:lstStyle/>
            <a:p>
              <a:pPr algn="l"/>
              <a:r>
                <a:rPr lang="en-US" altLang="zh-CN" sz="3000" dirty="0">
                  <a:solidFill>
                    <a:schemeClr val="bg1"/>
                  </a:solidFill>
                  <a:latin typeface="+mj-ea"/>
                  <a:ea typeface="+mj-ea"/>
                  <a:sym typeface="+mn-lt"/>
                </a:rPr>
                <a:t>#04</a:t>
              </a:r>
              <a:endParaRPr lang="zh-CN" altLang="en-US" sz="3000" dirty="0">
                <a:solidFill>
                  <a:schemeClr val="bg1"/>
                </a:solidFill>
                <a:latin typeface="+mj-ea"/>
                <a:ea typeface="+mj-ea"/>
                <a:sym typeface="+mn-lt"/>
              </a:endParaRPr>
            </a:p>
          </p:txBody>
        </p:sp>
        <p:sp>
          <p:nvSpPr>
            <p:cNvPr id="25" name="文本框">
              <a:extLst>
                <a:ext uri="{FF2B5EF4-FFF2-40B4-BE49-F238E27FC236}">
                  <a16:creationId xmlns:a16="http://schemas.microsoft.com/office/drawing/2014/main" id="{8D32C52C-49F3-5E76-DF75-C682AACBC60C}"/>
                </a:ext>
              </a:extLst>
            </p:cNvPr>
            <p:cNvSpPr/>
            <p:nvPr/>
          </p:nvSpPr>
          <p:spPr>
            <a:xfrm>
              <a:off x="3444721" y="4462012"/>
              <a:ext cx="761427" cy="461665"/>
            </a:xfrm>
            <a:prstGeom prst="rect">
              <a:avLst/>
            </a:prstGeom>
          </p:spPr>
          <p:txBody>
            <a:bodyPr wrap="none" lIns="0" tIns="0" rIns="0" bIns="0" anchor="ctr">
              <a:noAutofit/>
            </a:bodyPr>
            <a:lstStyle/>
            <a:p>
              <a:pPr algn="l"/>
              <a:r>
                <a:rPr lang="en-US" altLang="zh-CN" sz="3000" dirty="0">
                  <a:solidFill>
                    <a:schemeClr val="bg1"/>
                  </a:solidFill>
                  <a:latin typeface="+mj-ea"/>
                  <a:ea typeface="+mj-ea"/>
                </a:rPr>
                <a:t>#05</a:t>
              </a:r>
              <a:endParaRPr lang="zh-CN" altLang="en-US" sz="3000" dirty="0">
                <a:solidFill>
                  <a:schemeClr val="bg1"/>
                </a:solidFill>
                <a:latin typeface="+mj-ea"/>
                <a:ea typeface="+mj-ea"/>
                <a:sym typeface="+mn-lt"/>
              </a:endParaRPr>
            </a:p>
          </p:txBody>
        </p:sp>
      </p:grpSp>
      <p:grpSp>
        <p:nvGrpSpPr>
          <p:cNvPr id="27" name="图形 1">
            <a:extLst>
              <a:ext uri="{FF2B5EF4-FFF2-40B4-BE49-F238E27FC236}">
                <a16:creationId xmlns:a16="http://schemas.microsoft.com/office/drawing/2014/main" id="{BFE72D71-9F24-4CB9-5D76-7C8D7FF9516C}"/>
              </a:ext>
            </a:extLst>
          </p:cNvPr>
          <p:cNvGrpSpPr/>
          <p:nvPr/>
        </p:nvGrpSpPr>
        <p:grpSpPr>
          <a:xfrm>
            <a:off x="10719333" y="796155"/>
            <a:ext cx="1158242" cy="1159780"/>
            <a:chOff x="6382384" y="720090"/>
            <a:chExt cx="955040" cy="956309"/>
          </a:xfrm>
        </p:grpSpPr>
        <p:sp>
          <p:nvSpPr>
            <p:cNvPr id="28" name="任意多边形: 形状 27">
              <a:extLst>
                <a:ext uri="{FF2B5EF4-FFF2-40B4-BE49-F238E27FC236}">
                  <a16:creationId xmlns:a16="http://schemas.microsoft.com/office/drawing/2014/main" id="{F6993C0F-E9B5-8BC5-4BA8-38704FA61BD3}"/>
                </a:ext>
              </a:extLst>
            </p:cNvPr>
            <p:cNvSpPr/>
            <p:nvPr/>
          </p:nvSpPr>
          <p:spPr>
            <a:xfrm>
              <a:off x="6382384" y="720090"/>
              <a:ext cx="955040" cy="955039"/>
            </a:xfrm>
            <a:custGeom>
              <a:avLst/>
              <a:gdLst>
                <a:gd name="connsiteX0" fmla="*/ 477520 w 955040"/>
                <a:gd name="connsiteY0" fmla="*/ 0 h 955039"/>
                <a:gd name="connsiteX1" fmla="*/ 0 w 955040"/>
                <a:gd name="connsiteY1" fmla="*/ 477520 h 955039"/>
                <a:gd name="connsiteX2" fmla="*/ 477520 w 955040"/>
                <a:gd name="connsiteY2" fmla="*/ 955040 h 955039"/>
                <a:gd name="connsiteX3" fmla="*/ 955040 w 955040"/>
                <a:gd name="connsiteY3" fmla="*/ 477520 h 955039"/>
                <a:gd name="connsiteX4" fmla="*/ 477520 w 955040"/>
                <a:gd name="connsiteY4" fmla="*/ 0 h 955039"/>
                <a:gd name="connsiteX5" fmla="*/ 477520 w 955040"/>
                <a:gd name="connsiteY5" fmla="*/ 689610 h 955039"/>
                <a:gd name="connsiteX6" fmla="*/ 266065 w 955040"/>
                <a:gd name="connsiteY6" fmla="*/ 478155 h 955039"/>
                <a:gd name="connsiteX7" fmla="*/ 477520 w 955040"/>
                <a:gd name="connsiteY7" fmla="*/ 266700 h 955039"/>
                <a:gd name="connsiteX8" fmla="*/ 688975 w 955040"/>
                <a:gd name="connsiteY8" fmla="*/ 478155 h 955039"/>
                <a:gd name="connsiteX9" fmla="*/ 477520 w 955040"/>
                <a:gd name="connsiteY9" fmla="*/ 689610 h 955039"/>
                <a:gd name="connsiteX10" fmla="*/ 808355 w 955040"/>
                <a:gd name="connsiteY10" fmla="*/ 478155 h 955039"/>
                <a:gd name="connsiteX11" fmla="*/ 477520 w 955040"/>
                <a:gd name="connsiteY11" fmla="*/ 147320 h 955039"/>
                <a:gd name="connsiteX12" fmla="*/ 146685 w 955040"/>
                <a:gd name="connsiteY12" fmla="*/ 478155 h 955039"/>
                <a:gd name="connsiteX13" fmla="*/ 109855 w 955040"/>
                <a:gd name="connsiteY13" fmla="*/ 478155 h 955039"/>
                <a:gd name="connsiteX14" fmla="*/ 477520 w 955040"/>
                <a:gd name="connsiteY14" fmla="*/ 110490 h 955039"/>
                <a:gd name="connsiteX15" fmla="*/ 845185 w 955040"/>
                <a:gd name="connsiteY15" fmla="*/ 478155 h 955039"/>
                <a:gd name="connsiteX16" fmla="*/ 808355 w 955040"/>
                <a:gd name="connsiteY16" fmla="*/ 478155 h 95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5040" h="955039">
                  <a:moveTo>
                    <a:pt x="477520" y="0"/>
                  </a:moveTo>
                  <a:cubicBezTo>
                    <a:pt x="213360" y="0"/>
                    <a:pt x="0" y="213995"/>
                    <a:pt x="0" y="477520"/>
                  </a:cubicBezTo>
                  <a:cubicBezTo>
                    <a:pt x="0" y="741680"/>
                    <a:pt x="213995" y="955040"/>
                    <a:pt x="477520" y="955040"/>
                  </a:cubicBezTo>
                  <a:cubicBezTo>
                    <a:pt x="741680" y="955040"/>
                    <a:pt x="955040" y="741045"/>
                    <a:pt x="955040" y="477520"/>
                  </a:cubicBezTo>
                  <a:cubicBezTo>
                    <a:pt x="955040" y="213995"/>
                    <a:pt x="741045" y="0"/>
                    <a:pt x="477520" y="0"/>
                  </a:cubicBezTo>
                  <a:close/>
                  <a:moveTo>
                    <a:pt x="477520" y="689610"/>
                  </a:moveTo>
                  <a:cubicBezTo>
                    <a:pt x="360680" y="689610"/>
                    <a:pt x="266065" y="594995"/>
                    <a:pt x="266065" y="478155"/>
                  </a:cubicBezTo>
                  <a:cubicBezTo>
                    <a:pt x="266065" y="361315"/>
                    <a:pt x="360680" y="266700"/>
                    <a:pt x="477520" y="266700"/>
                  </a:cubicBezTo>
                  <a:cubicBezTo>
                    <a:pt x="594360" y="266700"/>
                    <a:pt x="688975" y="361315"/>
                    <a:pt x="688975" y="478155"/>
                  </a:cubicBezTo>
                  <a:cubicBezTo>
                    <a:pt x="688975" y="594995"/>
                    <a:pt x="594360" y="689610"/>
                    <a:pt x="477520" y="689610"/>
                  </a:cubicBezTo>
                  <a:close/>
                  <a:moveTo>
                    <a:pt x="808355" y="478155"/>
                  </a:moveTo>
                  <a:cubicBezTo>
                    <a:pt x="808355" y="295910"/>
                    <a:pt x="659765" y="147320"/>
                    <a:pt x="477520" y="147320"/>
                  </a:cubicBezTo>
                  <a:cubicBezTo>
                    <a:pt x="295275" y="147320"/>
                    <a:pt x="146685" y="295910"/>
                    <a:pt x="146685" y="478155"/>
                  </a:cubicBezTo>
                  <a:lnTo>
                    <a:pt x="109855" y="478155"/>
                  </a:lnTo>
                  <a:cubicBezTo>
                    <a:pt x="109855" y="275590"/>
                    <a:pt x="274955" y="110490"/>
                    <a:pt x="477520" y="110490"/>
                  </a:cubicBezTo>
                  <a:cubicBezTo>
                    <a:pt x="680085" y="110490"/>
                    <a:pt x="845185" y="275590"/>
                    <a:pt x="845185" y="478155"/>
                  </a:cubicBezTo>
                  <a:lnTo>
                    <a:pt x="808355" y="478155"/>
                  </a:lnTo>
                  <a:close/>
                </a:path>
              </a:pathLst>
            </a:custGeom>
            <a:solidFill>
              <a:schemeClr val="accent2"/>
            </a:solidFill>
            <a:ln w="6350" cap="flat">
              <a:noFill/>
              <a:prstDash val="solid"/>
              <a:miter/>
            </a:ln>
          </p:spPr>
          <p:txBody>
            <a:bodyPr rtlCol="0" anchor="ctr">
              <a:noAutofit/>
            </a:bodyPr>
            <a:lstStyle/>
            <a:p>
              <a:endParaRPr lang="zh-CN" altLang="en-US"/>
            </a:p>
          </p:txBody>
        </p:sp>
        <p:grpSp>
          <p:nvGrpSpPr>
            <p:cNvPr id="29" name="图形 1">
              <a:extLst>
                <a:ext uri="{FF2B5EF4-FFF2-40B4-BE49-F238E27FC236}">
                  <a16:creationId xmlns:a16="http://schemas.microsoft.com/office/drawing/2014/main" id="{34F57F2E-E5E3-7E03-5653-B0221B2CACF1}"/>
                </a:ext>
              </a:extLst>
            </p:cNvPr>
            <p:cNvGrpSpPr/>
            <p:nvPr/>
          </p:nvGrpSpPr>
          <p:grpSpPr>
            <a:xfrm>
              <a:off x="6384925" y="1198880"/>
              <a:ext cx="951865" cy="477519"/>
              <a:chOff x="6384925" y="1198880"/>
              <a:chExt cx="951865" cy="477519"/>
            </a:xfrm>
            <a:solidFill>
              <a:srgbClr val="121212"/>
            </a:solidFill>
          </p:grpSpPr>
          <p:sp>
            <p:nvSpPr>
              <p:cNvPr id="30" name="任意多边形: 形状 29">
                <a:extLst>
                  <a:ext uri="{FF2B5EF4-FFF2-40B4-BE49-F238E27FC236}">
                    <a16:creationId xmlns:a16="http://schemas.microsoft.com/office/drawing/2014/main" id="{33C252B1-94A8-979F-76CD-1EDDD2819A1C}"/>
                  </a:ext>
                </a:extLst>
              </p:cNvPr>
              <p:cNvSpPr/>
              <p:nvPr/>
            </p:nvSpPr>
            <p:spPr>
              <a:xfrm>
                <a:off x="6384925" y="1198880"/>
                <a:ext cx="82550" cy="80009"/>
              </a:xfrm>
              <a:custGeom>
                <a:avLst/>
                <a:gdLst>
                  <a:gd name="connsiteX0" fmla="*/ 57150 w 82550"/>
                  <a:gd name="connsiteY0" fmla="*/ 0 h 80009"/>
                  <a:gd name="connsiteX1" fmla="*/ 0 w 82550"/>
                  <a:gd name="connsiteY1" fmla="*/ 57150 h 80009"/>
                  <a:gd name="connsiteX2" fmla="*/ 3175 w 82550"/>
                  <a:gd name="connsiteY2" fmla="*/ 80010 h 80009"/>
                  <a:gd name="connsiteX3" fmla="*/ 82550 w 82550"/>
                  <a:gd name="connsiteY3" fmla="*/ 635 h 80009"/>
                  <a:gd name="connsiteX4" fmla="*/ 57150 w 82550"/>
                  <a:gd name="connsiteY4" fmla="*/ 0 h 80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50" h="80009">
                    <a:moveTo>
                      <a:pt x="57150" y="0"/>
                    </a:moveTo>
                    <a:lnTo>
                      <a:pt x="0" y="57150"/>
                    </a:lnTo>
                    <a:cubicBezTo>
                      <a:pt x="635" y="64770"/>
                      <a:pt x="1905" y="72390"/>
                      <a:pt x="3175" y="80010"/>
                    </a:cubicBezTo>
                    <a:lnTo>
                      <a:pt x="82550" y="635"/>
                    </a:lnTo>
                    <a:cubicBezTo>
                      <a:pt x="74930" y="0"/>
                      <a:pt x="66040" y="0"/>
                      <a:pt x="57150" y="0"/>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31" name="任意多边形: 形状 30">
                <a:extLst>
                  <a:ext uri="{FF2B5EF4-FFF2-40B4-BE49-F238E27FC236}">
                    <a16:creationId xmlns:a16="http://schemas.microsoft.com/office/drawing/2014/main" id="{0995D739-DF5E-6067-E130-87A12430FFEC}"/>
                  </a:ext>
                </a:extLst>
              </p:cNvPr>
              <p:cNvSpPr/>
              <p:nvPr/>
            </p:nvSpPr>
            <p:spPr>
              <a:xfrm>
                <a:off x="6403340" y="1198880"/>
                <a:ext cx="167640" cy="161289"/>
              </a:xfrm>
              <a:custGeom>
                <a:avLst/>
                <a:gdLst>
                  <a:gd name="connsiteX0" fmla="*/ 142240 w 167640"/>
                  <a:gd name="connsiteY0" fmla="*/ 0 h 161289"/>
                  <a:gd name="connsiteX1" fmla="*/ 0 w 167640"/>
                  <a:gd name="connsiteY1" fmla="*/ 142240 h 161289"/>
                  <a:gd name="connsiteX2" fmla="*/ 6350 w 167640"/>
                  <a:gd name="connsiteY2" fmla="*/ 161290 h 161289"/>
                  <a:gd name="connsiteX3" fmla="*/ 167640 w 167640"/>
                  <a:gd name="connsiteY3" fmla="*/ 0 h 161289"/>
                  <a:gd name="connsiteX4" fmla="*/ 142240 w 167640"/>
                  <a:gd name="connsiteY4" fmla="*/ 0 h 16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0" h="161289">
                    <a:moveTo>
                      <a:pt x="142240" y="0"/>
                    </a:moveTo>
                    <a:lnTo>
                      <a:pt x="0" y="142240"/>
                    </a:lnTo>
                    <a:cubicBezTo>
                      <a:pt x="1905" y="148590"/>
                      <a:pt x="4445" y="154940"/>
                      <a:pt x="6350" y="161290"/>
                    </a:cubicBezTo>
                    <a:lnTo>
                      <a:pt x="167640" y="0"/>
                    </a:lnTo>
                    <a:cubicBezTo>
                      <a:pt x="159385" y="0"/>
                      <a:pt x="151130" y="0"/>
                      <a:pt x="142240" y="0"/>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32" name="任意多边形: 形状 31">
                <a:extLst>
                  <a:ext uri="{FF2B5EF4-FFF2-40B4-BE49-F238E27FC236}">
                    <a16:creationId xmlns:a16="http://schemas.microsoft.com/office/drawing/2014/main" id="{ABC8CB07-F1A9-05BF-6740-192471214EDF}"/>
                  </a:ext>
                </a:extLst>
              </p:cNvPr>
              <p:cNvSpPr/>
              <p:nvPr/>
            </p:nvSpPr>
            <p:spPr>
              <a:xfrm>
                <a:off x="6433820" y="1200150"/>
                <a:ext cx="215899" cy="231775"/>
              </a:xfrm>
              <a:custGeom>
                <a:avLst/>
                <a:gdLst>
                  <a:gd name="connsiteX0" fmla="*/ 214630 w 215899"/>
                  <a:gd name="connsiteY0" fmla="*/ 0 h 231775"/>
                  <a:gd name="connsiteX1" fmla="*/ 0 w 215899"/>
                  <a:gd name="connsiteY1" fmla="*/ 214630 h 231775"/>
                  <a:gd name="connsiteX2" fmla="*/ 8890 w 215899"/>
                  <a:gd name="connsiteY2" fmla="*/ 231775 h 231775"/>
                  <a:gd name="connsiteX3" fmla="*/ 215900 w 215899"/>
                  <a:gd name="connsiteY3" fmla="*/ 24765 h 231775"/>
                  <a:gd name="connsiteX4" fmla="*/ 214630 w 215899"/>
                  <a:gd name="connsiteY4" fmla="*/ 0 h 231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99" h="231775">
                    <a:moveTo>
                      <a:pt x="214630" y="0"/>
                    </a:moveTo>
                    <a:lnTo>
                      <a:pt x="0" y="214630"/>
                    </a:lnTo>
                    <a:cubicBezTo>
                      <a:pt x="3175" y="220345"/>
                      <a:pt x="5715" y="226060"/>
                      <a:pt x="8890" y="231775"/>
                    </a:cubicBezTo>
                    <a:lnTo>
                      <a:pt x="215900" y="24765"/>
                    </a:lnTo>
                    <a:cubicBezTo>
                      <a:pt x="215265" y="15875"/>
                      <a:pt x="214630" y="7620"/>
                      <a:pt x="214630" y="0"/>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33" name="任意多边形: 形状 32">
                <a:extLst>
                  <a:ext uri="{FF2B5EF4-FFF2-40B4-BE49-F238E27FC236}">
                    <a16:creationId xmlns:a16="http://schemas.microsoft.com/office/drawing/2014/main" id="{19E87D75-89DE-2C93-52F3-2D767D2D6763}"/>
                  </a:ext>
                </a:extLst>
              </p:cNvPr>
              <p:cNvSpPr/>
              <p:nvPr/>
            </p:nvSpPr>
            <p:spPr>
              <a:xfrm>
                <a:off x="6466204" y="1271905"/>
                <a:ext cx="203835" cy="210819"/>
              </a:xfrm>
              <a:custGeom>
                <a:avLst/>
                <a:gdLst>
                  <a:gd name="connsiteX0" fmla="*/ 195580 w 203835"/>
                  <a:gd name="connsiteY0" fmla="*/ 0 h 210819"/>
                  <a:gd name="connsiteX1" fmla="*/ 0 w 203835"/>
                  <a:gd name="connsiteY1" fmla="*/ 195580 h 210819"/>
                  <a:gd name="connsiteX2" fmla="*/ 10795 w 203835"/>
                  <a:gd name="connsiteY2" fmla="*/ 210820 h 210819"/>
                  <a:gd name="connsiteX3" fmla="*/ 203835 w 203835"/>
                  <a:gd name="connsiteY3" fmla="*/ 17780 h 210819"/>
                  <a:gd name="connsiteX4" fmla="*/ 195580 w 203835"/>
                  <a:gd name="connsiteY4" fmla="*/ 0 h 210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835" h="210819">
                    <a:moveTo>
                      <a:pt x="195580" y="0"/>
                    </a:moveTo>
                    <a:lnTo>
                      <a:pt x="0" y="195580"/>
                    </a:lnTo>
                    <a:cubicBezTo>
                      <a:pt x="3810" y="200660"/>
                      <a:pt x="6985" y="205740"/>
                      <a:pt x="10795" y="210820"/>
                    </a:cubicBezTo>
                    <a:lnTo>
                      <a:pt x="203835" y="17780"/>
                    </a:lnTo>
                    <a:cubicBezTo>
                      <a:pt x="200025" y="12065"/>
                      <a:pt x="197485" y="6350"/>
                      <a:pt x="195580" y="0"/>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34" name="任意多边形: 形状 33">
                <a:extLst>
                  <a:ext uri="{FF2B5EF4-FFF2-40B4-BE49-F238E27FC236}">
                    <a16:creationId xmlns:a16="http://schemas.microsoft.com/office/drawing/2014/main" id="{3F35BA5E-8A3E-18EB-F935-DEE28D8F816A}"/>
                  </a:ext>
                </a:extLst>
              </p:cNvPr>
              <p:cNvSpPr/>
              <p:nvPr/>
            </p:nvSpPr>
            <p:spPr>
              <a:xfrm>
                <a:off x="6511925" y="1336675"/>
                <a:ext cx="200659" cy="201294"/>
              </a:xfrm>
              <a:custGeom>
                <a:avLst/>
                <a:gdLst>
                  <a:gd name="connsiteX0" fmla="*/ 187960 w 200659"/>
                  <a:gd name="connsiteY0" fmla="*/ 0 h 201294"/>
                  <a:gd name="connsiteX1" fmla="*/ 0 w 200659"/>
                  <a:gd name="connsiteY1" fmla="*/ 187960 h 201294"/>
                  <a:gd name="connsiteX2" fmla="*/ 12700 w 200659"/>
                  <a:gd name="connsiteY2" fmla="*/ 201295 h 201294"/>
                  <a:gd name="connsiteX3" fmla="*/ 200660 w 200659"/>
                  <a:gd name="connsiteY3" fmla="*/ 13335 h 201294"/>
                  <a:gd name="connsiteX4" fmla="*/ 187960 w 200659"/>
                  <a:gd name="connsiteY4" fmla="*/ 0 h 201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659" h="201294">
                    <a:moveTo>
                      <a:pt x="187960" y="0"/>
                    </a:moveTo>
                    <a:lnTo>
                      <a:pt x="0" y="187960"/>
                    </a:lnTo>
                    <a:cubicBezTo>
                      <a:pt x="4445" y="192405"/>
                      <a:pt x="8255" y="196850"/>
                      <a:pt x="12700" y="201295"/>
                    </a:cubicBezTo>
                    <a:lnTo>
                      <a:pt x="200660" y="13335"/>
                    </a:lnTo>
                    <a:cubicBezTo>
                      <a:pt x="196215" y="9525"/>
                      <a:pt x="191770" y="5080"/>
                      <a:pt x="187960" y="0"/>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35" name="任意多边形: 形状 34">
                <a:extLst>
                  <a:ext uri="{FF2B5EF4-FFF2-40B4-BE49-F238E27FC236}">
                    <a16:creationId xmlns:a16="http://schemas.microsoft.com/office/drawing/2014/main" id="{7C7AA768-6C1E-FC29-448C-8F48DEEED468}"/>
                  </a:ext>
                </a:extLst>
              </p:cNvPr>
              <p:cNvSpPr/>
              <p:nvPr/>
            </p:nvSpPr>
            <p:spPr>
              <a:xfrm>
                <a:off x="6565900" y="1383664"/>
                <a:ext cx="208280" cy="202565"/>
              </a:xfrm>
              <a:custGeom>
                <a:avLst/>
                <a:gdLst>
                  <a:gd name="connsiteX0" fmla="*/ 191135 w 208280"/>
                  <a:gd name="connsiteY0" fmla="*/ 0 h 202565"/>
                  <a:gd name="connsiteX1" fmla="*/ 0 w 208280"/>
                  <a:gd name="connsiteY1" fmla="*/ 191135 h 202565"/>
                  <a:gd name="connsiteX2" fmla="*/ 14605 w 208280"/>
                  <a:gd name="connsiteY2" fmla="*/ 202565 h 202565"/>
                  <a:gd name="connsiteX3" fmla="*/ 208280 w 208280"/>
                  <a:gd name="connsiteY3" fmla="*/ 8890 h 202565"/>
                  <a:gd name="connsiteX4" fmla="*/ 191135 w 208280"/>
                  <a:gd name="connsiteY4" fmla="*/ 0 h 202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280" h="202565">
                    <a:moveTo>
                      <a:pt x="191135" y="0"/>
                    </a:moveTo>
                    <a:lnTo>
                      <a:pt x="0" y="191135"/>
                    </a:lnTo>
                    <a:cubicBezTo>
                      <a:pt x="5080" y="194945"/>
                      <a:pt x="9525" y="198755"/>
                      <a:pt x="14605" y="202565"/>
                    </a:cubicBezTo>
                    <a:lnTo>
                      <a:pt x="208280" y="8890"/>
                    </a:lnTo>
                    <a:cubicBezTo>
                      <a:pt x="201930" y="5715"/>
                      <a:pt x="196215" y="3175"/>
                      <a:pt x="191135" y="0"/>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36" name="任意多边形: 形状 35">
                <a:extLst>
                  <a:ext uri="{FF2B5EF4-FFF2-40B4-BE49-F238E27FC236}">
                    <a16:creationId xmlns:a16="http://schemas.microsoft.com/office/drawing/2014/main" id="{CF99CE1B-36FF-3B0A-FAFF-78016BEA490F}"/>
                  </a:ext>
                </a:extLst>
              </p:cNvPr>
              <p:cNvSpPr/>
              <p:nvPr/>
            </p:nvSpPr>
            <p:spPr>
              <a:xfrm>
                <a:off x="6628130" y="1409064"/>
                <a:ext cx="231775" cy="215900"/>
              </a:xfrm>
              <a:custGeom>
                <a:avLst/>
                <a:gdLst>
                  <a:gd name="connsiteX0" fmla="*/ 207010 w 231775"/>
                  <a:gd name="connsiteY0" fmla="*/ 0 h 215900"/>
                  <a:gd name="connsiteX1" fmla="*/ 0 w 231775"/>
                  <a:gd name="connsiteY1" fmla="*/ 207010 h 215900"/>
                  <a:gd name="connsiteX2" fmla="*/ 17145 w 231775"/>
                  <a:gd name="connsiteY2" fmla="*/ 215900 h 215900"/>
                  <a:gd name="connsiteX3" fmla="*/ 231775 w 231775"/>
                  <a:gd name="connsiteY3" fmla="*/ 1270 h 215900"/>
                  <a:gd name="connsiteX4" fmla="*/ 207010 w 231775"/>
                  <a:gd name="connsiteY4" fmla="*/ 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775" h="215900">
                    <a:moveTo>
                      <a:pt x="207010" y="0"/>
                    </a:moveTo>
                    <a:lnTo>
                      <a:pt x="0" y="207010"/>
                    </a:lnTo>
                    <a:cubicBezTo>
                      <a:pt x="5714" y="210185"/>
                      <a:pt x="11430" y="213360"/>
                      <a:pt x="17145" y="215900"/>
                    </a:cubicBezTo>
                    <a:lnTo>
                      <a:pt x="231775" y="1270"/>
                    </a:lnTo>
                    <a:cubicBezTo>
                      <a:pt x="222885" y="1270"/>
                      <a:pt x="214630" y="635"/>
                      <a:pt x="207010" y="0"/>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37" name="任意多边形: 形状 36">
                <a:extLst>
                  <a:ext uri="{FF2B5EF4-FFF2-40B4-BE49-F238E27FC236}">
                    <a16:creationId xmlns:a16="http://schemas.microsoft.com/office/drawing/2014/main" id="{03D23159-5961-0DD3-724E-39C31C81A156}"/>
                  </a:ext>
                </a:extLst>
              </p:cNvPr>
              <p:cNvSpPr/>
              <p:nvPr/>
            </p:nvSpPr>
            <p:spPr>
              <a:xfrm>
                <a:off x="6698615" y="1198880"/>
                <a:ext cx="474979" cy="455930"/>
              </a:xfrm>
              <a:custGeom>
                <a:avLst/>
                <a:gdLst>
                  <a:gd name="connsiteX0" fmla="*/ 449580 w 474979"/>
                  <a:gd name="connsiteY0" fmla="*/ 0 h 455930"/>
                  <a:gd name="connsiteX1" fmla="*/ 343535 w 474979"/>
                  <a:gd name="connsiteY1" fmla="*/ 106045 h 455930"/>
                  <a:gd name="connsiteX2" fmla="*/ 267335 w 474979"/>
                  <a:gd name="connsiteY2" fmla="*/ 182245 h 455930"/>
                  <a:gd name="connsiteX3" fmla="*/ 0 w 474979"/>
                  <a:gd name="connsiteY3" fmla="*/ 449580 h 455930"/>
                  <a:gd name="connsiteX4" fmla="*/ 19050 w 474979"/>
                  <a:gd name="connsiteY4" fmla="*/ 455930 h 455930"/>
                  <a:gd name="connsiteX5" fmla="*/ 474980 w 474979"/>
                  <a:gd name="connsiteY5" fmla="*/ 0 h 455930"/>
                  <a:gd name="connsiteX6" fmla="*/ 449580 w 474979"/>
                  <a:gd name="connsiteY6" fmla="*/ 0 h 45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979" h="455930">
                    <a:moveTo>
                      <a:pt x="449580" y="0"/>
                    </a:moveTo>
                    <a:lnTo>
                      <a:pt x="343535" y="106045"/>
                    </a:lnTo>
                    <a:cubicBezTo>
                      <a:pt x="325120" y="137160"/>
                      <a:pt x="299085" y="163830"/>
                      <a:pt x="267335" y="182245"/>
                    </a:cubicBezTo>
                    <a:lnTo>
                      <a:pt x="0" y="449580"/>
                    </a:lnTo>
                    <a:cubicBezTo>
                      <a:pt x="6350" y="452120"/>
                      <a:pt x="12700" y="454025"/>
                      <a:pt x="19050" y="455930"/>
                    </a:cubicBezTo>
                    <a:lnTo>
                      <a:pt x="474980" y="0"/>
                    </a:lnTo>
                    <a:cubicBezTo>
                      <a:pt x="466725" y="0"/>
                      <a:pt x="458470" y="0"/>
                      <a:pt x="449580" y="0"/>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38" name="任意多边形: 形状 37">
                <a:extLst>
                  <a:ext uri="{FF2B5EF4-FFF2-40B4-BE49-F238E27FC236}">
                    <a16:creationId xmlns:a16="http://schemas.microsoft.com/office/drawing/2014/main" id="{D702E322-68C3-5380-ACC9-0B82C2B0C19A}"/>
                  </a:ext>
                </a:extLst>
              </p:cNvPr>
              <p:cNvSpPr/>
              <p:nvPr/>
            </p:nvSpPr>
            <p:spPr>
              <a:xfrm>
                <a:off x="6785609" y="1198880"/>
                <a:ext cx="497840" cy="474980"/>
              </a:xfrm>
              <a:custGeom>
                <a:avLst/>
                <a:gdLst>
                  <a:gd name="connsiteX0" fmla="*/ 471805 w 497840"/>
                  <a:gd name="connsiteY0" fmla="*/ 0 h 474980"/>
                  <a:gd name="connsiteX1" fmla="*/ 0 w 497840"/>
                  <a:gd name="connsiteY1" fmla="*/ 471805 h 474980"/>
                  <a:gd name="connsiteX2" fmla="*/ 22860 w 497840"/>
                  <a:gd name="connsiteY2" fmla="*/ 474980 h 474980"/>
                  <a:gd name="connsiteX3" fmla="*/ 497840 w 497840"/>
                  <a:gd name="connsiteY3" fmla="*/ 0 h 474980"/>
                  <a:gd name="connsiteX4" fmla="*/ 471805 w 497840"/>
                  <a:gd name="connsiteY4" fmla="*/ 0 h 47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840" h="474980">
                    <a:moveTo>
                      <a:pt x="471805" y="0"/>
                    </a:moveTo>
                    <a:lnTo>
                      <a:pt x="0" y="471805"/>
                    </a:lnTo>
                    <a:cubicBezTo>
                      <a:pt x="7620" y="473075"/>
                      <a:pt x="15240" y="473710"/>
                      <a:pt x="22860" y="474980"/>
                    </a:cubicBezTo>
                    <a:lnTo>
                      <a:pt x="497840" y="0"/>
                    </a:lnTo>
                    <a:cubicBezTo>
                      <a:pt x="488950" y="0"/>
                      <a:pt x="480060" y="0"/>
                      <a:pt x="471805" y="0"/>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39" name="任意多边形: 形状 38">
                <a:extLst>
                  <a:ext uri="{FF2B5EF4-FFF2-40B4-BE49-F238E27FC236}">
                    <a16:creationId xmlns:a16="http://schemas.microsoft.com/office/drawing/2014/main" id="{77241459-F7E9-69FE-2AF2-ADA773E4B90C}"/>
                  </a:ext>
                </a:extLst>
              </p:cNvPr>
              <p:cNvSpPr/>
              <p:nvPr/>
            </p:nvSpPr>
            <p:spPr>
              <a:xfrm>
                <a:off x="6880225" y="1219835"/>
                <a:ext cx="456565" cy="456564"/>
              </a:xfrm>
              <a:custGeom>
                <a:avLst/>
                <a:gdLst>
                  <a:gd name="connsiteX0" fmla="*/ 456565 w 456565"/>
                  <a:gd name="connsiteY0" fmla="*/ 0 h 456564"/>
                  <a:gd name="connsiteX1" fmla="*/ 0 w 456565"/>
                  <a:gd name="connsiteY1" fmla="*/ 456565 h 456564"/>
                  <a:gd name="connsiteX2" fmla="*/ 27940 w 456565"/>
                  <a:gd name="connsiteY2" fmla="*/ 454660 h 456564"/>
                  <a:gd name="connsiteX3" fmla="*/ 454660 w 456565"/>
                  <a:gd name="connsiteY3" fmla="*/ 27940 h 456564"/>
                  <a:gd name="connsiteX4" fmla="*/ 456565 w 456565"/>
                  <a:gd name="connsiteY4" fmla="*/ 0 h 456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565" h="456564">
                    <a:moveTo>
                      <a:pt x="456565" y="0"/>
                    </a:moveTo>
                    <a:lnTo>
                      <a:pt x="0" y="456565"/>
                    </a:lnTo>
                    <a:cubicBezTo>
                      <a:pt x="9525" y="455930"/>
                      <a:pt x="18415" y="455295"/>
                      <a:pt x="27940" y="454660"/>
                    </a:cubicBezTo>
                    <a:lnTo>
                      <a:pt x="454660" y="27940"/>
                    </a:lnTo>
                    <a:cubicBezTo>
                      <a:pt x="455930" y="18415"/>
                      <a:pt x="456565" y="8890"/>
                      <a:pt x="456565" y="0"/>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40" name="任意多边形: 形状 39">
                <a:extLst>
                  <a:ext uri="{FF2B5EF4-FFF2-40B4-BE49-F238E27FC236}">
                    <a16:creationId xmlns:a16="http://schemas.microsoft.com/office/drawing/2014/main" id="{2E2CDD2B-E7F9-208F-3E57-FAD448700089}"/>
                  </a:ext>
                </a:extLst>
              </p:cNvPr>
              <p:cNvSpPr/>
              <p:nvPr/>
            </p:nvSpPr>
            <p:spPr>
              <a:xfrm>
                <a:off x="7006590" y="1346200"/>
                <a:ext cx="307340" cy="307339"/>
              </a:xfrm>
              <a:custGeom>
                <a:avLst/>
                <a:gdLst>
                  <a:gd name="connsiteX0" fmla="*/ 307340 w 307340"/>
                  <a:gd name="connsiteY0" fmla="*/ 0 h 307339"/>
                  <a:gd name="connsiteX1" fmla="*/ 0 w 307340"/>
                  <a:gd name="connsiteY1" fmla="*/ 307340 h 307339"/>
                  <a:gd name="connsiteX2" fmla="*/ 41910 w 307340"/>
                  <a:gd name="connsiteY2" fmla="*/ 291465 h 307339"/>
                  <a:gd name="connsiteX3" fmla="*/ 292100 w 307340"/>
                  <a:gd name="connsiteY3" fmla="*/ 41275 h 307339"/>
                  <a:gd name="connsiteX4" fmla="*/ 307340 w 307340"/>
                  <a:gd name="connsiteY4" fmla="*/ 0 h 307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40" h="307339">
                    <a:moveTo>
                      <a:pt x="307340" y="0"/>
                    </a:moveTo>
                    <a:lnTo>
                      <a:pt x="0" y="307340"/>
                    </a:lnTo>
                    <a:cubicBezTo>
                      <a:pt x="13970" y="302895"/>
                      <a:pt x="27940" y="297180"/>
                      <a:pt x="41910" y="291465"/>
                    </a:cubicBezTo>
                    <a:lnTo>
                      <a:pt x="292100" y="41275"/>
                    </a:lnTo>
                    <a:cubicBezTo>
                      <a:pt x="297815" y="27940"/>
                      <a:pt x="302895" y="13970"/>
                      <a:pt x="307340" y="0"/>
                    </a:cubicBezTo>
                    <a:close/>
                  </a:path>
                </a:pathLst>
              </a:custGeom>
              <a:solidFill>
                <a:schemeClr val="dk1"/>
              </a:solidFill>
              <a:ln w="6350" cap="flat">
                <a:noFill/>
                <a:prstDash val="solid"/>
                <a:miter/>
              </a:ln>
            </p:spPr>
            <p:txBody>
              <a:bodyPr rtlCol="0" anchor="ctr">
                <a:noAutofit/>
              </a:bodyPr>
              <a:lstStyle/>
              <a:p>
                <a:endParaRPr lang="zh-CN" altLang="en-US"/>
              </a:p>
            </p:txBody>
          </p:sp>
        </p:grpSp>
      </p:grpSp>
      <p:grpSp>
        <p:nvGrpSpPr>
          <p:cNvPr id="42" name="组合 41">
            <a:extLst>
              <a:ext uri="{FF2B5EF4-FFF2-40B4-BE49-F238E27FC236}">
                <a16:creationId xmlns:a16="http://schemas.microsoft.com/office/drawing/2014/main" id="{73F40458-6BA7-19A4-F9BB-946A2A9C21E9}"/>
              </a:ext>
            </a:extLst>
          </p:cNvPr>
          <p:cNvGrpSpPr/>
          <p:nvPr/>
        </p:nvGrpSpPr>
        <p:grpSpPr>
          <a:xfrm>
            <a:off x="9189988" y="4330263"/>
            <a:ext cx="349425" cy="2219082"/>
            <a:chOff x="9962975" y="1137951"/>
            <a:chExt cx="349425" cy="2219082"/>
          </a:xfrm>
        </p:grpSpPr>
        <p:sp>
          <p:nvSpPr>
            <p:cNvPr id="43" name="椭圆 42">
              <a:extLst>
                <a:ext uri="{FF2B5EF4-FFF2-40B4-BE49-F238E27FC236}">
                  <a16:creationId xmlns:a16="http://schemas.microsoft.com/office/drawing/2014/main" id="{DE309E0F-B9A8-C986-16EA-783538E59EAA}"/>
                </a:ext>
              </a:extLst>
            </p:cNvPr>
            <p:cNvSpPr>
              <a:spLocks/>
            </p:cNvSpPr>
            <p:nvPr/>
          </p:nvSpPr>
          <p:spPr>
            <a:xfrm>
              <a:off x="10200042" y="2947586"/>
              <a:ext cx="112358" cy="112358"/>
            </a:xfrm>
            <a:prstGeom prst="ellipse">
              <a:avLst/>
            </a:prstGeom>
            <a:noFill/>
            <a:ln w="31750" cap="rnd">
              <a:solidFill>
                <a:schemeClr val="bg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cxnSp>
          <p:nvCxnSpPr>
            <p:cNvPr id="44" name="直接连接符 43">
              <a:extLst>
                <a:ext uri="{FF2B5EF4-FFF2-40B4-BE49-F238E27FC236}">
                  <a16:creationId xmlns:a16="http://schemas.microsoft.com/office/drawing/2014/main" id="{4AE65259-9D01-7A17-E87F-8F028EAD2ACC}"/>
                </a:ext>
              </a:extLst>
            </p:cNvPr>
            <p:cNvCxnSpPr>
              <a:cxnSpLocks/>
            </p:cNvCxnSpPr>
            <p:nvPr/>
          </p:nvCxnSpPr>
          <p:spPr>
            <a:xfrm flipV="1">
              <a:off x="10256221" y="1317552"/>
              <a:ext cx="0" cy="1509068"/>
            </a:xfrm>
            <a:prstGeom prst="line">
              <a:avLst/>
            </a:prstGeom>
            <a:noFill/>
            <a:ln w="31750" cap="rnd">
              <a:solidFill>
                <a:schemeClr val="bg1"/>
              </a:solidFill>
              <a:prstDash val="solid"/>
              <a:round/>
            </a:ln>
          </p:spPr>
        </p:cxnSp>
        <p:cxnSp>
          <p:nvCxnSpPr>
            <p:cNvPr id="45" name="直接连接符 44">
              <a:extLst>
                <a:ext uri="{FF2B5EF4-FFF2-40B4-BE49-F238E27FC236}">
                  <a16:creationId xmlns:a16="http://schemas.microsoft.com/office/drawing/2014/main" id="{78F1DE3C-D042-238D-49B5-CAAF1EC7E1EF}"/>
                </a:ext>
              </a:extLst>
            </p:cNvPr>
            <p:cNvCxnSpPr>
              <a:cxnSpLocks/>
            </p:cNvCxnSpPr>
            <p:nvPr/>
          </p:nvCxnSpPr>
          <p:spPr>
            <a:xfrm flipV="1">
              <a:off x="10019154" y="1403387"/>
              <a:ext cx="0" cy="1953646"/>
            </a:xfrm>
            <a:prstGeom prst="line">
              <a:avLst/>
            </a:prstGeom>
            <a:noFill/>
            <a:ln w="31750" cap="rnd">
              <a:solidFill>
                <a:schemeClr val="bg1"/>
              </a:solidFill>
              <a:prstDash val="solid"/>
              <a:round/>
            </a:ln>
          </p:spPr>
        </p:cxnSp>
        <p:grpSp>
          <p:nvGrpSpPr>
            <p:cNvPr id="46" name="组合 45">
              <a:extLst>
                <a:ext uri="{FF2B5EF4-FFF2-40B4-BE49-F238E27FC236}">
                  <a16:creationId xmlns:a16="http://schemas.microsoft.com/office/drawing/2014/main" id="{C41429E3-7418-ED6C-4112-F02DB6981798}"/>
                </a:ext>
              </a:extLst>
            </p:cNvPr>
            <p:cNvGrpSpPr>
              <a:grpSpLocks/>
            </p:cNvGrpSpPr>
            <p:nvPr/>
          </p:nvGrpSpPr>
          <p:grpSpPr>
            <a:xfrm>
              <a:off x="9962975" y="1137951"/>
              <a:ext cx="112358" cy="112358"/>
              <a:chOff x="8977754" y="644943"/>
              <a:chExt cx="864746" cy="1509068"/>
            </a:xfrm>
          </p:grpSpPr>
          <p:cxnSp>
            <p:nvCxnSpPr>
              <p:cNvPr id="47" name="直接连接符 46">
                <a:extLst>
                  <a:ext uri="{FF2B5EF4-FFF2-40B4-BE49-F238E27FC236}">
                    <a16:creationId xmlns:a16="http://schemas.microsoft.com/office/drawing/2014/main" id="{BDB0571D-420F-F96C-9F12-2488CE1E3D29}"/>
                  </a:ext>
                </a:extLst>
              </p:cNvPr>
              <p:cNvCxnSpPr>
                <a:cxnSpLocks/>
              </p:cNvCxnSpPr>
              <p:nvPr/>
            </p:nvCxnSpPr>
            <p:spPr>
              <a:xfrm flipV="1">
                <a:off x="9410127" y="644943"/>
                <a:ext cx="0" cy="1509068"/>
              </a:xfrm>
              <a:prstGeom prst="line">
                <a:avLst/>
              </a:prstGeom>
              <a:noFill/>
              <a:ln w="31750" cap="rnd">
                <a:solidFill>
                  <a:schemeClr val="bg1"/>
                </a:solidFill>
                <a:prstDash val="solid"/>
                <a:round/>
              </a:ln>
            </p:spPr>
          </p:cxnSp>
          <p:cxnSp>
            <p:nvCxnSpPr>
              <p:cNvPr id="48" name="直接连接符 47">
                <a:extLst>
                  <a:ext uri="{FF2B5EF4-FFF2-40B4-BE49-F238E27FC236}">
                    <a16:creationId xmlns:a16="http://schemas.microsoft.com/office/drawing/2014/main" id="{363BEC89-8877-CF2C-5EA5-8E007B1F19C2}"/>
                  </a:ext>
                </a:extLst>
              </p:cNvPr>
              <p:cNvCxnSpPr>
                <a:cxnSpLocks/>
              </p:cNvCxnSpPr>
              <p:nvPr/>
            </p:nvCxnSpPr>
            <p:spPr>
              <a:xfrm>
                <a:off x="8977754" y="1399477"/>
                <a:ext cx="864746" cy="0"/>
              </a:xfrm>
              <a:prstGeom prst="line">
                <a:avLst/>
              </a:prstGeom>
              <a:noFill/>
              <a:ln w="31750" cap="rnd">
                <a:solidFill>
                  <a:schemeClr val="bg1"/>
                </a:solidFill>
                <a:prstDash val="solid"/>
                <a:round/>
              </a:ln>
            </p:spPr>
          </p:cxnSp>
        </p:grpSp>
      </p:grpSp>
      <p:sp>
        <p:nvSpPr>
          <p:cNvPr id="54" name="圆柱体 53">
            <a:extLst>
              <a:ext uri="{FF2B5EF4-FFF2-40B4-BE49-F238E27FC236}">
                <a16:creationId xmlns:a16="http://schemas.microsoft.com/office/drawing/2014/main" id="{0302F2A5-8DEE-B777-29FE-72D011E756D8}"/>
              </a:ext>
            </a:extLst>
          </p:cNvPr>
          <p:cNvSpPr/>
          <p:nvPr/>
        </p:nvSpPr>
        <p:spPr>
          <a:xfrm rot="16200000">
            <a:off x="3848786" y="-170189"/>
            <a:ext cx="483764" cy="1969219"/>
          </a:xfrm>
          <a:prstGeom prst="can">
            <a:avLst>
              <a:gd name="adj" fmla="val 62500"/>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55" name="组合 54">
            <a:extLst>
              <a:ext uri="{FF2B5EF4-FFF2-40B4-BE49-F238E27FC236}">
                <a16:creationId xmlns:a16="http://schemas.microsoft.com/office/drawing/2014/main" id="{498C177D-2AC6-3EA3-F36E-BECD85B9F147}"/>
              </a:ext>
            </a:extLst>
          </p:cNvPr>
          <p:cNvGrpSpPr/>
          <p:nvPr/>
        </p:nvGrpSpPr>
        <p:grpSpPr>
          <a:xfrm rot="2067997">
            <a:off x="8327782" y="1469607"/>
            <a:ext cx="690249" cy="690251"/>
            <a:chOff x="8630646" y="-1374974"/>
            <a:chExt cx="1175739" cy="1175742"/>
          </a:xfrm>
        </p:grpSpPr>
        <p:sp>
          <p:nvSpPr>
            <p:cNvPr id="56" name="任意多边形: 形状 55">
              <a:extLst>
                <a:ext uri="{FF2B5EF4-FFF2-40B4-BE49-F238E27FC236}">
                  <a16:creationId xmlns:a16="http://schemas.microsoft.com/office/drawing/2014/main" id="{CB95ECBF-A616-EF06-54B3-846C6AC2C0C0}"/>
                </a:ext>
              </a:extLst>
            </p:cNvPr>
            <p:cNvSpPr/>
            <p:nvPr/>
          </p:nvSpPr>
          <p:spPr>
            <a:xfrm>
              <a:off x="8807254" y="-1198364"/>
              <a:ext cx="999131" cy="999132"/>
            </a:xfrm>
            <a:custGeom>
              <a:avLst/>
              <a:gdLst>
                <a:gd name="connsiteX0" fmla="*/ 682625 w 682625"/>
                <a:gd name="connsiteY0" fmla="*/ 250031 h 682626"/>
                <a:gd name="connsiteX1" fmla="*/ 682625 w 682625"/>
                <a:gd name="connsiteY1" fmla="*/ 432594 h 682626"/>
                <a:gd name="connsiteX2" fmla="*/ 432594 w 682625"/>
                <a:gd name="connsiteY2" fmla="*/ 432594 h 682626"/>
                <a:gd name="connsiteX3" fmla="*/ 432594 w 682625"/>
                <a:gd name="connsiteY3" fmla="*/ 682626 h 682626"/>
                <a:gd name="connsiteX4" fmla="*/ 250031 w 682625"/>
                <a:gd name="connsiteY4" fmla="*/ 682626 h 682626"/>
                <a:gd name="connsiteX5" fmla="*/ 250032 w 682625"/>
                <a:gd name="connsiteY5" fmla="*/ 432594 h 682626"/>
                <a:gd name="connsiteX6" fmla="*/ 0 w 682625"/>
                <a:gd name="connsiteY6" fmla="*/ 432594 h 682626"/>
                <a:gd name="connsiteX7" fmla="*/ 0 w 682625"/>
                <a:gd name="connsiteY7" fmla="*/ 250031 h 682626"/>
                <a:gd name="connsiteX8" fmla="*/ 250032 w 682625"/>
                <a:gd name="connsiteY8" fmla="*/ 250031 h 682626"/>
                <a:gd name="connsiteX9" fmla="*/ 250032 w 682625"/>
                <a:gd name="connsiteY9" fmla="*/ 0 h 682626"/>
                <a:gd name="connsiteX10" fmla="*/ 432594 w 682625"/>
                <a:gd name="connsiteY10" fmla="*/ 0 h 682626"/>
                <a:gd name="connsiteX11" fmla="*/ 432594 w 682625"/>
                <a:gd name="connsiteY11" fmla="*/ 250031 h 68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2625" h="682626">
                  <a:moveTo>
                    <a:pt x="682625" y="250031"/>
                  </a:moveTo>
                  <a:lnTo>
                    <a:pt x="682625" y="432594"/>
                  </a:lnTo>
                  <a:lnTo>
                    <a:pt x="432594" y="432594"/>
                  </a:lnTo>
                  <a:lnTo>
                    <a:pt x="432594" y="682626"/>
                  </a:lnTo>
                  <a:lnTo>
                    <a:pt x="250031" y="682626"/>
                  </a:lnTo>
                  <a:lnTo>
                    <a:pt x="250032" y="432594"/>
                  </a:lnTo>
                  <a:lnTo>
                    <a:pt x="0" y="432594"/>
                  </a:lnTo>
                  <a:lnTo>
                    <a:pt x="0" y="250031"/>
                  </a:lnTo>
                  <a:lnTo>
                    <a:pt x="250032" y="250031"/>
                  </a:lnTo>
                  <a:lnTo>
                    <a:pt x="250032" y="0"/>
                  </a:lnTo>
                  <a:lnTo>
                    <a:pt x="432594" y="0"/>
                  </a:lnTo>
                  <a:lnTo>
                    <a:pt x="432594" y="250031"/>
                  </a:lnTo>
                  <a:close/>
                </a:path>
              </a:pathLst>
            </a:custGeom>
            <a:solidFill>
              <a:schemeClr val="accent3"/>
            </a:solidFill>
            <a:ln w="44450" cap="sq">
              <a:solidFill>
                <a:schemeClr val="accent3"/>
              </a:solidFill>
              <a:prstDash val="solid"/>
              <a:miter lim="800000"/>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sp>
          <p:nvSpPr>
            <p:cNvPr id="57" name="任意多边形: 形状 56">
              <a:extLst>
                <a:ext uri="{FF2B5EF4-FFF2-40B4-BE49-F238E27FC236}">
                  <a16:creationId xmlns:a16="http://schemas.microsoft.com/office/drawing/2014/main" id="{B7EF7235-C130-F4AA-B0C0-8580499A15BF}"/>
                </a:ext>
              </a:extLst>
            </p:cNvPr>
            <p:cNvSpPr/>
            <p:nvPr/>
          </p:nvSpPr>
          <p:spPr>
            <a:xfrm>
              <a:off x="8630646" y="-1374974"/>
              <a:ext cx="999131" cy="999132"/>
            </a:xfrm>
            <a:custGeom>
              <a:avLst/>
              <a:gdLst>
                <a:gd name="connsiteX0" fmla="*/ 682625 w 682625"/>
                <a:gd name="connsiteY0" fmla="*/ 250031 h 682626"/>
                <a:gd name="connsiteX1" fmla="*/ 682625 w 682625"/>
                <a:gd name="connsiteY1" fmla="*/ 432594 h 682626"/>
                <a:gd name="connsiteX2" fmla="*/ 432594 w 682625"/>
                <a:gd name="connsiteY2" fmla="*/ 432594 h 682626"/>
                <a:gd name="connsiteX3" fmla="*/ 432594 w 682625"/>
                <a:gd name="connsiteY3" fmla="*/ 682626 h 682626"/>
                <a:gd name="connsiteX4" fmla="*/ 250031 w 682625"/>
                <a:gd name="connsiteY4" fmla="*/ 682626 h 682626"/>
                <a:gd name="connsiteX5" fmla="*/ 250032 w 682625"/>
                <a:gd name="connsiteY5" fmla="*/ 432594 h 682626"/>
                <a:gd name="connsiteX6" fmla="*/ 0 w 682625"/>
                <a:gd name="connsiteY6" fmla="*/ 432594 h 682626"/>
                <a:gd name="connsiteX7" fmla="*/ 0 w 682625"/>
                <a:gd name="connsiteY7" fmla="*/ 250031 h 682626"/>
                <a:gd name="connsiteX8" fmla="*/ 250032 w 682625"/>
                <a:gd name="connsiteY8" fmla="*/ 250031 h 682626"/>
                <a:gd name="connsiteX9" fmla="*/ 250032 w 682625"/>
                <a:gd name="connsiteY9" fmla="*/ 0 h 682626"/>
                <a:gd name="connsiteX10" fmla="*/ 432594 w 682625"/>
                <a:gd name="connsiteY10" fmla="*/ 0 h 682626"/>
                <a:gd name="connsiteX11" fmla="*/ 432594 w 682625"/>
                <a:gd name="connsiteY11" fmla="*/ 250031 h 68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2625" h="682626">
                  <a:moveTo>
                    <a:pt x="682625" y="250031"/>
                  </a:moveTo>
                  <a:lnTo>
                    <a:pt x="682625" y="432594"/>
                  </a:lnTo>
                  <a:lnTo>
                    <a:pt x="432594" y="432594"/>
                  </a:lnTo>
                  <a:lnTo>
                    <a:pt x="432594" y="682626"/>
                  </a:lnTo>
                  <a:lnTo>
                    <a:pt x="250031" y="682626"/>
                  </a:lnTo>
                  <a:lnTo>
                    <a:pt x="250032" y="432594"/>
                  </a:lnTo>
                  <a:lnTo>
                    <a:pt x="0" y="432594"/>
                  </a:lnTo>
                  <a:lnTo>
                    <a:pt x="0" y="250031"/>
                  </a:lnTo>
                  <a:lnTo>
                    <a:pt x="250032" y="250031"/>
                  </a:lnTo>
                  <a:lnTo>
                    <a:pt x="250032" y="0"/>
                  </a:lnTo>
                  <a:lnTo>
                    <a:pt x="432594" y="0"/>
                  </a:lnTo>
                  <a:lnTo>
                    <a:pt x="432594" y="250031"/>
                  </a:lnTo>
                  <a:close/>
                </a:path>
              </a:pathLst>
            </a:custGeom>
            <a:noFill/>
            <a:ln w="44450" cap="sq">
              <a:solidFill>
                <a:schemeClr val="tx1"/>
              </a:solidFill>
              <a:prstDash val="solid"/>
              <a:miter lim="800000"/>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grpSp>
    </p:spTree>
    <p:extLst>
      <p:ext uri="{BB962C8B-B14F-4D97-AF65-F5344CB8AC3E}">
        <p14:creationId xmlns:p14="http://schemas.microsoft.com/office/powerpoint/2010/main" val="3594456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C183079E-4DEB-39AE-C226-65BDB7BA2CA4}"/>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 name="矩形 9">
            <a:extLst>
              <a:ext uri="{FF2B5EF4-FFF2-40B4-BE49-F238E27FC236}">
                <a16:creationId xmlns:a16="http://schemas.microsoft.com/office/drawing/2014/main" id="{032A08C2-C49A-DC50-7C24-E73A2FA8D67F}"/>
              </a:ext>
            </a:extLst>
          </p:cNvPr>
          <p:cNvSpPr/>
          <p:nvPr/>
        </p:nvSpPr>
        <p:spPr>
          <a:xfrm>
            <a:off x="546100" y="-125732"/>
            <a:ext cx="7399866" cy="6043932"/>
          </a:xfrm>
          <a:prstGeom prst="rect">
            <a:avLst/>
          </a:prstGeom>
          <a:solidFill>
            <a:schemeClr val="accent2"/>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文本框">
            <a:extLst>
              <a:ext uri="{FF2B5EF4-FFF2-40B4-BE49-F238E27FC236}">
                <a16:creationId xmlns:a16="http://schemas.microsoft.com/office/drawing/2014/main" id="{C336EBE2-670D-690D-7BD0-401E564833A7}"/>
              </a:ext>
            </a:extLst>
          </p:cNvPr>
          <p:cNvSpPr/>
          <p:nvPr/>
        </p:nvSpPr>
        <p:spPr>
          <a:xfrm>
            <a:off x="1020668" y="546100"/>
            <a:ext cx="2693045" cy="538609"/>
          </a:xfrm>
          <a:prstGeom prst="rect">
            <a:avLst/>
          </a:prstGeom>
        </p:spPr>
        <p:txBody>
          <a:bodyPr wrap="none" lIns="0" tIns="0" rIns="0" bIns="0" anchor="t">
            <a:noAutofit/>
          </a:bodyPr>
          <a:lstStyle/>
          <a:p>
            <a:r>
              <a:rPr lang="zh-CN" altLang="en-US" sz="3500" dirty="0">
                <a:latin typeface="+mj-ea"/>
                <a:ea typeface="+mj-ea"/>
                <a:sym typeface="+mn-lt"/>
              </a:rPr>
              <a:t>防疫注意事项</a:t>
            </a:r>
          </a:p>
        </p:txBody>
      </p:sp>
      <p:sp>
        <p:nvSpPr>
          <p:cNvPr id="5" name="文本框 4">
            <a:extLst>
              <a:ext uri="{FF2B5EF4-FFF2-40B4-BE49-F238E27FC236}">
                <a16:creationId xmlns:a16="http://schemas.microsoft.com/office/drawing/2014/main" id="{2F247878-55A6-E8C0-0F8D-FB9FE771CBD8}"/>
              </a:ext>
            </a:extLst>
          </p:cNvPr>
          <p:cNvSpPr txBox="1"/>
          <p:nvPr/>
        </p:nvSpPr>
        <p:spPr>
          <a:xfrm>
            <a:off x="1020668" y="1846177"/>
            <a:ext cx="1923604" cy="384721"/>
          </a:xfrm>
          <a:prstGeom prst="rect">
            <a:avLst/>
          </a:prstGeom>
          <a:noFill/>
        </p:spPr>
        <p:txBody>
          <a:bodyPr wrap="none" lIns="0" tIns="0" rIns="0" bIns="0">
            <a:noAutofit/>
          </a:bodyPr>
          <a:lstStyle/>
          <a:p>
            <a:r>
              <a:rPr lang="zh-CN" altLang="en-US" sz="2500" dirty="0">
                <a:latin typeface="+mj-ea"/>
                <a:ea typeface="+mj-ea"/>
              </a:rPr>
              <a:t>加强体育锻炼</a:t>
            </a:r>
          </a:p>
        </p:txBody>
      </p:sp>
      <p:sp>
        <p:nvSpPr>
          <p:cNvPr id="6" name="文本框 5">
            <a:extLst>
              <a:ext uri="{FF2B5EF4-FFF2-40B4-BE49-F238E27FC236}">
                <a16:creationId xmlns:a16="http://schemas.microsoft.com/office/drawing/2014/main" id="{30539044-4048-D45B-9596-5052C9F3D0FA}"/>
              </a:ext>
            </a:extLst>
          </p:cNvPr>
          <p:cNvSpPr txBox="1"/>
          <p:nvPr/>
        </p:nvSpPr>
        <p:spPr>
          <a:xfrm>
            <a:off x="2142873" y="2399834"/>
            <a:ext cx="4466206" cy="1137876"/>
          </a:xfrm>
          <a:prstGeom prst="rect">
            <a:avLst/>
          </a:prstGeom>
          <a:noFill/>
        </p:spPr>
        <p:txBody>
          <a:bodyPr wrap="square" lIns="0" tIns="0" rIns="0" bIns="0">
            <a:noAutofit/>
          </a:bodyPr>
          <a:lstStyle/>
          <a:p>
            <a:pPr>
              <a:lnSpc>
                <a:spcPct val="125000"/>
              </a:lnSpc>
            </a:pPr>
            <a:r>
              <a:rPr lang="zh-CN" altLang="en-US" sz="1500" dirty="0">
                <a:latin typeface="+mn-ea"/>
              </a:rPr>
              <a:t>体育锻炼，建议适当、适度活动，保证身体状况良好。避免过度、过量运动，造成身体免疫能力下降。尽量选择独立空间或场地开阔的户外运动，不参加与他人接触频繁的运动。</a:t>
            </a:r>
          </a:p>
        </p:txBody>
      </p:sp>
      <p:sp>
        <p:nvSpPr>
          <p:cNvPr id="9" name="矩形 8">
            <a:extLst>
              <a:ext uri="{FF2B5EF4-FFF2-40B4-BE49-F238E27FC236}">
                <a16:creationId xmlns:a16="http://schemas.microsoft.com/office/drawing/2014/main" id="{9E9FC5AE-C234-1A71-AC9D-A2540F4115D7}"/>
              </a:ext>
            </a:extLst>
          </p:cNvPr>
          <p:cNvSpPr/>
          <p:nvPr/>
        </p:nvSpPr>
        <p:spPr>
          <a:xfrm>
            <a:off x="-125128" y="-125129"/>
            <a:ext cx="671228" cy="7152461"/>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 name="圆柱体 10">
            <a:extLst>
              <a:ext uri="{FF2B5EF4-FFF2-40B4-BE49-F238E27FC236}">
                <a16:creationId xmlns:a16="http://schemas.microsoft.com/office/drawing/2014/main" id="{0F314D1B-CDEC-89DE-66F7-204B9F01BAB1}"/>
              </a:ext>
            </a:extLst>
          </p:cNvPr>
          <p:cNvSpPr/>
          <p:nvPr/>
        </p:nvSpPr>
        <p:spPr>
          <a:xfrm rot="16200000">
            <a:off x="4035147" y="349418"/>
            <a:ext cx="408364" cy="906642"/>
          </a:xfrm>
          <a:prstGeom prst="can">
            <a:avLst>
              <a:gd name="adj" fmla="val 62500"/>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矩形 11">
            <a:extLst>
              <a:ext uri="{FF2B5EF4-FFF2-40B4-BE49-F238E27FC236}">
                <a16:creationId xmlns:a16="http://schemas.microsoft.com/office/drawing/2014/main" id="{8076F7CB-2055-E607-7567-1DB56DA5AEF8}"/>
              </a:ext>
            </a:extLst>
          </p:cNvPr>
          <p:cNvSpPr/>
          <p:nvPr/>
        </p:nvSpPr>
        <p:spPr>
          <a:xfrm>
            <a:off x="2404444" y="5444068"/>
            <a:ext cx="9849566" cy="1505372"/>
          </a:xfrm>
          <a:prstGeom prst="rect">
            <a:avLst/>
          </a:prstGeom>
          <a:solidFill>
            <a:schemeClr val="accent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直角三角形 12">
            <a:extLst>
              <a:ext uri="{FF2B5EF4-FFF2-40B4-BE49-F238E27FC236}">
                <a16:creationId xmlns:a16="http://schemas.microsoft.com/office/drawing/2014/main" id="{5E81D882-8C50-9734-CBD5-98DD7E342FB1}"/>
              </a:ext>
            </a:extLst>
          </p:cNvPr>
          <p:cNvSpPr/>
          <p:nvPr/>
        </p:nvSpPr>
        <p:spPr>
          <a:xfrm>
            <a:off x="7945965" y="-33867"/>
            <a:ext cx="4279901" cy="4279901"/>
          </a:xfrm>
          <a:prstGeom prst="rtTriangle">
            <a:avLst/>
          </a:prstGeom>
          <a:solidFill>
            <a:schemeClr val="accent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 name="矩形 14">
            <a:extLst>
              <a:ext uri="{FF2B5EF4-FFF2-40B4-BE49-F238E27FC236}">
                <a16:creationId xmlns:a16="http://schemas.microsoft.com/office/drawing/2014/main" id="{CF6D1509-BA21-9F74-37B8-9BAFE0B32A72}"/>
              </a:ext>
            </a:extLst>
          </p:cNvPr>
          <p:cNvSpPr/>
          <p:nvPr/>
        </p:nvSpPr>
        <p:spPr>
          <a:xfrm>
            <a:off x="7945964" y="4246034"/>
            <a:ext cx="4308046" cy="1198034"/>
          </a:xfrm>
          <a:prstGeom prst="rect">
            <a:avLst/>
          </a:prstGeom>
          <a:solidFill>
            <a:schemeClr val="accent4"/>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 name="文本框 16">
            <a:extLst>
              <a:ext uri="{FF2B5EF4-FFF2-40B4-BE49-F238E27FC236}">
                <a16:creationId xmlns:a16="http://schemas.microsoft.com/office/drawing/2014/main" id="{46F19C7B-D72C-EAC2-0407-C8B4D88136EF}"/>
              </a:ext>
            </a:extLst>
          </p:cNvPr>
          <p:cNvSpPr txBox="1"/>
          <p:nvPr/>
        </p:nvSpPr>
        <p:spPr>
          <a:xfrm>
            <a:off x="1020668" y="3894591"/>
            <a:ext cx="5644174" cy="702885"/>
          </a:xfrm>
          <a:prstGeom prst="rect">
            <a:avLst/>
          </a:prstGeom>
          <a:noFill/>
        </p:spPr>
        <p:txBody>
          <a:bodyPr wrap="none" lIns="0" tIns="0" rIns="0" bIns="0">
            <a:noAutofit/>
          </a:bodyPr>
          <a:lstStyle>
            <a:defPPr>
              <a:defRPr lang="zh-CN"/>
            </a:defPPr>
            <a:lvl1pPr>
              <a:lnSpc>
                <a:spcPct val="120000"/>
              </a:lnSpc>
              <a:defRPr sz="4000" cap="all">
                <a:solidFill>
                  <a:schemeClr val="bg1">
                    <a:alpha val="52000"/>
                  </a:schemeClr>
                </a:solidFill>
                <a:latin typeface="OPPOSans H" panose="00020600040101010101" pitchFamily="18" charset="-122"/>
                <a:ea typeface="OPPOSans H" panose="00020600040101010101" pitchFamily="18" charset="-122"/>
                <a:cs typeface="OPPOSans H" panose="00020600040101010101" pitchFamily="18" charset="-122"/>
              </a:defRPr>
            </a:lvl1pPr>
          </a:lstStyle>
          <a:p>
            <a:r>
              <a:rPr lang="en-US" altLang="zh-CN" dirty="0"/>
              <a:t>Physical exercise</a:t>
            </a:r>
            <a:endParaRPr lang="zh-CN" altLang="en-US" dirty="0"/>
          </a:p>
        </p:txBody>
      </p:sp>
      <p:grpSp>
        <p:nvGrpSpPr>
          <p:cNvPr id="18" name="图形 1">
            <a:extLst>
              <a:ext uri="{FF2B5EF4-FFF2-40B4-BE49-F238E27FC236}">
                <a16:creationId xmlns:a16="http://schemas.microsoft.com/office/drawing/2014/main" id="{B5277236-1F89-1CA1-B133-A4CF69E159FE}"/>
              </a:ext>
            </a:extLst>
          </p:cNvPr>
          <p:cNvGrpSpPr/>
          <p:nvPr/>
        </p:nvGrpSpPr>
        <p:grpSpPr>
          <a:xfrm rot="2700000">
            <a:off x="9044467" y="974491"/>
            <a:ext cx="1394980" cy="1396832"/>
            <a:chOff x="6382384" y="720090"/>
            <a:chExt cx="955040" cy="956309"/>
          </a:xfrm>
        </p:grpSpPr>
        <p:sp>
          <p:nvSpPr>
            <p:cNvPr id="19" name="任意多边形: 形状 18">
              <a:extLst>
                <a:ext uri="{FF2B5EF4-FFF2-40B4-BE49-F238E27FC236}">
                  <a16:creationId xmlns:a16="http://schemas.microsoft.com/office/drawing/2014/main" id="{EC3CD176-8F0C-CBDF-3A0F-FF7F0877B018}"/>
                </a:ext>
              </a:extLst>
            </p:cNvPr>
            <p:cNvSpPr/>
            <p:nvPr/>
          </p:nvSpPr>
          <p:spPr>
            <a:xfrm>
              <a:off x="6382384" y="720090"/>
              <a:ext cx="955040" cy="955039"/>
            </a:xfrm>
            <a:custGeom>
              <a:avLst/>
              <a:gdLst>
                <a:gd name="connsiteX0" fmla="*/ 477520 w 955040"/>
                <a:gd name="connsiteY0" fmla="*/ 0 h 955039"/>
                <a:gd name="connsiteX1" fmla="*/ 0 w 955040"/>
                <a:gd name="connsiteY1" fmla="*/ 477520 h 955039"/>
                <a:gd name="connsiteX2" fmla="*/ 477520 w 955040"/>
                <a:gd name="connsiteY2" fmla="*/ 955040 h 955039"/>
                <a:gd name="connsiteX3" fmla="*/ 955040 w 955040"/>
                <a:gd name="connsiteY3" fmla="*/ 477520 h 955039"/>
                <a:gd name="connsiteX4" fmla="*/ 477520 w 955040"/>
                <a:gd name="connsiteY4" fmla="*/ 0 h 955039"/>
                <a:gd name="connsiteX5" fmla="*/ 477520 w 955040"/>
                <a:gd name="connsiteY5" fmla="*/ 689610 h 955039"/>
                <a:gd name="connsiteX6" fmla="*/ 266065 w 955040"/>
                <a:gd name="connsiteY6" fmla="*/ 478155 h 955039"/>
                <a:gd name="connsiteX7" fmla="*/ 477520 w 955040"/>
                <a:gd name="connsiteY7" fmla="*/ 266700 h 955039"/>
                <a:gd name="connsiteX8" fmla="*/ 688975 w 955040"/>
                <a:gd name="connsiteY8" fmla="*/ 478155 h 955039"/>
                <a:gd name="connsiteX9" fmla="*/ 477520 w 955040"/>
                <a:gd name="connsiteY9" fmla="*/ 689610 h 955039"/>
                <a:gd name="connsiteX10" fmla="*/ 808355 w 955040"/>
                <a:gd name="connsiteY10" fmla="*/ 478155 h 955039"/>
                <a:gd name="connsiteX11" fmla="*/ 477520 w 955040"/>
                <a:gd name="connsiteY11" fmla="*/ 147320 h 955039"/>
                <a:gd name="connsiteX12" fmla="*/ 146685 w 955040"/>
                <a:gd name="connsiteY12" fmla="*/ 478155 h 955039"/>
                <a:gd name="connsiteX13" fmla="*/ 109855 w 955040"/>
                <a:gd name="connsiteY13" fmla="*/ 478155 h 955039"/>
                <a:gd name="connsiteX14" fmla="*/ 477520 w 955040"/>
                <a:gd name="connsiteY14" fmla="*/ 110490 h 955039"/>
                <a:gd name="connsiteX15" fmla="*/ 845185 w 955040"/>
                <a:gd name="connsiteY15" fmla="*/ 478155 h 955039"/>
                <a:gd name="connsiteX16" fmla="*/ 808355 w 955040"/>
                <a:gd name="connsiteY16" fmla="*/ 478155 h 95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5040" h="955039">
                  <a:moveTo>
                    <a:pt x="477520" y="0"/>
                  </a:moveTo>
                  <a:cubicBezTo>
                    <a:pt x="213360" y="0"/>
                    <a:pt x="0" y="213995"/>
                    <a:pt x="0" y="477520"/>
                  </a:cubicBezTo>
                  <a:cubicBezTo>
                    <a:pt x="0" y="741680"/>
                    <a:pt x="213995" y="955040"/>
                    <a:pt x="477520" y="955040"/>
                  </a:cubicBezTo>
                  <a:cubicBezTo>
                    <a:pt x="741680" y="955040"/>
                    <a:pt x="955040" y="741045"/>
                    <a:pt x="955040" y="477520"/>
                  </a:cubicBezTo>
                  <a:cubicBezTo>
                    <a:pt x="955040" y="213995"/>
                    <a:pt x="741045" y="0"/>
                    <a:pt x="477520" y="0"/>
                  </a:cubicBezTo>
                  <a:close/>
                  <a:moveTo>
                    <a:pt x="477520" y="689610"/>
                  </a:moveTo>
                  <a:cubicBezTo>
                    <a:pt x="360680" y="689610"/>
                    <a:pt x="266065" y="594995"/>
                    <a:pt x="266065" y="478155"/>
                  </a:cubicBezTo>
                  <a:cubicBezTo>
                    <a:pt x="266065" y="361315"/>
                    <a:pt x="360680" y="266700"/>
                    <a:pt x="477520" y="266700"/>
                  </a:cubicBezTo>
                  <a:cubicBezTo>
                    <a:pt x="594360" y="266700"/>
                    <a:pt x="688975" y="361315"/>
                    <a:pt x="688975" y="478155"/>
                  </a:cubicBezTo>
                  <a:cubicBezTo>
                    <a:pt x="688975" y="594995"/>
                    <a:pt x="594360" y="689610"/>
                    <a:pt x="477520" y="689610"/>
                  </a:cubicBezTo>
                  <a:close/>
                  <a:moveTo>
                    <a:pt x="808355" y="478155"/>
                  </a:moveTo>
                  <a:cubicBezTo>
                    <a:pt x="808355" y="295910"/>
                    <a:pt x="659765" y="147320"/>
                    <a:pt x="477520" y="147320"/>
                  </a:cubicBezTo>
                  <a:cubicBezTo>
                    <a:pt x="295275" y="147320"/>
                    <a:pt x="146685" y="295910"/>
                    <a:pt x="146685" y="478155"/>
                  </a:cubicBezTo>
                  <a:lnTo>
                    <a:pt x="109855" y="478155"/>
                  </a:lnTo>
                  <a:cubicBezTo>
                    <a:pt x="109855" y="275590"/>
                    <a:pt x="274955" y="110490"/>
                    <a:pt x="477520" y="110490"/>
                  </a:cubicBezTo>
                  <a:cubicBezTo>
                    <a:pt x="680085" y="110490"/>
                    <a:pt x="845185" y="275590"/>
                    <a:pt x="845185" y="478155"/>
                  </a:cubicBezTo>
                  <a:lnTo>
                    <a:pt x="808355" y="478155"/>
                  </a:lnTo>
                  <a:close/>
                </a:path>
              </a:pathLst>
            </a:custGeom>
            <a:solidFill>
              <a:schemeClr val="bg1"/>
            </a:solidFill>
            <a:ln w="6350" cap="flat">
              <a:noFill/>
              <a:prstDash val="solid"/>
              <a:miter/>
            </a:ln>
          </p:spPr>
          <p:txBody>
            <a:bodyPr rtlCol="0" anchor="ctr">
              <a:noAutofit/>
            </a:bodyPr>
            <a:lstStyle/>
            <a:p>
              <a:endParaRPr lang="zh-CN" altLang="en-US"/>
            </a:p>
          </p:txBody>
        </p:sp>
        <p:grpSp>
          <p:nvGrpSpPr>
            <p:cNvPr id="20" name="图形 1">
              <a:extLst>
                <a:ext uri="{FF2B5EF4-FFF2-40B4-BE49-F238E27FC236}">
                  <a16:creationId xmlns:a16="http://schemas.microsoft.com/office/drawing/2014/main" id="{DDFEDFA6-D57D-0067-B25A-8D221804C41A}"/>
                </a:ext>
              </a:extLst>
            </p:cNvPr>
            <p:cNvGrpSpPr/>
            <p:nvPr/>
          </p:nvGrpSpPr>
          <p:grpSpPr>
            <a:xfrm>
              <a:off x="6384925" y="1198880"/>
              <a:ext cx="951865" cy="477519"/>
              <a:chOff x="6384925" y="1198880"/>
              <a:chExt cx="951865" cy="477519"/>
            </a:xfrm>
            <a:solidFill>
              <a:srgbClr val="121212"/>
            </a:solidFill>
          </p:grpSpPr>
          <p:sp>
            <p:nvSpPr>
              <p:cNvPr id="21" name="任意多边形: 形状 20">
                <a:extLst>
                  <a:ext uri="{FF2B5EF4-FFF2-40B4-BE49-F238E27FC236}">
                    <a16:creationId xmlns:a16="http://schemas.microsoft.com/office/drawing/2014/main" id="{805F17BA-2C90-1C37-F82F-16400E80E0EE}"/>
                  </a:ext>
                </a:extLst>
              </p:cNvPr>
              <p:cNvSpPr/>
              <p:nvPr/>
            </p:nvSpPr>
            <p:spPr>
              <a:xfrm>
                <a:off x="6384925" y="1198880"/>
                <a:ext cx="82550" cy="80009"/>
              </a:xfrm>
              <a:custGeom>
                <a:avLst/>
                <a:gdLst>
                  <a:gd name="connsiteX0" fmla="*/ 57150 w 82550"/>
                  <a:gd name="connsiteY0" fmla="*/ 0 h 80009"/>
                  <a:gd name="connsiteX1" fmla="*/ 0 w 82550"/>
                  <a:gd name="connsiteY1" fmla="*/ 57150 h 80009"/>
                  <a:gd name="connsiteX2" fmla="*/ 3175 w 82550"/>
                  <a:gd name="connsiteY2" fmla="*/ 80010 h 80009"/>
                  <a:gd name="connsiteX3" fmla="*/ 82550 w 82550"/>
                  <a:gd name="connsiteY3" fmla="*/ 635 h 80009"/>
                  <a:gd name="connsiteX4" fmla="*/ 57150 w 82550"/>
                  <a:gd name="connsiteY4" fmla="*/ 0 h 80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50" h="80009">
                    <a:moveTo>
                      <a:pt x="57150" y="0"/>
                    </a:moveTo>
                    <a:lnTo>
                      <a:pt x="0" y="57150"/>
                    </a:lnTo>
                    <a:cubicBezTo>
                      <a:pt x="635" y="64770"/>
                      <a:pt x="1905" y="72390"/>
                      <a:pt x="3175" y="80010"/>
                    </a:cubicBezTo>
                    <a:lnTo>
                      <a:pt x="82550" y="635"/>
                    </a:lnTo>
                    <a:cubicBezTo>
                      <a:pt x="74930" y="0"/>
                      <a:pt x="66040" y="0"/>
                      <a:pt x="57150" y="0"/>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22" name="任意多边形: 形状 21">
                <a:extLst>
                  <a:ext uri="{FF2B5EF4-FFF2-40B4-BE49-F238E27FC236}">
                    <a16:creationId xmlns:a16="http://schemas.microsoft.com/office/drawing/2014/main" id="{75CDA4FA-C1EB-5BA7-0338-1A329DBEFF96}"/>
                  </a:ext>
                </a:extLst>
              </p:cNvPr>
              <p:cNvSpPr/>
              <p:nvPr/>
            </p:nvSpPr>
            <p:spPr>
              <a:xfrm>
                <a:off x="6403340" y="1198880"/>
                <a:ext cx="167640" cy="161289"/>
              </a:xfrm>
              <a:custGeom>
                <a:avLst/>
                <a:gdLst>
                  <a:gd name="connsiteX0" fmla="*/ 142240 w 167640"/>
                  <a:gd name="connsiteY0" fmla="*/ 0 h 161289"/>
                  <a:gd name="connsiteX1" fmla="*/ 0 w 167640"/>
                  <a:gd name="connsiteY1" fmla="*/ 142240 h 161289"/>
                  <a:gd name="connsiteX2" fmla="*/ 6350 w 167640"/>
                  <a:gd name="connsiteY2" fmla="*/ 161290 h 161289"/>
                  <a:gd name="connsiteX3" fmla="*/ 167640 w 167640"/>
                  <a:gd name="connsiteY3" fmla="*/ 0 h 161289"/>
                  <a:gd name="connsiteX4" fmla="*/ 142240 w 167640"/>
                  <a:gd name="connsiteY4" fmla="*/ 0 h 16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0" h="161289">
                    <a:moveTo>
                      <a:pt x="142240" y="0"/>
                    </a:moveTo>
                    <a:lnTo>
                      <a:pt x="0" y="142240"/>
                    </a:lnTo>
                    <a:cubicBezTo>
                      <a:pt x="1905" y="148590"/>
                      <a:pt x="4445" y="154940"/>
                      <a:pt x="6350" y="161290"/>
                    </a:cubicBezTo>
                    <a:lnTo>
                      <a:pt x="167640" y="0"/>
                    </a:lnTo>
                    <a:cubicBezTo>
                      <a:pt x="159385" y="0"/>
                      <a:pt x="151130" y="0"/>
                      <a:pt x="142240" y="0"/>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23" name="任意多边形: 形状 22">
                <a:extLst>
                  <a:ext uri="{FF2B5EF4-FFF2-40B4-BE49-F238E27FC236}">
                    <a16:creationId xmlns:a16="http://schemas.microsoft.com/office/drawing/2014/main" id="{1DFE1063-2732-9569-4EF2-43C986970BDD}"/>
                  </a:ext>
                </a:extLst>
              </p:cNvPr>
              <p:cNvSpPr/>
              <p:nvPr/>
            </p:nvSpPr>
            <p:spPr>
              <a:xfrm>
                <a:off x="6433820" y="1200150"/>
                <a:ext cx="215899" cy="231775"/>
              </a:xfrm>
              <a:custGeom>
                <a:avLst/>
                <a:gdLst>
                  <a:gd name="connsiteX0" fmla="*/ 214630 w 215899"/>
                  <a:gd name="connsiteY0" fmla="*/ 0 h 231775"/>
                  <a:gd name="connsiteX1" fmla="*/ 0 w 215899"/>
                  <a:gd name="connsiteY1" fmla="*/ 214630 h 231775"/>
                  <a:gd name="connsiteX2" fmla="*/ 8890 w 215899"/>
                  <a:gd name="connsiteY2" fmla="*/ 231775 h 231775"/>
                  <a:gd name="connsiteX3" fmla="*/ 215900 w 215899"/>
                  <a:gd name="connsiteY3" fmla="*/ 24765 h 231775"/>
                  <a:gd name="connsiteX4" fmla="*/ 214630 w 215899"/>
                  <a:gd name="connsiteY4" fmla="*/ 0 h 231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99" h="231775">
                    <a:moveTo>
                      <a:pt x="214630" y="0"/>
                    </a:moveTo>
                    <a:lnTo>
                      <a:pt x="0" y="214630"/>
                    </a:lnTo>
                    <a:cubicBezTo>
                      <a:pt x="3175" y="220345"/>
                      <a:pt x="5715" y="226060"/>
                      <a:pt x="8890" y="231775"/>
                    </a:cubicBezTo>
                    <a:lnTo>
                      <a:pt x="215900" y="24765"/>
                    </a:lnTo>
                    <a:cubicBezTo>
                      <a:pt x="215265" y="15875"/>
                      <a:pt x="214630" y="7620"/>
                      <a:pt x="214630" y="0"/>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24" name="任意多边形: 形状 23">
                <a:extLst>
                  <a:ext uri="{FF2B5EF4-FFF2-40B4-BE49-F238E27FC236}">
                    <a16:creationId xmlns:a16="http://schemas.microsoft.com/office/drawing/2014/main" id="{2795BA48-7A08-835B-0B9B-BB2FB7E2A2E1}"/>
                  </a:ext>
                </a:extLst>
              </p:cNvPr>
              <p:cNvSpPr/>
              <p:nvPr/>
            </p:nvSpPr>
            <p:spPr>
              <a:xfrm>
                <a:off x="6466204" y="1271905"/>
                <a:ext cx="203835" cy="210819"/>
              </a:xfrm>
              <a:custGeom>
                <a:avLst/>
                <a:gdLst>
                  <a:gd name="connsiteX0" fmla="*/ 195580 w 203835"/>
                  <a:gd name="connsiteY0" fmla="*/ 0 h 210819"/>
                  <a:gd name="connsiteX1" fmla="*/ 0 w 203835"/>
                  <a:gd name="connsiteY1" fmla="*/ 195580 h 210819"/>
                  <a:gd name="connsiteX2" fmla="*/ 10795 w 203835"/>
                  <a:gd name="connsiteY2" fmla="*/ 210820 h 210819"/>
                  <a:gd name="connsiteX3" fmla="*/ 203835 w 203835"/>
                  <a:gd name="connsiteY3" fmla="*/ 17780 h 210819"/>
                  <a:gd name="connsiteX4" fmla="*/ 195580 w 203835"/>
                  <a:gd name="connsiteY4" fmla="*/ 0 h 210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835" h="210819">
                    <a:moveTo>
                      <a:pt x="195580" y="0"/>
                    </a:moveTo>
                    <a:lnTo>
                      <a:pt x="0" y="195580"/>
                    </a:lnTo>
                    <a:cubicBezTo>
                      <a:pt x="3810" y="200660"/>
                      <a:pt x="6985" y="205740"/>
                      <a:pt x="10795" y="210820"/>
                    </a:cubicBezTo>
                    <a:lnTo>
                      <a:pt x="203835" y="17780"/>
                    </a:lnTo>
                    <a:cubicBezTo>
                      <a:pt x="200025" y="12065"/>
                      <a:pt x="197485" y="6350"/>
                      <a:pt x="195580" y="0"/>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25" name="任意多边形: 形状 24">
                <a:extLst>
                  <a:ext uri="{FF2B5EF4-FFF2-40B4-BE49-F238E27FC236}">
                    <a16:creationId xmlns:a16="http://schemas.microsoft.com/office/drawing/2014/main" id="{739DA756-2FF0-FF2F-0A40-3C1ACB52521D}"/>
                  </a:ext>
                </a:extLst>
              </p:cNvPr>
              <p:cNvSpPr/>
              <p:nvPr/>
            </p:nvSpPr>
            <p:spPr>
              <a:xfrm>
                <a:off x="6511925" y="1336675"/>
                <a:ext cx="200659" cy="201294"/>
              </a:xfrm>
              <a:custGeom>
                <a:avLst/>
                <a:gdLst>
                  <a:gd name="connsiteX0" fmla="*/ 187960 w 200659"/>
                  <a:gd name="connsiteY0" fmla="*/ 0 h 201294"/>
                  <a:gd name="connsiteX1" fmla="*/ 0 w 200659"/>
                  <a:gd name="connsiteY1" fmla="*/ 187960 h 201294"/>
                  <a:gd name="connsiteX2" fmla="*/ 12700 w 200659"/>
                  <a:gd name="connsiteY2" fmla="*/ 201295 h 201294"/>
                  <a:gd name="connsiteX3" fmla="*/ 200660 w 200659"/>
                  <a:gd name="connsiteY3" fmla="*/ 13335 h 201294"/>
                  <a:gd name="connsiteX4" fmla="*/ 187960 w 200659"/>
                  <a:gd name="connsiteY4" fmla="*/ 0 h 201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659" h="201294">
                    <a:moveTo>
                      <a:pt x="187960" y="0"/>
                    </a:moveTo>
                    <a:lnTo>
                      <a:pt x="0" y="187960"/>
                    </a:lnTo>
                    <a:cubicBezTo>
                      <a:pt x="4445" y="192405"/>
                      <a:pt x="8255" y="196850"/>
                      <a:pt x="12700" y="201295"/>
                    </a:cubicBezTo>
                    <a:lnTo>
                      <a:pt x="200660" y="13335"/>
                    </a:lnTo>
                    <a:cubicBezTo>
                      <a:pt x="196215" y="9525"/>
                      <a:pt x="191770" y="5080"/>
                      <a:pt x="187960" y="0"/>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26" name="任意多边形: 形状 25">
                <a:extLst>
                  <a:ext uri="{FF2B5EF4-FFF2-40B4-BE49-F238E27FC236}">
                    <a16:creationId xmlns:a16="http://schemas.microsoft.com/office/drawing/2014/main" id="{15BC18E6-B4F1-5E70-F79E-0FD95D92AA40}"/>
                  </a:ext>
                </a:extLst>
              </p:cNvPr>
              <p:cNvSpPr/>
              <p:nvPr/>
            </p:nvSpPr>
            <p:spPr>
              <a:xfrm>
                <a:off x="6565900" y="1383664"/>
                <a:ext cx="208280" cy="202565"/>
              </a:xfrm>
              <a:custGeom>
                <a:avLst/>
                <a:gdLst>
                  <a:gd name="connsiteX0" fmla="*/ 191135 w 208280"/>
                  <a:gd name="connsiteY0" fmla="*/ 0 h 202565"/>
                  <a:gd name="connsiteX1" fmla="*/ 0 w 208280"/>
                  <a:gd name="connsiteY1" fmla="*/ 191135 h 202565"/>
                  <a:gd name="connsiteX2" fmla="*/ 14605 w 208280"/>
                  <a:gd name="connsiteY2" fmla="*/ 202565 h 202565"/>
                  <a:gd name="connsiteX3" fmla="*/ 208280 w 208280"/>
                  <a:gd name="connsiteY3" fmla="*/ 8890 h 202565"/>
                  <a:gd name="connsiteX4" fmla="*/ 191135 w 208280"/>
                  <a:gd name="connsiteY4" fmla="*/ 0 h 202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280" h="202565">
                    <a:moveTo>
                      <a:pt x="191135" y="0"/>
                    </a:moveTo>
                    <a:lnTo>
                      <a:pt x="0" y="191135"/>
                    </a:lnTo>
                    <a:cubicBezTo>
                      <a:pt x="5080" y="194945"/>
                      <a:pt x="9525" y="198755"/>
                      <a:pt x="14605" y="202565"/>
                    </a:cubicBezTo>
                    <a:lnTo>
                      <a:pt x="208280" y="8890"/>
                    </a:lnTo>
                    <a:cubicBezTo>
                      <a:pt x="201930" y="5715"/>
                      <a:pt x="196215" y="3175"/>
                      <a:pt x="191135" y="0"/>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27" name="任意多边形: 形状 26">
                <a:extLst>
                  <a:ext uri="{FF2B5EF4-FFF2-40B4-BE49-F238E27FC236}">
                    <a16:creationId xmlns:a16="http://schemas.microsoft.com/office/drawing/2014/main" id="{D7779541-E447-28AC-EBD2-FBCE91373A04}"/>
                  </a:ext>
                </a:extLst>
              </p:cNvPr>
              <p:cNvSpPr/>
              <p:nvPr/>
            </p:nvSpPr>
            <p:spPr>
              <a:xfrm>
                <a:off x="6628130" y="1409064"/>
                <a:ext cx="231775" cy="215900"/>
              </a:xfrm>
              <a:custGeom>
                <a:avLst/>
                <a:gdLst>
                  <a:gd name="connsiteX0" fmla="*/ 207010 w 231775"/>
                  <a:gd name="connsiteY0" fmla="*/ 0 h 215900"/>
                  <a:gd name="connsiteX1" fmla="*/ 0 w 231775"/>
                  <a:gd name="connsiteY1" fmla="*/ 207010 h 215900"/>
                  <a:gd name="connsiteX2" fmla="*/ 17145 w 231775"/>
                  <a:gd name="connsiteY2" fmla="*/ 215900 h 215900"/>
                  <a:gd name="connsiteX3" fmla="*/ 231775 w 231775"/>
                  <a:gd name="connsiteY3" fmla="*/ 1270 h 215900"/>
                  <a:gd name="connsiteX4" fmla="*/ 207010 w 231775"/>
                  <a:gd name="connsiteY4" fmla="*/ 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775" h="215900">
                    <a:moveTo>
                      <a:pt x="207010" y="0"/>
                    </a:moveTo>
                    <a:lnTo>
                      <a:pt x="0" y="207010"/>
                    </a:lnTo>
                    <a:cubicBezTo>
                      <a:pt x="5714" y="210185"/>
                      <a:pt x="11430" y="213360"/>
                      <a:pt x="17145" y="215900"/>
                    </a:cubicBezTo>
                    <a:lnTo>
                      <a:pt x="231775" y="1270"/>
                    </a:lnTo>
                    <a:cubicBezTo>
                      <a:pt x="222885" y="1270"/>
                      <a:pt x="214630" y="635"/>
                      <a:pt x="207010" y="0"/>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28" name="任意多边形: 形状 27">
                <a:extLst>
                  <a:ext uri="{FF2B5EF4-FFF2-40B4-BE49-F238E27FC236}">
                    <a16:creationId xmlns:a16="http://schemas.microsoft.com/office/drawing/2014/main" id="{0881FBF7-D9DE-390D-1650-9C854361BEC2}"/>
                  </a:ext>
                </a:extLst>
              </p:cNvPr>
              <p:cNvSpPr/>
              <p:nvPr/>
            </p:nvSpPr>
            <p:spPr>
              <a:xfrm>
                <a:off x="6698615" y="1198880"/>
                <a:ext cx="474979" cy="455930"/>
              </a:xfrm>
              <a:custGeom>
                <a:avLst/>
                <a:gdLst>
                  <a:gd name="connsiteX0" fmla="*/ 449580 w 474979"/>
                  <a:gd name="connsiteY0" fmla="*/ 0 h 455930"/>
                  <a:gd name="connsiteX1" fmla="*/ 343535 w 474979"/>
                  <a:gd name="connsiteY1" fmla="*/ 106045 h 455930"/>
                  <a:gd name="connsiteX2" fmla="*/ 267335 w 474979"/>
                  <a:gd name="connsiteY2" fmla="*/ 182245 h 455930"/>
                  <a:gd name="connsiteX3" fmla="*/ 0 w 474979"/>
                  <a:gd name="connsiteY3" fmla="*/ 449580 h 455930"/>
                  <a:gd name="connsiteX4" fmla="*/ 19050 w 474979"/>
                  <a:gd name="connsiteY4" fmla="*/ 455930 h 455930"/>
                  <a:gd name="connsiteX5" fmla="*/ 474980 w 474979"/>
                  <a:gd name="connsiteY5" fmla="*/ 0 h 455930"/>
                  <a:gd name="connsiteX6" fmla="*/ 449580 w 474979"/>
                  <a:gd name="connsiteY6" fmla="*/ 0 h 45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979" h="455930">
                    <a:moveTo>
                      <a:pt x="449580" y="0"/>
                    </a:moveTo>
                    <a:lnTo>
                      <a:pt x="343535" y="106045"/>
                    </a:lnTo>
                    <a:cubicBezTo>
                      <a:pt x="325120" y="137160"/>
                      <a:pt x="299085" y="163830"/>
                      <a:pt x="267335" y="182245"/>
                    </a:cubicBezTo>
                    <a:lnTo>
                      <a:pt x="0" y="449580"/>
                    </a:lnTo>
                    <a:cubicBezTo>
                      <a:pt x="6350" y="452120"/>
                      <a:pt x="12700" y="454025"/>
                      <a:pt x="19050" y="455930"/>
                    </a:cubicBezTo>
                    <a:lnTo>
                      <a:pt x="474980" y="0"/>
                    </a:lnTo>
                    <a:cubicBezTo>
                      <a:pt x="466725" y="0"/>
                      <a:pt x="458470" y="0"/>
                      <a:pt x="449580" y="0"/>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29" name="任意多边形: 形状 28">
                <a:extLst>
                  <a:ext uri="{FF2B5EF4-FFF2-40B4-BE49-F238E27FC236}">
                    <a16:creationId xmlns:a16="http://schemas.microsoft.com/office/drawing/2014/main" id="{CBE1FC9F-9D6A-57BB-6D7B-3E621CDA55E2}"/>
                  </a:ext>
                </a:extLst>
              </p:cNvPr>
              <p:cNvSpPr/>
              <p:nvPr/>
            </p:nvSpPr>
            <p:spPr>
              <a:xfrm>
                <a:off x="6785609" y="1198880"/>
                <a:ext cx="497840" cy="474980"/>
              </a:xfrm>
              <a:custGeom>
                <a:avLst/>
                <a:gdLst>
                  <a:gd name="connsiteX0" fmla="*/ 471805 w 497840"/>
                  <a:gd name="connsiteY0" fmla="*/ 0 h 474980"/>
                  <a:gd name="connsiteX1" fmla="*/ 0 w 497840"/>
                  <a:gd name="connsiteY1" fmla="*/ 471805 h 474980"/>
                  <a:gd name="connsiteX2" fmla="*/ 22860 w 497840"/>
                  <a:gd name="connsiteY2" fmla="*/ 474980 h 474980"/>
                  <a:gd name="connsiteX3" fmla="*/ 497840 w 497840"/>
                  <a:gd name="connsiteY3" fmla="*/ 0 h 474980"/>
                  <a:gd name="connsiteX4" fmla="*/ 471805 w 497840"/>
                  <a:gd name="connsiteY4" fmla="*/ 0 h 47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840" h="474980">
                    <a:moveTo>
                      <a:pt x="471805" y="0"/>
                    </a:moveTo>
                    <a:lnTo>
                      <a:pt x="0" y="471805"/>
                    </a:lnTo>
                    <a:cubicBezTo>
                      <a:pt x="7620" y="473075"/>
                      <a:pt x="15240" y="473710"/>
                      <a:pt x="22860" y="474980"/>
                    </a:cubicBezTo>
                    <a:lnTo>
                      <a:pt x="497840" y="0"/>
                    </a:lnTo>
                    <a:cubicBezTo>
                      <a:pt x="488950" y="0"/>
                      <a:pt x="480060" y="0"/>
                      <a:pt x="471805" y="0"/>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30" name="任意多边形: 形状 29">
                <a:extLst>
                  <a:ext uri="{FF2B5EF4-FFF2-40B4-BE49-F238E27FC236}">
                    <a16:creationId xmlns:a16="http://schemas.microsoft.com/office/drawing/2014/main" id="{109D749E-1D66-776C-1069-F5509279B048}"/>
                  </a:ext>
                </a:extLst>
              </p:cNvPr>
              <p:cNvSpPr/>
              <p:nvPr/>
            </p:nvSpPr>
            <p:spPr>
              <a:xfrm>
                <a:off x="6880225" y="1219835"/>
                <a:ext cx="456565" cy="456564"/>
              </a:xfrm>
              <a:custGeom>
                <a:avLst/>
                <a:gdLst>
                  <a:gd name="connsiteX0" fmla="*/ 456565 w 456565"/>
                  <a:gd name="connsiteY0" fmla="*/ 0 h 456564"/>
                  <a:gd name="connsiteX1" fmla="*/ 0 w 456565"/>
                  <a:gd name="connsiteY1" fmla="*/ 456565 h 456564"/>
                  <a:gd name="connsiteX2" fmla="*/ 27940 w 456565"/>
                  <a:gd name="connsiteY2" fmla="*/ 454660 h 456564"/>
                  <a:gd name="connsiteX3" fmla="*/ 454660 w 456565"/>
                  <a:gd name="connsiteY3" fmla="*/ 27940 h 456564"/>
                  <a:gd name="connsiteX4" fmla="*/ 456565 w 456565"/>
                  <a:gd name="connsiteY4" fmla="*/ 0 h 456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565" h="456564">
                    <a:moveTo>
                      <a:pt x="456565" y="0"/>
                    </a:moveTo>
                    <a:lnTo>
                      <a:pt x="0" y="456565"/>
                    </a:lnTo>
                    <a:cubicBezTo>
                      <a:pt x="9525" y="455930"/>
                      <a:pt x="18415" y="455295"/>
                      <a:pt x="27940" y="454660"/>
                    </a:cubicBezTo>
                    <a:lnTo>
                      <a:pt x="454660" y="27940"/>
                    </a:lnTo>
                    <a:cubicBezTo>
                      <a:pt x="455930" y="18415"/>
                      <a:pt x="456565" y="8890"/>
                      <a:pt x="456565" y="0"/>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31" name="任意多边形: 形状 30">
                <a:extLst>
                  <a:ext uri="{FF2B5EF4-FFF2-40B4-BE49-F238E27FC236}">
                    <a16:creationId xmlns:a16="http://schemas.microsoft.com/office/drawing/2014/main" id="{C74D0C15-3FD8-4135-6992-8C587D6CBC42}"/>
                  </a:ext>
                </a:extLst>
              </p:cNvPr>
              <p:cNvSpPr/>
              <p:nvPr/>
            </p:nvSpPr>
            <p:spPr>
              <a:xfrm>
                <a:off x="7006590" y="1346200"/>
                <a:ext cx="307340" cy="307339"/>
              </a:xfrm>
              <a:custGeom>
                <a:avLst/>
                <a:gdLst>
                  <a:gd name="connsiteX0" fmla="*/ 307340 w 307340"/>
                  <a:gd name="connsiteY0" fmla="*/ 0 h 307339"/>
                  <a:gd name="connsiteX1" fmla="*/ 0 w 307340"/>
                  <a:gd name="connsiteY1" fmla="*/ 307340 h 307339"/>
                  <a:gd name="connsiteX2" fmla="*/ 41910 w 307340"/>
                  <a:gd name="connsiteY2" fmla="*/ 291465 h 307339"/>
                  <a:gd name="connsiteX3" fmla="*/ 292100 w 307340"/>
                  <a:gd name="connsiteY3" fmla="*/ 41275 h 307339"/>
                  <a:gd name="connsiteX4" fmla="*/ 307340 w 307340"/>
                  <a:gd name="connsiteY4" fmla="*/ 0 h 307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40" h="307339">
                    <a:moveTo>
                      <a:pt x="307340" y="0"/>
                    </a:moveTo>
                    <a:lnTo>
                      <a:pt x="0" y="307340"/>
                    </a:lnTo>
                    <a:cubicBezTo>
                      <a:pt x="13970" y="302895"/>
                      <a:pt x="27940" y="297180"/>
                      <a:pt x="41910" y="291465"/>
                    </a:cubicBezTo>
                    <a:lnTo>
                      <a:pt x="292100" y="41275"/>
                    </a:lnTo>
                    <a:cubicBezTo>
                      <a:pt x="297815" y="27940"/>
                      <a:pt x="302895" y="13970"/>
                      <a:pt x="307340" y="0"/>
                    </a:cubicBezTo>
                    <a:close/>
                  </a:path>
                </a:pathLst>
              </a:custGeom>
              <a:solidFill>
                <a:schemeClr val="dk1"/>
              </a:solidFill>
              <a:ln w="6350" cap="flat">
                <a:noFill/>
                <a:prstDash val="solid"/>
                <a:miter/>
              </a:ln>
            </p:spPr>
            <p:txBody>
              <a:bodyPr rtlCol="0" anchor="ctr">
                <a:noAutofit/>
              </a:bodyPr>
              <a:lstStyle/>
              <a:p>
                <a:endParaRPr lang="zh-CN" altLang="en-US"/>
              </a:p>
            </p:txBody>
          </p:sp>
        </p:grpSp>
      </p:grpSp>
      <p:grpSp>
        <p:nvGrpSpPr>
          <p:cNvPr id="32" name="组合 31">
            <a:extLst>
              <a:ext uri="{FF2B5EF4-FFF2-40B4-BE49-F238E27FC236}">
                <a16:creationId xmlns:a16="http://schemas.microsoft.com/office/drawing/2014/main" id="{AD97E580-61BA-80F2-F843-9B8824801D5F}"/>
              </a:ext>
            </a:extLst>
          </p:cNvPr>
          <p:cNvGrpSpPr/>
          <p:nvPr/>
        </p:nvGrpSpPr>
        <p:grpSpPr>
          <a:xfrm>
            <a:off x="7074952" y="3855086"/>
            <a:ext cx="391376" cy="2485498"/>
            <a:chOff x="9962975" y="1137951"/>
            <a:chExt cx="349425" cy="2219082"/>
          </a:xfrm>
        </p:grpSpPr>
        <p:sp>
          <p:nvSpPr>
            <p:cNvPr id="33" name="椭圆 32">
              <a:extLst>
                <a:ext uri="{FF2B5EF4-FFF2-40B4-BE49-F238E27FC236}">
                  <a16:creationId xmlns:a16="http://schemas.microsoft.com/office/drawing/2014/main" id="{4E49088B-256F-0D50-8463-F36E3C63A1DC}"/>
                </a:ext>
              </a:extLst>
            </p:cNvPr>
            <p:cNvSpPr>
              <a:spLocks/>
            </p:cNvSpPr>
            <p:nvPr/>
          </p:nvSpPr>
          <p:spPr>
            <a:xfrm>
              <a:off x="10200042" y="2947586"/>
              <a:ext cx="112358" cy="112358"/>
            </a:xfrm>
            <a:prstGeom prst="ellipse">
              <a:avLst/>
            </a:prstGeom>
            <a:noFill/>
            <a:ln w="38100" cap="rnd">
              <a:solidFill>
                <a:schemeClr val="accent4"/>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cxnSp>
          <p:nvCxnSpPr>
            <p:cNvPr id="34" name="直接连接符 33">
              <a:extLst>
                <a:ext uri="{FF2B5EF4-FFF2-40B4-BE49-F238E27FC236}">
                  <a16:creationId xmlns:a16="http://schemas.microsoft.com/office/drawing/2014/main" id="{4A4B6918-BB0C-081B-D917-98DB7ADEA2CF}"/>
                </a:ext>
              </a:extLst>
            </p:cNvPr>
            <p:cNvCxnSpPr>
              <a:cxnSpLocks/>
            </p:cNvCxnSpPr>
            <p:nvPr/>
          </p:nvCxnSpPr>
          <p:spPr>
            <a:xfrm flipV="1">
              <a:off x="10256221" y="1317552"/>
              <a:ext cx="0" cy="1509068"/>
            </a:xfrm>
            <a:prstGeom prst="line">
              <a:avLst/>
            </a:prstGeom>
            <a:noFill/>
            <a:ln w="38100" cap="rnd">
              <a:solidFill>
                <a:schemeClr val="accent4"/>
              </a:solidFill>
              <a:prstDash val="solid"/>
              <a:round/>
            </a:ln>
          </p:spPr>
        </p:cxnSp>
        <p:cxnSp>
          <p:nvCxnSpPr>
            <p:cNvPr id="35" name="直接连接符 34">
              <a:extLst>
                <a:ext uri="{FF2B5EF4-FFF2-40B4-BE49-F238E27FC236}">
                  <a16:creationId xmlns:a16="http://schemas.microsoft.com/office/drawing/2014/main" id="{99289E70-6E24-BBB0-8BB5-F0C5EC4484DC}"/>
                </a:ext>
              </a:extLst>
            </p:cNvPr>
            <p:cNvCxnSpPr>
              <a:cxnSpLocks/>
            </p:cNvCxnSpPr>
            <p:nvPr/>
          </p:nvCxnSpPr>
          <p:spPr>
            <a:xfrm flipV="1">
              <a:off x="10019154" y="1403387"/>
              <a:ext cx="0" cy="1953646"/>
            </a:xfrm>
            <a:prstGeom prst="line">
              <a:avLst/>
            </a:prstGeom>
            <a:noFill/>
            <a:ln w="38100" cap="rnd">
              <a:solidFill>
                <a:schemeClr val="accent4"/>
              </a:solidFill>
              <a:prstDash val="solid"/>
              <a:round/>
            </a:ln>
          </p:spPr>
        </p:cxnSp>
        <p:grpSp>
          <p:nvGrpSpPr>
            <p:cNvPr id="36" name="组合 35">
              <a:extLst>
                <a:ext uri="{FF2B5EF4-FFF2-40B4-BE49-F238E27FC236}">
                  <a16:creationId xmlns:a16="http://schemas.microsoft.com/office/drawing/2014/main" id="{22743219-ECB7-9A43-E25B-DDB36587148D}"/>
                </a:ext>
              </a:extLst>
            </p:cNvPr>
            <p:cNvGrpSpPr>
              <a:grpSpLocks/>
            </p:cNvGrpSpPr>
            <p:nvPr/>
          </p:nvGrpSpPr>
          <p:grpSpPr>
            <a:xfrm>
              <a:off x="9962975" y="1137951"/>
              <a:ext cx="112358" cy="112358"/>
              <a:chOff x="8977754" y="644943"/>
              <a:chExt cx="864746" cy="1509068"/>
            </a:xfrm>
          </p:grpSpPr>
          <p:cxnSp>
            <p:nvCxnSpPr>
              <p:cNvPr id="37" name="直接连接符 36">
                <a:extLst>
                  <a:ext uri="{FF2B5EF4-FFF2-40B4-BE49-F238E27FC236}">
                    <a16:creationId xmlns:a16="http://schemas.microsoft.com/office/drawing/2014/main" id="{F1F752EA-919C-1C58-DD9A-A1F426168050}"/>
                  </a:ext>
                </a:extLst>
              </p:cNvPr>
              <p:cNvCxnSpPr>
                <a:cxnSpLocks/>
              </p:cNvCxnSpPr>
              <p:nvPr/>
            </p:nvCxnSpPr>
            <p:spPr>
              <a:xfrm flipV="1">
                <a:off x="9410127" y="644943"/>
                <a:ext cx="0" cy="1509068"/>
              </a:xfrm>
              <a:prstGeom prst="line">
                <a:avLst/>
              </a:prstGeom>
              <a:noFill/>
              <a:ln w="38100" cap="rnd">
                <a:solidFill>
                  <a:schemeClr val="accent4"/>
                </a:solidFill>
                <a:prstDash val="solid"/>
                <a:round/>
              </a:ln>
            </p:spPr>
          </p:cxnSp>
          <p:cxnSp>
            <p:nvCxnSpPr>
              <p:cNvPr id="38" name="直接连接符 37">
                <a:extLst>
                  <a:ext uri="{FF2B5EF4-FFF2-40B4-BE49-F238E27FC236}">
                    <a16:creationId xmlns:a16="http://schemas.microsoft.com/office/drawing/2014/main" id="{5DC070B4-DA3B-2ED7-73CF-011BB16116B5}"/>
                  </a:ext>
                </a:extLst>
              </p:cNvPr>
              <p:cNvCxnSpPr>
                <a:cxnSpLocks/>
              </p:cNvCxnSpPr>
              <p:nvPr/>
            </p:nvCxnSpPr>
            <p:spPr>
              <a:xfrm>
                <a:off x="8977754" y="1399477"/>
                <a:ext cx="864746" cy="0"/>
              </a:xfrm>
              <a:prstGeom prst="line">
                <a:avLst/>
              </a:prstGeom>
              <a:noFill/>
              <a:ln w="38100" cap="rnd">
                <a:solidFill>
                  <a:schemeClr val="accent4"/>
                </a:solidFill>
                <a:prstDash val="solid"/>
                <a:round/>
              </a:ln>
            </p:spPr>
          </p:cxnSp>
        </p:grpSp>
      </p:grpSp>
      <p:grpSp>
        <p:nvGrpSpPr>
          <p:cNvPr id="39" name="组合 38">
            <a:extLst>
              <a:ext uri="{FF2B5EF4-FFF2-40B4-BE49-F238E27FC236}">
                <a16:creationId xmlns:a16="http://schemas.microsoft.com/office/drawing/2014/main" id="{E2EA2BF2-090D-C23B-D96F-D83DA568F09C}"/>
              </a:ext>
            </a:extLst>
          </p:cNvPr>
          <p:cNvGrpSpPr/>
          <p:nvPr/>
        </p:nvGrpSpPr>
        <p:grpSpPr>
          <a:xfrm>
            <a:off x="7172386" y="2426497"/>
            <a:ext cx="1792715" cy="984840"/>
            <a:chOff x="7259320" y="2209800"/>
            <a:chExt cx="2959100" cy="1625600"/>
          </a:xfrm>
        </p:grpSpPr>
        <p:sp>
          <p:nvSpPr>
            <p:cNvPr id="40" name="椭圆 39">
              <a:extLst>
                <a:ext uri="{FF2B5EF4-FFF2-40B4-BE49-F238E27FC236}">
                  <a16:creationId xmlns:a16="http://schemas.microsoft.com/office/drawing/2014/main" id="{34C2D334-C19D-152F-1BC9-5D5520C0E126}"/>
                </a:ext>
              </a:extLst>
            </p:cNvPr>
            <p:cNvSpPr/>
            <p:nvPr/>
          </p:nvSpPr>
          <p:spPr>
            <a:xfrm>
              <a:off x="7259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1" name="椭圆 40">
              <a:extLst>
                <a:ext uri="{FF2B5EF4-FFF2-40B4-BE49-F238E27FC236}">
                  <a16:creationId xmlns:a16="http://schemas.microsoft.com/office/drawing/2014/main" id="{C0212699-F5E2-9CDE-99AA-6F700ED3F490}"/>
                </a:ext>
              </a:extLst>
            </p:cNvPr>
            <p:cNvSpPr/>
            <p:nvPr/>
          </p:nvSpPr>
          <p:spPr>
            <a:xfrm>
              <a:off x="7449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2" name="椭圆 41">
              <a:extLst>
                <a:ext uri="{FF2B5EF4-FFF2-40B4-BE49-F238E27FC236}">
                  <a16:creationId xmlns:a16="http://schemas.microsoft.com/office/drawing/2014/main" id="{CDE70F94-747E-3DDA-6A0B-7B3039D26045}"/>
                </a:ext>
              </a:extLst>
            </p:cNvPr>
            <p:cNvSpPr/>
            <p:nvPr/>
          </p:nvSpPr>
          <p:spPr>
            <a:xfrm>
              <a:off x="7640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3" name="椭圆 42">
              <a:extLst>
                <a:ext uri="{FF2B5EF4-FFF2-40B4-BE49-F238E27FC236}">
                  <a16:creationId xmlns:a16="http://schemas.microsoft.com/office/drawing/2014/main" id="{38BF84E0-EA75-BE3D-E9CF-572623F8A501}"/>
                </a:ext>
              </a:extLst>
            </p:cNvPr>
            <p:cNvSpPr/>
            <p:nvPr/>
          </p:nvSpPr>
          <p:spPr>
            <a:xfrm>
              <a:off x="7830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4" name="椭圆 43">
              <a:extLst>
                <a:ext uri="{FF2B5EF4-FFF2-40B4-BE49-F238E27FC236}">
                  <a16:creationId xmlns:a16="http://schemas.microsoft.com/office/drawing/2014/main" id="{A032C3F2-A4A3-94C1-2DD5-9BC5EEBFA9F9}"/>
                </a:ext>
              </a:extLst>
            </p:cNvPr>
            <p:cNvSpPr/>
            <p:nvPr/>
          </p:nvSpPr>
          <p:spPr>
            <a:xfrm>
              <a:off x="8021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5" name="椭圆 44">
              <a:extLst>
                <a:ext uri="{FF2B5EF4-FFF2-40B4-BE49-F238E27FC236}">
                  <a16:creationId xmlns:a16="http://schemas.microsoft.com/office/drawing/2014/main" id="{3B1FE965-C881-1D81-5C55-0BF7B47C6D6F}"/>
                </a:ext>
              </a:extLst>
            </p:cNvPr>
            <p:cNvSpPr/>
            <p:nvPr/>
          </p:nvSpPr>
          <p:spPr>
            <a:xfrm>
              <a:off x="8211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6" name="椭圆 45">
              <a:extLst>
                <a:ext uri="{FF2B5EF4-FFF2-40B4-BE49-F238E27FC236}">
                  <a16:creationId xmlns:a16="http://schemas.microsoft.com/office/drawing/2014/main" id="{8BD7C895-793B-BC77-4D7F-EB2EEF4DE58E}"/>
                </a:ext>
              </a:extLst>
            </p:cNvPr>
            <p:cNvSpPr/>
            <p:nvPr/>
          </p:nvSpPr>
          <p:spPr>
            <a:xfrm>
              <a:off x="8402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7" name="椭圆 46">
              <a:extLst>
                <a:ext uri="{FF2B5EF4-FFF2-40B4-BE49-F238E27FC236}">
                  <a16:creationId xmlns:a16="http://schemas.microsoft.com/office/drawing/2014/main" id="{43C3B717-1F1C-C52C-41E8-8FBC4F6FFE78}"/>
                </a:ext>
              </a:extLst>
            </p:cNvPr>
            <p:cNvSpPr/>
            <p:nvPr/>
          </p:nvSpPr>
          <p:spPr>
            <a:xfrm>
              <a:off x="8592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8" name="椭圆 47">
              <a:extLst>
                <a:ext uri="{FF2B5EF4-FFF2-40B4-BE49-F238E27FC236}">
                  <a16:creationId xmlns:a16="http://schemas.microsoft.com/office/drawing/2014/main" id="{12A63EB2-3337-9995-22C0-1304034C1BAC}"/>
                </a:ext>
              </a:extLst>
            </p:cNvPr>
            <p:cNvSpPr/>
            <p:nvPr/>
          </p:nvSpPr>
          <p:spPr>
            <a:xfrm>
              <a:off x="8783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9" name="椭圆 48">
              <a:extLst>
                <a:ext uri="{FF2B5EF4-FFF2-40B4-BE49-F238E27FC236}">
                  <a16:creationId xmlns:a16="http://schemas.microsoft.com/office/drawing/2014/main" id="{691DE0D5-6877-B3CB-9DCD-4028CCC8E5A3}"/>
                </a:ext>
              </a:extLst>
            </p:cNvPr>
            <p:cNvSpPr/>
            <p:nvPr/>
          </p:nvSpPr>
          <p:spPr>
            <a:xfrm>
              <a:off x="8973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0" name="椭圆 49">
              <a:extLst>
                <a:ext uri="{FF2B5EF4-FFF2-40B4-BE49-F238E27FC236}">
                  <a16:creationId xmlns:a16="http://schemas.microsoft.com/office/drawing/2014/main" id="{BDCA7116-2EE2-4B8F-B5C3-479C059CAFEA}"/>
                </a:ext>
              </a:extLst>
            </p:cNvPr>
            <p:cNvSpPr/>
            <p:nvPr/>
          </p:nvSpPr>
          <p:spPr>
            <a:xfrm>
              <a:off x="9164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1" name="椭圆 50">
              <a:extLst>
                <a:ext uri="{FF2B5EF4-FFF2-40B4-BE49-F238E27FC236}">
                  <a16:creationId xmlns:a16="http://schemas.microsoft.com/office/drawing/2014/main" id="{2F88D9AC-B202-D034-DC01-3EF4CEC68325}"/>
                </a:ext>
              </a:extLst>
            </p:cNvPr>
            <p:cNvSpPr/>
            <p:nvPr/>
          </p:nvSpPr>
          <p:spPr>
            <a:xfrm>
              <a:off x="9354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2" name="椭圆 51">
              <a:extLst>
                <a:ext uri="{FF2B5EF4-FFF2-40B4-BE49-F238E27FC236}">
                  <a16:creationId xmlns:a16="http://schemas.microsoft.com/office/drawing/2014/main" id="{55DD71CC-B3A2-430A-9426-3D0BF6F357A7}"/>
                </a:ext>
              </a:extLst>
            </p:cNvPr>
            <p:cNvSpPr/>
            <p:nvPr/>
          </p:nvSpPr>
          <p:spPr>
            <a:xfrm>
              <a:off x="9545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3" name="椭圆 52">
              <a:extLst>
                <a:ext uri="{FF2B5EF4-FFF2-40B4-BE49-F238E27FC236}">
                  <a16:creationId xmlns:a16="http://schemas.microsoft.com/office/drawing/2014/main" id="{350DEA21-253A-2509-5E1E-0E096720690F}"/>
                </a:ext>
              </a:extLst>
            </p:cNvPr>
            <p:cNvSpPr/>
            <p:nvPr/>
          </p:nvSpPr>
          <p:spPr>
            <a:xfrm>
              <a:off x="9735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4" name="椭圆 53">
              <a:extLst>
                <a:ext uri="{FF2B5EF4-FFF2-40B4-BE49-F238E27FC236}">
                  <a16:creationId xmlns:a16="http://schemas.microsoft.com/office/drawing/2014/main" id="{F82428B3-C43A-1107-D07D-AED1F251F9BD}"/>
                </a:ext>
              </a:extLst>
            </p:cNvPr>
            <p:cNvSpPr/>
            <p:nvPr/>
          </p:nvSpPr>
          <p:spPr>
            <a:xfrm>
              <a:off x="9926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5" name="椭圆 54">
              <a:extLst>
                <a:ext uri="{FF2B5EF4-FFF2-40B4-BE49-F238E27FC236}">
                  <a16:creationId xmlns:a16="http://schemas.microsoft.com/office/drawing/2014/main" id="{72296853-36CD-5815-E64D-51FB333F694D}"/>
                </a:ext>
              </a:extLst>
            </p:cNvPr>
            <p:cNvSpPr/>
            <p:nvPr/>
          </p:nvSpPr>
          <p:spPr>
            <a:xfrm>
              <a:off x="10116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6" name="椭圆 55">
              <a:extLst>
                <a:ext uri="{FF2B5EF4-FFF2-40B4-BE49-F238E27FC236}">
                  <a16:creationId xmlns:a16="http://schemas.microsoft.com/office/drawing/2014/main" id="{99771F27-9988-C542-BA9D-0E5541017703}"/>
                </a:ext>
              </a:extLst>
            </p:cNvPr>
            <p:cNvSpPr/>
            <p:nvPr/>
          </p:nvSpPr>
          <p:spPr>
            <a:xfrm>
              <a:off x="7259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7" name="椭圆 56">
              <a:extLst>
                <a:ext uri="{FF2B5EF4-FFF2-40B4-BE49-F238E27FC236}">
                  <a16:creationId xmlns:a16="http://schemas.microsoft.com/office/drawing/2014/main" id="{A9525190-E1FB-7460-C019-A20ED3558571}"/>
                </a:ext>
              </a:extLst>
            </p:cNvPr>
            <p:cNvSpPr/>
            <p:nvPr/>
          </p:nvSpPr>
          <p:spPr>
            <a:xfrm>
              <a:off x="7449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8" name="椭圆 57">
              <a:extLst>
                <a:ext uri="{FF2B5EF4-FFF2-40B4-BE49-F238E27FC236}">
                  <a16:creationId xmlns:a16="http://schemas.microsoft.com/office/drawing/2014/main" id="{E7638E9E-515C-F847-DB3A-619346162401}"/>
                </a:ext>
              </a:extLst>
            </p:cNvPr>
            <p:cNvSpPr/>
            <p:nvPr/>
          </p:nvSpPr>
          <p:spPr>
            <a:xfrm>
              <a:off x="7640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9" name="椭圆 58">
              <a:extLst>
                <a:ext uri="{FF2B5EF4-FFF2-40B4-BE49-F238E27FC236}">
                  <a16:creationId xmlns:a16="http://schemas.microsoft.com/office/drawing/2014/main" id="{7A8B4007-4AA8-9A56-A8BF-EA65CF8626CB}"/>
                </a:ext>
              </a:extLst>
            </p:cNvPr>
            <p:cNvSpPr/>
            <p:nvPr/>
          </p:nvSpPr>
          <p:spPr>
            <a:xfrm>
              <a:off x="7830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0" name="椭圆 59">
              <a:extLst>
                <a:ext uri="{FF2B5EF4-FFF2-40B4-BE49-F238E27FC236}">
                  <a16:creationId xmlns:a16="http://schemas.microsoft.com/office/drawing/2014/main" id="{36D32FB0-BE8A-8140-F86D-7718C8AC5B22}"/>
                </a:ext>
              </a:extLst>
            </p:cNvPr>
            <p:cNvSpPr/>
            <p:nvPr/>
          </p:nvSpPr>
          <p:spPr>
            <a:xfrm>
              <a:off x="8021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1" name="椭圆 60">
              <a:extLst>
                <a:ext uri="{FF2B5EF4-FFF2-40B4-BE49-F238E27FC236}">
                  <a16:creationId xmlns:a16="http://schemas.microsoft.com/office/drawing/2014/main" id="{78669459-003C-FEBB-D03C-58EF0DF50DE0}"/>
                </a:ext>
              </a:extLst>
            </p:cNvPr>
            <p:cNvSpPr/>
            <p:nvPr/>
          </p:nvSpPr>
          <p:spPr>
            <a:xfrm>
              <a:off x="8211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2" name="椭圆 61">
              <a:extLst>
                <a:ext uri="{FF2B5EF4-FFF2-40B4-BE49-F238E27FC236}">
                  <a16:creationId xmlns:a16="http://schemas.microsoft.com/office/drawing/2014/main" id="{3FB0DA77-10FC-4E20-B295-A9B6D8BDC488}"/>
                </a:ext>
              </a:extLst>
            </p:cNvPr>
            <p:cNvSpPr/>
            <p:nvPr/>
          </p:nvSpPr>
          <p:spPr>
            <a:xfrm>
              <a:off x="8402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3" name="椭圆 62">
              <a:extLst>
                <a:ext uri="{FF2B5EF4-FFF2-40B4-BE49-F238E27FC236}">
                  <a16:creationId xmlns:a16="http://schemas.microsoft.com/office/drawing/2014/main" id="{16A73DA9-5D18-D93D-D3E1-A63147B4A9D2}"/>
                </a:ext>
              </a:extLst>
            </p:cNvPr>
            <p:cNvSpPr/>
            <p:nvPr/>
          </p:nvSpPr>
          <p:spPr>
            <a:xfrm>
              <a:off x="8592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4" name="椭圆 63">
              <a:extLst>
                <a:ext uri="{FF2B5EF4-FFF2-40B4-BE49-F238E27FC236}">
                  <a16:creationId xmlns:a16="http://schemas.microsoft.com/office/drawing/2014/main" id="{14A39322-AB1C-3873-343B-584C9ADE7DAA}"/>
                </a:ext>
              </a:extLst>
            </p:cNvPr>
            <p:cNvSpPr/>
            <p:nvPr/>
          </p:nvSpPr>
          <p:spPr>
            <a:xfrm>
              <a:off x="8783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5" name="椭圆 64">
              <a:extLst>
                <a:ext uri="{FF2B5EF4-FFF2-40B4-BE49-F238E27FC236}">
                  <a16:creationId xmlns:a16="http://schemas.microsoft.com/office/drawing/2014/main" id="{48F2EEF8-D27C-6615-4DBB-EA908BA538B9}"/>
                </a:ext>
              </a:extLst>
            </p:cNvPr>
            <p:cNvSpPr/>
            <p:nvPr/>
          </p:nvSpPr>
          <p:spPr>
            <a:xfrm>
              <a:off x="8973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6" name="椭圆 65">
              <a:extLst>
                <a:ext uri="{FF2B5EF4-FFF2-40B4-BE49-F238E27FC236}">
                  <a16:creationId xmlns:a16="http://schemas.microsoft.com/office/drawing/2014/main" id="{2DA68A85-BD9F-DDC3-FC2F-6B124B7B1C18}"/>
                </a:ext>
              </a:extLst>
            </p:cNvPr>
            <p:cNvSpPr/>
            <p:nvPr/>
          </p:nvSpPr>
          <p:spPr>
            <a:xfrm>
              <a:off x="9164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7" name="椭圆 66">
              <a:extLst>
                <a:ext uri="{FF2B5EF4-FFF2-40B4-BE49-F238E27FC236}">
                  <a16:creationId xmlns:a16="http://schemas.microsoft.com/office/drawing/2014/main" id="{79D6A025-3675-D3DE-B473-A05ADEFE5A61}"/>
                </a:ext>
              </a:extLst>
            </p:cNvPr>
            <p:cNvSpPr/>
            <p:nvPr/>
          </p:nvSpPr>
          <p:spPr>
            <a:xfrm>
              <a:off x="9354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8" name="椭圆 67">
              <a:extLst>
                <a:ext uri="{FF2B5EF4-FFF2-40B4-BE49-F238E27FC236}">
                  <a16:creationId xmlns:a16="http://schemas.microsoft.com/office/drawing/2014/main" id="{CFA37121-4E9C-5560-E830-4799C9845F0C}"/>
                </a:ext>
              </a:extLst>
            </p:cNvPr>
            <p:cNvSpPr/>
            <p:nvPr/>
          </p:nvSpPr>
          <p:spPr>
            <a:xfrm>
              <a:off x="9545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9" name="椭圆 68">
              <a:extLst>
                <a:ext uri="{FF2B5EF4-FFF2-40B4-BE49-F238E27FC236}">
                  <a16:creationId xmlns:a16="http://schemas.microsoft.com/office/drawing/2014/main" id="{BD679190-A637-C23D-85FC-0EAC79CD0FA3}"/>
                </a:ext>
              </a:extLst>
            </p:cNvPr>
            <p:cNvSpPr/>
            <p:nvPr/>
          </p:nvSpPr>
          <p:spPr>
            <a:xfrm>
              <a:off x="9735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0" name="椭圆 69">
              <a:extLst>
                <a:ext uri="{FF2B5EF4-FFF2-40B4-BE49-F238E27FC236}">
                  <a16:creationId xmlns:a16="http://schemas.microsoft.com/office/drawing/2014/main" id="{BDCA0E0E-5407-A07A-E281-23A160C91E97}"/>
                </a:ext>
              </a:extLst>
            </p:cNvPr>
            <p:cNvSpPr/>
            <p:nvPr/>
          </p:nvSpPr>
          <p:spPr>
            <a:xfrm>
              <a:off x="9926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1" name="椭圆 70">
              <a:extLst>
                <a:ext uri="{FF2B5EF4-FFF2-40B4-BE49-F238E27FC236}">
                  <a16:creationId xmlns:a16="http://schemas.microsoft.com/office/drawing/2014/main" id="{BAE424C8-244D-FBD8-E206-588CCE63C499}"/>
                </a:ext>
              </a:extLst>
            </p:cNvPr>
            <p:cNvSpPr/>
            <p:nvPr/>
          </p:nvSpPr>
          <p:spPr>
            <a:xfrm>
              <a:off x="10116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2" name="椭圆 71">
              <a:extLst>
                <a:ext uri="{FF2B5EF4-FFF2-40B4-BE49-F238E27FC236}">
                  <a16:creationId xmlns:a16="http://schemas.microsoft.com/office/drawing/2014/main" id="{F9496D0E-AB0A-8838-C03A-2AE60E3B7F4F}"/>
                </a:ext>
              </a:extLst>
            </p:cNvPr>
            <p:cNvSpPr/>
            <p:nvPr/>
          </p:nvSpPr>
          <p:spPr>
            <a:xfrm>
              <a:off x="7259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3" name="椭圆 72">
              <a:extLst>
                <a:ext uri="{FF2B5EF4-FFF2-40B4-BE49-F238E27FC236}">
                  <a16:creationId xmlns:a16="http://schemas.microsoft.com/office/drawing/2014/main" id="{9B221138-696E-4894-08E9-337D2E1D2172}"/>
                </a:ext>
              </a:extLst>
            </p:cNvPr>
            <p:cNvSpPr/>
            <p:nvPr/>
          </p:nvSpPr>
          <p:spPr>
            <a:xfrm>
              <a:off x="7449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4" name="椭圆 73">
              <a:extLst>
                <a:ext uri="{FF2B5EF4-FFF2-40B4-BE49-F238E27FC236}">
                  <a16:creationId xmlns:a16="http://schemas.microsoft.com/office/drawing/2014/main" id="{74D17C6B-1EB0-6A76-3E36-9768F584B241}"/>
                </a:ext>
              </a:extLst>
            </p:cNvPr>
            <p:cNvSpPr/>
            <p:nvPr/>
          </p:nvSpPr>
          <p:spPr>
            <a:xfrm>
              <a:off x="7640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5" name="椭圆 74">
              <a:extLst>
                <a:ext uri="{FF2B5EF4-FFF2-40B4-BE49-F238E27FC236}">
                  <a16:creationId xmlns:a16="http://schemas.microsoft.com/office/drawing/2014/main" id="{9867BD3F-F03A-28A8-E1F5-A1E175EB0282}"/>
                </a:ext>
              </a:extLst>
            </p:cNvPr>
            <p:cNvSpPr/>
            <p:nvPr/>
          </p:nvSpPr>
          <p:spPr>
            <a:xfrm>
              <a:off x="7830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6" name="椭圆 75">
              <a:extLst>
                <a:ext uri="{FF2B5EF4-FFF2-40B4-BE49-F238E27FC236}">
                  <a16:creationId xmlns:a16="http://schemas.microsoft.com/office/drawing/2014/main" id="{DE380C94-149F-B0E5-31E1-34D6B2FC2880}"/>
                </a:ext>
              </a:extLst>
            </p:cNvPr>
            <p:cNvSpPr/>
            <p:nvPr/>
          </p:nvSpPr>
          <p:spPr>
            <a:xfrm>
              <a:off x="8021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7" name="椭圆 76">
              <a:extLst>
                <a:ext uri="{FF2B5EF4-FFF2-40B4-BE49-F238E27FC236}">
                  <a16:creationId xmlns:a16="http://schemas.microsoft.com/office/drawing/2014/main" id="{0AC87E33-0AD3-E504-7AAF-2B15436317CD}"/>
                </a:ext>
              </a:extLst>
            </p:cNvPr>
            <p:cNvSpPr/>
            <p:nvPr/>
          </p:nvSpPr>
          <p:spPr>
            <a:xfrm>
              <a:off x="8211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8" name="椭圆 77">
              <a:extLst>
                <a:ext uri="{FF2B5EF4-FFF2-40B4-BE49-F238E27FC236}">
                  <a16:creationId xmlns:a16="http://schemas.microsoft.com/office/drawing/2014/main" id="{84C321D2-FDBF-0191-C799-31B4CAE9528C}"/>
                </a:ext>
              </a:extLst>
            </p:cNvPr>
            <p:cNvSpPr/>
            <p:nvPr/>
          </p:nvSpPr>
          <p:spPr>
            <a:xfrm>
              <a:off x="8402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9" name="椭圆 78">
              <a:extLst>
                <a:ext uri="{FF2B5EF4-FFF2-40B4-BE49-F238E27FC236}">
                  <a16:creationId xmlns:a16="http://schemas.microsoft.com/office/drawing/2014/main" id="{9A9B977E-38C7-66F2-C12F-2E38C4EF0AF3}"/>
                </a:ext>
              </a:extLst>
            </p:cNvPr>
            <p:cNvSpPr/>
            <p:nvPr/>
          </p:nvSpPr>
          <p:spPr>
            <a:xfrm>
              <a:off x="8592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0" name="椭圆 79">
              <a:extLst>
                <a:ext uri="{FF2B5EF4-FFF2-40B4-BE49-F238E27FC236}">
                  <a16:creationId xmlns:a16="http://schemas.microsoft.com/office/drawing/2014/main" id="{3CAFFA87-CB6C-ED2F-BBCF-ECAF63F18860}"/>
                </a:ext>
              </a:extLst>
            </p:cNvPr>
            <p:cNvSpPr/>
            <p:nvPr/>
          </p:nvSpPr>
          <p:spPr>
            <a:xfrm>
              <a:off x="8783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1" name="椭圆 80">
              <a:extLst>
                <a:ext uri="{FF2B5EF4-FFF2-40B4-BE49-F238E27FC236}">
                  <a16:creationId xmlns:a16="http://schemas.microsoft.com/office/drawing/2014/main" id="{9E54275B-DCCA-5835-3A21-7D6F9ACF8DCB}"/>
                </a:ext>
              </a:extLst>
            </p:cNvPr>
            <p:cNvSpPr/>
            <p:nvPr/>
          </p:nvSpPr>
          <p:spPr>
            <a:xfrm>
              <a:off x="8973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2" name="椭圆 81">
              <a:extLst>
                <a:ext uri="{FF2B5EF4-FFF2-40B4-BE49-F238E27FC236}">
                  <a16:creationId xmlns:a16="http://schemas.microsoft.com/office/drawing/2014/main" id="{0D33E66E-B0A9-8925-611E-F500D18898DF}"/>
                </a:ext>
              </a:extLst>
            </p:cNvPr>
            <p:cNvSpPr/>
            <p:nvPr/>
          </p:nvSpPr>
          <p:spPr>
            <a:xfrm>
              <a:off x="9164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3" name="椭圆 82">
              <a:extLst>
                <a:ext uri="{FF2B5EF4-FFF2-40B4-BE49-F238E27FC236}">
                  <a16:creationId xmlns:a16="http://schemas.microsoft.com/office/drawing/2014/main" id="{F348682A-78CF-6C3F-5D00-17EA05FE876F}"/>
                </a:ext>
              </a:extLst>
            </p:cNvPr>
            <p:cNvSpPr/>
            <p:nvPr/>
          </p:nvSpPr>
          <p:spPr>
            <a:xfrm>
              <a:off x="9354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4" name="椭圆 83">
              <a:extLst>
                <a:ext uri="{FF2B5EF4-FFF2-40B4-BE49-F238E27FC236}">
                  <a16:creationId xmlns:a16="http://schemas.microsoft.com/office/drawing/2014/main" id="{F09895F1-32E1-0905-F7BC-F789FB104033}"/>
                </a:ext>
              </a:extLst>
            </p:cNvPr>
            <p:cNvSpPr/>
            <p:nvPr/>
          </p:nvSpPr>
          <p:spPr>
            <a:xfrm>
              <a:off x="9545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5" name="椭圆 84">
              <a:extLst>
                <a:ext uri="{FF2B5EF4-FFF2-40B4-BE49-F238E27FC236}">
                  <a16:creationId xmlns:a16="http://schemas.microsoft.com/office/drawing/2014/main" id="{91EED4D3-E86E-EBFC-ADD8-F7C2603B7657}"/>
                </a:ext>
              </a:extLst>
            </p:cNvPr>
            <p:cNvSpPr/>
            <p:nvPr/>
          </p:nvSpPr>
          <p:spPr>
            <a:xfrm>
              <a:off x="9735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6" name="椭圆 85">
              <a:extLst>
                <a:ext uri="{FF2B5EF4-FFF2-40B4-BE49-F238E27FC236}">
                  <a16:creationId xmlns:a16="http://schemas.microsoft.com/office/drawing/2014/main" id="{687182E1-D38E-E805-0A3B-0D949B71E1F8}"/>
                </a:ext>
              </a:extLst>
            </p:cNvPr>
            <p:cNvSpPr/>
            <p:nvPr/>
          </p:nvSpPr>
          <p:spPr>
            <a:xfrm>
              <a:off x="9926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7" name="椭圆 86">
              <a:extLst>
                <a:ext uri="{FF2B5EF4-FFF2-40B4-BE49-F238E27FC236}">
                  <a16:creationId xmlns:a16="http://schemas.microsoft.com/office/drawing/2014/main" id="{0CA0C738-6D8D-5E1A-BA48-B6B940F65F38}"/>
                </a:ext>
              </a:extLst>
            </p:cNvPr>
            <p:cNvSpPr/>
            <p:nvPr/>
          </p:nvSpPr>
          <p:spPr>
            <a:xfrm>
              <a:off x="10116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8" name="椭圆 87">
              <a:extLst>
                <a:ext uri="{FF2B5EF4-FFF2-40B4-BE49-F238E27FC236}">
                  <a16:creationId xmlns:a16="http://schemas.microsoft.com/office/drawing/2014/main" id="{4BCE962B-3061-5E4C-5476-C25B4C3027CB}"/>
                </a:ext>
              </a:extLst>
            </p:cNvPr>
            <p:cNvSpPr/>
            <p:nvPr/>
          </p:nvSpPr>
          <p:spPr>
            <a:xfrm>
              <a:off x="7259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9" name="椭圆 88">
              <a:extLst>
                <a:ext uri="{FF2B5EF4-FFF2-40B4-BE49-F238E27FC236}">
                  <a16:creationId xmlns:a16="http://schemas.microsoft.com/office/drawing/2014/main" id="{04857677-3D35-3355-66D5-66A0DBCE0BD7}"/>
                </a:ext>
              </a:extLst>
            </p:cNvPr>
            <p:cNvSpPr/>
            <p:nvPr/>
          </p:nvSpPr>
          <p:spPr>
            <a:xfrm>
              <a:off x="7449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0" name="椭圆 89">
              <a:extLst>
                <a:ext uri="{FF2B5EF4-FFF2-40B4-BE49-F238E27FC236}">
                  <a16:creationId xmlns:a16="http://schemas.microsoft.com/office/drawing/2014/main" id="{4918ED70-678B-9126-E59B-1EAD84583610}"/>
                </a:ext>
              </a:extLst>
            </p:cNvPr>
            <p:cNvSpPr/>
            <p:nvPr/>
          </p:nvSpPr>
          <p:spPr>
            <a:xfrm>
              <a:off x="7640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1" name="椭圆 90">
              <a:extLst>
                <a:ext uri="{FF2B5EF4-FFF2-40B4-BE49-F238E27FC236}">
                  <a16:creationId xmlns:a16="http://schemas.microsoft.com/office/drawing/2014/main" id="{F7FBA055-0921-AAF6-AA70-687F2CD44316}"/>
                </a:ext>
              </a:extLst>
            </p:cNvPr>
            <p:cNvSpPr/>
            <p:nvPr/>
          </p:nvSpPr>
          <p:spPr>
            <a:xfrm>
              <a:off x="7830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2" name="椭圆 91">
              <a:extLst>
                <a:ext uri="{FF2B5EF4-FFF2-40B4-BE49-F238E27FC236}">
                  <a16:creationId xmlns:a16="http://schemas.microsoft.com/office/drawing/2014/main" id="{194878C3-3D1C-92D8-99C8-D39E6548AF5A}"/>
                </a:ext>
              </a:extLst>
            </p:cNvPr>
            <p:cNvSpPr/>
            <p:nvPr/>
          </p:nvSpPr>
          <p:spPr>
            <a:xfrm>
              <a:off x="8021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3" name="椭圆 92">
              <a:extLst>
                <a:ext uri="{FF2B5EF4-FFF2-40B4-BE49-F238E27FC236}">
                  <a16:creationId xmlns:a16="http://schemas.microsoft.com/office/drawing/2014/main" id="{91F88862-51E5-4CAD-E955-8DDAE584E785}"/>
                </a:ext>
              </a:extLst>
            </p:cNvPr>
            <p:cNvSpPr/>
            <p:nvPr/>
          </p:nvSpPr>
          <p:spPr>
            <a:xfrm>
              <a:off x="8211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4" name="椭圆 93">
              <a:extLst>
                <a:ext uri="{FF2B5EF4-FFF2-40B4-BE49-F238E27FC236}">
                  <a16:creationId xmlns:a16="http://schemas.microsoft.com/office/drawing/2014/main" id="{A83B435E-288F-7DB1-FDB1-1CAEB34D900E}"/>
                </a:ext>
              </a:extLst>
            </p:cNvPr>
            <p:cNvSpPr/>
            <p:nvPr/>
          </p:nvSpPr>
          <p:spPr>
            <a:xfrm>
              <a:off x="8402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5" name="椭圆 94">
              <a:extLst>
                <a:ext uri="{FF2B5EF4-FFF2-40B4-BE49-F238E27FC236}">
                  <a16:creationId xmlns:a16="http://schemas.microsoft.com/office/drawing/2014/main" id="{816A736B-B5D6-3FF8-2B0B-461E6E655344}"/>
                </a:ext>
              </a:extLst>
            </p:cNvPr>
            <p:cNvSpPr/>
            <p:nvPr/>
          </p:nvSpPr>
          <p:spPr>
            <a:xfrm>
              <a:off x="8592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6" name="椭圆 95">
              <a:extLst>
                <a:ext uri="{FF2B5EF4-FFF2-40B4-BE49-F238E27FC236}">
                  <a16:creationId xmlns:a16="http://schemas.microsoft.com/office/drawing/2014/main" id="{FE257BBC-5F18-A082-7EC9-7C611DE6E2DB}"/>
                </a:ext>
              </a:extLst>
            </p:cNvPr>
            <p:cNvSpPr/>
            <p:nvPr/>
          </p:nvSpPr>
          <p:spPr>
            <a:xfrm>
              <a:off x="8783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7" name="椭圆 96">
              <a:extLst>
                <a:ext uri="{FF2B5EF4-FFF2-40B4-BE49-F238E27FC236}">
                  <a16:creationId xmlns:a16="http://schemas.microsoft.com/office/drawing/2014/main" id="{A91A49CC-D0EA-12AA-651D-F41FC7606A2E}"/>
                </a:ext>
              </a:extLst>
            </p:cNvPr>
            <p:cNvSpPr/>
            <p:nvPr/>
          </p:nvSpPr>
          <p:spPr>
            <a:xfrm>
              <a:off x="8973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8" name="椭圆 97">
              <a:extLst>
                <a:ext uri="{FF2B5EF4-FFF2-40B4-BE49-F238E27FC236}">
                  <a16:creationId xmlns:a16="http://schemas.microsoft.com/office/drawing/2014/main" id="{AFEF4DB2-4976-3F01-390A-3E847F28D333}"/>
                </a:ext>
              </a:extLst>
            </p:cNvPr>
            <p:cNvSpPr/>
            <p:nvPr/>
          </p:nvSpPr>
          <p:spPr>
            <a:xfrm>
              <a:off x="9164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9" name="椭圆 98">
              <a:extLst>
                <a:ext uri="{FF2B5EF4-FFF2-40B4-BE49-F238E27FC236}">
                  <a16:creationId xmlns:a16="http://schemas.microsoft.com/office/drawing/2014/main" id="{8693C2CC-BB68-B04B-3385-A5D6FE218177}"/>
                </a:ext>
              </a:extLst>
            </p:cNvPr>
            <p:cNvSpPr/>
            <p:nvPr/>
          </p:nvSpPr>
          <p:spPr>
            <a:xfrm>
              <a:off x="9354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0" name="椭圆 99">
              <a:extLst>
                <a:ext uri="{FF2B5EF4-FFF2-40B4-BE49-F238E27FC236}">
                  <a16:creationId xmlns:a16="http://schemas.microsoft.com/office/drawing/2014/main" id="{06C41B90-539C-982C-FB56-F00B203327C5}"/>
                </a:ext>
              </a:extLst>
            </p:cNvPr>
            <p:cNvSpPr/>
            <p:nvPr/>
          </p:nvSpPr>
          <p:spPr>
            <a:xfrm>
              <a:off x="9545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1" name="椭圆 100">
              <a:extLst>
                <a:ext uri="{FF2B5EF4-FFF2-40B4-BE49-F238E27FC236}">
                  <a16:creationId xmlns:a16="http://schemas.microsoft.com/office/drawing/2014/main" id="{13EF544D-85CA-D009-11C7-3D5D1925C2EB}"/>
                </a:ext>
              </a:extLst>
            </p:cNvPr>
            <p:cNvSpPr/>
            <p:nvPr/>
          </p:nvSpPr>
          <p:spPr>
            <a:xfrm>
              <a:off x="9735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2" name="椭圆 101">
              <a:extLst>
                <a:ext uri="{FF2B5EF4-FFF2-40B4-BE49-F238E27FC236}">
                  <a16:creationId xmlns:a16="http://schemas.microsoft.com/office/drawing/2014/main" id="{113878D4-7CFC-357F-F717-94E54207B7AC}"/>
                </a:ext>
              </a:extLst>
            </p:cNvPr>
            <p:cNvSpPr/>
            <p:nvPr/>
          </p:nvSpPr>
          <p:spPr>
            <a:xfrm>
              <a:off x="9926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3" name="椭圆 102">
              <a:extLst>
                <a:ext uri="{FF2B5EF4-FFF2-40B4-BE49-F238E27FC236}">
                  <a16:creationId xmlns:a16="http://schemas.microsoft.com/office/drawing/2014/main" id="{6E6008B4-2A32-ACC8-0F17-86CC3F6E4BFF}"/>
                </a:ext>
              </a:extLst>
            </p:cNvPr>
            <p:cNvSpPr/>
            <p:nvPr/>
          </p:nvSpPr>
          <p:spPr>
            <a:xfrm>
              <a:off x="10116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4" name="椭圆 103">
              <a:extLst>
                <a:ext uri="{FF2B5EF4-FFF2-40B4-BE49-F238E27FC236}">
                  <a16:creationId xmlns:a16="http://schemas.microsoft.com/office/drawing/2014/main" id="{0D993A78-AA83-87EA-798F-98CC4CBA7A9B}"/>
                </a:ext>
              </a:extLst>
            </p:cNvPr>
            <p:cNvSpPr/>
            <p:nvPr/>
          </p:nvSpPr>
          <p:spPr>
            <a:xfrm>
              <a:off x="7259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5" name="椭圆 104">
              <a:extLst>
                <a:ext uri="{FF2B5EF4-FFF2-40B4-BE49-F238E27FC236}">
                  <a16:creationId xmlns:a16="http://schemas.microsoft.com/office/drawing/2014/main" id="{DBD047A4-5E7F-41AC-AD18-600AE91BD6C9}"/>
                </a:ext>
              </a:extLst>
            </p:cNvPr>
            <p:cNvSpPr/>
            <p:nvPr/>
          </p:nvSpPr>
          <p:spPr>
            <a:xfrm>
              <a:off x="7449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6" name="椭圆 105">
              <a:extLst>
                <a:ext uri="{FF2B5EF4-FFF2-40B4-BE49-F238E27FC236}">
                  <a16:creationId xmlns:a16="http://schemas.microsoft.com/office/drawing/2014/main" id="{3DA4C54D-F417-54AD-5FCF-44DB7614F367}"/>
                </a:ext>
              </a:extLst>
            </p:cNvPr>
            <p:cNvSpPr/>
            <p:nvPr/>
          </p:nvSpPr>
          <p:spPr>
            <a:xfrm>
              <a:off x="7640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7" name="椭圆 106">
              <a:extLst>
                <a:ext uri="{FF2B5EF4-FFF2-40B4-BE49-F238E27FC236}">
                  <a16:creationId xmlns:a16="http://schemas.microsoft.com/office/drawing/2014/main" id="{D1DDE26C-0163-15F7-5D83-72A63A8C40EE}"/>
                </a:ext>
              </a:extLst>
            </p:cNvPr>
            <p:cNvSpPr/>
            <p:nvPr/>
          </p:nvSpPr>
          <p:spPr>
            <a:xfrm>
              <a:off x="7830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8" name="椭圆 107">
              <a:extLst>
                <a:ext uri="{FF2B5EF4-FFF2-40B4-BE49-F238E27FC236}">
                  <a16:creationId xmlns:a16="http://schemas.microsoft.com/office/drawing/2014/main" id="{71E21131-01C1-87DD-6F13-3C33A7001115}"/>
                </a:ext>
              </a:extLst>
            </p:cNvPr>
            <p:cNvSpPr/>
            <p:nvPr/>
          </p:nvSpPr>
          <p:spPr>
            <a:xfrm>
              <a:off x="8021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9" name="椭圆 108">
              <a:extLst>
                <a:ext uri="{FF2B5EF4-FFF2-40B4-BE49-F238E27FC236}">
                  <a16:creationId xmlns:a16="http://schemas.microsoft.com/office/drawing/2014/main" id="{E55A8187-EC34-58BC-1E4A-8903B40208FE}"/>
                </a:ext>
              </a:extLst>
            </p:cNvPr>
            <p:cNvSpPr/>
            <p:nvPr/>
          </p:nvSpPr>
          <p:spPr>
            <a:xfrm>
              <a:off x="8211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0" name="椭圆 109">
              <a:extLst>
                <a:ext uri="{FF2B5EF4-FFF2-40B4-BE49-F238E27FC236}">
                  <a16:creationId xmlns:a16="http://schemas.microsoft.com/office/drawing/2014/main" id="{B00963BF-8BB3-E66D-E222-DE36A9DEA8D5}"/>
                </a:ext>
              </a:extLst>
            </p:cNvPr>
            <p:cNvSpPr/>
            <p:nvPr/>
          </p:nvSpPr>
          <p:spPr>
            <a:xfrm>
              <a:off x="8402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1" name="椭圆 110">
              <a:extLst>
                <a:ext uri="{FF2B5EF4-FFF2-40B4-BE49-F238E27FC236}">
                  <a16:creationId xmlns:a16="http://schemas.microsoft.com/office/drawing/2014/main" id="{396BEB02-9625-3558-B634-2AE03FE141A5}"/>
                </a:ext>
              </a:extLst>
            </p:cNvPr>
            <p:cNvSpPr/>
            <p:nvPr/>
          </p:nvSpPr>
          <p:spPr>
            <a:xfrm>
              <a:off x="8592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2" name="椭圆 111">
              <a:extLst>
                <a:ext uri="{FF2B5EF4-FFF2-40B4-BE49-F238E27FC236}">
                  <a16:creationId xmlns:a16="http://schemas.microsoft.com/office/drawing/2014/main" id="{F92E2CF9-DEA1-6840-0FCE-C8C07B8DE1F3}"/>
                </a:ext>
              </a:extLst>
            </p:cNvPr>
            <p:cNvSpPr/>
            <p:nvPr/>
          </p:nvSpPr>
          <p:spPr>
            <a:xfrm>
              <a:off x="8783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3" name="椭圆 112">
              <a:extLst>
                <a:ext uri="{FF2B5EF4-FFF2-40B4-BE49-F238E27FC236}">
                  <a16:creationId xmlns:a16="http://schemas.microsoft.com/office/drawing/2014/main" id="{6FF270DD-A801-177A-EFF4-1E56973A3271}"/>
                </a:ext>
              </a:extLst>
            </p:cNvPr>
            <p:cNvSpPr/>
            <p:nvPr/>
          </p:nvSpPr>
          <p:spPr>
            <a:xfrm>
              <a:off x="8973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4" name="椭圆 113">
              <a:extLst>
                <a:ext uri="{FF2B5EF4-FFF2-40B4-BE49-F238E27FC236}">
                  <a16:creationId xmlns:a16="http://schemas.microsoft.com/office/drawing/2014/main" id="{81D317FD-C31C-FB9B-2EE9-F62EC120E6AC}"/>
                </a:ext>
              </a:extLst>
            </p:cNvPr>
            <p:cNvSpPr/>
            <p:nvPr/>
          </p:nvSpPr>
          <p:spPr>
            <a:xfrm>
              <a:off x="9164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5" name="椭圆 114">
              <a:extLst>
                <a:ext uri="{FF2B5EF4-FFF2-40B4-BE49-F238E27FC236}">
                  <a16:creationId xmlns:a16="http://schemas.microsoft.com/office/drawing/2014/main" id="{30372965-A63D-8C52-9782-32A791505107}"/>
                </a:ext>
              </a:extLst>
            </p:cNvPr>
            <p:cNvSpPr/>
            <p:nvPr/>
          </p:nvSpPr>
          <p:spPr>
            <a:xfrm>
              <a:off x="9354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6" name="椭圆 115">
              <a:extLst>
                <a:ext uri="{FF2B5EF4-FFF2-40B4-BE49-F238E27FC236}">
                  <a16:creationId xmlns:a16="http://schemas.microsoft.com/office/drawing/2014/main" id="{C7A227F8-6090-396A-82D7-92189E83F15E}"/>
                </a:ext>
              </a:extLst>
            </p:cNvPr>
            <p:cNvSpPr/>
            <p:nvPr/>
          </p:nvSpPr>
          <p:spPr>
            <a:xfrm>
              <a:off x="9545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7" name="椭圆 116">
              <a:extLst>
                <a:ext uri="{FF2B5EF4-FFF2-40B4-BE49-F238E27FC236}">
                  <a16:creationId xmlns:a16="http://schemas.microsoft.com/office/drawing/2014/main" id="{2A0DEAC2-4CA6-C8D7-A41F-79E8080751BA}"/>
                </a:ext>
              </a:extLst>
            </p:cNvPr>
            <p:cNvSpPr/>
            <p:nvPr/>
          </p:nvSpPr>
          <p:spPr>
            <a:xfrm>
              <a:off x="9735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8" name="椭圆 117">
              <a:extLst>
                <a:ext uri="{FF2B5EF4-FFF2-40B4-BE49-F238E27FC236}">
                  <a16:creationId xmlns:a16="http://schemas.microsoft.com/office/drawing/2014/main" id="{F3145D00-1B77-6BBA-23F6-E534522B35C1}"/>
                </a:ext>
              </a:extLst>
            </p:cNvPr>
            <p:cNvSpPr/>
            <p:nvPr/>
          </p:nvSpPr>
          <p:spPr>
            <a:xfrm>
              <a:off x="9926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9" name="椭圆 118">
              <a:extLst>
                <a:ext uri="{FF2B5EF4-FFF2-40B4-BE49-F238E27FC236}">
                  <a16:creationId xmlns:a16="http://schemas.microsoft.com/office/drawing/2014/main" id="{1597563C-C56C-2324-1145-CE7DAB831BBC}"/>
                </a:ext>
              </a:extLst>
            </p:cNvPr>
            <p:cNvSpPr/>
            <p:nvPr/>
          </p:nvSpPr>
          <p:spPr>
            <a:xfrm>
              <a:off x="10116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0" name="椭圆 119">
              <a:extLst>
                <a:ext uri="{FF2B5EF4-FFF2-40B4-BE49-F238E27FC236}">
                  <a16:creationId xmlns:a16="http://schemas.microsoft.com/office/drawing/2014/main" id="{924F6DCB-26F5-35D2-B732-24371AEAD70B}"/>
                </a:ext>
              </a:extLst>
            </p:cNvPr>
            <p:cNvSpPr/>
            <p:nvPr/>
          </p:nvSpPr>
          <p:spPr>
            <a:xfrm>
              <a:off x="7259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1" name="椭圆 120">
              <a:extLst>
                <a:ext uri="{FF2B5EF4-FFF2-40B4-BE49-F238E27FC236}">
                  <a16:creationId xmlns:a16="http://schemas.microsoft.com/office/drawing/2014/main" id="{5F45617D-F3AA-9037-FD4B-AC6E1F9F577F}"/>
                </a:ext>
              </a:extLst>
            </p:cNvPr>
            <p:cNvSpPr/>
            <p:nvPr/>
          </p:nvSpPr>
          <p:spPr>
            <a:xfrm>
              <a:off x="7449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2" name="椭圆 121">
              <a:extLst>
                <a:ext uri="{FF2B5EF4-FFF2-40B4-BE49-F238E27FC236}">
                  <a16:creationId xmlns:a16="http://schemas.microsoft.com/office/drawing/2014/main" id="{C0313365-89E7-BE5D-CC72-BD1F5A48A832}"/>
                </a:ext>
              </a:extLst>
            </p:cNvPr>
            <p:cNvSpPr/>
            <p:nvPr/>
          </p:nvSpPr>
          <p:spPr>
            <a:xfrm>
              <a:off x="7640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3" name="椭圆 122">
              <a:extLst>
                <a:ext uri="{FF2B5EF4-FFF2-40B4-BE49-F238E27FC236}">
                  <a16:creationId xmlns:a16="http://schemas.microsoft.com/office/drawing/2014/main" id="{E59A7E4E-1B99-334E-697D-3433E71C0E8C}"/>
                </a:ext>
              </a:extLst>
            </p:cNvPr>
            <p:cNvSpPr/>
            <p:nvPr/>
          </p:nvSpPr>
          <p:spPr>
            <a:xfrm>
              <a:off x="7830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4" name="椭圆 123">
              <a:extLst>
                <a:ext uri="{FF2B5EF4-FFF2-40B4-BE49-F238E27FC236}">
                  <a16:creationId xmlns:a16="http://schemas.microsoft.com/office/drawing/2014/main" id="{72DD68A9-6756-92BD-060C-A58D03A648D0}"/>
                </a:ext>
              </a:extLst>
            </p:cNvPr>
            <p:cNvSpPr/>
            <p:nvPr/>
          </p:nvSpPr>
          <p:spPr>
            <a:xfrm>
              <a:off x="8021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5" name="椭圆 124">
              <a:extLst>
                <a:ext uri="{FF2B5EF4-FFF2-40B4-BE49-F238E27FC236}">
                  <a16:creationId xmlns:a16="http://schemas.microsoft.com/office/drawing/2014/main" id="{5BCFC45F-F8D2-B0E4-0B80-1BAA7FA88ED7}"/>
                </a:ext>
              </a:extLst>
            </p:cNvPr>
            <p:cNvSpPr/>
            <p:nvPr/>
          </p:nvSpPr>
          <p:spPr>
            <a:xfrm>
              <a:off x="8211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6" name="椭圆 125">
              <a:extLst>
                <a:ext uri="{FF2B5EF4-FFF2-40B4-BE49-F238E27FC236}">
                  <a16:creationId xmlns:a16="http://schemas.microsoft.com/office/drawing/2014/main" id="{7FC3A81B-FB49-ACE6-2320-6C12A9ADDE50}"/>
                </a:ext>
              </a:extLst>
            </p:cNvPr>
            <p:cNvSpPr/>
            <p:nvPr/>
          </p:nvSpPr>
          <p:spPr>
            <a:xfrm>
              <a:off x="8402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7" name="椭圆 126">
              <a:extLst>
                <a:ext uri="{FF2B5EF4-FFF2-40B4-BE49-F238E27FC236}">
                  <a16:creationId xmlns:a16="http://schemas.microsoft.com/office/drawing/2014/main" id="{5C1D8BF6-8FF6-9D21-7825-DF7D03F40E23}"/>
                </a:ext>
              </a:extLst>
            </p:cNvPr>
            <p:cNvSpPr/>
            <p:nvPr/>
          </p:nvSpPr>
          <p:spPr>
            <a:xfrm>
              <a:off x="8592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8" name="椭圆 127">
              <a:extLst>
                <a:ext uri="{FF2B5EF4-FFF2-40B4-BE49-F238E27FC236}">
                  <a16:creationId xmlns:a16="http://schemas.microsoft.com/office/drawing/2014/main" id="{AFCCE2DE-6291-110C-9525-63633AEFFE98}"/>
                </a:ext>
              </a:extLst>
            </p:cNvPr>
            <p:cNvSpPr/>
            <p:nvPr/>
          </p:nvSpPr>
          <p:spPr>
            <a:xfrm>
              <a:off x="8783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9" name="椭圆 128">
              <a:extLst>
                <a:ext uri="{FF2B5EF4-FFF2-40B4-BE49-F238E27FC236}">
                  <a16:creationId xmlns:a16="http://schemas.microsoft.com/office/drawing/2014/main" id="{6946D6BE-A15A-74FD-4E2F-5DF2323F3DD2}"/>
                </a:ext>
              </a:extLst>
            </p:cNvPr>
            <p:cNvSpPr/>
            <p:nvPr/>
          </p:nvSpPr>
          <p:spPr>
            <a:xfrm>
              <a:off x="8973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0" name="椭圆 129">
              <a:extLst>
                <a:ext uri="{FF2B5EF4-FFF2-40B4-BE49-F238E27FC236}">
                  <a16:creationId xmlns:a16="http://schemas.microsoft.com/office/drawing/2014/main" id="{CF62DECF-2D3C-309F-BB90-91C5893CB3AD}"/>
                </a:ext>
              </a:extLst>
            </p:cNvPr>
            <p:cNvSpPr/>
            <p:nvPr/>
          </p:nvSpPr>
          <p:spPr>
            <a:xfrm>
              <a:off x="9164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1" name="椭圆 130">
              <a:extLst>
                <a:ext uri="{FF2B5EF4-FFF2-40B4-BE49-F238E27FC236}">
                  <a16:creationId xmlns:a16="http://schemas.microsoft.com/office/drawing/2014/main" id="{115C7A16-9A55-F9A1-4167-85BD7D430C4F}"/>
                </a:ext>
              </a:extLst>
            </p:cNvPr>
            <p:cNvSpPr/>
            <p:nvPr/>
          </p:nvSpPr>
          <p:spPr>
            <a:xfrm>
              <a:off x="9354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2" name="椭圆 131">
              <a:extLst>
                <a:ext uri="{FF2B5EF4-FFF2-40B4-BE49-F238E27FC236}">
                  <a16:creationId xmlns:a16="http://schemas.microsoft.com/office/drawing/2014/main" id="{426A923E-A914-EC34-C565-59B1BB09FDEE}"/>
                </a:ext>
              </a:extLst>
            </p:cNvPr>
            <p:cNvSpPr/>
            <p:nvPr/>
          </p:nvSpPr>
          <p:spPr>
            <a:xfrm>
              <a:off x="9545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3" name="椭圆 132">
              <a:extLst>
                <a:ext uri="{FF2B5EF4-FFF2-40B4-BE49-F238E27FC236}">
                  <a16:creationId xmlns:a16="http://schemas.microsoft.com/office/drawing/2014/main" id="{916963DB-C7E6-1CEF-1E60-BCECB205B755}"/>
                </a:ext>
              </a:extLst>
            </p:cNvPr>
            <p:cNvSpPr/>
            <p:nvPr/>
          </p:nvSpPr>
          <p:spPr>
            <a:xfrm>
              <a:off x="9735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4" name="椭圆 133">
              <a:extLst>
                <a:ext uri="{FF2B5EF4-FFF2-40B4-BE49-F238E27FC236}">
                  <a16:creationId xmlns:a16="http://schemas.microsoft.com/office/drawing/2014/main" id="{78EEE747-7B0E-6947-73F9-1B77A815105F}"/>
                </a:ext>
              </a:extLst>
            </p:cNvPr>
            <p:cNvSpPr/>
            <p:nvPr/>
          </p:nvSpPr>
          <p:spPr>
            <a:xfrm>
              <a:off x="9926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5" name="椭圆 134">
              <a:extLst>
                <a:ext uri="{FF2B5EF4-FFF2-40B4-BE49-F238E27FC236}">
                  <a16:creationId xmlns:a16="http://schemas.microsoft.com/office/drawing/2014/main" id="{86FF5C11-3AB4-87BE-14FA-7F5CED99AC77}"/>
                </a:ext>
              </a:extLst>
            </p:cNvPr>
            <p:cNvSpPr/>
            <p:nvPr/>
          </p:nvSpPr>
          <p:spPr>
            <a:xfrm>
              <a:off x="10116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6" name="椭圆 135">
              <a:extLst>
                <a:ext uri="{FF2B5EF4-FFF2-40B4-BE49-F238E27FC236}">
                  <a16:creationId xmlns:a16="http://schemas.microsoft.com/office/drawing/2014/main" id="{4E439F18-75E0-099A-B724-E57EB5300D2E}"/>
                </a:ext>
              </a:extLst>
            </p:cNvPr>
            <p:cNvSpPr/>
            <p:nvPr/>
          </p:nvSpPr>
          <p:spPr>
            <a:xfrm>
              <a:off x="7259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7" name="椭圆 136">
              <a:extLst>
                <a:ext uri="{FF2B5EF4-FFF2-40B4-BE49-F238E27FC236}">
                  <a16:creationId xmlns:a16="http://schemas.microsoft.com/office/drawing/2014/main" id="{CE9305CE-BD62-8AB3-4819-B44B81380ECD}"/>
                </a:ext>
              </a:extLst>
            </p:cNvPr>
            <p:cNvSpPr/>
            <p:nvPr/>
          </p:nvSpPr>
          <p:spPr>
            <a:xfrm>
              <a:off x="7449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8" name="椭圆 137">
              <a:extLst>
                <a:ext uri="{FF2B5EF4-FFF2-40B4-BE49-F238E27FC236}">
                  <a16:creationId xmlns:a16="http://schemas.microsoft.com/office/drawing/2014/main" id="{4BA7C2F1-D364-4DA6-3A66-818CDC111B10}"/>
                </a:ext>
              </a:extLst>
            </p:cNvPr>
            <p:cNvSpPr/>
            <p:nvPr/>
          </p:nvSpPr>
          <p:spPr>
            <a:xfrm>
              <a:off x="7640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9" name="椭圆 138">
              <a:extLst>
                <a:ext uri="{FF2B5EF4-FFF2-40B4-BE49-F238E27FC236}">
                  <a16:creationId xmlns:a16="http://schemas.microsoft.com/office/drawing/2014/main" id="{82084B85-090F-A33E-7E4F-EF509A0E934C}"/>
                </a:ext>
              </a:extLst>
            </p:cNvPr>
            <p:cNvSpPr/>
            <p:nvPr/>
          </p:nvSpPr>
          <p:spPr>
            <a:xfrm>
              <a:off x="7830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0" name="椭圆 139">
              <a:extLst>
                <a:ext uri="{FF2B5EF4-FFF2-40B4-BE49-F238E27FC236}">
                  <a16:creationId xmlns:a16="http://schemas.microsoft.com/office/drawing/2014/main" id="{83A445D7-BF8E-5005-7B93-EA80088C3A16}"/>
                </a:ext>
              </a:extLst>
            </p:cNvPr>
            <p:cNvSpPr/>
            <p:nvPr/>
          </p:nvSpPr>
          <p:spPr>
            <a:xfrm>
              <a:off x="8021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1" name="椭圆 140">
              <a:extLst>
                <a:ext uri="{FF2B5EF4-FFF2-40B4-BE49-F238E27FC236}">
                  <a16:creationId xmlns:a16="http://schemas.microsoft.com/office/drawing/2014/main" id="{C5A88106-8F1C-2E17-9E78-2D93BFC3CE66}"/>
                </a:ext>
              </a:extLst>
            </p:cNvPr>
            <p:cNvSpPr/>
            <p:nvPr/>
          </p:nvSpPr>
          <p:spPr>
            <a:xfrm>
              <a:off x="8211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2" name="椭圆 141">
              <a:extLst>
                <a:ext uri="{FF2B5EF4-FFF2-40B4-BE49-F238E27FC236}">
                  <a16:creationId xmlns:a16="http://schemas.microsoft.com/office/drawing/2014/main" id="{B7E948AE-F0FB-E7B9-E27C-79CC8172C593}"/>
                </a:ext>
              </a:extLst>
            </p:cNvPr>
            <p:cNvSpPr/>
            <p:nvPr/>
          </p:nvSpPr>
          <p:spPr>
            <a:xfrm>
              <a:off x="8402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3" name="椭圆 142">
              <a:extLst>
                <a:ext uri="{FF2B5EF4-FFF2-40B4-BE49-F238E27FC236}">
                  <a16:creationId xmlns:a16="http://schemas.microsoft.com/office/drawing/2014/main" id="{694F0296-E95D-A773-A2AD-D820EE03AB2C}"/>
                </a:ext>
              </a:extLst>
            </p:cNvPr>
            <p:cNvSpPr/>
            <p:nvPr/>
          </p:nvSpPr>
          <p:spPr>
            <a:xfrm>
              <a:off x="8592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4" name="椭圆 143">
              <a:extLst>
                <a:ext uri="{FF2B5EF4-FFF2-40B4-BE49-F238E27FC236}">
                  <a16:creationId xmlns:a16="http://schemas.microsoft.com/office/drawing/2014/main" id="{2E03CC14-3E5A-F5F7-87BC-C62166E8AE05}"/>
                </a:ext>
              </a:extLst>
            </p:cNvPr>
            <p:cNvSpPr/>
            <p:nvPr/>
          </p:nvSpPr>
          <p:spPr>
            <a:xfrm>
              <a:off x="8783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5" name="椭圆 144">
              <a:extLst>
                <a:ext uri="{FF2B5EF4-FFF2-40B4-BE49-F238E27FC236}">
                  <a16:creationId xmlns:a16="http://schemas.microsoft.com/office/drawing/2014/main" id="{2BB23671-A217-28B1-0355-C8AB833F7927}"/>
                </a:ext>
              </a:extLst>
            </p:cNvPr>
            <p:cNvSpPr/>
            <p:nvPr/>
          </p:nvSpPr>
          <p:spPr>
            <a:xfrm>
              <a:off x="8973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6" name="椭圆 145">
              <a:extLst>
                <a:ext uri="{FF2B5EF4-FFF2-40B4-BE49-F238E27FC236}">
                  <a16:creationId xmlns:a16="http://schemas.microsoft.com/office/drawing/2014/main" id="{ED03A145-EDFC-A91E-764F-35188146CE65}"/>
                </a:ext>
              </a:extLst>
            </p:cNvPr>
            <p:cNvSpPr/>
            <p:nvPr/>
          </p:nvSpPr>
          <p:spPr>
            <a:xfrm>
              <a:off x="9164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7" name="椭圆 146">
              <a:extLst>
                <a:ext uri="{FF2B5EF4-FFF2-40B4-BE49-F238E27FC236}">
                  <a16:creationId xmlns:a16="http://schemas.microsoft.com/office/drawing/2014/main" id="{26440C9B-4C6A-8700-3CF9-BD125876A621}"/>
                </a:ext>
              </a:extLst>
            </p:cNvPr>
            <p:cNvSpPr/>
            <p:nvPr/>
          </p:nvSpPr>
          <p:spPr>
            <a:xfrm>
              <a:off x="9354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8" name="椭圆 147">
              <a:extLst>
                <a:ext uri="{FF2B5EF4-FFF2-40B4-BE49-F238E27FC236}">
                  <a16:creationId xmlns:a16="http://schemas.microsoft.com/office/drawing/2014/main" id="{9D64E78C-102A-C6F3-8F7B-BB1D9FCEC98F}"/>
                </a:ext>
              </a:extLst>
            </p:cNvPr>
            <p:cNvSpPr/>
            <p:nvPr/>
          </p:nvSpPr>
          <p:spPr>
            <a:xfrm>
              <a:off x="9545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9" name="椭圆 148">
              <a:extLst>
                <a:ext uri="{FF2B5EF4-FFF2-40B4-BE49-F238E27FC236}">
                  <a16:creationId xmlns:a16="http://schemas.microsoft.com/office/drawing/2014/main" id="{6C660B65-4F26-8D31-2640-B86C170F647F}"/>
                </a:ext>
              </a:extLst>
            </p:cNvPr>
            <p:cNvSpPr/>
            <p:nvPr/>
          </p:nvSpPr>
          <p:spPr>
            <a:xfrm>
              <a:off x="9735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0" name="椭圆 149">
              <a:extLst>
                <a:ext uri="{FF2B5EF4-FFF2-40B4-BE49-F238E27FC236}">
                  <a16:creationId xmlns:a16="http://schemas.microsoft.com/office/drawing/2014/main" id="{A3CC804F-7832-6F4F-1FAF-AB69CFE92DC8}"/>
                </a:ext>
              </a:extLst>
            </p:cNvPr>
            <p:cNvSpPr/>
            <p:nvPr/>
          </p:nvSpPr>
          <p:spPr>
            <a:xfrm>
              <a:off x="9926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1" name="椭圆 150">
              <a:extLst>
                <a:ext uri="{FF2B5EF4-FFF2-40B4-BE49-F238E27FC236}">
                  <a16:creationId xmlns:a16="http://schemas.microsoft.com/office/drawing/2014/main" id="{9B32B638-7C2B-5A22-8E19-0E82F261ABD7}"/>
                </a:ext>
              </a:extLst>
            </p:cNvPr>
            <p:cNvSpPr/>
            <p:nvPr/>
          </p:nvSpPr>
          <p:spPr>
            <a:xfrm>
              <a:off x="10116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2" name="椭圆 151">
              <a:extLst>
                <a:ext uri="{FF2B5EF4-FFF2-40B4-BE49-F238E27FC236}">
                  <a16:creationId xmlns:a16="http://schemas.microsoft.com/office/drawing/2014/main" id="{65163B5F-F056-B0B6-6ADA-BA733E7511D2}"/>
                </a:ext>
              </a:extLst>
            </p:cNvPr>
            <p:cNvSpPr/>
            <p:nvPr/>
          </p:nvSpPr>
          <p:spPr>
            <a:xfrm>
              <a:off x="7259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3" name="椭圆 152">
              <a:extLst>
                <a:ext uri="{FF2B5EF4-FFF2-40B4-BE49-F238E27FC236}">
                  <a16:creationId xmlns:a16="http://schemas.microsoft.com/office/drawing/2014/main" id="{B7C8E48E-3EF8-B800-CA7B-EB6D8F5FF276}"/>
                </a:ext>
              </a:extLst>
            </p:cNvPr>
            <p:cNvSpPr/>
            <p:nvPr/>
          </p:nvSpPr>
          <p:spPr>
            <a:xfrm>
              <a:off x="7449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4" name="椭圆 153">
              <a:extLst>
                <a:ext uri="{FF2B5EF4-FFF2-40B4-BE49-F238E27FC236}">
                  <a16:creationId xmlns:a16="http://schemas.microsoft.com/office/drawing/2014/main" id="{A86BC0B9-C683-FAEB-3691-EE640891119A}"/>
                </a:ext>
              </a:extLst>
            </p:cNvPr>
            <p:cNvSpPr/>
            <p:nvPr/>
          </p:nvSpPr>
          <p:spPr>
            <a:xfrm>
              <a:off x="7640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5" name="椭圆 154">
              <a:extLst>
                <a:ext uri="{FF2B5EF4-FFF2-40B4-BE49-F238E27FC236}">
                  <a16:creationId xmlns:a16="http://schemas.microsoft.com/office/drawing/2014/main" id="{7FE45773-4DCA-31D4-C945-83A2A4F6DC13}"/>
                </a:ext>
              </a:extLst>
            </p:cNvPr>
            <p:cNvSpPr/>
            <p:nvPr/>
          </p:nvSpPr>
          <p:spPr>
            <a:xfrm>
              <a:off x="7830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6" name="椭圆 155">
              <a:extLst>
                <a:ext uri="{FF2B5EF4-FFF2-40B4-BE49-F238E27FC236}">
                  <a16:creationId xmlns:a16="http://schemas.microsoft.com/office/drawing/2014/main" id="{8FE34025-E1DC-C59A-02AA-E574C5539EDC}"/>
                </a:ext>
              </a:extLst>
            </p:cNvPr>
            <p:cNvSpPr/>
            <p:nvPr/>
          </p:nvSpPr>
          <p:spPr>
            <a:xfrm>
              <a:off x="8021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7" name="椭圆 156">
              <a:extLst>
                <a:ext uri="{FF2B5EF4-FFF2-40B4-BE49-F238E27FC236}">
                  <a16:creationId xmlns:a16="http://schemas.microsoft.com/office/drawing/2014/main" id="{F35B1021-B924-AAED-4E95-559C406A84B9}"/>
                </a:ext>
              </a:extLst>
            </p:cNvPr>
            <p:cNvSpPr/>
            <p:nvPr/>
          </p:nvSpPr>
          <p:spPr>
            <a:xfrm>
              <a:off x="8211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8" name="椭圆 157">
              <a:extLst>
                <a:ext uri="{FF2B5EF4-FFF2-40B4-BE49-F238E27FC236}">
                  <a16:creationId xmlns:a16="http://schemas.microsoft.com/office/drawing/2014/main" id="{7C426862-2297-E2F8-0E3F-17266765B3CB}"/>
                </a:ext>
              </a:extLst>
            </p:cNvPr>
            <p:cNvSpPr/>
            <p:nvPr/>
          </p:nvSpPr>
          <p:spPr>
            <a:xfrm>
              <a:off x="8402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9" name="椭圆 158">
              <a:extLst>
                <a:ext uri="{FF2B5EF4-FFF2-40B4-BE49-F238E27FC236}">
                  <a16:creationId xmlns:a16="http://schemas.microsoft.com/office/drawing/2014/main" id="{3436E10C-26C1-5093-7380-61E280A18502}"/>
                </a:ext>
              </a:extLst>
            </p:cNvPr>
            <p:cNvSpPr/>
            <p:nvPr/>
          </p:nvSpPr>
          <p:spPr>
            <a:xfrm>
              <a:off x="8592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0" name="椭圆 159">
              <a:extLst>
                <a:ext uri="{FF2B5EF4-FFF2-40B4-BE49-F238E27FC236}">
                  <a16:creationId xmlns:a16="http://schemas.microsoft.com/office/drawing/2014/main" id="{14B377AB-4CCA-13DD-FB81-F733B61943FD}"/>
                </a:ext>
              </a:extLst>
            </p:cNvPr>
            <p:cNvSpPr/>
            <p:nvPr/>
          </p:nvSpPr>
          <p:spPr>
            <a:xfrm>
              <a:off x="8783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1" name="椭圆 160">
              <a:extLst>
                <a:ext uri="{FF2B5EF4-FFF2-40B4-BE49-F238E27FC236}">
                  <a16:creationId xmlns:a16="http://schemas.microsoft.com/office/drawing/2014/main" id="{6F06BA04-8869-A5F0-D9EF-C614F74EFF8D}"/>
                </a:ext>
              </a:extLst>
            </p:cNvPr>
            <p:cNvSpPr/>
            <p:nvPr/>
          </p:nvSpPr>
          <p:spPr>
            <a:xfrm>
              <a:off x="8973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2" name="椭圆 161">
              <a:extLst>
                <a:ext uri="{FF2B5EF4-FFF2-40B4-BE49-F238E27FC236}">
                  <a16:creationId xmlns:a16="http://schemas.microsoft.com/office/drawing/2014/main" id="{1D418EA2-B712-D57C-9243-58896E37DD14}"/>
                </a:ext>
              </a:extLst>
            </p:cNvPr>
            <p:cNvSpPr/>
            <p:nvPr/>
          </p:nvSpPr>
          <p:spPr>
            <a:xfrm>
              <a:off x="9164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3" name="椭圆 162">
              <a:extLst>
                <a:ext uri="{FF2B5EF4-FFF2-40B4-BE49-F238E27FC236}">
                  <a16:creationId xmlns:a16="http://schemas.microsoft.com/office/drawing/2014/main" id="{6B214ACB-AD46-4AF8-B9FE-98F865F6E174}"/>
                </a:ext>
              </a:extLst>
            </p:cNvPr>
            <p:cNvSpPr/>
            <p:nvPr/>
          </p:nvSpPr>
          <p:spPr>
            <a:xfrm>
              <a:off x="9354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4" name="椭圆 163">
              <a:extLst>
                <a:ext uri="{FF2B5EF4-FFF2-40B4-BE49-F238E27FC236}">
                  <a16:creationId xmlns:a16="http://schemas.microsoft.com/office/drawing/2014/main" id="{6C0C2E6C-62F1-DA63-1F66-1F2A2BEF0D39}"/>
                </a:ext>
              </a:extLst>
            </p:cNvPr>
            <p:cNvSpPr/>
            <p:nvPr/>
          </p:nvSpPr>
          <p:spPr>
            <a:xfrm>
              <a:off x="9545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5" name="椭圆 164">
              <a:extLst>
                <a:ext uri="{FF2B5EF4-FFF2-40B4-BE49-F238E27FC236}">
                  <a16:creationId xmlns:a16="http://schemas.microsoft.com/office/drawing/2014/main" id="{389C8B3B-D2ED-0C0B-233B-BB70DE99D8BB}"/>
                </a:ext>
              </a:extLst>
            </p:cNvPr>
            <p:cNvSpPr/>
            <p:nvPr/>
          </p:nvSpPr>
          <p:spPr>
            <a:xfrm>
              <a:off x="9735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6" name="椭圆 165">
              <a:extLst>
                <a:ext uri="{FF2B5EF4-FFF2-40B4-BE49-F238E27FC236}">
                  <a16:creationId xmlns:a16="http://schemas.microsoft.com/office/drawing/2014/main" id="{500C8EC1-88D0-142E-5825-AF7CB192AAC3}"/>
                </a:ext>
              </a:extLst>
            </p:cNvPr>
            <p:cNvSpPr/>
            <p:nvPr/>
          </p:nvSpPr>
          <p:spPr>
            <a:xfrm>
              <a:off x="9926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7" name="椭圆 166">
              <a:extLst>
                <a:ext uri="{FF2B5EF4-FFF2-40B4-BE49-F238E27FC236}">
                  <a16:creationId xmlns:a16="http://schemas.microsoft.com/office/drawing/2014/main" id="{D0A39786-38AF-6B19-77E9-E7D60D2C5DA1}"/>
                </a:ext>
              </a:extLst>
            </p:cNvPr>
            <p:cNvSpPr/>
            <p:nvPr/>
          </p:nvSpPr>
          <p:spPr>
            <a:xfrm>
              <a:off x="10116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8" name="椭圆 167">
              <a:extLst>
                <a:ext uri="{FF2B5EF4-FFF2-40B4-BE49-F238E27FC236}">
                  <a16:creationId xmlns:a16="http://schemas.microsoft.com/office/drawing/2014/main" id="{D4AB480E-A66E-5D18-6A39-A72B0B5890B0}"/>
                </a:ext>
              </a:extLst>
            </p:cNvPr>
            <p:cNvSpPr/>
            <p:nvPr/>
          </p:nvSpPr>
          <p:spPr>
            <a:xfrm>
              <a:off x="7259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9" name="椭圆 168">
              <a:extLst>
                <a:ext uri="{FF2B5EF4-FFF2-40B4-BE49-F238E27FC236}">
                  <a16:creationId xmlns:a16="http://schemas.microsoft.com/office/drawing/2014/main" id="{CB55E40C-E067-2A80-0705-878F940D053C}"/>
                </a:ext>
              </a:extLst>
            </p:cNvPr>
            <p:cNvSpPr/>
            <p:nvPr/>
          </p:nvSpPr>
          <p:spPr>
            <a:xfrm>
              <a:off x="7449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0" name="椭圆 169">
              <a:extLst>
                <a:ext uri="{FF2B5EF4-FFF2-40B4-BE49-F238E27FC236}">
                  <a16:creationId xmlns:a16="http://schemas.microsoft.com/office/drawing/2014/main" id="{B3B99627-8348-5C04-0E62-9AE847D568D8}"/>
                </a:ext>
              </a:extLst>
            </p:cNvPr>
            <p:cNvSpPr/>
            <p:nvPr/>
          </p:nvSpPr>
          <p:spPr>
            <a:xfrm>
              <a:off x="7640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1" name="椭圆 170">
              <a:extLst>
                <a:ext uri="{FF2B5EF4-FFF2-40B4-BE49-F238E27FC236}">
                  <a16:creationId xmlns:a16="http://schemas.microsoft.com/office/drawing/2014/main" id="{92DD3381-9D9F-FF7A-D45A-C0C927A00F94}"/>
                </a:ext>
              </a:extLst>
            </p:cNvPr>
            <p:cNvSpPr/>
            <p:nvPr/>
          </p:nvSpPr>
          <p:spPr>
            <a:xfrm>
              <a:off x="7830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2" name="椭圆 171">
              <a:extLst>
                <a:ext uri="{FF2B5EF4-FFF2-40B4-BE49-F238E27FC236}">
                  <a16:creationId xmlns:a16="http://schemas.microsoft.com/office/drawing/2014/main" id="{B53693CA-2A2E-5D70-0171-85036556F760}"/>
                </a:ext>
              </a:extLst>
            </p:cNvPr>
            <p:cNvSpPr/>
            <p:nvPr/>
          </p:nvSpPr>
          <p:spPr>
            <a:xfrm>
              <a:off x="8021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3" name="椭圆 172">
              <a:extLst>
                <a:ext uri="{FF2B5EF4-FFF2-40B4-BE49-F238E27FC236}">
                  <a16:creationId xmlns:a16="http://schemas.microsoft.com/office/drawing/2014/main" id="{7BC8E440-74A8-471A-3D4A-9866F3B5B191}"/>
                </a:ext>
              </a:extLst>
            </p:cNvPr>
            <p:cNvSpPr/>
            <p:nvPr/>
          </p:nvSpPr>
          <p:spPr>
            <a:xfrm>
              <a:off x="8211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4" name="椭圆 173">
              <a:extLst>
                <a:ext uri="{FF2B5EF4-FFF2-40B4-BE49-F238E27FC236}">
                  <a16:creationId xmlns:a16="http://schemas.microsoft.com/office/drawing/2014/main" id="{DE8C735D-87E5-A636-3F37-F681A3E9679B}"/>
                </a:ext>
              </a:extLst>
            </p:cNvPr>
            <p:cNvSpPr/>
            <p:nvPr/>
          </p:nvSpPr>
          <p:spPr>
            <a:xfrm>
              <a:off x="8402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5" name="椭圆 174">
              <a:extLst>
                <a:ext uri="{FF2B5EF4-FFF2-40B4-BE49-F238E27FC236}">
                  <a16:creationId xmlns:a16="http://schemas.microsoft.com/office/drawing/2014/main" id="{1014D963-F3BD-5895-406F-FB51050F9589}"/>
                </a:ext>
              </a:extLst>
            </p:cNvPr>
            <p:cNvSpPr/>
            <p:nvPr/>
          </p:nvSpPr>
          <p:spPr>
            <a:xfrm>
              <a:off x="8592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6" name="椭圆 175">
              <a:extLst>
                <a:ext uri="{FF2B5EF4-FFF2-40B4-BE49-F238E27FC236}">
                  <a16:creationId xmlns:a16="http://schemas.microsoft.com/office/drawing/2014/main" id="{CA1001E5-BA81-51FA-4A10-1F332CFA1937}"/>
                </a:ext>
              </a:extLst>
            </p:cNvPr>
            <p:cNvSpPr/>
            <p:nvPr/>
          </p:nvSpPr>
          <p:spPr>
            <a:xfrm>
              <a:off x="8783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7" name="椭圆 176">
              <a:extLst>
                <a:ext uri="{FF2B5EF4-FFF2-40B4-BE49-F238E27FC236}">
                  <a16:creationId xmlns:a16="http://schemas.microsoft.com/office/drawing/2014/main" id="{B3BF1985-3278-CDFA-C688-CA50577796C5}"/>
                </a:ext>
              </a:extLst>
            </p:cNvPr>
            <p:cNvSpPr/>
            <p:nvPr/>
          </p:nvSpPr>
          <p:spPr>
            <a:xfrm>
              <a:off x="8973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8" name="椭圆 177">
              <a:extLst>
                <a:ext uri="{FF2B5EF4-FFF2-40B4-BE49-F238E27FC236}">
                  <a16:creationId xmlns:a16="http://schemas.microsoft.com/office/drawing/2014/main" id="{9B64687D-641C-15AC-9A9E-311128D318DA}"/>
                </a:ext>
              </a:extLst>
            </p:cNvPr>
            <p:cNvSpPr/>
            <p:nvPr/>
          </p:nvSpPr>
          <p:spPr>
            <a:xfrm>
              <a:off x="9164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9" name="椭圆 178">
              <a:extLst>
                <a:ext uri="{FF2B5EF4-FFF2-40B4-BE49-F238E27FC236}">
                  <a16:creationId xmlns:a16="http://schemas.microsoft.com/office/drawing/2014/main" id="{EFE9CC9F-AC7F-B819-4EE5-06562B929388}"/>
                </a:ext>
              </a:extLst>
            </p:cNvPr>
            <p:cNvSpPr/>
            <p:nvPr/>
          </p:nvSpPr>
          <p:spPr>
            <a:xfrm>
              <a:off x="9354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0" name="椭圆 179">
              <a:extLst>
                <a:ext uri="{FF2B5EF4-FFF2-40B4-BE49-F238E27FC236}">
                  <a16:creationId xmlns:a16="http://schemas.microsoft.com/office/drawing/2014/main" id="{173DCB4B-F7EC-6325-EB50-0EC040371D75}"/>
                </a:ext>
              </a:extLst>
            </p:cNvPr>
            <p:cNvSpPr/>
            <p:nvPr/>
          </p:nvSpPr>
          <p:spPr>
            <a:xfrm>
              <a:off x="9545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1" name="椭圆 180">
              <a:extLst>
                <a:ext uri="{FF2B5EF4-FFF2-40B4-BE49-F238E27FC236}">
                  <a16:creationId xmlns:a16="http://schemas.microsoft.com/office/drawing/2014/main" id="{DAD45534-B4D6-D4F5-C4D4-03289F3E187E}"/>
                </a:ext>
              </a:extLst>
            </p:cNvPr>
            <p:cNvSpPr/>
            <p:nvPr/>
          </p:nvSpPr>
          <p:spPr>
            <a:xfrm>
              <a:off x="9735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2" name="椭圆 181">
              <a:extLst>
                <a:ext uri="{FF2B5EF4-FFF2-40B4-BE49-F238E27FC236}">
                  <a16:creationId xmlns:a16="http://schemas.microsoft.com/office/drawing/2014/main" id="{FFFD4DE0-33D3-EFC9-104A-CCB25899E3FF}"/>
                </a:ext>
              </a:extLst>
            </p:cNvPr>
            <p:cNvSpPr/>
            <p:nvPr/>
          </p:nvSpPr>
          <p:spPr>
            <a:xfrm>
              <a:off x="9926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3" name="椭圆 182">
              <a:extLst>
                <a:ext uri="{FF2B5EF4-FFF2-40B4-BE49-F238E27FC236}">
                  <a16:creationId xmlns:a16="http://schemas.microsoft.com/office/drawing/2014/main" id="{7B0CBD4E-B4C5-7C65-5D2E-4FE3757648B8}"/>
                </a:ext>
              </a:extLst>
            </p:cNvPr>
            <p:cNvSpPr/>
            <p:nvPr/>
          </p:nvSpPr>
          <p:spPr>
            <a:xfrm>
              <a:off x="10116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Tree>
    <p:extLst>
      <p:ext uri="{BB962C8B-B14F-4D97-AF65-F5344CB8AC3E}">
        <p14:creationId xmlns:p14="http://schemas.microsoft.com/office/powerpoint/2010/main" val="62720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211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直角三角形 82">
            <a:extLst>
              <a:ext uri="{FF2B5EF4-FFF2-40B4-BE49-F238E27FC236}">
                <a16:creationId xmlns:a16="http://schemas.microsoft.com/office/drawing/2014/main" id="{3ED5906C-80E8-6F71-8E6D-EAB0F1F6FDE0}"/>
              </a:ext>
            </a:extLst>
          </p:cNvPr>
          <p:cNvSpPr/>
          <p:nvPr/>
        </p:nvSpPr>
        <p:spPr>
          <a:xfrm rot="10800000">
            <a:off x="2504264" y="-1"/>
            <a:ext cx="9687735" cy="9687735"/>
          </a:xfrm>
          <a:prstGeom prst="r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2" name="直角三角形 41">
            <a:extLst>
              <a:ext uri="{FF2B5EF4-FFF2-40B4-BE49-F238E27FC236}">
                <a16:creationId xmlns:a16="http://schemas.microsoft.com/office/drawing/2014/main" id="{B474051F-09C9-E1F8-6D34-9B18243AF18B}"/>
              </a:ext>
            </a:extLst>
          </p:cNvPr>
          <p:cNvSpPr/>
          <p:nvPr/>
        </p:nvSpPr>
        <p:spPr>
          <a:xfrm>
            <a:off x="-1" y="1864873"/>
            <a:ext cx="4993127" cy="4993127"/>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0" name="矩形 79">
            <a:extLst>
              <a:ext uri="{FF2B5EF4-FFF2-40B4-BE49-F238E27FC236}">
                <a16:creationId xmlns:a16="http://schemas.microsoft.com/office/drawing/2014/main" id="{348D8E91-035E-6AF9-E310-3F59785473EC}"/>
              </a:ext>
            </a:extLst>
          </p:cNvPr>
          <p:cNvSpPr/>
          <p:nvPr/>
        </p:nvSpPr>
        <p:spPr>
          <a:xfrm>
            <a:off x="5811552" y="1074383"/>
            <a:ext cx="6981581" cy="3240138"/>
          </a:xfrm>
          <a:prstGeom prst="rect">
            <a:avLst/>
          </a:prstGeom>
          <a:solidFill>
            <a:schemeClr val="bg1"/>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8" name="矩形 37">
            <a:extLst>
              <a:ext uri="{FF2B5EF4-FFF2-40B4-BE49-F238E27FC236}">
                <a16:creationId xmlns:a16="http://schemas.microsoft.com/office/drawing/2014/main" id="{45BC8EAD-FDF2-103B-3D21-724A67B5AEB9}"/>
              </a:ext>
            </a:extLst>
          </p:cNvPr>
          <p:cNvSpPr/>
          <p:nvPr/>
        </p:nvSpPr>
        <p:spPr>
          <a:xfrm>
            <a:off x="-164783" y="410407"/>
            <a:ext cx="6429851" cy="4604506"/>
          </a:xfrm>
          <a:prstGeom prst="rect">
            <a:avLst/>
          </a:prstGeom>
          <a:solidFill>
            <a:schemeClr val="bg1"/>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 name="文本框 7">
            <a:extLst>
              <a:ext uri="{FF2B5EF4-FFF2-40B4-BE49-F238E27FC236}">
                <a16:creationId xmlns:a16="http://schemas.microsoft.com/office/drawing/2014/main" id="{4F542302-75DB-4D8A-9F93-DE896D080494}"/>
              </a:ext>
            </a:extLst>
          </p:cNvPr>
          <p:cNvSpPr txBox="1"/>
          <p:nvPr/>
        </p:nvSpPr>
        <p:spPr>
          <a:xfrm>
            <a:off x="723900" y="970811"/>
            <a:ext cx="1538883" cy="461665"/>
          </a:xfrm>
          <a:prstGeom prst="rect">
            <a:avLst/>
          </a:prstGeom>
          <a:noFill/>
        </p:spPr>
        <p:txBody>
          <a:bodyPr wrap="none" lIns="0" tIns="0" rIns="0" bIns="0" rtlCol="0">
            <a:noAutofit/>
          </a:bodyPr>
          <a:lstStyle/>
          <a:p>
            <a:pPr algn="l"/>
            <a:r>
              <a:rPr lang="zh-CN" altLang="en-US" sz="3000" dirty="0">
                <a:latin typeface="OPPOSans B" panose="00020600040101010101" pitchFamily="18" charset="-122"/>
                <a:ea typeface="OPPOSans B" panose="00020600040101010101" pitchFamily="18" charset="-122"/>
              </a:rPr>
              <a:t>配色方案</a:t>
            </a:r>
          </a:p>
        </p:txBody>
      </p:sp>
      <p:sp>
        <p:nvSpPr>
          <p:cNvPr id="9" name="椭圆 8">
            <a:extLst>
              <a:ext uri="{FF2B5EF4-FFF2-40B4-BE49-F238E27FC236}">
                <a16:creationId xmlns:a16="http://schemas.microsoft.com/office/drawing/2014/main" id="{CD15B40C-2896-4518-AC11-1EE5FDD629D4}"/>
              </a:ext>
            </a:extLst>
          </p:cNvPr>
          <p:cNvSpPr/>
          <p:nvPr/>
        </p:nvSpPr>
        <p:spPr>
          <a:xfrm>
            <a:off x="723899" y="1719673"/>
            <a:ext cx="1125327" cy="1125327"/>
          </a:xfrm>
          <a:prstGeom prst="ellipse">
            <a:avLst/>
          </a:prstGeom>
          <a:solidFill>
            <a:srgbClr val="4467FF"/>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000" dirty="0">
              <a:solidFill>
                <a:schemeClr val="tx1"/>
              </a:solidFill>
            </a:endParaRPr>
          </a:p>
        </p:txBody>
      </p:sp>
      <p:sp>
        <p:nvSpPr>
          <p:cNvPr id="10" name="椭圆 9">
            <a:extLst>
              <a:ext uri="{FF2B5EF4-FFF2-40B4-BE49-F238E27FC236}">
                <a16:creationId xmlns:a16="http://schemas.microsoft.com/office/drawing/2014/main" id="{BA4AA6EB-047C-4FFF-89FC-7809AAFA5680}"/>
              </a:ext>
            </a:extLst>
          </p:cNvPr>
          <p:cNvSpPr/>
          <p:nvPr/>
        </p:nvSpPr>
        <p:spPr>
          <a:xfrm>
            <a:off x="1950640" y="1719673"/>
            <a:ext cx="1125327" cy="1125327"/>
          </a:xfrm>
          <a:prstGeom prst="ellipse">
            <a:avLst/>
          </a:prstGeom>
          <a:solidFill>
            <a:srgbClr val="31DDDD"/>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000" dirty="0">
              <a:solidFill>
                <a:schemeClr val="tx1"/>
              </a:solidFill>
            </a:endParaRPr>
          </a:p>
        </p:txBody>
      </p:sp>
      <p:sp>
        <p:nvSpPr>
          <p:cNvPr id="11" name="椭圆 10">
            <a:extLst>
              <a:ext uri="{FF2B5EF4-FFF2-40B4-BE49-F238E27FC236}">
                <a16:creationId xmlns:a16="http://schemas.microsoft.com/office/drawing/2014/main" id="{35BB1D17-4685-40E2-A575-D61657388688}"/>
              </a:ext>
            </a:extLst>
          </p:cNvPr>
          <p:cNvSpPr/>
          <p:nvPr/>
        </p:nvSpPr>
        <p:spPr>
          <a:xfrm>
            <a:off x="3177381" y="1719673"/>
            <a:ext cx="1125327" cy="1125327"/>
          </a:xfrm>
          <a:prstGeom prst="ellipse">
            <a:avLst/>
          </a:prstGeom>
          <a:solidFill>
            <a:srgbClr val="FD846B"/>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000" dirty="0">
              <a:solidFill>
                <a:schemeClr val="tx1"/>
              </a:solidFill>
            </a:endParaRPr>
          </a:p>
        </p:txBody>
      </p:sp>
      <p:sp>
        <p:nvSpPr>
          <p:cNvPr id="12" name="椭圆 11">
            <a:extLst>
              <a:ext uri="{FF2B5EF4-FFF2-40B4-BE49-F238E27FC236}">
                <a16:creationId xmlns:a16="http://schemas.microsoft.com/office/drawing/2014/main" id="{02DF12D4-151D-46E8-85E3-1E8AD331CBBC}"/>
              </a:ext>
            </a:extLst>
          </p:cNvPr>
          <p:cNvSpPr/>
          <p:nvPr/>
        </p:nvSpPr>
        <p:spPr>
          <a:xfrm>
            <a:off x="4404121" y="1719673"/>
            <a:ext cx="1125327" cy="1125327"/>
          </a:xfrm>
          <a:prstGeom prst="ellipse">
            <a:avLst/>
          </a:prstGeom>
          <a:solidFill>
            <a:srgbClr val="FEE356"/>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000" dirty="0">
              <a:solidFill>
                <a:schemeClr val="tx1"/>
              </a:solidFill>
            </a:endParaRPr>
          </a:p>
        </p:txBody>
      </p:sp>
      <p:sp>
        <p:nvSpPr>
          <p:cNvPr id="24" name="文本框 23">
            <a:extLst>
              <a:ext uri="{FF2B5EF4-FFF2-40B4-BE49-F238E27FC236}">
                <a16:creationId xmlns:a16="http://schemas.microsoft.com/office/drawing/2014/main" id="{911582D5-F7DC-4070-AB5F-6B7F2169DC16}"/>
              </a:ext>
            </a:extLst>
          </p:cNvPr>
          <p:cNvSpPr txBox="1"/>
          <p:nvPr/>
        </p:nvSpPr>
        <p:spPr>
          <a:xfrm>
            <a:off x="2334064" y="1010499"/>
            <a:ext cx="1431482" cy="230832"/>
          </a:xfrm>
          <a:prstGeom prst="rect">
            <a:avLst/>
          </a:prstGeom>
          <a:noFill/>
        </p:spPr>
        <p:txBody>
          <a:bodyPr wrap="none" lIns="0" tIns="0" rIns="0" bIns="0" rtlCol="0">
            <a:noAutofit/>
          </a:bodyPr>
          <a:lstStyle/>
          <a:p>
            <a:pPr algn="l"/>
            <a:r>
              <a:rPr lang="en-US" altLang="zh-CN" sz="1500" dirty="0">
                <a:latin typeface="OPPOSans B" panose="00020600040101010101" pitchFamily="18" charset="-122"/>
                <a:ea typeface="OPPOSans B" panose="00020600040101010101" pitchFamily="18" charset="-122"/>
              </a:rPr>
              <a:t>Color scheme</a:t>
            </a:r>
            <a:endParaRPr lang="zh-CN" altLang="en-US" sz="1500" dirty="0">
              <a:latin typeface="OPPOSans B" panose="00020600040101010101" pitchFamily="18" charset="-122"/>
              <a:ea typeface="OPPOSans B" panose="00020600040101010101" pitchFamily="18" charset="-122"/>
            </a:endParaRPr>
          </a:p>
        </p:txBody>
      </p:sp>
      <p:sp>
        <p:nvSpPr>
          <p:cNvPr id="25" name="文本框 24">
            <a:extLst>
              <a:ext uri="{FF2B5EF4-FFF2-40B4-BE49-F238E27FC236}">
                <a16:creationId xmlns:a16="http://schemas.microsoft.com/office/drawing/2014/main" id="{35302CC9-801B-4A2D-A0A6-D47A39B58E4C}"/>
              </a:ext>
            </a:extLst>
          </p:cNvPr>
          <p:cNvSpPr txBox="1"/>
          <p:nvPr/>
        </p:nvSpPr>
        <p:spPr>
          <a:xfrm>
            <a:off x="723106" y="4314521"/>
            <a:ext cx="384721" cy="230832"/>
          </a:xfrm>
          <a:prstGeom prst="rect">
            <a:avLst/>
          </a:prstGeom>
          <a:noFill/>
        </p:spPr>
        <p:txBody>
          <a:bodyPr wrap="none" lIns="0" tIns="0" rIns="0" bIns="0" rtlCol="0">
            <a:noAutofit/>
          </a:bodyPr>
          <a:lstStyle/>
          <a:p>
            <a:pPr algn="l"/>
            <a:r>
              <a:rPr lang="zh-CN" altLang="en-US" sz="1500" dirty="0"/>
              <a:t>设计</a:t>
            </a:r>
          </a:p>
        </p:txBody>
      </p:sp>
      <p:sp>
        <p:nvSpPr>
          <p:cNvPr id="26" name="文本框 25">
            <a:extLst>
              <a:ext uri="{FF2B5EF4-FFF2-40B4-BE49-F238E27FC236}">
                <a16:creationId xmlns:a16="http://schemas.microsoft.com/office/drawing/2014/main" id="{A75E85B2-1722-4140-9ACB-A20A61F48905}"/>
              </a:ext>
            </a:extLst>
          </p:cNvPr>
          <p:cNvSpPr txBox="1"/>
          <p:nvPr/>
        </p:nvSpPr>
        <p:spPr>
          <a:xfrm>
            <a:off x="1678927" y="4314521"/>
            <a:ext cx="384721" cy="230832"/>
          </a:xfrm>
          <a:prstGeom prst="rect">
            <a:avLst/>
          </a:prstGeom>
          <a:noFill/>
        </p:spPr>
        <p:txBody>
          <a:bodyPr wrap="none" lIns="0" tIns="0" rIns="0" bIns="0" rtlCol="0">
            <a:noAutofit/>
          </a:bodyPr>
          <a:lstStyle/>
          <a:p>
            <a:pPr algn="l"/>
            <a:r>
              <a:rPr lang="zh-CN" altLang="en-US" sz="1500" dirty="0"/>
              <a:t>变体</a:t>
            </a:r>
          </a:p>
        </p:txBody>
      </p:sp>
      <p:sp>
        <p:nvSpPr>
          <p:cNvPr id="27" name="文本框 26">
            <a:extLst>
              <a:ext uri="{FF2B5EF4-FFF2-40B4-BE49-F238E27FC236}">
                <a16:creationId xmlns:a16="http://schemas.microsoft.com/office/drawing/2014/main" id="{407BD5FA-23F7-4808-874B-FEE61C86FFE2}"/>
              </a:ext>
            </a:extLst>
          </p:cNvPr>
          <p:cNvSpPr txBox="1"/>
          <p:nvPr/>
        </p:nvSpPr>
        <p:spPr>
          <a:xfrm>
            <a:off x="2634748" y="4314521"/>
            <a:ext cx="384721" cy="230832"/>
          </a:xfrm>
          <a:prstGeom prst="rect">
            <a:avLst/>
          </a:prstGeom>
          <a:noFill/>
        </p:spPr>
        <p:txBody>
          <a:bodyPr wrap="none" lIns="0" tIns="0" rIns="0" bIns="0" rtlCol="0">
            <a:noAutofit/>
          </a:bodyPr>
          <a:lstStyle/>
          <a:p>
            <a:pPr algn="l"/>
            <a:r>
              <a:rPr lang="zh-CN" altLang="en-US" sz="1500" dirty="0"/>
              <a:t>颜色</a:t>
            </a:r>
          </a:p>
        </p:txBody>
      </p:sp>
      <p:sp>
        <p:nvSpPr>
          <p:cNvPr id="28" name="文本框 27">
            <a:extLst>
              <a:ext uri="{FF2B5EF4-FFF2-40B4-BE49-F238E27FC236}">
                <a16:creationId xmlns:a16="http://schemas.microsoft.com/office/drawing/2014/main" id="{207435FE-D35A-49E4-8896-60992345780F}"/>
              </a:ext>
            </a:extLst>
          </p:cNvPr>
          <p:cNvSpPr txBox="1"/>
          <p:nvPr/>
        </p:nvSpPr>
        <p:spPr>
          <a:xfrm>
            <a:off x="3590568" y="4314521"/>
            <a:ext cx="961802" cy="230832"/>
          </a:xfrm>
          <a:prstGeom prst="rect">
            <a:avLst/>
          </a:prstGeom>
          <a:noFill/>
        </p:spPr>
        <p:txBody>
          <a:bodyPr wrap="none" lIns="0" tIns="0" rIns="0" bIns="0" rtlCol="0">
            <a:noAutofit/>
          </a:bodyPr>
          <a:lstStyle/>
          <a:p>
            <a:pPr algn="l"/>
            <a:r>
              <a:rPr lang="zh-CN" altLang="en-US" sz="1500" dirty="0"/>
              <a:t>自定义颜色</a:t>
            </a:r>
          </a:p>
        </p:txBody>
      </p:sp>
      <p:sp>
        <p:nvSpPr>
          <p:cNvPr id="29" name="等腰三角形 28">
            <a:extLst>
              <a:ext uri="{FF2B5EF4-FFF2-40B4-BE49-F238E27FC236}">
                <a16:creationId xmlns:a16="http://schemas.microsoft.com/office/drawing/2014/main" id="{D1AD6B8C-6A3A-4EFD-884C-E5E9E6D34C98}"/>
              </a:ext>
            </a:extLst>
          </p:cNvPr>
          <p:cNvSpPr/>
          <p:nvPr/>
        </p:nvSpPr>
        <p:spPr>
          <a:xfrm rot="5400000">
            <a:off x="1342259" y="4385870"/>
            <a:ext cx="102235" cy="8813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000">
              <a:solidFill>
                <a:schemeClr val="tx1"/>
              </a:solidFill>
            </a:endParaRPr>
          </a:p>
        </p:txBody>
      </p:sp>
      <p:sp>
        <p:nvSpPr>
          <p:cNvPr id="30" name="等腰三角形 29">
            <a:extLst>
              <a:ext uri="{FF2B5EF4-FFF2-40B4-BE49-F238E27FC236}">
                <a16:creationId xmlns:a16="http://schemas.microsoft.com/office/drawing/2014/main" id="{125147D2-3CD0-49E5-B67C-4040F3009BC3}"/>
              </a:ext>
            </a:extLst>
          </p:cNvPr>
          <p:cNvSpPr/>
          <p:nvPr/>
        </p:nvSpPr>
        <p:spPr>
          <a:xfrm rot="5400000">
            <a:off x="2298080" y="4385870"/>
            <a:ext cx="102235" cy="8813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000">
              <a:solidFill>
                <a:schemeClr val="tx1"/>
              </a:solidFill>
            </a:endParaRPr>
          </a:p>
        </p:txBody>
      </p:sp>
      <p:sp>
        <p:nvSpPr>
          <p:cNvPr id="31" name="等腰三角形 30">
            <a:extLst>
              <a:ext uri="{FF2B5EF4-FFF2-40B4-BE49-F238E27FC236}">
                <a16:creationId xmlns:a16="http://schemas.microsoft.com/office/drawing/2014/main" id="{E39F9DEB-3B69-4156-AF1F-D1FD7C6FF156}"/>
              </a:ext>
            </a:extLst>
          </p:cNvPr>
          <p:cNvSpPr/>
          <p:nvPr/>
        </p:nvSpPr>
        <p:spPr>
          <a:xfrm rot="5400000">
            <a:off x="3253901" y="4385870"/>
            <a:ext cx="102235" cy="8813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000">
              <a:solidFill>
                <a:schemeClr val="tx1"/>
              </a:solidFill>
            </a:endParaRPr>
          </a:p>
        </p:txBody>
      </p:sp>
      <p:sp>
        <p:nvSpPr>
          <p:cNvPr id="32" name="文本框 31">
            <a:extLst>
              <a:ext uri="{FF2B5EF4-FFF2-40B4-BE49-F238E27FC236}">
                <a16:creationId xmlns:a16="http://schemas.microsoft.com/office/drawing/2014/main" id="{E7A1BEE7-8AA0-4284-A7DC-ACC824B18435}"/>
              </a:ext>
            </a:extLst>
          </p:cNvPr>
          <p:cNvSpPr txBox="1"/>
          <p:nvPr/>
        </p:nvSpPr>
        <p:spPr>
          <a:xfrm>
            <a:off x="723106" y="3898588"/>
            <a:ext cx="2051844" cy="307777"/>
          </a:xfrm>
          <a:prstGeom prst="rect">
            <a:avLst/>
          </a:prstGeom>
          <a:noFill/>
        </p:spPr>
        <p:txBody>
          <a:bodyPr wrap="none" lIns="0" tIns="0" rIns="0" bIns="0" rtlCol="0">
            <a:noAutofit/>
          </a:bodyPr>
          <a:lstStyle/>
          <a:p>
            <a:pPr algn="l"/>
            <a:r>
              <a:rPr lang="zh-CN" altLang="en-US" sz="2000" dirty="0">
                <a:latin typeface="OPPOSans B" panose="00020600040101010101" pitchFamily="18" charset="-122"/>
                <a:ea typeface="OPPOSans B" panose="00020600040101010101" pitchFamily="18" charset="-122"/>
              </a:rPr>
              <a:t>一键换色操作方法</a:t>
            </a:r>
          </a:p>
        </p:txBody>
      </p:sp>
      <p:sp>
        <p:nvSpPr>
          <p:cNvPr id="39" name="文本框 38">
            <a:extLst>
              <a:ext uri="{FF2B5EF4-FFF2-40B4-BE49-F238E27FC236}">
                <a16:creationId xmlns:a16="http://schemas.microsoft.com/office/drawing/2014/main" id="{C27CB989-78AB-4B56-9118-CB044A0C1F19}"/>
              </a:ext>
            </a:extLst>
          </p:cNvPr>
          <p:cNvSpPr txBox="1"/>
          <p:nvPr/>
        </p:nvSpPr>
        <p:spPr>
          <a:xfrm>
            <a:off x="6794344" y="1480317"/>
            <a:ext cx="1538883" cy="461665"/>
          </a:xfrm>
          <a:prstGeom prst="rect">
            <a:avLst/>
          </a:prstGeom>
          <a:noFill/>
        </p:spPr>
        <p:txBody>
          <a:bodyPr wrap="none" lIns="0" tIns="0" rIns="0" bIns="0" rtlCol="0">
            <a:noAutofit/>
          </a:bodyPr>
          <a:lstStyle/>
          <a:p>
            <a:pPr algn="l"/>
            <a:r>
              <a:rPr lang="zh-CN" altLang="en-US" sz="3000" dirty="0">
                <a:latin typeface="OPPOSans B" panose="00020600040101010101" pitchFamily="18" charset="-122"/>
                <a:ea typeface="OPPOSans B" panose="00020600040101010101" pitchFamily="18" charset="-122"/>
              </a:rPr>
              <a:t>字体方案</a:t>
            </a:r>
          </a:p>
        </p:txBody>
      </p:sp>
      <p:sp>
        <p:nvSpPr>
          <p:cNvPr id="40" name="文本框 39">
            <a:extLst>
              <a:ext uri="{FF2B5EF4-FFF2-40B4-BE49-F238E27FC236}">
                <a16:creationId xmlns:a16="http://schemas.microsoft.com/office/drawing/2014/main" id="{FE28E0CD-135B-4B41-ADEB-B10BC05CD098}"/>
              </a:ext>
            </a:extLst>
          </p:cNvPr>
          <p:cNvSpPr txBox="1"/>
          <p:nvPr/>
        </p:nvSpPr>
        <p:spPr>
          <a:xfrm>
            <a:off x="8404508" y="1520005"/>
            <a:ext cx="1431482" cy="230832"/>
          </a:xfrm>
          <a:prstGeom prst="rect">
            <a:avLst/>
          </a:prstGeom>
          <a:noFill/>
        </p:spPr>
        <p:txBody>
          <a:bodyPr wrap="none" lIns="0" tIns="0" rIns="0" bIns="0" rtlCol="0">
            <a:noAutofit/>
          </a:bodyPr>
          <a:lstStyle/>
          <a:p>
            <a:pPr algn="l"/>
            <a:r>
              <a:rPr lang="en-US" altLang="zh-CN" sz="1500" dirty="0">
                <a:latin typeface="OPPOSans B" panose="00020600040101010101" pitchFamily="18" charset="-122"/>
                <a:ea typeface="OPPOSans B" panose="00020600040101010101" pitchFamily="18" charset="-122"/>
              </a:rPr>
              <a:t>Color scheme</a:t>
            </a:r>
            <a:endParaRPr lang="zh-CN" altLang="en-US" sz="1500" dirty="0">
              <a:latin typeface="OPPOSans B" panose="00020600040101010101" pitchFamily="18" charset="-122"/>
              <a:ea typeface="OPPOSans B" panose="00020600040101010101" pitchFamily="18" charset="-122"/>
            </a:endParaRPr>
          </a:p>
        </p:txBody>
      </p:sp>
      <p:sp>
        <p:nvSpPr>
          <p:cNvPr id="41" name="文本框 40">
            <a:extLst>
              <a:ext uri="{FF2B5EF4-FFF2-40B4-BE49-F238E27FC236}">
                <a16:creationId xmlns:a16="http://schemas.microsoft.com/office/drawing/2014/main" id="{17EE241A-58E9-4058-9C51-851ED44FB5C8}"/>
              </a:ext>
            </a:extLst>
          </p:cNvPr>
          <p:cNvSpPr txBox="1"/>
          <p:nvPr/>
        </p:nvSpPr>
        <p:spPr>
          <a:xfrm>
            <a:off x="6794344" y="2220712"/>
            <a:ext cx="512961" cy="307777"/>
          </a:xfrm>
          <a:prstGeom prst="rect">
            <a:avLst/>
          </a:prstGeom>
          <a:noFill/>
        </p:spPr>
        <p:txBody>
          <a:bodyPr wrap="none" lIns="0" tIns="0" rIns="0" bIns="0" rtlCol="0">
            <a:noAutofit/>
          </a:bodyPr>
          <a:lstStyle/>
          <a:p>
            <a:pPr algn="l"/>
            <a:r>
              <a:rPr lang="zh-CN" altLang="en-US" sz="2000" dirty="0"/>
              <a:t>中文</a:t>
            </a:r>
          </a:p>
        </p:txBody>
      </p:sp>
      <p:sp>
        <p:nvSpPr>
          <p:cNvPr id="48" name="PA-文本框 47">
            <a:extLst>
              <a:ext uri="{FF2B5EF4-FFF2-40B4-BE49-F238E27FC236}">
                <a16:creationId xmlns:a16="http://schemas.microsoft.com/office/drawing/2014/main" id="{421B1B02-8E73-498B-B1C5-E8E7B96B33E8}"/>
              </a:ext>
            </a:extLst>
          </p:cNvPr>
          <p:cNvSpPr txBox="1"/>
          <p:nvPr>
            <p:custDataLst>
              <p:tags r:id="rId1"/>
            </p:custDataLst>
          </p:nvPr>
        </p:nvSpPr>
        <p:spPr>
          <a:xfrm>
            <a:off x="8274963" y="2725303"/>
            <a:ext cx="2131913" cy="274405"/>
          </a:xfrm>
          <a:custGeom>
            <a:avLst/>
            <a:gdLst/>
            <a:ahLst/>
            <a:cxnLst/>
            <a:rect l="l" t="t" r="r" b="b"/>
            <a:pathLst>
              <a:path w="2131913" h="274405">
                <a:moveTo>
                  <a:pt x="1984809" y="148047"/>
                </a:moveTo>
                <a:lnTo>
                  <a:pt x="1984809" y="237001"/>
                </a:lnTo>
                <a:lnTo>
                  <a:pt x="2044531" y="237001"/>
                </a:lnTo>
                <a:cubicBezTo>
                  <a:pt x="2058990" y="237001"/>
                  <a:pt x="2070306" y="233124"/>
                  <a:pt x="2078478" y="225371"/>
                </a:cubicBezTo>
                <a:cubicBezTo>
                  <a:pt x="2086651" y="217617"/>
                  <a:pt x="2090737" y="206721"/>
                  <a:pt x="2090737" y="192681"/>
                </a:cubicBezTo>
                <a:cubicBezTo>
                  <a:pt x="2090737" y="178431"/>
                  <a:pt x="2086651" y="167430"/>
                  <a:pt x="2078478" y="159677"/>
                </a:cubicBezTo>
                <a:cubicBezTo>
                  <a:pt x="2070306" y="151923"/>
                  <a:pt x="2058990" y="148047"/>
                  <a:pt x="2044531" y="148047"/>
                </a:cubicBezTo>
                <a:close/>
                <a:moveTo>
                  <a:pt x="1280521" y="100584"/>
                </a:moveTo>
                <a:cubicBezTo>
                  <a:pt x="1272559" y="100584"/>
                  <a:pt x="1265382" y="102312"/>
                  <a:pt x="1258990" y="105770"/>
                </a:cubicBezTo>
                <a:cubicBezTo>
                  <a:pt x="1252599" y="109228"/>
                  <a:pt x="1247098" y="114047"/>
                  <a:pt x="1242488" y="120229"/>
                </a:cubicBezTo>
                <a:cubicBezTo>
                  <a:pt x="1237878" y="126411"/>
                  <a:pt x="1234316" y="133902"/>
                  <a:pt x="1231801" y="142703"/>
                </a:cubicBezTo>
                <a:cubicBezTo>
                  <a:pt x="1229287" y="151504"/>
                  <a:pt x="1228029" y="161248"/>
                  <a:pt x="1228029" y="171935"/>
                </a:cubicBezTo>
                <a:cubicBezTo>
                  <a:pt x="1228029" y="182622"/>
                  <a:pt x="1229287" y="192367"/>
                  <a:pt x="1231801" y="201168"/>
                </a:cubicBezTo>
                <a:cubicBezTo>
                  <a:pt x="1234316" y="209969"/>
                  <a:pt x="1237878" y="217513"/>
                  <a:pt x="1242488" y="223799"/>
                </a:cubicBezTo>
                <a:cubicBezTo>
                  <a:pt x="1247098" y="230086"/>
                  <a:pt x="1252599" y="234905"/>
                  <a:pt x="1258990" y="238258"/>
                </a:cubicBezTo>
                <a:cubicBezTo>
                  <a:pt x="1265382" y="241611"/>
                  <a:pt x="1272559" y="243287"/>
                  <a:pt x="1280521" y="243287"/>
                </a:cubicBezTo>
                <a:cubicBezTo>
                  <a:pt x="1288275" y="243287"/>
                  <a:pt x="1295399" y="241611"/>
                  <a:pt x="1301896" y="238258"/>
                </a:cubicBezTo>
                <a:cubicBezTo>
                  <a:pt x="1308392" y="234905"/>
                  <a:pt x="1313945" y="230086"/>
                  <a:pt x="1318555" y="223799"/>
                </a:cubicBezTo>
                <a:cubicBezTo>
                  <a:pt x="1323165" y="217513"/>
                  <a:pt x="1326727" y="209969"/>
                  <a:pt x="1329242" y="201168"/>
                </a:cubicBezTo>
                <a:cubicBezTo>
                  <a:pt x="1331757" y="192367"/>
                  <a:pt x="1333014" y="182622"/>
                  <a:pt x="1333014" y="171935"/>
                </a:cubicBezTo>
                <a:cubicBezTo>
                  <a:pt x="1333014" y="161248"/>
                  <a:pt x="1331757" y="151504"/>
                  <a:pt x="1329242" y="142703"/>
                </a:cubicBezTo>
                <a:cubicBezTo>
                  <a:pt x="1326727" y="133902"/>
                  <a:pt x="1323165" y="126411"/>
                  <a:pt x="1318555" y="120229"/>
                </a:cubicBezTo>
                <a:cubicBezTo>
                  <a:pt x="1313945" y="114047"/>
                  <a:pt x="1308392" y="109228"/>
                  <a:pt x="1301896" y="105770"/>
                </a:cubicBezTo>
                <a:cubicBezTo>
                  <a:pt x="1295400" y="102312"/>
                  <a:pt x="1288275" y="100584"/>
                  <a:pt x="1280521" y="100584"/>
                </a:cubicBezTo>
                <a:close/>
                <a:moveTo>
                  <a:pt x="1701698" y="69780"/>
                </a:moveTo>
                <a:cubicBezTo>
                  <a:pt x="1720138" y="69780"/>
                  <a:pt x="1735278" y="73342"/>
                  <a:pt x="1747118" y="80467"/>
                </a:cubicBezTo>
                <a:cubicBezTo>
                  <a:pt x="1758957" y="87592"/>
                  <a:pt x="1766868" y="97650"/>
                  <a:pt x="1770850" y="110642"/>
                </a:cubicBezTo>
                <a:lnTo>
                  <a:pt x="1741617" y="124472"/>
                </a:lnTo>
                <a:cubicBezTo>
                  <a:pt x="1739312" y="117138"/>
                  <a:pt x="1735173" y="111166"/>
                  <a:pt x="1729201" y="106556"/>
                </a:cubicBezTo>
                <a:cubicBezTo>
                  <a:pt x="1723229" y="101946"/>
                  <a:pt x="1714481" y="99641"/>
                  <a:pt x="1702955" y="99641"/>
                </a:cubicBezTo>
                <a:cubicBezTo>
                  <a:pt x="1692687" y="99641"/>
                  <a:pt x="1684620" y="101736"/>
                  <a:pt x="1678752" y="105927"/>
                </a:cubicBezTo>
                <a:cubicBezTo>
                  <a:pt x="1672885" y="110118"/>
                  <a:pt x="1669951" y="116195"/>
                  <a:pt x="1669951" y="124158"/>
                </a:cubicBezTo>
                <a:cubicBezTo>
                  <a:pt x="1669951" y="127930"/>
                  <a:pt x="1670580" y="131283"/>
                  <a:pt x="1671837" y="134216"/>
                </a:cubicBezTo>
                <a:cubicBezTo>
                  <a:pt x="1673095" y="137150"/>
                  <a:pt x="1675295" y="139717"/>
                  <a:pt x="1678438" y="141917"/>
                </a:cubicBezTo>
                <a:cubicBezTo>
                  <a:pt x="1681581" y="144118"/>
                  <a:pt x="1685720" y="146056"/>
                  <a:pt x="1690854" y="147732"/>
                </a:cubicBezTo>
                <a:cubicBezTo>
                  <a:pt x="1695988" y="149409"/>
                  <a:pt x="1702431" y="150980"/>
                  <a:pt x="1710185" y="152447"/>
                </a:cubicBezTo>
                <a:cubicBezTo>
                  <a:pt x="1733235" y="156638"/>
                  <a:pt x="1749895" y="163553"/>
                  <a:pt x="1760163" y="173193"/>
                </a:cubicBezTo>
                <a:cubicBezTo>
                  <a:pt x="1770430" y="182832"/>
                  <a:pt x="1775564" y="196348"/>
                  <a:pt x="1775564" y="213741"/>
                </a:cubicBezTo>
                <a:cubicBezTo>
                  <a:pt x="1775564" y="222542"/>
                  <a:pt x="1773783" y="230662"/>
                  <a:pt x="1770221" y="238101"/>
                </a:cubicBezTo>
                <a:cubicBezTo>
                  <a:pt x="1766658" y="245540"/>
                  <a:pt x="1761629" y="251931"/>
                  <a:pt x="1755133" y="257275"/>
                </a:cubicBezTo>
                <a:cubicBezTo>
                  <a:pt x="1748637" y="262618"/>
                  <a:pt x="1740989" y="266809"/>
                  <a:pt x="1732187" y="269848"/>
                </a:cubicBezTo>
                <a:cubicBezTo>
                  <a:pt x="1723387" y="272886"/>
                  <a:pt x="1713642" y="274405"/>
                  <a:pt x="1702955" y="274405"/>
                </a:cubicBezTo>
                <a:cubicBezTo>
                  <a:pt x="1682839" y="274405"/>
                  <a:pt x="1666179" y="270371"/>
                  <a:pt x="1652978" y="262304"/>
                </a:cubicBezTo>
                <a:cubicBezTo>
                  <a:pt x="1639776" y="254236"/>
                  <a:pt x="1630870" y="242763"/>
                  <a:pt x="1626260" y="227885"/>
                </a:cubicBezTo>
                <a:lnTo>
                  <a:pt x="1655178" y="214684"/>
                </a:lnTo>
                <a:cubicBezTo>
                  <a:pt x="1658531" y="224323"/>
                  <a:pt x="1663979" y="231710"/>
                  <a:pt x="1671523" y="236844"/>
                </a:cubicBezTo>
                <a:cubicBezTo>
                  <a:pt x="1679067" y="241977"/>
                  <a:pt x="1689020" y="244544"/>
                  <a:pt x="1701384" y="244544"/>
                </a:cubicBezTo>
                <a:cubicBezTo>
                  <a:pt x="1713328" y="244544"/>
                  <a:pt x="1722443" y="242082"/>
                  <a:pt x="1728730" y="237158"/>
                </a:cubicBezTo>
                <a:cubicBezTo>
                  <a:pt x="1735017" y="232233"/>
                  <a:pt x="1738160" y="225056"/>
                  <a:pt x="1738160" y="215627"/>
                </a:cubicBezTo>
                <a:cubicBezTo>
                  <a:pt x="1738160" y="211016"/>
                  <a:pt x="1737531" y="206983"/>
                  <a:pt x="1736274" y="203525"/>
                </a:cubicBezTo>
                <a:cubicBezTo>
                  <a:pt x="1735017" y="200067"/>
                  <a:pt x="1732764" y="197081"/>
                  <a:pt x="1729516" y="194567"/>
                </a:cubicBezTo>
                <a:cubicBezTo>
                  <a:pt x="1726268" y="192052"/>
                  <a:pt x="1721815" y="189852"/>
                  <a:pt x="1716157" y="187966"/>
                </a:cubicBezTo>
                <a:cubicBezTo>
                  <a:pt x="1710499" y="186080"/>
                  <a:pt x="1703374" y="184404"/>
                  <a:pt x="1694783" y="182937"/>
                </a:cubicBezTo>
                <a:cubicBezTo>
                  <a:pt x="1653292" y="176022"/>
                  <a:pt x="1632547" y="156953"/>
                  <a:pt x="1632547" y="125730"/>
                </a:cubicBezTo>
                <a:cubicBezTo>
                  <a:pt x="1632547" y="117348"/>
                  <a:pt x="1634223" y="109699"/>
                  <a:pt x="1637576" y="102784"/>
                </a:cubicBezTo>
                <a:cubicBezTo>
                  <a:pt x="1640928" y="95869"/>
                  <a:pt x="1645643" y="90001"/>
                  <a:pt x="1651720" y="85182"/>
                </a:cubicBezTo>
                <a:cubicBezTo>
                  <a:pt x="1657797" y="80362"/>
                  <a:pt x="1665079" y="76590"/>
                  <a:pt x="1673566" y="73866"/>
                </a:cubicBezTo>
                <a:cubicBezTo>
                  <a:pt x="1682053" y="71142"/>
                  <a:pt x="1691430" y="69780"/>
                  <a:pt x="1701698" y="69780"/>
                </a:cubicBezTo>
                <a:close/>
                <a:moveTo>
                  <a:pt x="1522857" y="69780"/>
                </a:moveTo>
                <a:cubicBezTo>
                  <a:pt x="1544021" y="69780"/>
                  <a:pt x="1560523" y="75909"/>
                  <a:pt x="1572363" y="88168"/>
                </a:cubicBezTo>
                <a:cubicBezTo>
                  <a:pt x="1584202" y="100426"/>
                  <a:pt x="1590122" y="118186"/>
                  <a:pt x="1590122" y="141446"/>
                </a:cubicBezTo>
                <a:lnTo>
                  <a:pt x="1590122" y="270005"/>
                </a:lnTo>
                <a:lnTo>
                  <a:pt x="1552089" y="270005"/>
                </a:lnTo>
                <a:lnTo>
                  <a:pt x="1552089" y="146789"/>
                </a:lnTo>
                <a:cubicBezTo>
                  <a:pt x="1552089" y="131283"/>
                  <a:pt x="1548474" y="119967"/>
                  <a:pt x="1541245" y="112842"/>
                </a:cubicBezTo>
                <a:cubicBezTo>
                  <a:pt x="1534015" y="105718"/>
                  <a:pt x="1523380" y="102155"/>
                  <a:pt x="1509341" y="102155"/>
                </a:cubicBezTo>
                <a:cubicBezTo>
                  <a:pt x="1493205" y="102155"/>
                  <a:pt x="1480527" y="107446"/>
                  <a:pt x="1471307" y="118029"/>
                </a:cubicBezTo>
                <a:cubicBezTo>
                  <a:pt x="1462087" y="128611"/>
                  <a:pt x="1457477" y="143122"/>
                  <a:pt x="1457477" y="161563"/>
                </a:cubicBezTo>
                <a:lnTo>
                  <a:pt x="1457477" y="270005"/>
                </a:lnTo>
                <a:lnTo>
                  <a:pt x="1419758" y="270005"/>
                </a:lnTo>
                <a:lnTo>
                  <a:pt x="1419758" y="119443"/>
                </a:lnTo>
                <a:cubicBezTo>
                  <a:pt x="1419758" y="109385"/>
                  <a:pt x="1419601" y="100165"/>
                  <a:pt x="1419287" y="91783"/>
                </a:cubicBezTo>
                <a:cubicBezTo>
                  <a:pt x="1418972" y="83401"/>
                  <a:pt x="1418605" y="77428"/>
                  <a:pt x="1418186" y="73866"/>
                </a:cubicBezTo>
                <a:lnTo>
                  <a:pt x="1451819" y="73866"/>
                </a:lnTo>
                <a:cubicBezTo>
                  <a:pt x="1452238" y="76171"/>
                  <a:pt x="1452657" y="80100"/>
                  <a:pt x="1453076" y="85653"/>
                </a:cubicBezTo>
                <a:cubicBezTo>
                  <a:pt x="1453495" y="91206"/>
                  <a:pt x="1453810" y="97964"/>
                  <a:pt x="1454019" y="105927"/>
                </a:cubicBezTo>
                <a:cubicBezTo>
                  <a:pt x="1461353" y="93564"/>
                  <a:pt x="1470836" y="84448"/>
                  <a:pt x="1482466" y="78581"/>
                </a:cubicBezTo>
                <a:cubicBezTo>
                  <a:pt x="1494096" y="72713"/>
                  <a:pt x="1507559" y="69780"/>
                  <a:pt x="1522857" y="69780"/>
                </a:cubicBezTo>
                <a:close/>
                <a:moveTo>
                  <a:pt x="1272663" y="69780"/>
                </a:moveTo>
                <a:cubicBezTo>
                  <a:pt x="1286703" y="69780"/>
                  <a:pt x="1299171" y="72923"/>
                  <a:pt x="1310068" y="79210"/>
                </a:cubicBezTo>
                <a:cubicBezTo>
                  <a:pt x="1320965" y="85496"/>
                  <a:pt x="1329871" y="94402"/>
                  <a:pt x="1336786" y="105927"/>
                </a:cubicBezTo>
                <a:cubicBezTo>
                  <a:pt x="1336995" y="97964"/>
                  <a:pt x="1337257" y="91206"/>
                  <a:pt x="1337571" y="85653"/>
                </a:cubicBezTo>
                <a:cubicBezTo>
                  <a:pt x="1337886" y="80100"/>
                  <a:pt x="1338253" y="76171"/>
                  <a:pt x="1338672" y="73866"/>
                </a:cubicBezTo>
                <a:lnTo>
                  <a:pt x="1372304" y="73866"/>
                </a:lnTo>
                <a:cubicBezTo>
                  <a:pt x="1372095" y="77428"/>
                  <a:pt x="1371833" y="83401"/>
                  <a:pt x="1371519" y="91783"/>
                </a:cubicBezTo>
                <a:cubicBezTo>
                  <a:pt x="1371204" y="100165"/>
                  <a:pt x="1371047" y="109385"/>
                  <a:pt x="1371047" y="119443"/>
                </a:cubicBezTo>
                <a:lnTo>
                  <a:pt x="1371047" y="224742"/>
                </a:lnTo>
                <a:cubicBezTo>
                  <a:pt x="1371047" y="234800"/>
                  <a:pt x="1371204" y="243968"/>
                  <a:pt x="1371519" y="252245"/>
                </a:cubicBezTo>
                <a:cubicBezTo>
                  <a:pt x="1371833" y="260523"/>
                  <a:pt x="1372095" y="266442"/>
                  <a:pt x="1372304" y="270005"/>
                </a:cubicBezTo>
                <a:lnTo>
                  <a:pt x="1338672" y="270005"/>
                </a:lnTo>
                <a:cubicBezTo>
                  <a:pt x="1338253" y="267909"/>
                  <a:pt x="1337886" y="264085"/>
                  <a:pt x="1337571" y="258532"/>
                </a:cubicBezTo>
                <a:cubicBezTo>
                  <a:pt x="1337257" y="252979"/>
                  <a:pt x="1336995" y="246221"/>
                  <a:pt x="1336786" y="238258"/>
                </a:cubicBezTo>
                <a:cubicBezTo>
                  <a:pt x="1329871" y="249574"/>
                  <a:pt x="1320965" y="258427"/>
                  <a:pt x="1310068" y="264818"/>
                </a:cubicBezTo>
                <a:cubicBezTo>
                  <a:pt x="1299171" y="271210"/>
                  <a:pt x="1286703" y="274405"/>
                  <a:pt x="1272663" y="274405"/>
                </a:cubicBezTo>
                <a:cubicBezTo>
                  <a:pt x="1260929" y="274405"/>
                  <a:pt x="1249980" y="271943"/>
                  <a:pt x="1239817" y="267019"/>
                </a:cubicBezTo>
                <a:cubicBezTo>
                  <a:pt x="1229653" y="262094"/>
                  <a:pt x="1220905" y="255127"/>
                  <a:pt x="1213570" y="246116"/>
                </a:cubicBezTo>
                <a:cubicBezTo>
                  <a:pt x="1206236" y="237105"/>
                  <a:pt x="1200473" y="226314"/>
                  <a:pt x="1196283" y="213741"/>
                </a:cubicBezTo>
                <a:cubicBezTo>
                  <a:pt x="1192091" y="201168"/>
                  <a:pt x="1189996" y="187233"/>
                  <a:pt x="1189996" y="171935"/>
                </a:cubicBezTo>
                <a:cubicBezTo>
                  <a:pt x="1189996" y="156638"/>
                  <a:pt x="1192091" y="142703"/>
                  <a:pt x="1196283" y="130130"/>
                </a:cubicBezTo>
                <a:cubicBezTo>
                  <a:pt x="1200473" y="117557"/>
                  <a:pt x="1206236" y="106818"/>
                  <a:pt x="1213570" y="97912"/>
                </a:cubicBezTo>
                <a:cubicBezTo>
                  <a:pt x="1220905" y="89006"/>
                  <a:pt x="1229653" y="82091"/>
                  <a:pt x="1239817" y="77166"/>
                </a:cubicBezTo>
                <a:cubicBezTo>
                  <a:pt x="1249980" y="72242"/>
                  <a:pt x="1260929" y="69780"/>
                  <a:pt x="1272663" y="69780"/>
                </a:cubicBezTo>
                <a:close/>
                <a:moveTo>
                  <a:pt x="1984809" y="37404"/>
                </a:moveTo>
                <a:lnTo>
                  <a:pt x="1984809" y="114728"/>
                </a:lnTo>
                <a:lnTo>
                  <a:pt x="2039817" y="114728"/>
                </a:lnTo>
                <a:cubicBezTo>
                  <a:pt x="2052389" y="114728"/>
                  <a:pt x="2062238" y="111375"/>
                  <a:pt x="2069363" y="104670"/>
                </a:cubicBezTo>
                <a:cubicBezTo>
                  <a:pt x="2076488" y="97964"/>
                  <a:pt x="2080050" y="88430"/>
                  <a:pt x="2080050" y="76066"/>
                </a:cubicBezTo>
                <a:cubicBezTo>
                  <a:pt x="2080050" y="63703"/>
                  <a:pt x="2076488" y="54168"/>
                  <a:pt x="2069363" y="47463"/>
                </a:cubicBezTo>
                <a:cubicBezTo>
                  <a:pt x="2062238" y="40757"/>
                  <a:pt x="2052389" y="37404"/>
                  <a:pt x="2039817" y="37404"/>
                </a:cubicBezTo>
                <a:close/>
                <a:moveTo>
                  <a:pt x="537010" y="37404"/>
                </a:moveTo>
                <a:lnTo>
                  <a:pt x="537010" y="140189"/>
                </a:lnTo>
                <a:lnTo>
                  <a:pt x="577243" y="140189"/>
                </a:lnTo>
                <a:cubicBezTo>
                  <a:pt x="593588" y="140189"/>
                  <a:pt x="606266" y="135840"/>
                  <a:pt x="615277" y="127144"/>
                </a:cubicBezTo>
                <a:cubicBezTo>
                  <a:pt x="624287" y="118448"/>
                  <a:pt x="628793" y="105613"/>
                  <a:pt x="628793" y="88639"/>
                </a:cubicBezTo>
                <a:cubicBezTo>
                  <a:pt x="628793" y="71875"/>
                  <a:pt x="624287" y="59145"/>
                  <a:pt x="615277" y="50449"/>
                </a:cubicBezTo>
                <a:cubicBezTo>
                  <a:pt x="606266" y="41752"/>
                  <a:pt x="593588" y="37404"/>
                  <a:pt x="577243" y="37404"/>
                </a:cubicBezTo>
                <a:close/>
                <a:moveTo>
                  <a:pt x="317935" y="37404"/>
                </a:moveTo>
                <a:lnTo>
                  <a:pt x="317935" y="140189"/>
                </a:lnTo>
                <a:lnTo>
                  <a:pt x="358168" y="140189"/>
                </a:lnTo>
                <a:cubicBezTo>
                  <a:pt x="374513" y="140189"/>
                  <a:pt x="387191" y="135840"/>
                  <a:pt x="396202" y="127144"/>
                </a:cubicBezTo>
                <a:cubicBezTo>
                  <a:pt x="405212" y="118448"/>
                  <a:pt x="409718" y="105613"/>
                  <a:pt x="409718" y="88639"/>
                </a:cubicBezTo>
                <a:cubicBezTo>
                  <a:pt x="409718" y="71875"/>
                  <a:pt x="405212" y="59145"/>
                  <a:pt x="396202" y="50449"/>
                </a:cubicBezTo>
                <a:cubicBezTo>
                  <a:pt x="387191" y="41752"/>
                  <a:pt x="374513" y="37404"/>
                  <a:pt x="358168" y="37404"/>
                </a:cubicBezTo>
                <a:close/>
                <a:moveTo>
                  <a:pt x="822407" y="33947"/>
                </a:moveTo>
                <a:cubicBezTo>
                  <a:pt x="811092" y="33947"/>
                  <a:pt x="800719" y="36409"/>
                  <a:pt x="791289" y="41333"/>
                </a:cubicBezTo>
                <a:cubicBezTo>
                  <a:pt x="781859" y="46258"/>
                  <a:pt x="773844" y="53278"/>
                  <a:pt x="767243" y="62393"/>
                </a:cubicBezTo>
                <a:cubicBezTo>
                  <a:pt x="760642" y="71509"/>
                  <a:pt x="755508" y="82405"/>
                  <a:pt x="751841" y="95083"/>
                </a:cubicBezTo>
                <a:cubicBezTo>
                  <a:pt x="748174" y="107761"/>
                  <a:pt x="746341" y="121748"/>
                  <a:pt x="746341" y="137045"/>
                </a:cubicBezTo>
                <a:cubicBezTo>
                  <a:pt x="746341" y="152552"/>
                  <a:pt x="748174" y="166592"/>
                  <a:pt x="751841" y="179165"/>
                </a:cubicBezTo>
                <a:cubicBezTo>
                  <a:pt x="755508" y="191738"/>
                  <a:pt x="760642" y="202582"/>
                  <a:pt x="767243" y="211697"/>
                </a:cubicBezTo>
                <a:cubicBezTo>
                  <a:pt x="773844" y="220813"/>
                  <a:pt x="781859" y="227833"/>
                  <a:pt x="791289" y="232757"/>
                </a:cubicBezTo>
                <a:cubicBezTo>
                  <a:pt x="800719" y="237682"/>
                  <a:pt x="811092" y="240144"/>
                  <a:pt x="822407" y="240144"/>
                </a:cubicBezTo>
                <a:cubicBezTo>
                  <a:pt x="833723" y="240144"/>
                  <a:pt x="844043" y="237682"/>
                  <a:pt x="853368" y="232757"/>
                </a:cubicBezTo>
                <a:cubicBezTo>
                  <a:pt x="862693" y="227833"/>
                  <a:pt x="870656" y="220813"/>
                  <a:pt x="877257" y="211697"/>
                </a:cubicBezTo>
                <a:cubicBezTo>
                  <a:pt x="883858" y="202582"/>
                  <a:pt x="888992" y="191738"/>
                  <a:pt x="892659" y="179165"/>
                </a:cubicBezTo>
                <a:cubicBezTo>
                  <a:pt x="896326" y="166592"/>
                  <a:pt x="898159" y="152552"/>
                  <a:pt x="898159" y="137045"/>
                </a:cubicBezTo>
                <a:cubicBezTo>
                  <a:pt x="898159" y="121748"/>
                  <a:pt x="896326" y="107761"/>
                  <a:pt x="892659" y="95083"/>
                </a:cubicBezTo>
                <a:cubicBezTo>
                  <a:pt x="888992" y="82405"/>
                  <a:pt x="883858" y="71509"/>
                  <a:pt x="877257" y="62393"/>
                </a:cubicBezTo>
                <a:cubicBezTo>
                  <a:pt x="870656" y="53278"/>
                  <a:pt x="862693" y="46258"/>
                  <a:pt x="853368" y="41333"/>
                </a:cubicBezTo>
                <a:cubicBezTo>
                  <a:pt x="844043" y="36409"/>
                  <a:pt x="833723" y="33947"/>
                  <a:pt x="822407" y="33947"/>
                </a:cubicBezTo>
                <a:close/>
                <a:moveTo>
                  <a:pt x="117557" y="33947"/>
                </a:moveTo>
                <a:cubicBezTo>
                  <a:pt x="106242" y="33947"/>
                  <a:pt x="95869" y="36409"/>
                  <a:pt x="86439" y="41333"/>
                </a:cubicBezTo>
                <a:cubicBezTo>
                  <a:pt x="77009" y="46258"/>
                  <a:pt x="68994" y="53278"/>
                  <a:pt x="62393" y="62393"/>
                </a:cubicBezTo>
                <a:cubicBezTo>
                  <a:pt x="55793" y="71509"/>
                  <a:pt x="50659" y="82405"/>
                  <a:pt x="46991" y="95083"/>
                </a:cubicBezTo>
                <a:cubicBezTo>
                  <a:pt x="43324" y="107761"/>
                  <a:pt x="41491" y="121748"/>
                  <a:pt x="41491" y="137045"/>
                </a:cubicBezTo>
                <a:cubicBezTo>
                  <a:pt x="41491" y="152552"/>
                  <a:pt x="43324" y="166592"/>
                  <a:pt x="46991" y="179165"/>
                </a:cubicBezTo>
                <a:cubicBezTo>
                  <a:pt x="50659" y="191738"/>
                  <a:pt x="55793" y="202582"/>
                  <a:pt x="62393" y="211697"/>
                </a:cubicBezTo>
                <a:cubicBezTo>
                  <a:pt x="68994" y="220813"/>
                  <a:pt x="77009" y="227833"/>
                  <a:pt x="86439" y="232757"/>
                </a:cubicBezTo>
                <a:cubicBezTo>
                  <a:pt x="95869" y="237682"/>
                  <a:pt x="106242" y="240144"/>
                  <a:pt x="117557" y="240144"/>
                </a:cubicBezTo>
                <a:cubicBezTo>
                  <a:pt x="128873" y="240144"/>
                  <a:pt x="139193" y="237682"/>
                  <a:pt x="148518" y="232757"/>
                </a:cubicBezTo>
                <a:cubicBezTo>
                  <a:pt x="157843" y="227833"/>
                  <a:pt x="165806" y="220813"/>
                  <a:pt x="172407" y="211697"/>
                </a:cubicBezTo>
                <a:cubicBezTo>
                  <a:pt x="179008" y="202582"/>
                  <a:pt x="184142" y="191738"/>
                  <a:pt x="187809" y="179165"/>
                </a:cubicBezTo>
                <a:cubicBezTo>
                  <a:pt x="191476" y="166592"/>
                  <a:pt x="193310" y="152552"/>
                  <a:pt x="193310" y="137045"/>
                </a:cubicBezTo>
                <a:cubicBezTo>
                  <a:pt x="193310" y="121748"/>
                  <a:pt x="191476" y="107761"/>
                  <a:pt x="187809" y="95083"/>
                </a:cubicBezTo>
                <a:cubicBezTo>
                  <a:pt x="184142" y="82405"/>
                  <a:pt x="179008" y="71509"/>
                  <a:pt x="172407" y="62393"/>
                </a:cubicBezTo>
                <a:cubicBezTo>
                  <a:pt x="165806" y="53278"/>
                  <a:pt x="157843" y="46258"/>
                  <a:pt x="148518" y="41333"/>
                </a:cubicBezTo>
                <a:cubicBezTo>
                  <a:pt x="139193" y="36409"/>
                  <a:pt x="128873" y="33947"/>
                  <a:pt x="117557" y="33947"/>
                </a:cubicBezTo>
                <a:close/>
                <a:moveTo>
                  <a:pt x="1943947" y="4086"/>
                </a:moveTo>
                <a:lnTo>
                  <a:pt x="2051446" y="4086"/>
                </a:lnTo>
                <a:cubicBezTo>
                  <a:pt x="2061924" y="4086"/>
                  <a:pt x="2071406" y="5762"/>
                  <a:pt x="2079893" y="9115"/>
                </a:cubicBezTo>
                <a:cubicBezTo>
                  <a:pt x="2088379" y="12468"/>
                  <a:pt x="2095661" y="17183"/>
                  <a:pt x="2101739" y="23260"/>
                </a:cubicBezTo>
                <a:cubicBezTo>
                  <a:pt x="2107815" y="29337"/>
                  <a:pt x="2112530" y="36618"/>
                  <a:pt x="2115883" y="45105"/>
                </a:cubicBezTo>
                <a:cubicBezTo>
                  <a:pt x="2119236" y="53592"/>
                  <a:pt x="2120912" y="62969"/>
                  <a:pt x="2120912" y="73237"/>
                </a:cubicBezTo>
                <a:cubicBezTo>
                  <a:pt x="2120912" y="87906"/>
                  <a:pt x="2117245" y="100007"/>
                  <a:pt x="2109911" y="109542"/>
                </a:cubicBezTo>
                <a:cubicBezTo>
                  <a:pt x="2102577" y="119076"/>
                  <a:pt x="2092833" y="125939"/>
                  <a:pt x="2080679" y="130130"/>
                </a:cubicBezTo>
                <a:cubicBezTo>
                  <a:pt x="2095766" y="134112"/>
                  <a:pt x="2108077" y="141551"/>
                  <a:pt x="2117612" y="152447"/>
                </a:cubicBezTo>
                <a:cubicBezTo>
                  <a:pt x="2127146" y="163344"/>
                  <a:pt x="2131913" y="177488"/>
                  <a:pt x="2131913" y="194881"/>
                </a:cubicBezTo>
                <a:cubicBezTo>
                  <a:pt x="2131913" y="206197"/>
                  <a:pt x="2130080" y="216465"/>
                  <a:pt x="2126413" y="225685"/>
                </a:cubicBezTo>
                <a:cubicBezTo>
                  <a:pt x="2122746" y="234905"/>
                  <a:pt x="2117559" y="242816"/>
                  <a:pt x="2110854" y="249416"/>
                </a:cubicBezTo>
                <a:cubicBezTo>
                  <a:pt x="2104148" y="256017"/>
                  <a:pt x="2096185" y="261099"/>
                  <a:pt x="2086965" y="264661"/>
                </a:cubicBezTo>
                <a:cubicBezTo>
                  <a:pt x="2077745" y="268224"/>
                  <a:pt x="2067477" y="270005"/>
                  <a:pt x="2056161" y="270005"/>
                </a:cubicBezTo>
                <a:lnTo>
                  <a:pt x="1943947" y="270005"/>
                </a:lnTo>
                <a:close/>
                <a:moveTo>
                  <a:pt x="496148" y="4086"/>
                </a:moveTo>
                <a:lnTo>
                  <a:pt x="586044" y="4086"/>
                </a:lnTo>
                <a:cubicBezTo>
                  <a:pt x="598617" y="4086"/>
                  <a:pt x="610038" y="6077"/>
                  <a:pt x="620306" y="10058"/>
                </a:cubicBezTo>
                <a:cubicBezTo>
                  <a:pt x="630574" y="14039"/>
                  <a:pt x="639427" y="19750"/>
                  <a:pt x="646866" y="27189"/>
                </a:cubicBezTo>
                <a:cubicBezTo>
                  <a:pt x="654305" y="34628"/>
                  <a:pt x="660016" y="43534"/>
                  <a:pt x="663997" y="53906"/>
                </a:cubicBezTo>
                <a:cubicBezTo>
                  <a:pt x="667979" y="64279"/>
                  <a:pt x="669969" y="75857"/>
                  <a:pt x="669969" y="88639"/>
                </a:cubicBezTo>
                <a:cubicBezTo>
                  <a:pt x="669969" y="101422"/>
                  <a:pt x="667978" y="112999"/>
                  <a:pt x="663997" y="123372"/>
                </a:cubicBezTo>
                <a:cubicBezTo>
                  <a:pt x="660016" y="133745"/>
                  <a:pt x="654305" y="142651"/>
                  <a:pt x="646866" y="150090"/>
                </a:cubicBezTo>
                <a:cubicBezTo>
                  <a:pt x="639427" y="157529"/>
                  <a:pt x="630574" y="163239"/>
                  <a:pt x="620306" y="167221"/>
                </a:cubicBezTo>
                <a:cubicBezTo>
                  <a:pt x="610038" y="171202"/>
                  <a:pt x="598617" y="173193"/>
                  <a:pt x="586044" y="173193"/>
                </a:cubicBezTo>
                <a:lnTo>
                  <a:pt x="537010" y="173193"/>
                </a:lnTo>
                <a:lnTo>
                  <a:pt x="537010" y="270005"/>
                </a:lnTo>
                <a:lnTo>
                  <a:pt x="496148" y="270005"/>
                </a:lnTo>
                <a:close/>
                <a:moveTo>
                  <a:pt x="277073" y="4086"/>
                </a:moveTo>
                <a:lnTo>
                  <a:pt x="366970" y="4086"/>
                </a:lnTo>
                <a:cubicBezTo>
                  <a:pt x="379543" y="4086"/>
                  <a:pt x="390963" y="6077"/>
                  <a:pt x="401231" y="10058"/>
                </a:cubicBezTo>
                <a:cubicBezTo>
                  <a:pt x="411499" y="14039"/>
                  <a:pt x="420352" y="19750"/>
                  <a:pt x="427791" y="27189"/>
                </a:cubicBezTo>
                <a:cubicBezTo>
                  <a:pt x="435230" y="34628"/>
                  <a:pt x="440941" y="43534"/>
                  <a:pt x="444922" y="53906"/>
                </a:cubicBezTo>
                <a:cubicBezTo>
                  <a:pt x="448904" y="64279"/>
                  <a:pt x="450894" y="75857"/>
                  <a:pt x="450894" y="88639"/>
                </a:cubicBezTo>
                <a:cubicBezTo>
                  <a:pt x="450894" y="101422"/>
                  <a:pt x="448904" y="112999"/>
                  <a:pt x="444922" y="123372"/>
                </a:cubicBezTo>
                <a:cubicBezTo>
                  <a:pt x="440941" y="133745"/>
                  <a:pt x="435230" y="142651"/>
                  <a:pt x="427791" y="150090"/>
                </a:cubicBezTo>
                <a:cubicBezTo>
                  <a:pt x="420352" y="157529"/>
                  <a:pt x="411499" y="163239"/>
                  <a:pt x="401231" y="167221"/>
                </a:cubicBezTo>
                <a:cubicBezTo>
                  <a:pt x="390963" y="171202"/>
                  <a:pt x="379543" y="173193"/>
                  <a:pt x="366970" y="173193"/>
                </a:cubicBezTo>
                <a:lnTo>
                  <a:pt x="317935" y="173193"/>
                </a:lnTo>
                <a:lnTo>
                  <a:pt x="317935" y="270005"/>
                </a:lnTo>
                <a:lnTo>
                  <a:pt x="277073" y="270005"/>
                </a:lnTo>
                <a:close/>
                <a:moveTo>
                  <a:pt x="1064904" y="0"/>
                </a:moveTo>
                <a:cubicBezTo>
                  <a:pt x="1087116" y="0"/>
                  <a:pt x="1105504" y="4557"/>
                  <a:pt x="1120068" y="13673"/>
                </a:cubicBezTo>
                <a:cubicBezTo>
                  <a:pt x="1134632" y="22788"/>
                  <a:pt x="1144743" y="35833"/>
                  <a:pt x="1150401" y="52806"/>
                </a:cubicBezTo>
                <a:lnTo>
                  <a:pt x="1117396" y="68208"/>
                </a:lnTo>
                <a:cubicBezTo>
                  <a:pt x="1113415" y="57731"/>
                  <a:pt x="1107495" y="49611"/>
                  <a:pt x="1099637" y="43848"/>
                </a:cubicBezTo>
                <a:cubicBezTo>
                  <a:pt x="1091779" y="38085"/>
                  <a:pt x="1080515" y="35204"/>
                  <a:pt x="1065847" y="35204"/>
                </a:cubicBezTo>
                <a:cubicBezTo>
                  <a:pt x="1049921" y="35204"/>
                  <a:pt x="1037977" y="38400"/>
                  <a:pt x="1030014" y="44791"/>
                </a:cubicBezTo>
                <a:cubicBezTo>
                  <a:pt x="1022051" y="51182"/>
                  <a:pt x="1018070" y="60350"/>
                  <a:pt x="1018070" y="72294"/>
                </a:cubicBezTo>
                <a:cubicBezTo>
                  <a:pt x="1018070" y="77952"/>
                  <a:pt x="1018960" y="82981"/>
                  <a:pt x="1020741" y="87382"/>
                </a:cubicBezTo>
                <a:cubicBezTo>
                  <a:pt x="1022523" y="91783"/>
                  <a:pt x="1025561" y="95607"/>
                  <a:pt x="1029857" y="98855"/>
                </a:cubicBezTo>
                <a:cubicBezTo>
                  <a:pt x="1034153" y="102103"/>
                  <a:pt x="1039706" y="104984"/>
                  <a:pt x="1046516" y="107499"/>
                </a:cubicBezTo>
                <a:cubicBezTo>
                  <a:pt x="1053327" y="110013"/>
                  <a:pt x="1061761" y="112318"/>
                  <a:pt x="1071819" y="114414"/>
                </a:cubicBezTo>
                <a:cubicBezTo>
                  <a:pt x="1101785" y="120072"/>
                  <a:pt x="1123211" y="129554"/>
                  <a:pt x="1136099" y="142860"/>
                </a:cubicBezTo>
                <a:cubicBezTo>
                  <a:pt x="1148986" y="156167"/>
                  <a:pt x="1155430" y="173926"/>
                  <a:pt x="1155430" y="196138"/>
                </a:cubicBezTo>
                <a:cubicBezTo>
                  <a:pt x="1155430" y="207664"/>
                  <a:pt x="1153177" y="218194"/>
                  <a:pt x="1148672" y="227728"/>
                </a:cubicBezTo>
                <a:cubicBezTo>
                  <a:pt x="1144166" y="237263"/>
                  <a:pt x="1137880" y="245487"/>
                  <a:pt x="1129812" y="252403"/>
                </a:cubicBezTo>
                <a:cubicBezTo>
                  <a:pt x="1121745" y="259318"/>
                  <a:pt x="1112001" y="264714"/>
                  <a:pt x="1100580" y="268590"/>
                </a:cubicBezTo>
                <a:cubicBezTo>
                  <a:pt x="1089159" y="272467"/>
                  <a:pt x="1076534" y="274405"/>
                  <a:pt x="1062704" y="274405"/>
                </a:cubicBezTo>
                <a:cubicBezTo>
                  <a:pt x="1038187" y="274405"/>
                  <a:pt x="1017755" y="269271"/>
                  <a:pt x="1001410" y="259003"/>
                </a:cubicBezTo>
                <a:cubicBezTo>
                  <a:pt x="985066" y="248735"/>
                  <a:pt x="973855" y="233962"/>
                  <a:pt x="967778" y="214684"/>
                </a:cubicBezTo>
                <a:lnTo>
                  <a:pt x="1001096" y="199282"/>
                </a:lnTo>
                <a:cubicBezTo>
                  <a:pt x="1009688" y="225895"/>
                  <a:pt x="1030119" y="239201"/>
                  <a:pt x="1062389" y="239201"/>
                </a:cubicBezTo>
                <a:cubicBezTo>
                  <a:pt x="1079573" y="239201"/>
                  <a:pt x="1092565" y="235534"/>
                  <a:pt x="1101366" y="228200"/>
                </a:cubicBezTo>
                <a:cubicBezTo>
                  <a:pt x="1110167" y="220865"/>
                  <a:pt x="1114567" y="210597"/>
                  <a:pt x="1114567" y="197396"/>
                </a:cubicBezTo>
                <a:cubicBezTo>
                  <a:pt x="1114567" y="191109"/>
                  <a:pt x="1113572" y="185504"/>
                  <a:pt x="1111581" y="180579"/>
                </a:cubicBezTo>
                <a:cubicBezTo>
                  <a:pt x="1109591" y="175655"/>
                  <a:pt x="1106343" y="171254"/>
                  <a:pt x="1101837" y="167378"/>
                </a:cubicBezTo>
                <a:cubicBezTo>
                  <a:pt x="1097332" y="163501"/>
                  <a:pt x="1091307" y="160096"/>
                  <a:pt x="1083764" y="157162"/>
                </a:cubicBezTo>
                <a:cubicBezTo>
                  <a:pt x="1076220" y="154228"/>
                  <a:pt x="1066895" y="151609"/>
                  <a:pt x="1055789" y="149304"/>
                </a:cubicBezTo>
                <a:cubicBezTo>
                  <a:pt x="1028338" y="143856"/>
                  <a:pt x="1008378" y="134950"/>
                  <a:pt x="995910" y="122586"/>
                </a:cubicBezTo>
                <a:cubicBezTo>
                  <a:pt x="983442" y="110223"/>
                  <a:pt x="977207" y="94088"/>
                  <a:pt x="977207" y="74180"/>
                </a:cubicBezTo>
                <a:cubicBezTo>
                  <a:pt x="977207" y="63493"/>
                  <a:pt x="979146" y="53592"/>
                  <a:pt x="983022" y="44477"/>
                </a:cubicBezTo>
                <a:cubicBezTo>
                  <a:pt x="986899" y="35361"/>
                  <a:pt x="992557" y="27503"/>
                  <a:pt x="999996" y="20902"/>
                </a:cubicBezTo>
                <a:cubicBezTo>
                  <a:pt x="1007435" y="14301"/>
                  <a:pt x="1016603" y="9167"/>
                  <a:pt x="1027499" y="5500"/>
                </a:cubicBezTo>
                <a:cubicBezTo>
                  <a:pt x="1038396" y="1833"/>
                  <a:pt x="1050864" y="0"/>
                  <a:pt x="1064904" y="0"/>
                </a:cubicBezTo>
                <a:close/>
                <a:moveTo>
                  <a:pt x="822407" y="0"/>
                </a:moveTo>
                <a:cubicBezTo>
                  <a:pt x="839590" y="0"/>
                  <a:pt x="855411" y="3352"/>
                  <a:pt x="869870" y="10058"/>
                </a:cubicBezTo>
                <a:cubicBezTo>
                  <a:pt x="884329" y="16764"/>
                  <a:pt x="896693" y="26141"/>
                  <a:pt x="906961" y="38190"/>
                </a:cubicBezTo>
                <a:cubicBezTo>
                  <a:pt x="917228" y="50239"/>
                  <a:pt x="925244" y="64646"/>
                  <a:pt x="931006" y="81410"/>
                </a:cubicBezTo>
                <a:cubicBezTo>
                  <a:pt x="936769" y="98174"/>
                  <a:pt x="939650" y="116719"/>
                  <a:pt x="939650" y="137045"/>
                </a:cubicBezTo>
                <a:cubicBezTo>
                  <a:pt x="939650" y="157372"/>
                  <a:pt x="936769" y="175969"/>
                  <a:pt x="931006" y="192838"/>
                </a:cubicBezTo>
                <a:cubicBezTo>
                  <a:pt x="925244" y="209707"/>
                  <a:pt x="917228" y="224166"/>
                  <a:pt x="906961" y="236215"/>
                </a:cubicBezTo>
                <a:cubicBezTo>
                  <a:pt x="896693" y="248264"/>
                  <a:pt x="884329" y="257641"/>
                  <a:pt x="869870" y="264347"/>
                </a:cubicBezTo>
                <a:cubicBezTo>
                  <a:pt x="855411" y="271053"/>
                  <a:pt x="839590" y="274405"/>
                  <a:pt x="822407" y="274405"/>
                </a:cubicBezTo>
                <a:cubicBezTo>
                  <a:pt x="805015" y="274405"/>
                  <a:pt x="789141" y="271053"/>
                  <a:pt x="774787" y="264347"/>
                </a:cubicBezTo>
                <a:cubicBezTo>
                  <a:pt x="760433" y="257641"/>
                  <a:pt x="748070" y="248264"/>
                  <a:pt x="737697" y="236215"/>
                </a:cubicBezTo>
                <a:cubicBezTo>
                  <a:pt x="727324" y="224166"/>
                  <a:pt x="719256" y="209707"/>
                  <a:pt x="713494" y="192838"/>
                </a:cubicBezTo>
                <a:cubicBezTo>
                  <a:pt x="707731" y="175969"/>
                  <a:pt x="704850" y="157372"/>
                  <a:pt x="704850" y="137045"/>
                </a:cubicBezTo>
                <a:cubicBezTo>
                  <a:pt x="704850" y="116719"/>
                  <a:pt x="707731" y="98174"/>
                  <a:pt x="713494" y="81410"/>
                </a:cubicBezTo>
                <a:cubicBezTo>
                  <a:pt x="719256" y="64646"/>
                  <a:pt x="727324" y="50239"/>
                  <a:pt x="737697" y="38190"/>
                </a:cubicBezTo>
                <a:cubicBezTo>
                  <a:pt x="748070" y="26141"/>
                  <a:pt x="760433" y="16764"/>
                  <a:pt x="774787" y="10058"/>
                </a:cubicBezTo>
                <a:cubicBezTo>
                  <a:pt x="789141" y="3352"/>
                  <a:pt x="805015" y="0"/>
                  <a:pt x="822407" y="0"/>
                </a:cubicBezTo>
                <a:close/>
                <a:moveTo>
                  <a:pt x="117557" y="0"/>
                </a:moveTo>
                <a:cubicBezTo>
                  <a:pt x="134740" y="0"/>
                  <a:pt x="150561" y="3352"/>
                  <a:pt x="165020" y="10058"/>
                </a:cubicBezTo>
                <a:cubicBezTo>
                  <a:pt x="179479" y="16764"/>
                  <a:pt x="191843" y="26141"/>
                  <a:pt x="202111" y="38190"/>
                </a:cubicBezTo>
                <a:cubicBezTo>
                  <a:pt x="212379" y="50239"/>
                  <a:pt x="220394" y="64646"/>
                  <a:pt x="226157" y="81410"/>
                </a:cubicBezTo>
                <a:cubicBezTo>
                  <a:pt x="231919" y="98174"/>
                  <a:pt x="234801" y="116719"/>
                  <a:pt x="234801" y="137045"/>
                </a:cubicBezTo>
                <a:cubicBezTo>
                  <a:pt x="234801" y="157372"/>
                  <a:pt x="231919" y="175969"/>
                  <a:pt x="226157" y="192838"/>
                </a:cubicBezTo>
                <a:cubicBezTo>
                  <a:pt x="220394" y="209707"/>
                  <a:pt x="212379" y="224166"/>
                  <a:pt x="202111" y="236215"/>
                </a:cubicBezTo>
                <a:cubicBezTo>
                  <a:pt x="191843" y="248264"/>
                  <a:pt x="179479" y="257641"/>
                  <a:pt x="165020" y="264347"/>
                </a:cubicBezTo>
                <a:cubicBezTo>
                  <a:pt x="150561" y="271053"/>
                  <a:pt x="134740" y="274405"/>
                  <a:pt x="117557" y="274405"/>
                </a:cubicBezTo>
                <a:cubicBezTo>
                  <a:pt x="100165" y="274405"/>
                  <a:pt x="84291" y="271053"/>
                  <a:pt x="69937" y="264347"/>
                </a:cubicBezTo>
                <a:cubicBezTo>
                  <a:pt x="55583" y="257641"/>
                  <a:pt x="43220" y="248264"/>
                  <a:pt x="32847" y="236215"/>
                </a:cubicBezTo>
                <a:cubicBezTo>
                  <a:pt x="22474" y="224166"/>
                  <a:pt x="14406" y="209707"/>
                  <a:pt x="8644" y="192838"/>
                </a:cubicBezTo>
                <a:cubicBezTo>
                  <a:pt x="2881" y="175969"/>
                  <a:pt x="0" y="157372"/>
                  <a:pt x="0" y="137045"/>
                </a:cubicBezTo>
                <a:cubicBezTo>
                  <a:pt x="0" y="116719"/>
                  <a:pt x="2881" y="98174"/>
                  <a:pt x="8644" y="81410"/>
                </a:cubicBezTo>
                <a:cubicBezTo>
                  <a:pt x="14406" y="64646"/>
                  <a:pt x="22474" y="50239"/>
                  <a:pt x="32847" y="38190"/>
                </a:cubicBezTo>
                <a:cubicBezTo>
                  <a:pt x="43220" y="26141"/>
                  <a:pt x="55583" y="16764"/>
                  <a:pt x="69937" y="10058"/>
                </a:cubicBezTo>
                <a:cubicBezTo>
                  <a:pt x="84291" y="3352"/>
                  <a:pt x="100165" y="0"/>
                  <a:pt x="11755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zh-CN" altLang="en-US" sz="2500" dirty="0">
              <a:latin typeface="OPPOSans B" panose="00020600040101010101" pitchFamily="18" charset="-122"/>
              <a:ea typeface="OPPOSans B" panose="00020600040101010101" pitchFamily="18" charset="-122"/>
            </a:endParaRPr>
          </a:p>
        </p:txBody>
      </p:sp>
      <p:sp>
        <p:nvSpPr>
          <p:cNvPr id="46" name="PA-文本框 45">
            <a:extLst>
              <a:ext uri="{FF2B5EF4-FFF2-40B4-BE49-F238E27FC236}">
                <a16:creationId xmlns:a16="http://schemas.microsoft.com/office/drawing/2014/main" id="{B99BB120-8F51-435C-AB63-2F9369EE93C4}"/>
              </a:ext>
            </a:extLst>
          </p:cNvPr>
          <p:cNvSpPr txBox="1"/>
          <p:nvPr>
            <p:custDataLst>
              <p:tags r:id="rId2"/>
            </p:custDataLst>
          </p:nvPr>
        </p:nvSpPr>
        <p:spPr>
          <a:xfrm>
            <a:off x="8274963" y="3205000"/>
            <a:ext cx="1631194" cy="224000"/>
          </a:xfrm>
          <a:custGeom>
            <a:avLst/>
            <a:gdLst/>
            <a:ahLst/>
            <a:cxnLst/>
            <a:rect l="l" t="t" r="r" b="b"/>
            <a:pathLst>
              <a:path w="1631194" h="224000">
                <a:moveTo>
                  <a:pt x="999801" y="74838"/>
                </a:moveTo>
                <a:cubicBezTo>
                  <a:pt x="992428" y="74838"/>
                  <a:pt x="985742" y="76424"/>
                  <a:pt x="979741" y="79596"/>
                </a:cubicBezTo>
                <a:cubicBezTo>
                  <a:pt x="973740" y="82768"/>
                  <a:pt x="968597" y="87268"/>
                  <a:pt x="964310" y="93098"/>
                </a:cubicBezTo>
                <a:cubicBezTo>
                  <a:pt x="960024" y="98927"/>
                  <a:pt x="956724" y="105956"/>
                  <a:pt x="954409" y="114186"/>
                </a:cubicBezTo>
                <a:cubicBezTo>
                  <a:pt x="952095" y="122416"/>
                  <a:pt x="950937" y="131502"/>
                  <a:pt x="950937" y="141447"/>
                </a:cubicBezTo>
                <a:cubicBezTo>
                  <a:pt x="950937" y="151562"/>
                  <a:pt x="952095" y="160735"/>
                  <a:pt x="954409" y="168964"/>
                </a:cubicBezTo>
                <a:cubicBezTo>
                  <a:pt x="956724" y="177194"/>
                  <a:pt x="960024" y="184223"/>
                  <a:pt x="964310" y="190053"/>
                </a:cubicBezTo>
                <a:cubicBezTo>
                  <a:pt x="968597" y="195882"/>
                  <a:pt x="973740" y="200383"/>
                  <a:pt x="979741" y="203554"/>
                </a:cubicBezTo>
                <a:cubicBezTo>
                  <a:pt x="985742" y="206726"/>
                  <a:pt x="992428" y="208312"/>
                  <a:pt x="999801" y="208312"/>
                </a:cubicBezTo>
                <a:cubicBezTo>
                  <a:pt x="1007173" y="208312"/>
                  <a:pt x="1013902" y="206726"/>
                  <a:pt x="1019989" y="203554"/>
                </a:cubicBezTo>
                <a:cubicBezTo>
                  <a:pt x="1026075" y="200383"/>
                  <a:pt x="1031262" y="195882"/>
                  <a:pt x="1035548" y="190053"/>
                </a:cubicBezTo>
                <a:cubicBezTo>
                  <a:pt x="1039834" y="184223"/>
                  <a:pt x="1043177" y="177194"/>
                  <a:pt x="1045578" y="168964"/>
                </a:cubicBezTo>
                <a:cubicBezTo>
                  <a:pt x="1047978" y="160735"/>
                  <a:pt x="1049178" y="151562"/>
                  <a:pt x="1049178" y="141447"/>
                </a:cubicBezTo>
                <a:cubicBezTo>
                  <a:pt x="1049178" y="131502"/>
                  <a:pt x="1047978" y="122416"/>
                  <a:pt x="1045578" y="114186"/>
                </a:cubicBezTo>
                <a:cubicBezTo>
                  <a:pt x="1043177" y="105956"/>
                  <a:pt x="1039834" y="98927"/>
                  <a:pt x="1035548" y="93098"/>
                </a:cubicBezTo>
                <a:cubicBezTo>
                  <a:pt x="1031262" y="87268"/>
                  <a:pt x="1026075" y="82768"/>
                  <a:pt x="1019989" y="79596"/>
                </a:cubicBezTo>
                <a:cubicBezTo>
                  <a:pt x="1013902" y="76424"/>
                  <a:pt x="1007173" y="74838"/>
                  <a:pt x="999801" y="74838"/>
                </a:cubicBezTo>
                <a:close/>
                <a:moveTo>
                  <a:pt x="1331128" y="59151"/>
                </a:moveTo>
                <a:cubicBezTo>
                  <a:pt x="1343301" y="59151"/>
                  <a:pt x="1353502" y="61851"/>
                  <a:pt x="1361731" y="67252"/>
                </a:cubicBezTo>
                <a:cubicBezTo>
                  <a:pt x="1369961" y="72652"/>
                  <a:pt x="1375533" y="80239"/>
                  <a:pt x="1378448" y="90012"/>
                </a:cubicBezTo>
                <a:lnTo>
                  <a:pt x="1364303" y="96441"/>
                </a:lnTo>
                <a:cubicBezTo>
                  <a:pt x="1360360" y="82039"/>
                  <a:pt x="1349301" y="74838"/>
                  <a:pt x="1331128" y="74838"/>
                </a:cubicBezTo>
                <a:cubicBezTo>
                  <a:pt x="1320326" y="74838"/>
                  <a:pt x="1312054" y="76981"/>
                  <a:pt x="1306310" y="81268"/>
                </a:cubicBezTo>
                <a:cubicBezTo>
                  <a:pt x="1300567" y="85554"/>
                  <a:pt x="1297695" y="91898"/>
                  <a:pt x="1297695" y="100299"/>
                </a:cubicBezTo>
                <a:cubicBezTo>
                  <a:pt x="1297695" y="104242"/>
                  <a:pt x="1298295" y="107671"/>
                  <a:pt x="1299495" y="110586"/>
                </a:cubicBezTo>
                <a:cubicBezTo>
                  <a:pt x="1300695" y="113500"/>
                  <a:pt x="1302624" y="116072"/>
                  <a:pt x="1305282" y="118301"/>
                </a:cubicBezTo>
                <a:cubicBezTo>
                  <a:pt x="1307939" y="120530"/>
                  <a:pt x="1311496" y="122501"/>
                  <a:pt x="1315954" y="124216"/>
                </a:cubicBezTo>
                <a:cubicBezTo>
                  <a:pt x="1320412" y="125930"/>
                  <a:pt x="1325984" y="127559"/>
                  <a:pt x="1332671" y="129102"/>
                </a:cubicBezTo>
                <a:cubicBezTo>
                  <a:pt x="1341929" y="131160"/>
                  <a:pt x="1349816" y="133603"/>
                  <a:pt x="1356331" y="136432"/>
                </a:cubicBezTo>
                <a:cubicBezTo>
                  <a:pt x="1362846" y="139261"/>
                  <a:pt x="1368075" y="142604"/>
                  <a:pt x="1372018" y="146461"/>
                </a:cubicBezTo>
                <a:cubicBezTo>
                  <a:pt x="1375962" y="150319"/>
                  <a:pt x="1378834" y="154863"/>
                  <a:pt x="1380634" y="160092"/>
                </a:cubicBezTo>
                <a:cubicBezTo>
                  <a:pt x="1382434" y="165321"/>
                  <a:pt x="1383334" y="171279"/>
                  <a:pt x="1383334" y="177965"/>
                </a:cubicBezTo>
                <a:cubicBezTo>
                  <a:pt x="1383334" y="184652"/>
                  <a:pt x="1382006" y="190781"/>
                  <a:pt x="1379348" y="196353"/>
                </a:cubicBezTo>
                <a:cubicBezTo>
                  <a:pt x="1376690" y="201926"/>
                  <a:pt x="1372961" y="206769"/>
                  <a:pt x="1368161" y="210884"/>
                </a:cubicBezTo>
                <a:cubicBezTo>
                  <a:pt x="1363360" y="214999"/>
                  <a:pt x="1357702" y="218213"/>
                  <a:pt x="1351187" y="220528"/>
                </a:cubicBezTo>
                <a:cubicBezTo>
                  <a:pt x="1344672" y="222842"/>
                  <a:pt x="1337471" y="224000"/>
                  <a:pt x="1329584" y="224000"/>
                </a:cubicBezTo>
                <a:cubicBezTo>
                  <a:pt x="1316383" y="224000"/>
                  <a:pt x="1304853" y="220828"/>
                  <a:pt x="1294994" y="214484"/>
                </a:cubicBezTo>
                <a:cubicBezTo>
                  <a:pt x="1285136" y="208141"/>
                  <a:pt x="1278492" y="199397"/>
                  <a:pt x="1275064" y="188252"/>
                </a:cubicBezTo>
                <a:lnTo>
                  <a:pt x="1288951" y="182080"/>
                </a:lnTo>
                <a:cubicBezTo>
                  <a:pt x="1294780" y="199568"/>
                  <a:pt x="1308410" y="208312"/>
                  <a:pt x="1329842" y="208312"/>
                </a:cubicBezTo>
                <a:cubicBezTo>
                  <a:pt x="1341672" y="208312"/>
                  <a:pt x="1350673" y="205697"/>
                  <a:pt x="1356845" y="200468"/>
                </a:cubicBezTo>
                <a:cubicBezTo>
                  <a:pt x="1363017" y="195239"/>
                  <a:pt x="1366103" y="187738"/>
                  <a:pt x="1366103" y="177965"/>
                </a:cubicBezTo>
                <a:cubicBezTo>
                  <a:pt x="1366103" y="173165"/>
                  <a:pt x="1365546" y="169007"/>
                  <a:pt x="1364432" y="165492"/>
                </a:cubicBezTo>
                <a:cubicBezTo>
                  <a:pt x="1363317" y="161978"/>
                  <a:pt x="1361303" y="158934"/>
                  <a:pt x="1358388" y="156363"/>
                </a:cubicBezTo>
                <a:cubicBezTo>
                  <a:pt x="1355474" y="153791"/>
                  <a:pt x="1351530" y="151562"/>
                  <a:pt x="1346558" y="149676"/>
                </a:cubicBezTo>
                <a:cubicBezTo>
                  <a:pt x="1341586" y="147790"/>
                  <a:pt x="1335328" y="146076"/>
                  <a:pt x="1327784" y="144533"/>
                </a:cubicBezTo>
                <a:cubicBezTo>
                  <a:pt x="1311668" y="141275"/>
                  <a:pt x="1299838" y="136174"/>
                  <a:pt x="1292294" y="129231"/>
                </a:cubicBezTo>
                <a:cubicBezTo>
                  <a:pt x="1284750" y="122287"/>
                  <a:pt x="1280978" y="112900"/>
                  <a:pt x="1280978" y="101070"/>
                </a:cubicBezTo>
                <a:cubicBezTo>
                  <a:pt x="1280978" y="88211"/>
                  <a:pt x="1285479" y="78010"/>
                  <a:pt x="1294480" y="70466"/>
                </a:cubicBezTo>
                <a:cubicBezTo>
                  <a:pt x="1303481" y="62922"/>
                  <a:pt x="1315697" y="59151"/>
                  <a:pt x="1331128" y="59151"/>
                </a:cubicBezTo>
                <a:close/>
                <a:moveTo>
                  <a:pt x="1185138" y="59151"/>
                </a:moveTo>
                <a:cubicBezTo>
                  <a:pt x="1202626" y="59151"/>
                  <a:pt x="1216128" y="63994"/>
                  <a:pt x="1225643" y="73681"/>
                </a:cubicBezTo>
                <a:cubicBezTo>
                  <a:pt x="1235158" y="83368"/>
                  <a:pt x="1239916" y="98070"/>
                  <a:pt x="1239916" y="117786"/>
                </a:cubicBezTo>
                <a:lnTo>
                  <a:pt x="1239916" y="220656"/>
                </a:lnTo>
                <a:lnTo>
                  <a:pt x="1222943" y="220656"/>
                </a:lnTo>
                <a:lnTo>
                  <a:pt x="1222943" y="118301"/>
                </a:lnTo>
                <a:cubicBezTo>
                  <a:pt x="1222943" y="103042"/>
                  <a:pt x="1219342" y="91983"/>
                  <a:pt x="1212141" y="85125"/>
                </a:cubicBezTo>
                <a:cubicBezTo>
                  <a:pt x="1204940" y="78267"/>
                  <a:pt x="1194482" y="74838"/>
                  <a:pt x="1180766" y="74838"/>
                </a:cubicBezTo>
                <a:cubicBezTo>
                  <a:pt x="1164821" y="74838"/>
                  <a:pt x="1152262" y="80067"/>
                  <a:pt x="1143090" y="90526"/>
                </a:cubicBezTo>
                <a:cubicBezTo>
                  <a:pt x="1133917" y="100984"/>
                  <a:pt x="1129331" y="115386"/>
                  <a:pt x="1129331" y="133731"/>
                </a:cubicBezTo>
                <a:lnTo>
                  <a:pt x="1129331" y="220656"/>
                </a:lnTo>
                <a:lnTo>
                  <a:pt x="1112358" y="220656"/>
                </a:lnTo>
                <a:lnTo>
                  <a:pt x="1112358" y="99527"/>
                </a:lnTo>
                <a:cubicBezTo>
                  <a:pt x="1112358" y="91297"/>
                  <a:pt x="1112272" y="83754"/>
                  <a:pt x="1112100" y="76896"/>
                </a:cubicBezTo>
                <a:cubicBezTo>
                  <a:pt x="1111929" y="70038"/>
                  <a:pt x="1111757" y="65151"/>
                  <a:pt x="1111586" y="62237"/>
                </a:cubicBezTo>
                <a:lnTo>
                  <a:pt x="1126245" y="62237"/>
                </a:lnTo>
                <a:cubicBezTo>
                  <a:pt x="1126588" y="64466"/>
                  <a:pt x="1126931" y="68323"/>
                  <a:pt x="1127274" y="73810"/>
                </a:cubicBezTo>
                <a:cubicBezTo>
                  <a:pt x="1127617" y="79296"/>
                  <a:pt x="1127874" y="86068"/>
                  <a:pt x="1128045" y="94126"/>
                </a:cubicBezTo>
                <a:cubicBezTo>
                  <a:pt x="1139189" y="70809"/>
                  <a:pt x="1158220" y="59151"/>
                  <a:pt x="1185138" y="59151"/>
                </a:cubicBezTo>
                <a:close/>
                <a:moveTo>
                  <a:pt x="998772" y="59151"/>
                </a:moveTo>
                <a:cubicBezTo>
                  <a:pt x="1010430" y="59151"/>
                  <a:pt x="1020675" y="62237"/>
                  <a:pt x="1029504" y="68409"/>
                </a:cubicBezTo>
                <a:cubicBezTo>
                  <a:pt x="1038334" y="74581"/>
                  <a:pt x="1045406" y="83154"/>
                  <a:pt x="1050721" y="94126"/>
                </a:cubicBezTo>
                <a:cubicBezTo>
                  <a:pt x="1050893" y="86068"/>
                  <a:pt x="1051107" y="79296"/>
                  <a:pt x="1051364" y="73810"/>
                </a:cubicBezTo>
                <a:cubicBezTo>
                  <a:pt x="1051621" y="68323"/>
                  <a:pt x="1051921" y="64466"/>
                  <a:pt x="1052264" y="62237"/>
                </a:cubicBezTo>
                <a:lnTo>
                  <a:pt x="1066923" y="62237"/>
                </a:lnTo>
                <a:cubicBezTo>
                  <a:pt x="1066752" y="65151"/>
                  <a:pt x="1066537" y="70038"/>
                  <a:pt x="1066280" y="76896"/>
                </a:cubicBezTo>
                <a:cubicBezTo>
                  <a:pt x="1066023" y="83754"/>
                  <a:pt x="1065894" y="91297"/>
                  <a:pt x="1065894" y="99527"/>
                </a:cubicBezTo>
                <a:lnTo>
                  <a:pt x="1065894" y="183623"/>
                </a:lnTo>
                <a:cubicBezTo>
                  <a:pt x="1065894" y="191853"/>
                  <a:pt x="1066023" y="199354"/>
                  <a:pt x="1066280" y="206126"/>
                </a:cubicBezTo>
                <a:cubicBezTo>
                  <a:pt x="1066537" y="212898"/>
                  <a:pt x="1066752" y="217742"/>
                  <a:pt x="1066923" y="220656"/>
                </a:cubicBezTo>
                <a:lnTo>
                  <a:pt x="1052264" y="220656"/>
                </a:lnTo>
                <a:cubicBezTo>
                  <a:pt x="1051921" y="218599"/>
                  <a:pt x="1051621" y="214784"/>
                  <a:pt x="1051364" y="209212"/>
                </a:cubicBezTo>
                <a:cubicBezTo>
                  <a:pt x="1051107" y="203640"/>
                  <a:pt x="1050893" y="196825"/>
                  <a:pt x="1050721" y="188767"/>
                </a:cubicBezTo>
                <a:cubicBezTo>
                  <a:pt x="1045406" y="199740"/>
                  <a:pt x="1038334" y="208355"/>
                  <a:pt x="1029504" y="214613"/>
                </a:cubicBezTo>
                <a:cubicBezTo>
                  <a:pt x="1020675" y="220871"/>
                  <a:pt x="1010430" y="224000"/>
                  <a:pt x="998772" y="224000"/>
                </a:cubicBezTo>
                <a:cubicBezTo>
                  <a:pt x="988999" y="224000"/>
                  <a:pt x="980127" y="221985"/>
                  <a:pt x="972154" y="217956"/>
                </a:cubicBezTo>
                <a:cubicBezTo>
                  <a:pt x="964182" y="213927"/>
                  <a:pt x="957324" y="208269"/>
                  <a:pt x="951580" y="200983"/>
                </a:cubicBezTo>
                <a:cubicBezTo>
                  <a:pt x="945837" y="193696"/>
                  <a:pt x="941422" y="184995"/>
                  <a:pt x="938336" y="174879"/>
                </a:cubicBezTo>
                <a:cubicBezTo>
                  <a:pt x="935250" y="164764"/>
                  <a:pt x="933706" y="153620"/>
                  <a:pt x="933706" y="141447"/>
                </a:cubicBezTo>
                <a:cubicBezTo>
                  <a:pt x="933706" y="129274"/>
                  <a:pt x="935250" y="118129"/>
                  <a:pt x="938336" y="108014"/>
                </a:cubicBezTo>
                <a:cubicBezTo>
                  <a:pt x="941422" y="97898"/>
                  <a:pt x="945837" y="89240"/>
                  <a:pt x="951580" y="82039"/>
                </a:cubicBezTo>
                <a:cubicBezTo>
                  <a:pt x="957324" y="74838"/>
                  <a:pt x="964182" y="69223"/>
                  <a:pt x="972154" y="65194"/>
                </a:cubicBezTo>
                <a:cubicBezTo>
                  <a:pt x="980127" y="61165"/>
                  <a:pt x="988999" y="59151"/>
                  <a:pt x="998772" y="59151"/>
                </a:cubicBezTo>
                <a:close/>
                <a:moveTo>
                  <a:pt x="1502606" y="20060"/>
                </a:moveTo>
                <a:lnTo>
                  <a:pt x="1502606" y="108785"/>
                </a:lnTo>
                <a:lnTo>
                  <a:pt x="1555841" y="108785"/>
                </a:lnTo>
                <a:cubicBezTo>
                  <a:pt x="1569214" y="108785"/>
                  <a:pt x="1579544" y="105013"/>
                  <a:pt x="1586831" y="97470"/>
                </a:cubicBezTo>
                <a:cubicBezTo>
                  <a:pt x="1594118" y="89926"/>
                  <a:pt x="1597761" y="78953"/>
                  <a:pt x="1597761" y="64551"/>
                </a:cubicBezTo>
                <a:cubicBezTo>
                  <a:pt x="1597761" y="49978"/>
                  <a:pt x="1594118" y="38919"/>
                  <a:pt x="1586831" y="31376"/>
                </a:cubicBezTo>
                <a:cubicBezTo>
                  <a:pt x="1579544" y="23832"/>
                  <a:pt x="1569214" y="20060"/>
                  <a:pt x="1555841" y="20060"/>
                </a:cubicBezTo>
                <a:close/>
                <a:moveTo>
                  <a:pt x="407231" y="20060"/>
                </a:moveTo>
                <a:lnTo>
                  <a:pt x="407231" y="118044"/>
                </a:lnTo>
                <a:lnTo>
                  <a:pt x="447351" y="118044"/>
                </a:lnTo>
                <a:cubicBezTo>
                  <a:pt x="462781" y="118044"/>
                  <a:pt x="474740" y="113886"/>
                  <a:pt x="483227" y="105571"/>
                </a:cubicBezTo>
                <a:cubicBezTo>
                  <a:pt x="491713" y="97255"/>
                  <a:pt x="495957" y="85125"/>
                  <a:pt x="495957" y="69180"/>
                </a:cubicBezTo>
                <a:cubicBezTo>
                  <a:pt x="495957" y="53064"/>
                  <a:pt x="491713" y="40848"/>
                  <a:pt x="483227" y="32533"/>
                </a:cubicBezTo>
                <a:cubicBezTo>
                  <a:pt x="474740" y="24218"/>
                  <a:pt x="462781" y="20060"/>
                  <a:pt x="447351" y="20060"/>
                </a:cubicBezTo>
                <a:close/>
                <a:moveTo>
                  <a:pt x="235781" y="20060"/>
                </a:moveTo>
                <a:lnTo>
                  <a:pt x="235781" y="118044"/>
                </a:lnTo>
                <a:lnTo>
                  <a:pt x="275901" y="118044"/>
                </a:lnTo>
                <a:cubicBezTo>
                  <a:pt x="291331" y="118044"/>
                  <a:pt x="303290" y="113886"/>
                  <a:pt x="311777" y="105571"/>
                </a:cubicBezTo>
                <a:cubicBezTo>
                  <a:pt x="320263" y="97255"/>
                  <a:pt x="324507" y="85125"/>
                  <a:pt x="324507" y="69180"/>
                </a:cubicBezTo>
                <a:cubicBezTo>
                  <a:pt x="324507" y="53064"/>
                  <a:pt x="320263" y="40848"/>
                  <a:pt x="311777" y="32533"/>
                </a:cubicBezTo>
                <a:cubicBezTo>
                  <a:pt x="303290" y="24218"/>
                  <a:pt x="291331" y="20060"/>
                  <a:pt x="275901" y="20060"/>
                </a:cubicBezTo>
                <a:close/>
                <a:moveTo>
                  <a:pt x="641175" y="16717"/>
                </a:moveTo>
                <a:cubicBezTo>
                  <a:pt x="630717" y="16717"/>
                  <a:pt x="621158" y="18988"/>
                  <a:pt x="612500" y="23532"/>
                </a:cubicBezTo>
                <a:cubicBezTo>
                  <a:pt x="603842" y="28075"/>
                  <a:pt x="596427" y="34547"/>
                  <a:pt x="590254" y="42949"/>
                </a:cubicBezTo>
                <a:cubicBezTo>
                  <a:pt x="584082" y="51350"/>
                  <a:pt x="579324" y="61379"/>
                  <a:pt x="575981" y="73038"/>
                </a:cubicBezTo>
                <a:cubicBezTo>
                  <a:pt x="572638" y="84697"/>
                  <a:pt x="570966" y="97641"/>
                  <a:pt x="570966" y="111871"/>
                </a:cubicBezTo>
                <a:cubicBezTo>
                  <a:pt x="570966" y="126102"/>
                  <a:pt x="572638" y="139089"/>
                  <a:pt x="575981" y="150833"/>
                </a:cubicBezTo>
                <a:cubicBezTo>
                  <a:pt x="579324" y="162578"/>
                  <a:pt x="584082" y="172608"/>
                  <a:pt x="590254" y="180923"/>
                </a:cubicBezTo>
                <a:cubicBezTo>
                  <a:pt x="596427" y="189238"/>
                  <a:pt x="603842" y="195668"/>
                  <a:pt x="612500" y="200211"/>
                </a:cubicBezTo>
                <a:cubicBezTo>
                  <a:pt x="621158" y="204754"/>
                  <a:pt x="630717" y="207026"/>
                  <a:pt x="641175" y="207026"/>
                </a:cubicBezTo>
                <a:cubicBezTo>
                  <a:pt x="651633" y="207026"/>
                  <a:pt x="661192" y="204754"/>
                  <a:pt x="669850" y="200211"/>
                </a:cubicBezTo>
                <a:cubicBezTo>
                  <a:pt x="678508" y="195668"/>
                  <a:pt x="685923" y="189238"/>
                  <a:pt x="692096" y="180923"/>
                </a:cubicBezTo>
                <a:cubicBezTo>
                  <a:pt x="698268" y="172608"/>
                  <a:pt x="703026" y="162578"/>
                  <a:pt x="706369" y="150833"/>
                </a:cubicBezTo>
                <a:cubicBezTo>
                  <a:pt x="709712" y="139089"/>
                  <a:pt x="711384" y="126102"/>
                  <a:pt x="711384" y="111871"/>
                </a:cubicBezTo>
                <a:cubicBezTo>
                  <a:pt x="711384" y="97641"/>
                  <a:pt x="709712" y="84697"/>
                  <a:pt x="706369" y="73038"/>
                </a:cubicBezTo>
                <a:cubicBezTo>
                  <a:pt x="703026" y="61379"/>
                  <a:pt x="698268" y="51350"/>
                  <a:pt x="692096" y="42949"/>
                </a:cubicBezTo>
                <a:cubicBezTo>
                  <a:pt x="685923" y="34547"/>
                  <a:pt x="678508" y="28075"/>
                  <a:pt x="669850" y="23532"/>
                </a:cubicBezTo>
                <a:cubicBezTo>
                  <a:pt x="661192" y="18988"/>
                  <a:pt x="651633" y="16717"/>
                  <a:pt x="641175" y="16717"/>
                </a:cubicBezTo>
                <a:close/>
                <a:moveTo>
                  <a:pt x="88725" y="16717"/>
                </a:moveTo>
                <a:cubicBezTo>
                  <a:pt x="78267" y="16717"/>
                  <a:pt x="68708" y="18988"/>
                  <a:pt x="60050" y="23532"/>
                </a:cubicBezTo>
                <a:cubicBezTo>
                  <a:pt x="51392" y="28075"/>
                  <a:pt x="43977" y="34547"/>
                  <a:pt x="37804" y="42949"/>
                </a:cubicBezTo>
                <a:cubicBezTo>
                  <a:pt x="31632" y="51350"/>
                  <a:pt x="26874" y="61379"/>
                  <a:pt x="23531" y="73038"/>
                </a:cubicBezTo>
                <a:cubicBezTo>
                  <a:pt x="20188" y="84697"/>
                  <a:pt x="18516" y="97641"/>
                  <a:pt x="18516" y="111871"/>
                </a:cubicBezTo>
                <a:cubicBezTo>
                  <a:pt x="18516" y="126102"/>
                  <a:pt x="20188" y="139089"/>
                  <a:pt x="23531" y="150833"/>
                </a:cubicBezTo>
                <a:cubicBezTo>
                  <a:pt x="26874" y="162578"/>
                  <a:pt x="31632" y="172608"/>
                  <a:pt x="37804" y="180923"/>
                </a:cubicBezTo>
                <a:cubicBezTo>
                  <a:pt x="43977" y="189238"/>
                  <a:pt x="51392" y="195668"/>
                  <a:pt x="60050" y="200211"/>
                </a:cubicBezTo>
                <a:cubicBezTo>
                  <a:pt x="68708" y="204754"/>
                  <a:pt x="78267" y="207026"/>
                  <a:pt x="88725" y="207026"/>
                </a:cubicBezTo>
                <a:cubicBezTo>
                  <a:pt x="99183" y="207026"/>
                  <a:pt x="108742" y="204754"/>
                  <a:pt x="117400" y="200211"/>
                </a:cubicBezTo>
                <a:cubicBezTo>
                  <a:pt x="126058" y="195668"/>
                  <a:pt x="133473" y="189238"/>
                  <a:pt x="139646" y="180923"/>
                </a:cubicBezTo>
                <a:cubicBezTo>
                  <a:pt x="145818" y="172608"/>
                  <a:pt x="150576" y="162578"/>
                  <a:pt x="153919" y="150833"/>
                </a:cubicBezTo>
                <a:cubicBezTo>
                  <a:pt x="157262" y="139089"/>
                  <a:pt x="158934" y="126102"/>
                  <a:pt x="158934" y="111871"/>
                </a:cubicBezTo>
                <a:cubicBezTo>
                  <a:pt x="158934" y="97641"/>
                  <a:pt x="157262" y="84697"/>
                  <a:pt x="153919" y="73038"/>
                </a:cubicBezTo>
                <a:cubicBezTo>
                  <a:pt x="150576" y="61379"/>
                  <a:pt x="145818" y="51350"/>
                  <a:pt x="139646" y="42949"/>
                </a:cubicBezTo>
                <a:cubicBezTo>
                  <a:pt x="133473" y="34547"/>
                  <a:pt x="126058" y="28075"/>
                  <a:pt x="117400" y="23532"/>
                </a:cubicBezTo>
                <a:cubicBezTo>
                  <a:pt x="108742" y="18988"/>
                  <a:pt x="99183" y="16717"/>
                  <a:pt x="88725" y="16717"/>
                </a:cubicBezTo>
                <a:close/>
                <a:moveTo>
                  <a:pt x="1484604" y="3086"/>
                </a:moveTo>
                <a:lnTo>
                  <a:pt x="1557384" y="3086"/>
                </a:lnTo>
                <a:cubicBezTo>
                  <a:pt x="1566300" y="3086"/>
                  <a:pt x="1574358" y="4544"/>
                  <a:pt x="1581559" y="7458"/>
                </a:cubicBezTo>
                <a:cubicBezTo>
                  <a:pt x="1588760" y="10373"/>
                  <a:pt x="1594889" y="14488"/>
                  <a:pt x="1599947" y="19803"/>
                </a:cubicBezTo>
                <a:cubicBezTo>
                  <a:pt x="1605005" y="25118"/>
                  <a:pt x="1608905" y="31547"/>
                  <a:pt x="1611648" y="39091"/>
                </a:cubicBezTo>
                <a:cubicBezTo>
                  <a:pt x="1614392" y="46635"/>
                  <a:pt x="1615763" y="55122"/>
                  <a:pt x="1615763" y="64551"/>
                </a:cubicBezTo>
                <a:cubicBezTo>
                  <a:pt x="1615763" y="73810"/>
                  <a:pt x="1614434" y="82168"/>
                  <a:pt x="1611777" y="89626"/>
                </a:cubicBezTo>
                <a:cubicBezTo>
                  <a:pt x="1609120" y="97084"/>
                  <a:pt x="1605348" y="103428"/>
                  <a:pt x="1600461" y="108657"/>
                </a:cubicBezTo>
                <a:cubicBezTo>
                  <a:pt x="1595575" y="113886"/>
                  <a:pt x="1589660" y="118001"/>
                  <a:pt x="1582716" y="121001"/>
                </a:cubicBezTo>
                <a:cubicBezTo>
                  <a:pt x="1575773" y="124002"/>
                  <a:pt x="1567929" y="125587"/>
                  <a:pt x="1559185" y="125759"/>
                </a:cubicBezTo>
                <a:lnTo>
                  <a:pt x="1631194" y="220656"/>
                </a:lnTo>
                <a:lnTo>
                  <a:pt x="1607276" y="220656"/>
                </a:lnTo>
                <a:lnTo>
                  <a:pt x="1537325" y="125759"/>
                </a:lnTo>
                <a:lnTo>
                  <a:pt x="1502606" y="125759"/>
                </a:lnTo>
                <a:lnTo>
                  <a:pt x="1502606" y="220656"/>
                </a:lnTo>
                <a:lnTo>
                  <a:pt x="1484604" y="220656"/>
                </a:lnTo>
                <a:close/>
                <a:moveTo>
                  <a:pt x="389229" y="3086"/>
                </a:moveTo>
                <a:lnTo>
                  <a:pt x="449408" y="3086"/>
                </a:lnTo>
                <a:cubicBezTo>
                  <a:pt x="459009" y="3086"/>
                  <a:pt x="467796" y="4629"/>
                  <a:pt x="475769" y="7716"/>
                </a:cubicBezTo>
                <a:cubicBezTo>
                  <a:pt x="483741" y="10802"/>
                  <a:pt x="490556" y="15217"/>
                  <a:pt x="496214" y="20960"/>
                </a:cubicBezTo>
                <a:cubicBezTo>
                  <a:pt x="501872" y="26704"/>
                  <a:pt x="506287" y="33647"/>
                  <a:pt x="509459" y="41791"/>
                </a:cubicBezTo>
                <a:cubicBezTo>
                  <a:pt x="512630" y="49935"/>
                  <a:pt x="514216" y="59065"/>
                  <a:pt x="514216" y="69180"/>
                </a:cubicBezTo>
                <a:cubicBezTo>
                  <a:pt x="514216" y="79296"/>
                  <a:pt x="512630" y="88383"/>
                  <a:pt x="509459" y="96441"/>
                </a:cubicBezTo>
                <a:cubicBezTo>
                  <a:pt x="506287" y="104499"/>
                  <a:pt x="501872" y="111400"/>
                  <a:pt x="496214" y="117144"/>
                </a:cubicBezTo>
                <a:cubicBezTo>
                  <a:pt x="490556" y="122887"/>
                  <a:pt x="483741" y="127302"/>
                  <a:pt x="475769" y="130388"/>
                </a:cubicBezTo>
                <a:cubicBezTo>
                  <a:pt x="467796" y="133474"/>
                  <a:pt x="459009" y="135017"/>
                  <a:pt x="449408" y="135017"/>
                </a:cubicBezTo>
                <a:lnTo>
                  <a:pt x="407231" y="135017"/>
                </a:lnTo>
                <a:lnTo>
                  <a:pt x="407231" y="220656"/>
                </a:lnTo>
                <a:lnTo>
                  <a:pt x="389229" y="220656"/>
                </a:lnTo>
                <a:close/>
                <a:moveTo>
                  <a:pt x="217779" y="3086"/>
                </a:moveTo>
                <a:lnTo>
                  <a:pt x="277958" y="3086"/>
                </a:lnTo>
                <a:cubicBezTo>
                  <a:pt x="287559" y="3086"/>
                  <a:pt x="296346" y="4629"/>
                  <a:pt x="304319" y="7716"/>
                </a:cubicBezTo>
                <a:cubicBezTo>
                  <a:pt x="312291" y="10802"/>
                  <a:pt x="319106" y="15217"/>
                  <a:pt x="324764" y="20960"/>
                </a:cubicBezTo>
                <a:cubicBezTo>
                  <a:pt x="330422" y="26704"/>
                  <a:pt x="334837" y="33647"/>
                  <a:pt x="338009" y="41791"/>
                </a:cubicBezTo>
                <a:cubicBezTo>
                  <a:pt x="341180" y="49935"/>
                  <a:pt x="342766" y="59065"/>
                  <a:pt x="342766" y="69180"/>
                </a:cubicBezTo>
                <a:cubicBezTo>
                  <a:pt x="342766" y="79296"/>
                  <a:pt x="341180" y="88383"/>
                  <a:pt x="338009" y="96441"/>
                </a:cubicBezTo>
                <a:cubicBezTo>
                  <a:pt x="334837" y="104499"/>
                  <a:pt x="330422" y="111400"/>
                  <a:pt x="324764" y="117144"/>
                </a:cubicBezTo>
                <a:cubicBezTo>
                  <a:pt x="319106" y="122887"/>
                  <a:pt x="312291" y="127302"/>
                  <a:pt x="304319" y="130388"/>
                </a:cubicBezTo>
                <a:cubicBezTo>
                  <a:pt x="296346" y="133474"/>
                  <a:pt x="287559" y="135017"/>
                  <a:pt x="277958" y="135017"/>
                </a:cubicBezTo>
                <a:lnTo>
                  <a:pt x="235781" y="135017"/>
                </a:lnTo>
                <a:lnTo>
                  <a:pt x="235781" y="220656"/>
                </a:lnTo>
                <a:lnTo>
                  <a:pt x="217779" y="220656"/>
                </a:lnTo>
                <a:close/>
                <a:moveTo>
                  <a:pt x="832208" y="0"/>
                </a:moveTo>
                <a:cubicBezTo>
                  <a:pt x="847467" y="0"/>
                  <a:pt x="860326" y="3386"/>
                  <a:pt x="870784" y="10159"/>
                </a:cubicBezTo>
                <a:cubicBezTo>
                  <a:pt x="881243" y="16931"/>
                  <a:pt x="888701" y="26318"/>
                  <a:pt x="893159" y="38319"/>
                </a:cubicBezTo>
                <a:lnTo>
                  <a:pt x="877728" y="45777"/>
                </a:lnTo>
                <a:cubicBezTo>
                  <a:pt x="874299" y="36862"/>
                  <a:pt x="869199" y="29747"/>
                  <a:pt x="862426" y="24432"/>
                </a:cubicBezTo>
                <a:cubicBezTo>
                  <a:pt x="855654" y="19117"/>
                  <a:pt x="845496" y="16460"/>
                  <a:pt x="831951" y="16460"/>
                </a:cubicBezTo>
                <a:cubicBezTo>
                  <a:pt x="816178" y="16460"/>
                  <a:pt x="804476" y="19846"/>
                  <a:pt x="796847" y="26618"/>
                </a:cubicBezTo>
                <a:cubicBezTo>
                  <a:pt x="789217" y="33390"/>
                  <a:pt x="785402" y="42949"/>
                  <a:pt x="785402" y="55293"/>
                </a:cubicBezTo>
                <a:cubicBezTo>
                  <a:pt x="785402" y="61122"/>
                  <a:pt x="786217" y="66223"/>
                  <a:pt x="787846" y="70595"/>
                </a:cubicBezTo>
                <a:cubicBezTo>
                  <a:pt x="789474" y="74967"/>
                  <a:pt x="792175" y="78867"/>
                  <a:pt x="795947" y="82296"/>
                </a:cubicBezTo>
                <a:cubicBezTo>
                  <a:pt x="799719" y="85725"/>
                  <a:pt x="804691" y="88769"/>
                  <a:pt x="810863" y="91426"/>
                </a:cubicBezTo>
                <a:cubicBezTo>
                  <a:pt x="817035" y="94084"/>
                  <a:pt x="824665" y="96527"/>
                  <a:pt x="833751" y="98756"/>
                </a:cubicBezTo>
                <a:cubicBezTo>
                  <a:pt x="845753" y="101670"/>
                  <a:pt x="855868" y="105099"/>
                  <a:pt x="864098" y="109043"/>
                </a:cubicBezTo>
                <a:cubicBezTo>
                  <a:pt x="872327" y="112986"/>
                  <a:pt x="879014" y="117615"/>
                  <a:pt x="884158" y="122930"/>
                </a:cubicBezTo>
                <a:cubicBezTo>
                  <a:pt x="889301" y="128245"/>
                  <a:pt x="893030" y="134289"/>
                  <a:pt x="895345" y="141061"/>
                </a:cubicBezTo>
                <a:cubicBezTo>
                  <a:pt x="897659" y="147833"/>
                  <a:pt x="898816" y="155420"/>
                  <a:pt x="898816" y="163821"/>
                </a:cubicBezTo>
                <a:cubicBezTo>
                  <a:pt x="898816" y="172736"/>
                  <a:pt x="897188" y="180880"/>
                  <a:pt x="893930" y="188252"/>
                </a:cubicBezTo>
                <a:cubicBezTo>
                  <a:pt x="890673" y="195625"/>
                  <a:pt x="886043" y="201968"/>
                  <a:pt x="880043" y="207283"/>
                </a:cubicBezTo>
                <a:cubicBezTo>
                  <a:pt x="874042" y="212598"/>
                  <a:pt x="866841" y="216713"/>
                  <a:pt x="858440" y="219628"/>
                </a:cubicBezTo>
                <a:cubicBezTo>
                  <a:pt x="850039" y="222542"/>
                  <a:pt x="840609" y="224000"/>
                  <a:pt x="830151" y="224000"/>
                </a:cubicBezTo>
                <a:cubicBezTo>
                  <a:pt x="812835" y="224000"/>
                  <a:pt x="798090" y="220056"/>
                  <a:pt x="785917" y="212170"/>
                </a:cubicBezTo>
                <a:cubicBezTo>
                  <a:pt x="773744" y="204283"/>
                  <a:pt x="765171" y="193053"/>
                  <a:pt x="760199" y="178480"/>
                </a:cubicBezTo>
                <a:lnTo>
                  <a:pt x="775630" y="171279"/>
                </a:lnTo>
                <a:cubicBezTo>
                  <a:pt x="779573" y="183109"/>
                  <a:pt x="786174" y="192067"/>
                  <a:pt x="795432" y="198154"/>
                </a:cubicBezTo>
                <a:cubicBezTo>
                  <a:pt x="804691" y="204240"/>
                  <a:pt x="816263" y="207283"/>
                  <a:pt x="830151" y="207283"/>
                </a:cubicBezTo>
                <a:cubicBezTo>
                  <a:pt x="846782" y="207283"/>
                  <a:pt x="859383" y="203554"/>
                  <a:pt x="867955" y="196096"/>
                </a:cubicBezTo>
                <a:cubicBezTo>
                  <a:pt x="876528" y="188638"/>
                  <a:pt x="880814" y="177965"/>
                  <a:pt x="880814" y="164078"/>
                </a:cubicBezTo>
                <a:cubicBezTo>
                  <a:pt x="880814" y="158077"/>
                  <a:pt x="879914" y="152591"/>
                  <a:pt x="878114" y="147619"/>
                </a:cubicBezTo>
                <a:cubicBezTo>
                  <a:pt x="876314" y="142647"/>
                  <a:pt x="873356" y="138146"/>
                  <a:pt x="869241" y="134117"/>
                </a:cubicBezTo>
                <a:cubicBezTo>
                  <a:pt x="865127" y="130088"/>
                  <a:pt x="859726" y="126530"/>
                  <a:pt x="853040" y="123444"/>
                </a:cubicBezTo>
                <a:cubicBezTo>
                  <a:pt x="846353" y="120358"/>
                  <a:pt x="838123" y="117615"/>
                  <a:pt x="828351" y="115215"/>
                </a:cubicBezTo>
                <a:cubicBezTo>
                  <a:pt x="806405" y="109900"/>
                  <a:pt x="790760" y="102442"/>
                  <a:pt x="781416" y="92841"/>
                </a:cubicBezTo>
                <a:cubicBezTo>
                  <a:pt x="772072" y="83239"/>
                  <a:pt x="767400" y="71066"/>
                  <a:pt x="767400" y="56322"/>
                </a:cubicBezTo>
                <a:cubicBezTo>
                  <a:pt x="767400" y="48435"/>
                  <a:pt x="768729" y="41020"/>
                  <a:pt x="771386" y="34076"/>
                </a:cubicBezTo>
                <a:cubicBezTo>
                  <a:pt x="774044" y="27132"/>
                  <a:pt x="778073" y="21174"/>
                  <a:pt x="783474" y="16202"/>
                </a:cubicBezTo>
                <a:cubicBezTo>
                  <a:pt x="788874" y="11230"/>
                  <a:pt x="795647" y="7287"/>
                  <a:pt x="803791" y="4372"/>
                </a:cubicBezTo>
                <a:cubicBezTo>
                  <a:pt x="811934" y="1458"/>
                  <a:pt x="821407" y="0"/>
                  <a:pt x="832208" y="0"/>
                </a:cubicBezTo>
                <a:close/>
                <a:moveTo>
                  <a:pt x="641175" y="0"/>
                </a:moveTo>
                <a:cubicBezTo>
                  <a:pt x="654205" y="0"/>
                  <a:pt x="666121" y="2744"/>
                  <a:pt x="676922" y="8230"/>
                </a:cubicBezTo>
                <a:cubicBezTo>
                  <a:pt x="687724" y="13716"/>
                  <a:pt x="697068" y="21432"/>
                  <a:pt x="704954" y="31376"/>
                </a:cubicBezTo>
                <a:cubicBezTo>
                  <a:pt x="712841" y="41320"/>
                  <a:pt x="718970" y="53107"/>
                  <a:pt x="723342" y="66737"/>
                </a:cubicBezTo>
                <a:cubicBezTo>
                  <a:pt x="727714" y="80368"/>
                  <a:pt x="729900" y="95412"/>
                  <a:pt x="729900" y="111871"/>
                </a:cubicBezTo>
                <a:cubicBezTo>
                  <a:pt x="729900" y="128331"/>
                  <a:pt x="727714" y="143418"/>
                  <a:pt x="723342" y="157134"/>
                </a:cubicBezTo>
                <a:cubicBezTo>
                  <a:pt x="718970" y="170850"/>
                  <a:pt x="712841" y="182637"/>
                  <a:pt x="704954" y="192496"/>
                </a:cubicBezTo>
                <a:cubicBezTo>
                  <a:pt x="697068" y="202354"/>
                  <a:pt x="687724" y="210069"/>
                  <a:pt x="676922" y="215642"/>
                </a:cubicBezTo>
                <a:cubicBezTo>
                  <a:pt x="666121" y="221214"/>
                  <a:pt x="654205" y="224000"/>
                  <a:pt x="641175" y="224000"/>
                </a:cubicBezTo>
                <a:cubicBezTo>
                  <a:pt x="628316" y="224000"/>
                  <a:pt x="616443" y="221214"/>
                  <a:pt x="605556" y="215642"/>
                </a:cubicBezTo>
                <a:cubicBezTo>
                  <a:pt x="594669" y="210069"/>
                  <a:pt x="585282" y="202354"/>
                  <a:pt x="577396" y="192496"/>
                </a:cubicBezTo>
                <a:cubicBezTo>
                  <a:pt x="569509" y="182637"/>
                  <a:pt x="563380" y="170850"/>
                  <a:pt x="559008" y="157134"/>
                </a:cubicBezTo>
                <a:cubicBezTo>
                  <a:pt x="554636" y="143418"/>
                  <a:pt x="552450" y="128331"/>
                  <a:pt x="552450" y="111871"/>
                </a:cubicBezTo>
                <a:cubicBezTo>
                  <a:pt x="552450" y="95412"/>
                  <a:pt x="554636" y="80368"/>
                  <a:pt x="559008" y="66737"/>
                </a:cubicBezTo>
                <a:cubicBezTo>
                  <a:pt x="563380" y="53107"/>
                  <a:pt x="569509" y="41320"/>
                  <a:pt x="577396" y="31376"/>
                </a:cubicBezTo>
                <a:cubicBezTo>
                  <a:pt x="585282" y="21432"/>
                  <a:pt x="594669" y="13716"/>
                  <a:pt x="605556" y="8230"/>
                </a:cubicBezTo>
                <a:cubicBezTo>
                  <a:pt x="616443" y="2744"/>
                  <a:pt x="628316" y="0"/>
                  <a:pt x="641175" y="0"/>
                </a:cubicBezTo>
                <a:close/>
                <a:moveTo>
                  <a:pt x="88725" y="0"/>
                </a:moveTo>
                <a:cubicBezTo>
                  <a:pt x="101755" y="0"/>
                  <a:pt x="113671" y="2744"/>
                  <a:pt x="124472" y="8230"/>
                </a:cubicBezTo>
                <a:cubicBezTo>
                  <a:pt x="135274" y="13716"/>
                  <a:pt x="144618" y="21432"/>
                  <a:pt x="152504" y="31376"/>
                </a:cubicBezTo>
                <a:cubicBezTo>
                  <a:pt x="160391" y="41320"/>
                  <a:pt x="166520" y="53107"/>
                  <a:pt x="170892" y="66737"/>
                </a:cubicBezTo>
                <a:cubicBezTo>
                  <a:pt x="175264" y="80368"/>
                  <a:pt x="177450" y="95412"/>
                  <a:pt x="177450" y="111871"/>
                </a:cubicBezTo>
                <a:cubicBezTo>
                  <a:pt x="177450" y="128331"/>
                  <a:pt x="175264" y="143418"/>
                  <a:pt x="170892" y="157134"/>
                </a:cubicBezTo>
                <a:cubicBezTo>
                  <a:pt x="166520" y="170850"/>
                  <a:pt x="160391" y="182637"/>
                  <a:pt x="152504" y="192496"/>
                </a:cubicBezTo>
                <a:cubicBezTo>
                  <a:pt x="144618" y="202354"/>
                  <a:pt x="135274" y="210069"/>
                  <a:pt x="124472" y="215642"/>
                </a:cubicBezTo>
                <a:cubicBezTo>
                  <a:pt x="113671" y="221214"/>
                  <a:pt x="101755" y="224000"/>
                  <a:pt x="88725" y="224000"/>
                </a:cubicBezTo>
                <a:cubicBezTo>
                  <a:pt x="75866" y="224000"/>
                  <a:pt x="63993" y="221214"/>
                  <a:pt x="53106" y="215642"/>
                </a:cubicBezTo>
                <a:cubicBezTo>
                  <a:pt x="42219" y="210069"/>
                  <a:pt x="32832" y="202354"/>
                  <a:pt x="24946" y="192496"/>
                </a:cubicBezTo>
                <a:cubicBezTo>
                  <a:pt x="17059" y="182637"/>
                  <a:pt x="10930" y="170850"/>
                  <a:pt x="6558" y="157134"/>
                </a:cubicBezTo>
                <a:cubicBezTo>
                  <a:pt x="2186" y="143418"/>
                  <a:pt x="0" y="128331"/>
                  <a:pt x="0" y="111871"/>
                </a:cubicBezTo>
                <a:cubicBezTo>
                  <a:pt x="0" y="95412"/>
                  <a:pt x="2186" y="80368"/>
                  <a:pt x="6558" y="66737"/>
                </a:cubicBezTo>
                <a:cubicBezTo>
                  <a:pt x="10930" y="53107"/>
                  <a:pt x="17059" y="41320"/>
                  <a:pt x="24946" y="31376"/>
                </a:cubicBezTo>
                <a:cubicBezTo>
                  <a:pt x="32832" y="21432"/>
                  <a:pt x="42219" y="13716"/>
                  <a:pt x="53106" y="8230"/>
                </a:cubicBezTo>
                <a:cubicBezTo>
                  <a:pt x="63993" y="2744"/>
                  <a:pt x="75866" y="0"/>
                  <a:pt x="88725"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zh-CN" altLang="en-US" sz="2000" dirty="0"/>
          </a:p>
        </p:txBody>
      </p:sp>
      <p:sp>
        <p:nvSpPr>
          <p:cNvPr id="69" name="PA-文本框 68">
            <a:extLst>
              <a:ext uri="{FF2B5EF4-FFF2-40B4-BE49-F238E27FC236}">
                <a16:creationId xmlns:a16="http://schemas.microsoft.com/office/drawing/2014/main" id="{3CB15885-73B9-8A4D-979F-FCE99D1845C5}"/>
              </a:ext>
            </a:extLst>
          </p:cNvPr>
          <p:cNvSpPr txBox="1">
            <a:spLocks noChangeAspect="1"/>
          </p:cNvSpPr>
          <p:nvPr>
            <p:custDataLst>
              <p:tags r:id="rId3"/>
            </p:custDataLst>
          </p:nvPr>
        </p:nvSpPr>
        <p:spPr>
          <a:xfrm>
            <a:off x="8274963" y="2245605"/>
            <a:ext cx="2174825" cy="274405"/>
          </a:xfrm>
          <a:custGeom>
            <a:avLst/>
            <a:gdLst/>
            <a:ahLst/>
            <a:cxnLst/>
            <a:rect l="l" t="t" r="r" b="b"/>
            <a:pathLst>
              <a:path w="1550898" h="195682">
                <a:moveTo>
                  <a:pt x="952576" y="74981"/>
                </a:moveTo>
                <a:cubicBezTo>
                  <a:pt x="945870" y="74981"/>
                  <a:pt x="939889" y="76924"/>
                  <a:pt x="934631" y="80810"/>
                </a:cubicBezTo>
                <a:cubicBezTo>
                  <a:pt x="929373" y="84696"/>
                  <a:pt x="925296" y="90221"/>
                  <a:pt x="922401" y="97384"/>
                </a:cubicBezTo>
                <a:cubicBezTo>
                  <a:pt x="919505" y="104546"/>
                  <a:pt x="918057" y="112852"/>
                  <a:pt x="918057" y="122301"/>
                </a:cubicBezTo>
                <a:cubicBezTo>
                  <a:pt x="918057" y="131597"/>
                  <a:pt x="919505" y="139827"/>
                  <a:pt x="922401" y="146990"/>
                </a:cubicBezTo>
                <a:cubicBezTo>
                  <a:pt x="925296" y="154153"/>
                  <a:pt x="929373" y="159677"/>
                  <a:pt x="934631" y="163563"/>
                </a:cubicBezTo>
                <a:cubicBezTo>
                  <a:pt x="939889" y="167450"/>
                  <a:pt x="945870" y="169393"/>
                  <a:pt x="952576" y="169393"/>
                </a:cubicBezTo>
                <a:cubicBezTo>
                  <a:pt x="962939" y="169393"/>
                  <a:pt x="971321" y="165087"/>
                  <a:pt x="977722" y="156477"/>
                </a:cubicBezTo>
                <a:cubicBezTo>
                  <a:pt x="984123" y="147866"/>
                  <a:pt x="987323" y="136474"/>
                  <a:pt x="987323" y="122301"/>
                </a:cubicBezTo>
                <a:cubicBezTo>
                  <a:pt x="987323" y="107975"/>
                  <a:pt x="984123" y="96507"/>
                  <a:pt x="977722" y="87897"/>
                </a:cubicBezTo>
                <a:cubicBezTo>
                  <a:pt x="971321" y="79286"/>
                  <a:pt x="962939" y="74981"/>
                  <a:pt x="952576" y="74981"/>
                </a:cubicBezTo>
                <a:close/>
                <a:moveTo>
                  <a:pt x="1263624" y="48692"/>
                </a:moveTo>
                <a:cubicBezTo>
                  <a:pt x="1277950" y="48692"/>
                  <a:pt x="1289837" y="51397"/>
                  <a:pt x="1299286" y="56807"/>
                </a:cubicBezTo>
                <a:cubicBezTo>
                  <a:pt x="1308735" y="62217"/>
                  <a:pt x="1314983" y="69799"/>
                  <a:pt x="1318031" y="79553"/>
                </a:cubicBezTo>
                <a:lnTo>
                  <a:pt x="1292885" y="91211"/>
                </a:lnTo>
                <a:cubicBezTo>
                  <a:pt x="1289075" y="79629"/>
                  <a:pt x="1279779" y="73838"/>
                  <a:pt x="1264996" y="73838"/>
                </a:cubicBezTo>
                <a:cubicBezTo>
                  <a:pt x="1258290" y="73838"/>
                  <a:pt x="1252994" y="75171"/>
                  <a:pt x="1249108" y="77838"/>
                </a:cubicBezTo>
                <a:cubicBezTo>
                  <a:pt x="1245222" y="80505"/>
                  <a:pt x="1243279" y="84353"/>
                  <a:pt x="1243279" y="89383"/>
                </a:cubicBezTo>
                <a:cubicBezTo>
                  <a:pt x="1243279" y="94259"/>
                  <a:pt x="1245375" y="97993"/>
                  <a:pt x="1249566" y="100584"/>
                </a:cubicBezTo>
                <a:cubicBezTo>
                  <a:pt x="1253756" y="103175"/>
                  <a:pt x="1261186" y="105232"/>
                  <a:pt x="1271854" y="106756"/>
                </a:cubicBezTo>
                <a:cubicBezTo>
                  <a:pt x="1288618" y="109042"/>
                  <a:pt x="1301001" y="113767"/>
                  <a:pt x="1309002" y="120929"/>
                </a:cubicBezTo>
                <a:cubicBezTo>
                  <a:pt x="1317002" y="128092"/>
                  <a:pt x="1321003" y="137998"/>
                  <a:pt x="1321003" y="150647"/>
                </a:cubicBezTo>
                <a:cubicBezTo>
                  <a:pt x="1321003" y="159639"/>
                  <a:pt x="1318641" y="167526"/>
                  <a:pt x="1313916" y="174308"/>
                </a:cubicBezTo>
                <a:cubicBezTo>
                  <a:pt x="1309192" y="181089"/>
                  <a:pt x="1302601" y="186347"/>
                  <a:pt x="1294142" y="190081"/>
                </a:cubicBezTo>
                <a:cubicBezTo>
                  <a:pt x="1285684" y="193815"/>
                  <a:pt x="1276045" y="195682"/>
                  <a:pt x="1265224" y="195682"/>
                </a:cubicBezTo>
                <a:cubicBezTo>
                  <a:pt x="1249527" y="195682"/>
                  <a:pt x="1236574" y="192710"/>
                  <a:pt x="1226363" y="186766"/>
                </a:cubicBezTo>
                <a:cubicBezTo>
                  <a:pt x="1216152" y="180823"/>
                  <a:pt x="1209294" y="172364"/>
                  <a:pt x="1205789" y="161392"/>
                </a:cubicBezTo>
                <a:lnTo>
                  <a:pt x="1230935" y="149733"/>
                </a:lnTo>
                <a:cubicBezTo>
                  <a:pt x="1233221" y="156286"/>
                  <a:pt x="1237069" y="161392"/>
                  <a:pt x="1242479" y="165049"/>
                </a:cubicBezTo>
                <a:cubicBezTo>
                  <a:pt x="1247889" y="168707"/>
                  <a:pt x="1254862" y="170536"/>
                  <a:pt x="1263396" y="170536"/>
                </a:cubicBezTo>
                <a:cubicBezTo>
                  <a:pt x="1271321" y="170536"/>
                  <a:pt x="1277493" y="169050"/>
                  <a:pt x="1281912" y="166078"/>
                </a:cubicBezTo>
                <a:cubicBezTo>
                  <a:pt x="1286332" y="163106"/>
                  <a:pt x="1288542" y="158725"/>
                  <a:pt x="1288542" y="152933"/>
                </a:cubicBezTo>
                <a:cubicBezTo>
                  <a:pt x="1288542" y="146837"/>
                  <a:pt x="1286332" y="142304"/>
                  <a:pt x="1281912" y="139332"/>
                </a:cubicBezTo>
                <a:cubicBezTo>
                  <a:pt x="1277493" y="136360"/>
                  <a:pt x="1269339" y="134112"/>
                  <a:pt x="1257452" y="132588"/>
                </a:cubicBezTo>
                <a:cubicBezTo>
                  <a:pt x="1241755" y="130454"/>
                  <a:pt x="1230020" y="125806"/>
                  <a:pt x="1222248" y="118643"/>
                </a:cubicBezTo>
                <a:cubicBezTo>
                  <a:pt x="1214476" y="111481"/>
                  <a:pt x="1210589" y="102108"/>
                  <a:pt x="1210589" y="90526"/>
                </a:cubicBezTo>
                <a:cubicBezTo>
                  <a:pt x="1210589" y="82448"/>
                  <a:pt x="1212837" y="75209"/>
                  <a:pt x="1217333" y="68809"/>
                </a:cubicBezTo>
                <a:cubicBezTo>
                  <a:pt x="1221829" y="62408"/>
                  <a:pt x="1228115" y="57455"/>
                  <a:pt x="1236192" y="53950"/>
                </a:cubicBezTo>
                <a:cubicBezTo>
                  <a:pt x="1244270" y="50444"/>
                  <a:pt x="1253414" y="48692"/>
                  <a:pt x="1263624" y="48692"/>
                </a:cubicBezTo>
                <a:close/>
                <a:moveTo>
                  <a:pt x="1130960" y="48692"/>
                </a:moveTo>
                <a:cubicBezTo>
                  <a:pt x="1145895" y="48692"/>
                  <a:pt x="1157630" y="53188"/>
                  <a:pt x="1166165" y="62179"/>
                </a:cubicBezTo>
                <a:cubicBezTo>
                  <a:pt x="1174699" y="71171"/>
                  <a:pt x="1178966" y="83820"/>
                  <a:pt x="1178966" y="100127"/>
                </a:cubicBezTo>
                <a:lnTo>
                  <a:pt x="1178966" y="192481"/>
                </a:lnTo>
                <a:lnTo>
                  <a:pt x="1145819" y="192481"/>
                </a:lnTo>
                <a:lnTo>
                  <a:pt x="1145819" y="105385"/>
                </a:lnTo>
                <a:cubicBezTo>
                  <a:pt x="1145819" y="86182"/>
                  <a:pt x="1136751" y="76581"/>
                  <a:pt x="1118616" y="76581"/>
                </a:cubicBezTo>
                <a:cubicBezTo>
                  <a:pt x="1108253" y="76581"/>
                  <a:pt x="1100137" y="79934"/>
                  <a:pt x="1094270" y="86639"/>
                </a:cubicBezTo>
                <a:cubicBezTo>
                  <a:pt x="1088402" y="93345"/>
                  <a:pt x="1085469" y="102565"/>
                  <a:pt x="1085469" y="114300"/>
                </a:cubicBezTo>
                <a:lnTo>
                  <a:pt x="1085469" y="192481"/>
                </a:lnTo>
                <a:lnTo>
                  <a:pt x="1052322" y="192481"/>
                </a:lnTo>
                <a:lnTo>
                  <a:pt x="1052322" y="84125"/>
                </a:lnTo>
                <a:cubicBezTo>
                  <a:pt x="1052322" y="71018"/>
                  <a:pt x="1051941" y="60274"/>
                  <a:pt x="1051179" y="51892"/>
                </a:cubicBezTo>
                <a:lnTo>
                  <a:pt x="1080668" y="51892"/>
                </a:lnTo>
                <a:cubicBezTo>
                  <a:pt x="1081583" y="57683"/>
                  <a:pt x="1082116" y="64694"/>
                  <a:pt x="1082268" y="72923"/>
                </a:cubicBezTo>
                <a:cubicBezTo>
                  <a:pt x="1092632" y="56769"/>
                  <a:pt x="1108862" y="48692"/>
                  <a:pt x="1130960" y="48692"/>
                </a:cubicBezTo>
                <a:close/>
                <a:moveTo>
                  <a:pt x="944575" y="48692"/>
                </a:moveTo>
                <a:cubicBezTo>
                  <a:pt x="954481" y="48692"/>
                  <a:pt x="963320" y="50787"/>
                  <a:pt x="971093" y="54978"/>
                </a:cubicBezTo>
                <a:cubicBezTo>
                  <a:pt x="978865" y="59169"/>
                  <a:pt x="985342" y="65075"/>
                  <a:pt x="990524" y="72695"/>
                </a:cubicBezTo>
                <a:cubicBezTo>
                  <a:pt x="990676" y="67208"/>
                  <a:pt x="990943" y="62560"/>
                  <a:pt x="991324" y="58750"/>
                </a:cubicBezTo>
                <a:cubicBezTo>
                  <a:pt x="991705" y="54940"/>
                  <a:pt x="991895" y="52654"/>
                  <a:pt x="991895" y="51892"/>
                </a:cubicBezTo>
                <a:lnTo>
                  <a:pt x="1021613" y="51892"/>
                </a:lnTo>
                <a:cubicBezTo>
                  <a:pt x="1021004" y="58598"/>
                  <a:pt x="1020699" y="69342"/>
                  <a:pt x="1020699" y="84125"/>
                </a:cubicBezTo>
                <a:lnTo>
                  <a:pt x="1020699" y="160249"/>
                </a:lnTo>
                <a:cubicBezTo>
                  <a:pt x="1020699" y="175031"/>
                  <a:pt x="1021004" y="185776"/>
                  <a:pt x="1021613" y="192481"/>
                </a:cubicBezTo>
                <a:lnTo>
                  <a:pt x="991895" y="192481"/>
                </a:lnTo>
                <a:cubicBezTo>
                  <a:pt x="991895" y="191872"/>
                  <a:pt x="991705" y="189700"/>
                  <a:pt x="991324" y="185966"/>
                </a:cubicBezTo>
                <a:cubicBezTo>
                  <a:pt x="990943" y="182232"/>
                  <a:pt x="990676" y="177470"/>
                  <a:pt x="990524" y="171679"/>
                </a:cubicBezTo>
                <a:cubicBezTo>
                  <a:pt x="985494" y="179451"/>
                  <a:pt x="979056" y="185395"/>
                  <a:pt x="971207" y="189509"/>
                </a:cubicBezTo>
                <a:cubicBezTo>
                  <a:pt x="963358" y="193624"/>
                  <a:pt x="954481" y="195682"/>
                  <a:pt x="944575" y="195682"/>
                </a:cubicBezTo>
                <a:cubicBezTo>
                  <a:pt x="933602" y="195682"/>
                  <a:pt x="923544" y="192596"/>
                  <a:pt x="914400" y="186423"/>
                </a:cubicBezTo>
                <a:cubicBezTo>
                  <a:pt x="905256" y="180251"/>
                  <a:pt x="898017" y="171602"/>
                  <a:pt x="892683" y="160477"/>
                </a:cubicBezTo>
                <a:cubicBezTo>
                  <a:pt x="887349" y="149352"/>
                  <a:pt x="884682" y="136627"/>
                  <a:pt x="884682" y="122301"/>
                </a:cubicBezTo>
                <a:cubicBezTo>
                  <a:pt x="884682" y="107975"/>
                  <a:pt x="887349" y="95212"/>
                  <a:pt x="892683" y="84011"/>
                </a:cubicBezTo>
                <a:cubicBezTo>
                  <a:pt x="898017" y="72809"/>
                  <a:pt x="905256" y="64122"/>
                  <a:pt x="914400" y="57950"/>
                </a:cubicBezTo>
                <a:cubicBezTo>
                  <a:pt x="923544" y="51778"/>
                  <a:pt x="933602" y="48692"/>
                  <a:pt x="944575" y="48692"/>
                </a:cubicBezTo>
                <a:close/>
                <a:moveTo>
                  <a:pt x="403327" y="31090"/>
                </a:moveTo>
                <a:lnTo>
                  <a:pt x="403327" y="98298"/>
                </a:lnTo>
                <a:lnTo>
                  <a:pt x="428930" y="98298"/>
                </a:lnTo>
                <a:cubicBezTo>
                  <a:pt x="439903" y="98298"/>
                  <a:pt x="448361" y="95402"/>
                  <a:pt x="454304" y="89611"/>
                </a:cubicBezTo>
                <a:cubicBezTo>
                  <a:pt x="460248" y="83820"/>
                  <a:pt x="463220" y="75514"/>
                  <a:pt x="463220" y="64694"/>
                </a:cubicBezTo>
                <a:cubicBezTo>
                  <a:pt x="463220" y="53873"/>
                  <a:pt x="460248" y="45568"/>
                  <a:pt x="454304" y="39776"/>
                </a:cubicBezTo>
                <a:cubicBezTo>
                  <a:pt x="448361" y="33985"/>
                  <a:pt x="439903" y="31090"/>
                  <a:pt x="428930" y="31090"/>
                </a:cubicBezTo>
                <a:close/>
                <a:moveTo>
                  <a:pt x="241402" y="31090"/>
                </a:moveTo>
                <a:lnTo>
                  <a:pt x="241402" y="98298"/>
                </a:lnTo>
                <a:lnTo>
                  <a:pt x="267005" y="98298"/>
                </a:lnTo>
                <a:cubicBezTo>
                  <a:pt x="277978" y="98298"/>
                  <a:pt x="286436" y="95402"/>
                  <a:pt x="292379" y="89611"/>
                </a:cubicBezTo>
                <a:cubicBezTo>
                  <a:pt x="298323" y="83820"/>
                  <a:pt x="301295" y="75514"/>
                  <a:pt x="301295" y="64694"/>
                </a:cubicBezTo>
                <a:cubicBezTo>
                  <a:pt x="301295" y="53873"/>
                  <a:pt x="298323" y="45568"/>
                  <a:pt x="292379" y="39776"/>
                </a:cubicBezTo>
                <a:cubicBezTo>
                  <a:pt x="286436" y="33985"/>
                  <a:pt x="277978" y="31090"/>
                  <a:pt x="267005" y="31090"/>
                </a:cubicBezTo>
                <a:close/>
                <a:moveTo>
                  <a:pt x="610514" y="29261"/>
                </a:moveTo>
                <a:cubicBezTo>
                  <a:pt x="600608" y="29261"/>
                  <a:pt x="591807" y="32118"/>
                  <a:pt x="584111" y="37833"/>
                </a:cubicBezTo>
                <a:cubicBezTo>
                  <a:pt x="576415" y="43548"/>
                  <a:pt x="570433" y="51587"/>
                  <a:pt x="566166" y="61951"/>
                </a:cubicBezTo>
                <a:cubicBezTo>
                  <a:pt x="561899" y="72314"/>
                  <a:pt x="559765" y="84277"/>
                  <a:pt x="559765" y="97841"/>
                </a:cubicBezTo>
                <a:cubicBezTo>
                  <a:pt x="559765" y="111252"/>
                  <a:pt x="561899" y="123177"/>
                  <a:pt x="566166" y="133617"/>
                </a:cubicBezTo>
                <a:cubicBezTo>
                  <a:pt x="570433" y="144056"/>
                  <a:pt x="576415" y="152133"/>
                  <a:pt x="584111" y="157848"/>
                </a:cubicBezTo>
                <a:cubicBezTo>
                  <a:pt x="591807" y="163563"/>
                  <a:pt x="600608" y="166421"/>
                  <a:pt x="610514" y="166421"/>
                </a:cubicBezTo>
                <a:cubicBezTo>
                  <a:pt x="620420" y="166421"/>
                  <a:pt x="629260" y="163563"/>
                  <a:pt x="637032" y="157848"/>
                </a:cubicBezTo>
                <a:cubicBezTo>
                  <a:pt x="644804" y="152133"/>
                  <a:pt x="650824" y="144056"/>
                  <a:pt x="655091" y="133617"/>
                </a:cubicBezTo>
                <a:cubicBezTo>
                  <a:pt x="659359" y="123177"/>
                  <a:pt x="661492" y="111252"/>
                  <a:pt x="661492" y="97841"/>
                </a:cubicBezTo>
                <a:cubicBezTo>
                  <a:pt x="661492" y="84277"/>
                  <a:pt x="659359" y="72314"/>
                  <a:pt x="655091" y="61951"/>
                </a:cubicBezTo>
                <a:cubicBezTo>
                  <a:pt x="650824" y="51587"/>
                  <a:pt x="644804" y="43548"/>
                  <a:pt x="637032" y="37833"/>
                </a:cubicBezTo>
                <a:cubicBezTo>
                  <a:pt x="629260" y="32118"/>
                  <a:pt x="620420" y="29261"/>
                  <a:pt x="610514" y="29261"/>
                </a:cubicBezTo>
                <a:close/>
                <a:moveTo>
                  <a:pt x="86639" y="29261"/>
                </a:moveTo>
                <a:cubicBezTo>
                  <a:pt x="76733" y="29261"/>
                  <a:pt x="67932" y="32118"/>
                  <a:pt x="60236" y="37833"/>
                </a:cubicBezTo>
                <a:cubicBezTo>
                  <a:pt x="52540" y="43548"/>
                  <a:pt x="46558" y="51587"/>
                  <a:pt x="42291" y="61951"/>
                </a:cubicBezTo>
                <a:cubicBezTo>
                  <a:pt x="38024" y="72314"/>
                  <a:pt x="35890" y="84277"/>
                  <a:pt x="35890" y="97841"/>
                </a:cubicBezTo>
                <a:cubicBezTo>
                  <a:pt x="35890" y="111252"/>
                  <a:pt x="38024" y="123177"/>
                  <a:pt x="42291" y="133617"/>
                </a:cubicBezTo>
                <a:cubicBezTo>
                  <a:pt x="46558" y="144056"/>
                  <a:pt x="52540" y="152133"/>
                  <a:pt x="60236" y="157848"/>
                </a:cubicBezTo>
                <a:cubicBezTo>
                  <a:pt x="67932" y="163563"/>
                  <a:pt x="76733" y="166421"/>
                  <a:pt x="86639" y="166421"/>
                </a:cubicBezTo>
                <a:cubicBezTo>
                  <a:pt x="96545" y="166421"/>
                  <a:pt x="105385" y="163563"/>
                  <a:pt x="113157" y="157848"/>
                </a:cubicBezTo>
                <a:cubicBezTo>
                  <a:pt x="120929" y="152133"/>
                  <a:pt x="126949" y="144056"/>
                  <a:pt x="131216" y="133617"/>
                </a:cubicBezTo>
                <a:cubicBezTo>
                  <a:pt x="135484" y="123177"/>
                  <a:pt x="137617" y="111252"/>
                  <a:pt x="137617" y="97841"/>
                </a:cubicBezTo>
                <a:cubicBezTo>
                  <a:pt x="137617" y="84277"/>
                  <a:pt x="135484" y="72314"/>
                  <a:pt x="131216" y="61951"/>
                </a:cubicBezTo>
                <a:cubicBezTo>
                  <a:pt x="126949" y="51587"/>
                  <a:pt x="120929" y="43548"/>
                  <a:pt x="113157" y="37833"/>
                </a:cubicBezTo>
                <a:cubicBezTo>
                  <a:pt x="105385" y="32118"/>
                  <a:pt x="96545" y="29261"/>
                  <a:pt x="86639" y="29261"/>
                </a:cubicBezTo>
                <a:close/>
                <a:moveTo>
                  <a:pt x="1396136" y="2972"/>
                </a:moveTo>
                <a:lnTo>
                  <a:pt x="1432026" y="2972"/>
                </a:lnTo>
                <a:lnTo>
                  <a:pt x="1432026" y="78181"/>
                </a:lnTo>
                <a:lnTo>
                  <a:pt x="1515008" y="78181"/>
                </a:lnTo>
                <a:lnTo>
                  <a:pt x="1515008" y="2972"/>
                </a:lnTo>
                <a:lnTo>
                  <a:pt x="1550898" y="2972"/>
                </a:lnTo>
                <a:lnTo>
                  <a:pt x="1550898" y="192481"/>
                </a:lnTo>
                <a:lnTo>
                  <a:pt x="1515008" y="192481"/>
                </a:lnTo>
                <a:lnTo>
                  <a:pt x="1515008" y="108128"/>
                </a:lnTo>
                <a:lnTo>
                  <a:pt x="1432026" y="108128"/>
                </a:lnTo>
                <a:lnTo>
                  <a:pt x="1432026" y="192481"/>
                </a:lnTo>
                <a:lnTo>
                  <a:pt x="1396136" y="192481"/>
                </a:lnTo>
                <a:close/>
                <a:moveTo>
                  <a:pt x="367436" y="2972"/>
                </a:moveTo>
                <a:lnTo>
                  <a:pt x="436931" y="2972"/>
                </a:lnTo>
                <a:cubicBezTo>
                  <a:pt x="449275" y="2972"/>
                  <a:pt x="460134" y="5563"/>
                  <a:pt x="469506" y="10744"/>
                </a:cubicBezTo>
                <a:cubicBezTo>
                  <a:pt x="478879" y="15926"/>
                  <a:pt x="486156" y="23165"/>
                  <a:pt x="491338" y="32461"/>
                </a:cubicBezTo>
                <a:cubicBezTo>
                  <a:pt x="496519" y="41758"/>
                  <a:pt x="499110" y="52502"/>
                  <a:pt x="499110" y="64694"/>
                </a:cubicBezTo>
                <a:cubicBezTo>
                  <a:pt x="499110" y="76886"/>
                  <a:pt x="496519" y="87630"/>
                  <a:pt x="491338" y="96926"/>
                </a:cubicBezTo>
                <a:cubicBezTo>
                  <a:pt x="486156" y="106223"/>
                  <a:pt x="478879" y="113462"/>
                  <a:pt x="469506" y="118643"/>
                </a:cubicBezTo>
                <a:cubicBezTo>
                  <a:pt x="460134" y="123825"/>
                  <a:pt x="449275" y="126416"/>
                  <a:pt x="436931" y="126416"/>
                </a:cubicBezTo>
                <a:lnTo>
                  <a:pt x="403327" y="126416"/>
                </a:lnTo>
                <a:lnTo>
                  <a:pt x="403327" y="192481"/>
                </a:lnTo>
                <a:lnTo>
                  <a:pt x="367436" y="192481"/>
                </a:lnTo>
                <a:close/>
                <a:moveTo>
                  <a:pt x="205511" y="2972"/>
                </a:moveTo>
                <a:lnTo>
                  <a:pt x="275006" y="2972"/>
                </a:lnTo>
                <a:cubicBezTo>
                  <a:pt x="287350" y="2972"/>
                  <a:pt x="298209" y="5563"/>
                  <a:pt x="307581" y="10744"/>
                </a:cubicBezTo>
                <a:cubicBezTo>
                  <a:pt x="316954" y="15926"/>
                  <a:pt x="324231" y="23165"/>
                  <a:pt x="329413" y="32461"/>
                </a:cubicBezTo>
                <a:cubicBezTo>
                  <a:pt x="334594" y="41758"/>
                  <a:pt x="337185" y="52502"/>
                  <a:pt x="337185" y="64694"/>
                </a:cubicBezTo>
                <a:cubicBezTo>
                  <a:pt x="337185" y="76886"/>
                  <a:pt x="334594" y="87630"/>
                  <a:pt x="329413" y="96926"/>
                </a:cubicBezTo>
                <a:cubicBezTo>
                  <a:pt x="324231" y="106223"/>
                  <a:pt x="316954" y="113462"/>
                  <a:pt x="307581" y="118643"/>
                </a:cubicBezTo>
                <a:cubicBezTo>
                  <a:pt x="298209" y="123825"/>
                  <a:pt x="287350" y="126416"/>
                  <a:pt x="275006" y="126416"/>
                </a:cubicBezTo>
                <a:lnTo>
                  <a:pt x="241402" y="126416"/>
                </a:lnTo>
                <a:lnTo>
                  <a:pt x="241402" y="192481"/>
                </a:lnTo>
                <a:lnTo>
                  <a:pt x="205511" y="192481"/>
                </a:lnTo>
                <a:close/>
                <a:moveTo>
                  <a:pt x="793166" y="0"/>
                </a:moveTo>
                <a:cubicBezTo>
                  <a:pt x="810234" y="0"/>
                  <a:pt x="824255" y="3391"/>
                  <a:pt x="835228" y="10173"/>
                </a:cubicBezTo>
                <a:cubicBezTo>
                  <a:pt x="846201" y="16955"/>
                  <a:pt x="853745" y="26822"/>
                  <a:pt x="857859" y="39776"/>
                </a:cubicBezTo>
                <a:lnTo>
                  <a:pt x="829284" y="53035"/>
                </a:lnTo>
                <a:cubicBezTo>
                  <a:pt x="826389" y="45568"/>
                  <a:pt x="822160" y="39929"/>
                  <a:pt x="816597" y="36119"/>
                </a:cubicBezTo>
                <a:cubicBezTo>
                  <a:pt x="811034" y="32309"/>
                  <a:pt x="803529" y="30404"/>
                  <a:pt x="794080" y="30404"/>
                </a:cubicBezTo>
                <a:cubicBezTo>
                  <a:pt x="783869" y="30404"/>
                  <a:pt x="776211" y="32347"/>
                  <a:pt x="771106" y="36233"/>
                </a:cubicBezTo>
                <a:cubicBezTo>
                  <a:pt x="766000" y="40119"/>
                  <a:pt x="763448" y="45796"/>
                  <a:pt x="763448" y="53264"/>
                </a:cubicBezTo>
                <a:cubicBezTo>
                  <a:pt x="763448" y="60427"/>
                  <a:pt x="766115" y="65913"/>
                  <a:pt x="771449" y="69723"/>
                </a:cubicBezTo>
                <a:cubicBezTo>
                  <a:pt x="776783" y="73533"/>
                  <a:pt x="786155" y="76657"/>
                  <a:pt x="799566" y="79096"/>
                </a:cubicBezTo>
                <a:cubicBezTo>
                  <a:pt x="821055" y="82906"/>
                  <a:pt x="836676" y="89535"/>
                  <a:pt x="846429" y="98984"/>
                </a:cubicBezTo>
                <a:cubicBezTo>
                  <a:pt x="856183" y="108433"/>
                  <a:pt x="861060" y="121539"/>
                  <a:pt x="861060" y="138303"/>
                </a:cubicBezTo>
                <a:cubicBezTo>
                  <a:pt x="861060" y="149276"/>
                  <a:pt x="858126" y="159144"/>
                  <a:pt x="852259" y="167907"/>
                </a:cubicBezTo>
                <a:cubicBezTo>
                  <a:pt x="846391" y="176670"/>
                  <a:pt x="838162" y="183490"/>
                  <a:pt x="827570" y="188366"/>
                </a:cubicBezTo>
                <a:cubicBezTo>
                  <a:pt x="816978" y="193243"/>
                  <a:pt x="804977" y="195682"/>
                  <a:pt x="791565" y="195682"/>
                </a:cubicBezTo>
                <a:cubicBezTo>
                  <a:pt x="772973" y="195682"/>
                  <a:pt x="757504" y="191872"/>
                  <a:pt x="745160" y="184252"/>
                </a:cubicBezTo>
                <a:cubicBezTo>
                  <a:pt x="732815" y="176632"/>
                  <a:pt x="724586" y="165811"/>
                  <a:pt x="720471" y="151790"/>
                </a:cubicBezTo>
                <a:lnTo>
                  <a:pt x="749275" y="138303"/>
                </a:lnTo>
                <a:cubicBezTo>
                  <a:pt x="752018" y="147142"/>
                  <a:pt x="756971" y="153848"/>
                  <a:pt x="764133" y="158420"/>
                </a:cubicBezTo>
                <a:cubicBezTo>
                  <a:pt x="771296" y="162992"/>
                  <a:pt x="780364" y="165278"/>
                  <a:pt x="791337" y="165278"/>
                </a:cubicBezTo>
                <a:cubicBezTo>
                  <a:pt x="802310" y="165278"/>
                  <a:pt x="810654" y="163030"/>
                  <a:pt x="816368" y="158534"/>
                </a:cubicBezTo>
                <a:cubicBezTo>
                  <a:pt x="822084" y="154038"/>
                  <a:pt x="824941" y="147599"/>
                  <a:pt x="824941" y="139217"/>
                </a:cubicBezTo>
                <a:cubicBezTo>
                  <a:pt x="824941" y="131293"/>
                  <a:pt x="821931" y="125044"/>
                  <a:pt x="815911" y="120472"/>
                </a:cubicBezTo>
                <a:cubicBezTo>
                  <a:pt x="809891" y="115900"/>
                  <a:pt x="799490" y="112243"/>
                  <a:pt x="784707" y="109499"/>
                </a:cubicBezTo>
                <a:cubicBezTo>
                  <a:pt x="765200" y="105994"/>
                  <a:pt x="750799" y="99746"/>
                  <a:pt x="741502" y="90754"/>
                </a:cubicBezTo>
                <a:cubicBezTo>
                  <a:pt x="732206" y="81763"/>
                  <a:pt x="727558" y="69799"/>
                  <a:pt x="727558" y="54864"/>
                </a:cubicBezTo>
                <a:cubicBezTo>
                  <a:pt x="727558" y="44196"/>
                  <a:pt x="730186" y="34709"/>
                  <a:pt x="735444" y="26403"/>
                </a:cubicBezTo>
                <a:cubicBezTo>
                  <a:pt x="740702" y="18098"/>
                  <a:pt x="748284" y="11621"/>
                  <a:pt x="758190" y="6972"/>
                </a:cubicBezTo>
                <a:cubicBezTo>
                  <a:pt x="768096" y="2324"/>
                  <a:pt x="779754" y="0"/>
                  <a:pt x="793166" y="0"/>
                </a:cubicBezTo>
                <a:close/>
                <a:moveTo>
                  <a:pt x="610514" y="0"/>
                </a:moveTo>
                <a:cubicBezTo>
                  <a:pt x="627431" y="0"/>
                  <a:pt x="642480" y="4115"/>
                  <a:pt x="655663" y="12344"/>
                </a:cubicBezTo>
                <a:cubicBezTo>
                  <a:pt x="668845" y="20574"/>
                  <a:pt x="679056" y="32080"/>
                  <a:pt x="686295" y="46863"/>
                </a:cubicBezTo>
                <a:cubicBezTo>
                  <a:pt x="693534" y="61646"/>
                  <a:pt x="697154" y="78638"/>
                  <a:pt x="697154" y="97841"/>
                </a:cubicBezTo>
                <a:cubicBezTo>
                  <a:pt x="697154" y="117043"/>
                  <a:pt x="693534" y="134036"/>
                  <a:pt x="686295" y="148819"/>
                </a:cubicBezTo>
                <a:cubicBezTo>
                  <a:pt x="679056" y="163601"/>
                  <a:pt x="668845" y="175108"/>
                  <a:pt x="655663" y="183337"/>
                </a:cubicBezTo>
                <a:cubicBezTo>
                  <a:pt x="642480" y="191567"/>
                  <a:pt x="627431" y="195682"/>
                  <a:pt x="610514" y="195682"/>
                </a:cubicBezTo>
                <a:cubicBezTo>
                  <a:pt x="593598" y="195682"/>
                  <a:pt x="578587" y="191567"/>
                  <a:pt x="565480" y="183337"/>
                </a:cubicBezTo>
                <a:cubicBezTo>
                  <a:pt x="552374" y="175108"/>
                  <a:pt x="542163" y="163601"/>
                  <a:pt x="534848" y="148819"/>
                </a:cubicBezTo>
                <a:cubicBezTo>
                  <a:pt x="527533" y="134036"/>
                  <a:pt x="523875" y="117043"/>
                  <a:pt x="523875" y="97841"/>
                </a:cubicBezTo>
                <a:cubicBezTo>
                  <a:pt x="523875" y="78638"/>
                  <a:pt x="527533" y="61646"/>
                  <a:pt x="534848" y="46863"/>
                </a:cubicBezTo>
                <a:cubicBezTo>
                  <a:pt x="542163" y="32080"/>
                  <a:pt x="552374" y="20574"/>
                  <a:pt x="565480" y="12344"/>
                </a:cubicBezTo>
                <a:cubicBezTo>
                  <a:pt x="578587" y="4115"/>
                  <a:pt x="593598" y="0"/>
                  <a:pt x="610514" y="0"/>
                </a:cubicBezTo>
                <a:close/>
                <a:moveTo>
                  <a:pt x="86639" y="0"/>
                </a:moveTo>
                <a:cubicBezTo>
                  <a:pt x="103556" y="0"/>
                  <a:pt x="118605" y="4115"/>
                  <a:pt x="131788" y="12344"/>
                </a:cubicBezTo>
                <a:cubicBezTo>
                  <a:pt x="144971" y="20574"/>
                  <a:pt x="155181" y="32080"/>
                  <a:pt x="162420" y="46863"/>
                </a:cubicBezTo>
                <a:cubicBezTo>
                  <a:pt x="169659" y="61646"/>
                  <a:pt x="173279" y="78638"/>
                  <a:pt x="173279" y="97841"/>
                </a:cubicBezTo>
                <a:cubicBezTo>
                  <a:pt x="173279" y="117043"/>
                  <a:pt x="169659" y="134036"/>
                  <a:pt x="162420" y="148819"/>
                </a:cubicBezTo>
                <a:cubicBezTo>
                  <a:pt x="155181" y="163601"/>
                  <a:pt x="144971" y="175108"/>
                  <a:pt x="131788" y="183337"/>
                </a:cubicBezTo>
                <a:cubicBezTo>
                  <a:pt x="118605" y="191567"/>
                  <a:pt x="103556" y="195682"/>
                  <a:pt x="86639" y="195682"/>
                </a:cubicBezTo>
                <a:cubicBezTo>
                  <a:pt x="69723" y="195682"/>
                  <a:pt x="54712" y="191567"/>
                  <a:pt x="41605" y="183337"/>
                </a:cubicBezTo>
                <a:cubicBezTo>
                  <a:pt x="28499" y="175108"/>
                  <a:pt x="18288" y="163601"/>
                  <a:pt x="10973" y="148819"/>
                </a:cubicBezTo>
                <a:cubicBezTo>
                  <a:pt x="3658" y="134036"/>
                  <a:pt x="0" y="117043"/>
                  <a:pt x="0" y="97841"/>
                </a:cubicBezTo>
                <a:cubicBezTo>
                  <a:pt x="0" y="78638"/>
                  <a:pt x="3658" y="61646"/>
                  <a:pt x="10973" y="46863"/>
                </a:cubicBezTo>
                <a:cubicBezTo>
                  <a:pt x="18288" y="32080"/>
                  <a:pt x="28499" y="20574"/>
                  <a:pt x="41605" y="12344"/>
                </a:cubicBezTo>
                <a:cubicBezTo>
                  <a:pt x="54712" y="4115"/>
                  <a:pt x="69723" y="0"/>
                  <a:pt x="8663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latin typeface="OPPOSans H" panose="00020600040101010101" pitchFamily="18" charset="-122"/>
              <a:ea typeface="OPPOSans H" panose="00020600040101010101" pitchFamily="18" charset="-122"/>
              <a:cs typeface="OPPOSans H" panose="00020600040101010101" pitchFamily="18" charset="-122"/>
            </a:endParaRPr>
          </a:p>
        </p:txBody>
      </p:sp>
      <p:sp>
        <p:nvSpPr>
          <p:cNvPr id="70" name="文本框 69">
            <a:extLst>
              <a:ext uri="{FF2B5EF4-FFF2-40B4-BE49-F238E27FC236}">
                <a16:creationId xmlns:a16="http://schemas.microsoft.com/office/drawing/2014/main" id="{7E8832CC-5120-1609-20C0-8AB2673FDB6D}"/>
              </a:ext>
            </a:extLst>
          </p:cNvPr>
          <p:cNvSpPr txBox="1"/>
          <p:nvPr/>
        </p:nvSpPr>
        <p:spPr>
          <a:xfrm>
            <a:off x="7622384" y="2220712"/>
            <a:ext cx="512961" cy="307777"/>
          </a:xfrm>
          <a:prstGeom prst="rect">
            <a:avLst/>
          </a:prstGeom>
          <a:noFill/>
        </p:spPr>
        <p:txBody>
          <a:bodyPr wrap="none" lIns="0" tIns="0" rIns="0" bIns="0" rtlCol="0">
            <a:noAutofit/>
          </a:bodyPr>
          <a:lstStyle/>
          <a:p>
            <a:pPr algn="l"/>
            <a:r>
              <a:rPr lang="zh-CN" altLang="en-US" sz="2000" dirty="0"/>
              <a:t>西文</a:t>
            </a:r>
          </a:p>
        </p:txBody>
      </p:sp>
      <p:grpSp>
        <p:nvGrpSpPr>
          <p:cNvPr id="36" name="组合 35">
            <a:extLst>
              <a:ext uri="{FF2B5EF4-FFF2-40B4-BE49-F238E27FC236}">
                <a16:creationId xmlns:a16="http://schemas.microsoft.com/office/drawing/2014/main" id="{6D49F89F-92E5-EACD-0D08-9BEE13C46277}"/>
              </a:ext>
            </a:extLst>
          </p:cNvPr>
          <p:cNvGrpSpPr/>
          <p:nvPr/>
        </p:nvGrpSpPr>
        <p:grpSpPr>
          <a:xfrm rot="2700000">
            <a:off x="7340887" y="2249191"/>
            <a:ext cx="262879" cy="256208"/>
            <a:chOff x="6854876" y="3317000"/>
            <a:chExt cx="481847" cy="469619"/>
          </a:xfrm>
        </p:grpSpPr>
        <p:cxnSp>
          <p:nvCxnSpPr>
            <p:cNvPr id="34" name="直接连接符 33">
              <a:extLst>
                <a:ext uri="{FF2B5EF4-FFF2-40B4-BE49-F238E27FC236}">
                  <a16:creationId xmlns:a16="http://schemas.microsoft.com/office/drawing/2014/main" id="{11F81A56-63F3-CED9-116E-CB626D522CD2}"/>
                </a:ext>
              </a:extLst>
            </p:cNvPr>
            <p:cNvCxnSpPr>
              <a:cxnSpLocks/>
            </p:cNvCxnSpPr>
            <p:nvPr/>
          </p:nvCxnSpPr>
          <p:spPr>
            <a:xfrm>
              <a:off x="7095799" y="3317000"/>
              <a:ext cx="0" cy="469619"/>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49052060-DB2B-E27C-30CB-99F0DEF03B1A}"/>
                </a:ext>
              </a:extLst>
            </p:cNvPr>
            <p:cNvCxnSpPr>
              <a:cxnSpLocks/>
            </p:cNvCxnSpPr>
            <p:nvPr/>
          </p:nvCxnSpPr>
          <p:spPr>
            <a:xfrm flipH="1">
              <a:off x="6854876" y="3551809"/>
              <a:ext cx="481847"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72" name="矩形 71">
            <a:extLst>
              <a:ext uri="{FF2B5EF4-FFF2-40B4-BE49-F238E27FC236}">
                <a16:creationId xmlns:a16="http://schemas.microsoft.com/office/drawing/2014/main" id="{0D5D19DA-96AF-0A7A-2594-6C226793DE00}"/>
              </a:ext>
            </a:extLst>
          </p:cNvPr>
          <p:cNvSpPr/>
          <p:nvPr/>
        </p:nvSpPr>
        <p:spPr>
          <a:xfrm>
            <a:off x="770468" y="3359422"/>
            <a:ext cx="1032190" cy="271784"/>
          </a:xfrm>
          <a:prstGeom prst="rect">
            <a:avLst/>
          </a:prstGeom>
          <a:solidFill>
            <a:srgbClr val="4467FF"/>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1000">
                <a:latin typeface="OPPOSans B" panose="00020600040101010101" pitchFamily="18" charset="-122"/>
                <a:ea typeface="OPPOSans B" panose="00020600040101010101" pitchFamily="18" charset="-122"/>
                <a:cs typeface="OPPOSans B" panose="00020600040101010101" pitchFamily="18" charset="-122"/>
              </a:rPr>
              <a:t>68,103,255</a:t>
            </a:r>
            <a:endParaRPr lang="zh-CN" altLang="en-US" sz="1000" dirty="0">
              <a:latin typeface="OPPOSans B" panose="00020600040101010101" pitchFamily="18" charset="-122"/>
              <a:ea typeface="OPPOSans B" panose="00020600040101010101" pitchFamily="18" charset="-122"/>
              <a:cs typeface="OPPOSans B" panose="00020600040101010101" pitchFamily="18" charset="-122"/>
            </a:endParaRPr>
          </a:p>
        </p:txBody>
      </p:sp>
      <p:sp>
        <p:nvSpPr>
          <p:cNvPr id="73" name="矩形 72">
            <a:extLst>
              <a:ext uri="{FF2B5EF4-FFF2-40B4-BE49-F238E27FC236}">
                <a16:creationId xmlns:a16="http://schemas.microsoft.com/office/drawing/2014/main" id="{E5D79F3C-BC1C-5182-1E30-D9689C2F2651}"/>
              </a:ext>
            </a:extLst>
          </p:cNvPr>
          <p:cNvSpPr/>
          <p:nvPr/>
        </p:nvSpPr>
        <p:spPr>
          <a:xfrm>
            <a:off x="1997209" y="3359422"/>
            <a:ext cx="1032190" cy="271784"/>
          </a:xfrm>
          <a:prstGeom prst="rect">
            <a:avLst/>
          </a:prstGeom>
          <a:solidFill>
            <a:srgbClr val="31DDDD"/>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1000">
                <a:latin typeface="OPPOSans B" panose="00020600040101010101" pitchFamily="18" charset="-122"/>
                <a:ea typeface="OPPOSans B" panose="00020600040101010101" pitchFamily="18" charset="-122"/>
                <a:cs typeface="OPPOSans B" panose="00020600040101010101" pitchFamily="18" charset="-122"/>
              </a:rPr>
              <a:t>49,221,221</a:t>
            </a:r>
            <a:endParaRPr lang="zh-CN" altLang="en-US" sz="1000" dirty="0">
              <a:latin typeface="OPPOSans B" panose="00020600040101010101" pitchFamily="18" charset="-122"/>
              <a:ea typeface="OPPOSans B" panose="00020600040101010101" pitchFamily="18" charset="-122"/>
              <a:cs typeface="OPPOSans B" panose="00020600040101010101" pitchFamily="18" charset="-122"/>
            </a:endParaRPr>
          </a:p>
        </p:txBody>
      </p:sp>
      <p:sp>
        <p:nvSpPr>
          <p:cNvPr id="74" name="矩形 73">
            <a:extLst>
              <a:ext uri="{FF2B5EF4-FFF2-40B4-BE49-F238E27FC236}">
                <a16:creationId xmlns:a16="http://schemas.microsoft.com/office/drawing/2014/main" id="{AE1BB6DA-691C-9569-7D26-67D9D906F0EE}"/>
              </a:ext>
            </a:extLst>
          </p:cNvPr>
          <p:cNvSpPr/>
          <p:nvPr/>
        </p:nvSpPr>
        <p:spPr>
          <a:xfrm>
            <a:off x="3223950" y="3359422"/>
            <a:ext cx="1032190" cy="271784"/>
          </a:xfrm>
          <a:prstGeom prst="rect">
            <a:avLst/>
          </a:prstGeom>
          <a:solidFill>
            <a:srgbClr val="FD846B"/>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1000">
                <a:latin typeface="OPPOSans B" panose="00020600040101010101" pitchFamily="18" charset="-122"/>
                <a:ea typeface="OPPOSans B" panose="00020600040101010101" pitchFamily="18" charset="-122"/>
                <a:cs typeface="OPPOSans B" panose="00020600040101010101" pitchFamily="18" charset="-122"/>
              </a:rPr>
              <a:t>253,132,107</a:t>
            </a:r>
            <a:endParaRPr lang="zh-CN" altLang="en-US" sz="1000" dirty="0">
              <a:latin typeface="OPPOSans B" panose="00020600040101010101" pitchFamily="18" charset="-122"/>
              <a:ea typeface="OPPOSans B" panose="00020600040101010101" pitchFamily="18" charset="-122"/>
              <a:cs typeface="OPPOSans B" panose="00020600040101010101" pitchFamily="18" charset="-122"/>
            </a:endParaRPr>
          </a:p>
        </p:txBody>
      </p:sp>
      <p:sp>
        <p:nvSpPr>
          <p:cNvPr id="75" name="矩形 74">
            <a:extLst>
              <a:ext uri="{FF2B5EF4-FFF2-40B4-BE49-F238E27FC236}">
                <a16:creationId xmlns:a16="http://schemas.microsoft.com/office/drawing/2014/main" id="{B59EAAE4-80FB-3435-0102-3E51B29A1905}"/>
              </a:ext>
            </a:extLst>
          </p:cNvPr>
          <p:cNvSpPr/>
          <p:nvPr/>
        </p:nvSpPr>
        <p:spPr>
          <a:xfrm>
            <a:off x="4450690" y="3359422"/>
            <a:ext cx="1032190" cy="271784"/>
          </a:xfrm>
          <a:prstGeom prst="rect">
            <a:avLst/>
          </a:prstGeom>
          <a:solidFill>
            <a:srgbClr val="FEE356"/>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1000" dirty="0">
                <a:latin typeface="OPPOSans B" panose="00020600040101010101" pitchFamily="18" charset="-122"/>
                <a:ea typeface="OPPOSans B" panose="00020600040101010101" pitchFamily="18" charset="-122"/>
                <a:cs typeface="OPPOSans B" panose="00020600040101010101" pitchFamily="18" charset="-122"/>
              </a:rPr>
              <a:t>254,227,86</a:t>
            </a:r>
            <a:endParaRPr lang="zh-CN" altLang="en-US" sz="1000" dirty="0">
              <a:latin typeface="OPPOSans B" panose="00020600040101010101" pitchFamily="18" charset="-122"/>
              <a:ea typeface="OPPOSans B" panose="00020600040101010101" pitchFamily="18" charset="-122"/>
              <a:cs typeface="OPPOSans B" panose="00020600040101010101" pitchFamily="18" charset="-122"/>
            </a:endParaRPr>
          </a:p>
        </p:txBody>
      </p:sp>
      <p:sp>
        <p:nvSpPr>
          <p:cNvPr id="76" name="矩形 75">
            <a:extLst>
              <a:ext uri="{FF2B5EF4-FFF2-40B4-BE49-F238E27FC236}">
                <a16:creationId xmlns:a16="http://schemas.microsoft.com/office/drawing/2014/main" id="{DB5B17C3-64A2-B637-D10F-C0A7F7789B3C}"/>
              </a:ext>
            </a:extLst>
          </p:cNvPr>
          <p:cNvSpPr/>
          <p:nvPr/>
        </p:nvSpPr>
        <p:spPr>
          <a:xfrm>
            <a:off x="770468" y="2991115"/>
            <a:ext cx="1032190" cy="271784"/>
          </a:xfrm>
          <a:prstGeom prst="rect">
            <a:avLst/>
          </a:prstGeom>
          <a:solidFill>
            <a:srgbClr val="4467FF"/>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1000">
                <a:latin typeface="OPPOSans B" panose="00020600040101010101" pitchFamily="18" charset="-122"/>
                <a:ea typeface="OPPOSans B" panose="00020600040101010101" pitchFamily="18" charset="-122"/>
                <a:cs typeface="OPPOSans B" panose="00020600040101010101" pitchFamily="18" charset="-122"/>
              </a:rPr>
              <a:t>#4467FF</a:t>
            </a:r>
            <a:endParaRPr lang="zh-CN" altLang="en-US" sz="1000" dirty="0">
              <a:latin typeface="OPPOSans B" panose="00020600040101010101" pitchFamily="18" charset="-122"/>
              <a:ea typeface="OPPOSans B" panose="00020600040101010101" pitchFamily="18" charset="-122"/>
              <a:cs typeface="OPPOSans B" panose="00020600040101010101" pitchFamily="18" charset="-122"/>
            </a:endParaRPr>
          </a:p>
        </p:txBody>
      </p:sp>
      <p:sp>
        <p:nvSpPr>
          <p:cNvPr id="77" name="矩形 76">
            <a:extLst>
              <a:ext uri="{FF2B5EF4-FFF2-40B4-BE49-F238E27FC236}">
                <a16:creationId xmlns:a16="http://schemas.microsoft.com/office/drawing/2014/main" id="{7742CA88-03C7-4C94-2D26-C272311EEE27}"/>
              </a:ext>
            </a:extLst>
          </p:cNvPr>
          <p:cNvSpPr/>
          <p:nvPr/>
        </p:nvSpPr>
        <p:spPr>
          <a:xfrm>
            <a:off x="1997209" y="2991115"/>
            <a:ext cx="1032190" cy="271784"/>
          </a:xfrm>
          <a:prstGeom prst="rect">
            <a:avLst/>
          </a:prstGeom>
          <a:solidFill>
            <a:srgbClr val="31DDDD"/>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1000">
                <a:latin typeface="OPPOSans B" panose="00020600040101010101" pitchFamily="18" charset="-122"/>
                <a:ea typeface="OPPOSans B" panose="00020600040101010101" pitchFamily="18" charset="-122"/>
                <a:cs typeface="OPPOSans B" panose="00020600040101010101" pitchFamily="18" charset="-122"/>
              </a:rPr>
              <a:t>#31DDDD</a:t>
            </a:r>
            <a:endParaRPr lang="zh-CN" altLang="en-US" sz="1000" dirty="0">
              <a:latin typeface="OPPOSans B" panose="00020600040101010101" pitchFamily="18" charset="-122"/>
              <a:ea typeface="OPPOSans B" panose="00020600040101010101" pitchFamily="18" charset="-122"/>
              <a:cs typeface="OPPOSans B" panose="00020600040101010101" pitchFamily="18" charset="-122"/>
            </a:endParaRPr>
          </a:p>
        </p:txBody>
      </p:sp>
      <p:sp>
        <p:nvSpPr>
          <p:cNvPr id="78" name="矩形 77">
            <a:extLst>
              <a:ext uri="{FF2B5EF4-FFF2-40B4-BE49-F238E27FC236}">
                <a16:creationId xmlns:a16="http://schemas.microsoft.com/office/drawing/2014/main" id="{2D7BD12E-9851-AF14-6015-4296E9777A72}"/>
              </a:ext>
            </a:extLst>
          </p:cNvPr>
          <p:cNvSpPr/>
          <p:nvPr/>
        </p:nvSpPr>
        <p:spPr>
          <a:xfrm>
            <a:off x="3223950" y="2991115"/>
            <a:ext cx="1032190" cy="271784"/>
          </a:xfrm>
          <a:prstGeom prst="rect">
            <a:avLst/>
          </a:prstGeom>
          <a:solidFill>
            <a:srgbClr val="FD846B"/>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1000">
                <a:latin typeface="OPPOSans B" panose="00020600040101010101" pitchFamily="18" charset="-122"/>
                <a:ea typeface="OPPOSans B" panose="00020600040101010101" pitchFamily="18" charset="-122"/>
                <a:cs typeface="OPPOSans B" panose="00020600040101010101" pitchFamily="18" charset="-122"/>
              </a:rPr>
              <a:t>#FD846B</a:t>
            </a:r>
            <a:endParaRPr lang="zh-CN" altLang="en-US" sz="1000" dirty="0">
              <a:latin typeface="OPPOSans B" panose="00020600040101010101" pitchFamily="18" charset="-122"/>
              <a:ea typeface="OPPOSans B" panose="00020600040101010101" pitchFamily="18" charset="-122"/>
              <a:cs typeface="OPPOSans B" panose="00020600040101010101" pitchFamily="18" charset="-122"/>
            </a:endParaRPr>
          </a:p>
        </p:txBody>
      </p:sp>
      <p:sp>
        <p:nvSpPr>
          <p:cNvPr id="79" name="矩形 78">
            <a:extLst>
              <a:ext uri="{FF2B5EF4-FFF2-40B4-BE49-F238E27FC236}">
                <a16:creationId xmlns:a16="http://schemas.microsoft.com/office/drawing/2014/main" id="{93FEF6D6-1520-5F1F-C9AF-34D7527CD1BA}"/>
              </a:ext>
            </a:extLst>
          </p:cNvPr>
          <p:cNvSpPr/>
          <p:nvPr/>
        </p:nvSpPr>
        <p:spPr>
          <a:xfrm>
            <a:off x="4450690" y="2991115"/>
            <a:ext cx="1032190" cy="271784"/>
          </a:xfrm>
          <a:prstGeom prst="rect">
            <a:avLst/>
          </a:prstGeom>
          <a:solidFill>
            <a:srgbClr val="FEE356"/>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1000">
                <a:latin typeface="OPPOSans B" panose="00020600040101010101" pitchFamily="18" charset="-122"/>
                <a:ea typeface="OPPOSans B" panose="00020600040101010101" pitchFamily="18" charset="-122"/>
                <a:cs typeface="OPPOSans B" panose="00020600040101010101" pitchFamily="18" charset="-122"/>
              </a:rPr>
              <a:t>#FEE356</a:t>
            </a:r>
            <a:endParaRPr lang="zh-CN" altLang="en-US" sz="1000" dirty="0">
              <a:latin typeface="OPPOSans B" panose="00020600040101010101" pitchFamily="18" charset="-122"/>
              <a:ea typeface="OPPOSans B" panose="00020600040101010101" pitchFamily="18" charset="-122"/>
              <a:cs typeface="OPPOSans B" panose="00020600040101010101" pitchFamily="18" charset="-122"/>
            </a:endParaRPr>
          </a:p>
        </p:txBody>
      </p:sp>
      <p:sp>
        <p:nvSpPr>
          <p:cNvPr id="81" name="矩形 80">
            <a:extLst>
              <a:ext uri="{FF2B5EF4-FFF2-40B4-BE49-F238E27FC236}">
                <a16:creationId xmlns:a16="http://schemas.microsoft.com/office/drawing/2014/main" id="{FB9265CC-4C9F-805C-5FCE-A2F7961F8D1C}"/>
              </a:ext>
            </a:extLst>
          </p:cNvPr>
          <p:cNvSpPr/>
          <p:nvPr/>
        </p:nvSpPr>
        <p:spPr>
          <a:xfrm>
            <a:off x="6891036" y="3699711"/>
            <a:ext cx="4224003" cy="1566556"/>
          </a:xfrm>
          <a:prstGeom prst="rect">
            <a:avLst/>
          </a:prstGeom>
          <a:solidFill>
            <a:schemeClr val="accent3"/>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4" name="文本框 53">
            <a:extLst>
              <a:ext uri="{FF2B5EF4-FFF2-40B4-BE49-F238E27FC236}">
                <a16:creationId xmlns:a16="http://schemas.microsoft.com/office/drawing/2014/main" id="{4344AAB4-96DD-4DD5-BA6B-D7A194D94218}"/>
              </a:ext>
            </a:extLst>
          </p:cNvPr>
          <p:cNvSpPr txBox="1"/>
          <p:nvPr/>
        </p:nvSpPr>
        <p:spPr>
          <a:xfrm>
            <a:off x="7128133" y="3885886"/>
            <a:ext cx="3749808" cy="849335"/>
          </a:xfrm>
          <a:prstGeom prst="rect">
            <a:avLst/>
          </a:prstGeom>
          <a:noFill/>
        </p:spPr>
        <p:txBody>
          <a:bodyPr wrap="square" lIns="0" tIns="0" rIns="0" bIns="0" rtlCol="0">
            <a:noAutofit/>
          </a:bodyPr>
          <a:lstStyle/>
          <a:p>
            <a:pPr algn="just">
              <a:lnSpc>
                <a:spcPct val="125000"/>
              </a:lnSpc>
            </a:pPr>
            <a:r>
              <a:rPr lang="zh-CN" altLang="en-US" sz="1500" dirty="0"/>
              <a:t>模板所用字体均为开源字体，所有使用者均可免费商用，为保证模板正常使用，请自行下载</a:t>
            </a:r>
            <a:r>
              <a:rPr lang="en-US" altLang="zh-CN" sz="1500" dirty="0" err="1"/>
              <a:t>OPPOSans</a:t>
            </a:r>
            <a:r>
              <a:rPr lang="zh-CN" altLang="en-US" sz="1500" dirty="0"/>
              <a:t>字体并安装。</a:t>
            </a:r>
          </a:p>
        </p:txBody>
      </p:sp>
      <p:sp>
        <p:nvSpPr>
          <p:cNvPr id="82" name="矩形 81">
            <a:extLst>
              <a:ext uri="{FF2B5EF4-FFF2-40B4-BE49-F238E27FC236}">
                <a16:creationId xmlns:a16="http://schemas.microsoft.com/office/drawing/2014/main" id="{27BB275C-5E8D-9183-63BC-AAE25AB441B6}"/>
              </a:ext>
            </a:extLst>
          </p:cNvPr>
          <p:cNvSpPr/>
          <p:nvPr/>
        </p:nvSpPr>
        <p:spPr>
          <a:xfrm>
            <a:off x="457232" y="4823680"/>
            <a:ext cx="2411096" cy="1249862"/>
          </a:xfrm>
          <a:prstGeom prst="rect">
            <a:avLst/>
          </a:prstGeom>
          <a:solidFill>
            <a:schemeClr val="accent4"/>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 name="文本框 32">
            <a:extLst>
              <a:ext uri="{FF2B5EF4-FFF2-40B4-BE49-F238E27FC236}">
                <a16:creationId xmlns:a16="http://schemas.microsoft.com/office/drawing/2014/main" id="{D7ED4853-5EA9-4B69-9F92-974973DE2661}"/>
              </a:ext>
            </a:extLst>
          </p:cNvPr>
          <p:cNvSpPr txBox="1"/>
          <p:nvPr/>
        </p:nvSpPr>
        <p:spPr>
          <a:xfrm>
            <a:off x="797159" y="5090472"/>
            <a:ext cx="1731243" cy="560795"/>
          </a:xfrm>
          <a:prstGeom prst="rect">
            <a:avLst/>
          </a:prstGeom>
          <a:noFill/>
        </p:spPr>
        <p:txBody>
          <a:bodyPr wrap="square" lIns="0" tIns="0" rIns="0" bIns="0" rtlCol="0">
            <a:noAutofit/>
          </a:bodyPr>
          <a:lstStyle>
            <a:defPPr>
              <a:defRPr lang="zh-CN"/>
            </a:defPPr>
            <a:lvl1pPr algn="just">
              <a:lnSpc>
                <a:spcPct val="125000"/>
              </a:lnSpc>
              <a:defRPr sz="1500"/>
            </a:lvl1pPr>
          </a:lstStyle>
          <a:p>
            <a:r>
              <a:rPr lang="zh-CN" altLang="en-US" dirty="0"/>
              <a:t>一键换色</a:t>
            </a:r>
            <a:r>
              <a:rPr lang="zh-CN" altLang="en-US"/>
              <a:t>详细步骤</a:t>
            </a:r>
            <a:endParaRPr lang="en-US" altLang="zh-CN" dirty="0"/>
          </a:p>
          <a:p>
            <a:r>
              <a:rPr lang="zh-CN" altLang="en-US" dirty="0"/>
              <a:t>可参考下页图片教学</a:t>
            </a:r>
          </a:p>
        </p:txBody>
      </p:sp>
    </p:spTree>
    <p:extLst>
      <p:ext uri="{BB962C8B-B14F-4D97-AF65-F5344CB8AC3E}">
        <p14:creationId xmlns:p14="http://schemas.microsoft.com/office/powerpoint/2010/main" val="3616694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角三角形 7">
            <a:extLst>
              <a:ext uri="{FF2B5EF4-FFF2-40B4-BE49-F238E27FC236}">
                <a16:creationId xmlns:a16="http://schemas.microsoft.com/office/drawing/2014/main" id="{72506193-42EE-B318-858D-CC810A7EA68D}"/>
              </a:ext>
            </a:extLst>
          </p:cNvPr>
          <p:cNvSpPr/>
          <p:nvPr/>
        </p:nvSpPr>
        <p:spPr>
          <a:xfrm rot="16200000">
            <a:off x="5106978" y="-220710"/>
            <a:ext cx="7180310" cy="7180310"/>
          </a:xfrm>
          <a:prstGeom prst="rtTriangle">
            <a:avLst/>
          </a:prstGeom>
          <a:solidFill>
            <a:schemeClr val="accent2"/>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4" name="组合 3">
            <a:extLst>
              <a:ext uri="{FF2B5EF4-FFF2-40B4-BE49-F238E27FC236}">
                <a16:creationId xmlns:a16="http://schemas.microsoft.com/office/drawing/2014/main" id="{C4373296-85E4-47B9-B8AD-901999496D77}"/>
              </a:ext>
            </a:extLst>
          </p:cNvPr>
          <p:cNvGrpSpPr/>
          <p:nvPr/>
        </p:nvGrpSpPr>
        <p:grpSpPr>
          <a:xfrm>
            <a:off x="8585596" y="3338256"/>
            <a:ext cx="2869804" cy="3267076"/>
            <a:chOff x="8585596" y="3338256"/>
            <a:chExt cx="2869804" cy="3267076"/>
          </a:xfrm>
        </p:grpSpPr>
        <p:grpSp>
          <p:nvGrpSpPr>
            <p:cNvPr id="42" name="组合 41">
              <a:extLst>
                <a:ext uri="{FF2B5EF4-FFF2-40B4-BE49-F238E27FC236}">
                  <a16:creationId xmlns:a16="http://schemas.microsoft.com/office/drawing/2014/main" id="{932A6089-2D93-4C7C-939E-CC6E2645A0EC}"/>
                </a:ext>
              </a:extLst>
            </p:cNvPr>
            <p:cNvGrpSpPr/>
            <p:nvPr/>
          </p:nvGrpSpPr>
          <p:grpSpPr>
            <a:xfrm>
              <a:off x="8585596" y="3338256"/>
              <a:ext cx="2869804" cy="3267076"/>
              <a:chOff x="7077075" y="3312856"/>
              <a:chExt cx="2869804" cy="3267076"/>
            </a:xfrm>
          </p:grpSpPr>
          <p:pic>
            <p:nvPicPr>
              <p:cNvPr id="43" name="图片 42">
                <a:extLst>
                  <a:ext uri="{FF2B5EF4-FFF2-40B4-BE49-F238E27FC236}">
                    <a16:creationId xmlns:a16="http://schemas.microsoft.com/office/drawing/2014/main" id="{9EE98648-22ED-4177-BF24-D6299D343412}"/>
                  </a:ext>
                </a:extLst>
              </p:cNvPr>
              <p:cNvPicPr>
                <a:picLocks noChangeAspect="1"/>
              </p:cNvPicPr>
              <p:nvPr/>
            </p:nvPicPr>
            <p:blipFill rotWithShape="1">
              <a:blip r:embed="rId2"/>
              <a:srcRect l="38258" t="24029" r="38203" b="28333"/>
              <a:stretch/>
            </p:blipFill>
            <p:spPr>
              <a:xfrm>
                <a:off x="7077075" y="3312856"/>
                <a:ext cx="2869804" cy="3267076"/>
              </a:xfrm>
              <a:prstGeom prst="rect">
                <a:avLst/>
              </a:prstGeom>
              <a:solidFill>
                <a:schemeClr val="bg1"/>
              </a:solidFill>
              <a:ln w="63500" cap="rnd">
                <a:solidFill>
                  <a:schemeClr val="tx1"/>
                </a:solidFill>
                <a:round/>
              </a:ln>
            </p:spPr>
          </p:pic>
          <p:pic>
            <p:nvPicPr>
              <p:cNvPr id="44" name="图片 43">
                <a:extLst>
                  <a:ext uri="{FF2B5EF4-FFF2-40B4-BE49-F238E27FC236}">
                    <a16:creationId xmlns:a16="http://schemas.microsoft.com/office/drawing/2014/main" id="{F10D9852-96B4-4559-80DC-65D06FB9F270}"/>
                  </a:ext>
                </a:extLst>
              </p:cNvPr>
              <p:cNvPicPr>
                <a:picLocks noChangeAspect="1"/>
              </p:cNvPicPr>
              <p:nvPr/>
            </p:nvPicPr>
            <p:blipFill rotWithShape="1">
              <a:blip r:embed="rId3"/>
              <a:srcRect l="2397" t="6945" r="2294" b="8333"/>
              <a:stretch/>
            </p:blipFill>
            <p:spPr>
              <a:xfrm>
                <a:off x="7080250" y="3538134"/>
                <a:ext cx="2864349" cy="2802341"/>
              </a:xfrm>
              <a:prstGeom prst="rect">
                <a:avLst/>
              </a:prstGeom>
              <a:noFill/>
            </p:spPr>
          </p:pic>
        </p:grpSp>
        <p:pic>
          <p:nvPicPr>
            <p:cNvPr id="3" name="图片 2">
              <a:extLst>
                <a:ext uri="{FF2B5EF4-FFF2-40B4-BE49-F238E27FC236}">
                  <a16:creationId xmlns:a16="http://schemas.microsoft.com/office/drawing/2014/main" id="{4E34874E-B9D3-444F-BC53-591AB1C14811}"/>
                </a:ext>
              </a:extLst>
            </p:cNvPr>
            <p:cNvPicPr>
              <a:picLocks noChangeAspect="1"/>
            </p:cNvPicPr>
            <p:nvPr/>
          </p:nvPicPr>
          <p:blipFill rotWithShape="1">
            <a:blip r:embed="rId4"/>
            <a:srcRect l="4522" t="33259" r="52527" b="17453"/>
            <a:stretch/>
          </p:blipFill>
          <p:spPr>
            <a:xfrm>
              <a:off x="8714598" y="4551680"/>
              <a:ext cx="1225088" cy="1468120"/>
            </a:xfrm>
            <a:prstGeom prst="rect">
              <a:avLst/>
            </a:prstGeom>
          </p:spPr>
        </p:pic>
      </p:grpSp>
      <p:grpSp>
        <p:nvGrpSpPr>
          <p:cNvPr id="45" name="组合 44">
            <a:extLst>
              <a:ext uri="{FF2B5EF4-FFF2-40B4-BE49-F238E27FC236}">
                <a16:creationId xmlns:a16="http://schemas.microsoft.com/office/drawing/2014/main" id="{58148EA7-7438-48BE-8482-B89BB1DE451B}"/>
              </a:ext>
            </a:extLst>
          </p:cNvPr>
          <p:cNvGrpSpPr/>
          <p:nvPr/>
        </p:nvGrpSpPr>
        <p:grpSpPr>
          <a:xfrm>
            <a:off x="723900" y="1061497"/>
            <a:ext cx="10731500" cy="1989100"/>
            <a:chOff x="0" y="-5260182"/>
            <a:chExt cx="12192000" cy="2259807"/>
          </a:xfrm>
        </p:grpSpPr>
        <p:pic>
          <p:nvPicPr>
            <p:cNvPr id="47" name="图片 46">
              <a:extLst>
                <a:ext uri="{FF2B5EF4-FFF2-40B4-BE49-F238E27FC236}">
                  <a16:creationId xmlns:a16="http://schemas.microsoft.com/office/drawing/2014/main" id="{6BD80ECA-D49A-49CF-89FD-F18EAB997842}"/>
                </a:ext>
              </a:extLst>
            </p:cNvPr>
            <p:cNvPicPr>
              <a:picLocks noChangeAspect="1"/>
            </p:cNvPicPr>
            <p:nvPr/>
          </p:nvPicPr>
          <p:blipFill rotWithShape="1">
            <a:blip r:embed="rId5"/>
            <a:srcRect b="67049"/>
            <a:stretch/>
          </p:blipFill>
          <p:spPr>
            <a:xfrm>
              <a:off x="0" y="-5260182"/>
              <a:ext cx="12192000" cy="2259807"/>
            </a:xfrm>
            <a:prstGeom prst="rect">
              <a:avLst/>
            </a:prstGeom>
            <a:solidFill>
              <a:schemeClr val="bg1"/>
            </a:solidFill>
            <a:ln w="63500" cap="rnd">
              <a:solidFill>
                <a:schemeClr val="tx1"/>
              </a:solidFill>
              <a:round/>
            </a:ln>
          </p:spPr>
        </p:pic>
        <p:sp>
          <p:nvSpPr>
            <p:cNvPr id="49" name="矩形 48">
              <a:extLst>
                <a:ext uri="{FF2B5EF4-FFF2-40B4-BE49-F238E27FC236}">
                  <a16:creationId xmlns:a16="http://schemas.microsoft.com/office/drawing/2014/main" id="{BFFD0551-ABE8-4F6C-9C3B-851D9CFEB933}"/>
                </a:ext>
              </a:extLst>
            </p:cNvPr>
            <p:cNvSpPr/>
            <p:nvPr/>
          </p:nvSpPr>
          <p:spPr>
            <a:xfrm>
              <a:off x="2224087" y="-5215504"/>
              <a:ext cx="614363" cy="130969"/>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5" name="矩形: 圆角 54">
              <a:extLst>
                <a:ext uri="{FF2B5EF4-FFF2-40B4-BE49-F238E27FC236}">
                  <a16:creationId xmlns:a16="http://schemas.microsoft.com/office/drawing/2014/main" id="{F9969FD0-F844-4ACA-AA44-C5D653C94B9A}"/>
                </a:ext>
              </a:extLst>
            </p:cNvPr>
            <p:cNvSpPr/>
            <p:nvPr/>
          </p:nvSpPr>
          <p:spPr>
            <a:xfrm>
              <a:off x="0" y="-5260182"/>
              <a:ext cx="12192000" cy="2259807"/>
            </a:xfrm>
            <a:prstGeom prst="roundRect">
              <a:avLst>
                <a:gd name="adj" fmla="val 0"/>
              </a:avLst>
            </a:prstGeom>
            <a:solidFill>
              <a:schemeClr val="tx1">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56" name="图片 55">
              <a:extLst>
                <a:ext uri="{FF2B5EF4-FFF2-40B4-BE49-F238E27FC236}">
                  <a16:creationId xmlns:a16="http://schemas.microsoft.com/office/drawing/2014/main" id="{C2FEFB9B-9859-4E23-84B7-1AFFED3C70AD}"/>
                </a:ext>
              </a:extLst>
            </p:cNvPr>
            <p:cNvPicPr>
              <a:picLocks noChangeAspect="1"/>
            </p:cNvPicPr>
            <p:nvPr/>
          </p:nvPicPr>
          <p:blipFill rotWithShape="1">
            <a:blip r:embed="rId5"/>
            <a:srcRect l="84422" t="9730" r="13750" b="86891"/>
            <a:stretch/>
          </p:blipFill>
          <p:spPr>
            <a:xfrm>
              <a:off x="10257471" y="-4629481"/>
              <a:ext cx="293328" cy="304906"/>
            </a:xfrm>
            <a:custGeom>
              <a:avLst/>
              <a:gdLst>
                <a:gd name="connsiteX0" fmla="*/ 37156 w 222930"/>
                <a:gd name="connsiteY0" fmla="*/ 0 h 231730"/>
                <a:gd name="connsiteX1" fmla="*/ 185774 w 222930"/>
                <a:gd name="connsiteY1" fmla="*/ 0 h 231730"/>
                <a:gd name="connsiteX2" fmla="*/ 222930 w 222930"/>
                <a:gd name="connsiteY2" fmla="*/ 37156 h 231730"/>
                <a:gd name="connsiteX3" fmla="*/ 222930 w 222930"/>
                <a:gd name="connsiteY3" fmla="*/ 194574 h 231730"/>
                <a:gd name="connsiteX4" fmla="*/ 185774 w 222930"/>
                <a:gd name="connsiteY4" fmla="*/ 231730 h 231730"/>
                <a:gd name="connsiteX5" fmla="*/ 37156 w 222930"/>
                <a:gd name="connsiteY5" fmla="*/ 231730 h 231730"/>
                <a:gd name="connsiteX6" fmla="*/ 0 w 222930"/>
                <a:gd name="connsiteY6" fmla="*/ 194574 h 231730"/>
                <a:gd name="connsiteX7" fmla="*/ 0 w 222930"/>
                <a:gd name="connsiteY7" fmla="*/ 37156 h 231730"/>
                <a:gd name="connsiteX8" fmla="*/ 37156 w 222930"/>
                <a:gd name="connsiteY8" fmla="*/ 0 h 23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930" h="231730">
                  <a:moveTo>
                    <a:pt x="37156" y="0"/>
                  </a:moveTo>
                  <a:lnTo>
                    <a:pt x="185774" y="0"/>
                  </a:lnTo>
                  <a:cubicBezTo>
                    <a:pt x="206295" y="0"/>
                    <a:pt x="222930" y="16635"/>
                    <a:pt x="222930" y="37156"/>
                  </a:cubicBezTo>
                  <a:lnTo>
                    <a:pt x="222930" y="194574"/>
                  </a:lnTo>
                  <a:cubicBezTo>
                    <a:pt x="222930" y="215095"/>
                    <a:pt x="206295" y="231730"/>
                    <a:pt x="185774" y="231730"/>
                  </a:cubicBezTo>
                  <a:lnTo>
                    <a:pt x="37156" y="231730"/>
                  </a:lnTo>
                  <a:cubicBezTo>
                    <a:pt x="16635" y="231730"/>
                    <a:pt x="0" y="215095"/>
                    <a:pt x="0" y="194574"/>
                  </a:cubicBezTo>
                  <a:lnTo>
                    <a:pt x="0" y="37156"/>
                  </a:lnTo>
                  <a:cubicBezTo>
                    <a:pt x="0" y="16635"/>
                    <a:pt x="16635" y="0"/>
                    <a:pt x="37156" y="0"/>
                  </a:cubicBezTo>
                  <a:close/>
                </a:path>
              </a:pathLst>
            </a:custGeom>
            <a:ln>
              <a:solidFill>
                <a:srgbClr val="B7472A"/>
              </a:solidFill>
            </a:ln>
            <a:effectLst>
              <a:outerShdw blurRad="101600" algn="ctr" rotWithShape="0">
                <a:srgbClr val="B7472A">
                  <a:alpha val="40000"/>
                </a:srgbClr>
              </a:outerShdw>
            </a:effectLst>
          </p:spPr>
        </p:pic>
        <p:pic>
          <p:nvPicPr>
            <p:cNvPr id="57" name="图片 56">
              <a:extLst>
                <a:ext uri="{FF2B5EF4-FFF2-40B4-BE49-F238E27FC236}">
                  <a16:creationId xmlns:a16="http://schemas.microsoft.com/office/drawing/2014/main" id="{1A35F42B-A6E6-47B9-B9BD-8F5D4BC921C9}"/>
                </a:ext>
              </a:extLst>
            </p:cNvPr>
            <p:cNvPicPr>
              <a:picLocks noChangeAspect="1"/>
            </p:cNvPicPr>
            <p:nvPr/>
          </p:nvPicPr>
          <p:blipFill rotWithShape="1">
            <a:blip r:embed="rId5"/>
            <a:srcRect l="30078" t="2049" r="66953" b="92465"/>
            <a:stretch/>
          </p:blipFill>
          <p:spPr>
            <a:xfrm>
              <a:off x="3609975" y="-5179093"/>
              <a:ext cx="476250" cy="495050"/>
            </a:xfrm>
            <a:custGeom>
              <a:avLst/>
              <a:gdLst>
                <a:gd name="connsiteX0" fmla="*/ 60326 w 361950"/>
                <a:gd name="connsiteY0" fmla="*/ 0 h 376238"/>
                <a:gd name="connsiteX1" fmla="*/ 301624 w 361950"/>
                <a:gd name="connsiteY1" fmla="*/ 0 h 376238"/>
                <a:gd name="connsiteX2" fmla="*/ 361950 w 361950"/>
                <a:gd name="connsiteY2" fmla="*/ 60326 h 376238"/>
                <a:gd name="connsiteX3" fmla="*/ 361950 w 361950"/>
                <a:gd name="connsiteY3" fmla="*/ 315912 h 376238"/>
                <a:gd name="connsiteX4" fmla="*/ 301624 w 361950"/>
                <a:gd name="connsiteY4" fmla="*/ 376238 h 376238"/>
                <a:gd name="connsiteX5" fmla="*/ 60326 w 361950"/>
                <a:gd name="connsiteY5" fmla="*/ 376238 h 376238"/>
                <a:gd name="connsiteX6" fmla="*/ 0 w 361950"/>
                <a:gd name="connsiteY6" fmla="*/ 315912 h 376238"/>
                <a:gd name="connsiteX7" fmla="*/ 0 w 361950"/>
                <a:gd name="connsiteY7" fmla="*/ 60326 h 376238"/>
                <a:gd name="connsiteX8" fmla="*/ 60326 w 361950"/>
                <a:gd name="connsiteY8" fmla="*/ 0 h 37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950" h="376238">
                  <a:moveTo>
                    <a:pt x="60326" y="0"/>
                  </a:moveTo>
                  <a:lnTo>
                    <a:pt x="301624" y="0"/>
                  </a:lnTo>
                  <a:cubicBezTo>
                    <a:pt x="334941" y="0"/>
                    <a:pt x="361950" y="27009"/>
                    <a:pt x="361950" y="60326"/>
                  </a:cubicBezTo>
                  <a:lnTo>
                    <a:pt x="361950" y="315912"/>
                  </a:lnTo>
                  <a:cubicBezTo>
                    <a:pt x="361950" y="349229"/>
                    <a:pt x="334941" y="376238"/>
                    <a:pt x="301624" y="376238"/>
                  </a:cubicBezTo>
                  <a:lnTo>
                    <a:pt x="60326" y="376238"/>
                  </a:lnTo>
                  <a:cubicBezTo>
                    <a:pt x="27009" y="376238"/>
                    <a:pt x="0" y="349229"/>
                    <a:pt x="0" y="315912"/>
                  </a:cubicBezTo>
                  <a:lnTo>
                    <a:pt x="0" y="60326"/>
                  </a:lnTo>
                  <a:cubicBezTo>
                    <a:pt x="0" y="27009"/>
                    <a:pt x="27009" y="0"/>
                    <a:pt x="60326" y="0"/>
                  </a:cubicBezTo>
                  <a:close/>
                </a:path>
              </a:pathLst>
            </a:custGeom>
            <a:ln>
              <a:solidFill>
                <a:srgbClr val="B7472A"/>
              </a:solidFill>
            </a:ln>
            <a:effectLst>
              <a:outerShdw blurRad="101600" algn="ctr" rotWithShape="0">
                <a:srgbClr val="B7472A">
                  <a:alpha val="40000"/>
                </a:srgbClr>
              </a:outerShdw>
            </a:effectLst>
          </p:spPr>
        </p:pic>
      </p:grpSp>
      <p:sp>
        <p:nvSpPr>
          <p:cNvPr id="58" name="椭圆 57">
            <a:extLst>
              <a:ext uri="{FF2B5EF4-FFF2-40B4-BE49-F238E27FC236}">
                <a16:creationId xmlns:a16="http://schemas.microsoft.com/office/drawing/2014/main" id="{271EB15F-182C-420E-88DB-27E4E79D5662}"/>
              </a:ext>
            </a:extLst>
          </p:cNvPr>
          <p:cNvSpPr/>
          <p:nvPr/>
        </p:nvSpPr>
        <p:spPr>
          <a:xfrm>
            <a:off x="4391025" y="1340043"/>
            <a:ext cx="304800" cy="304800"/>
          </a:xfrm>
          <a:prstGeom prst="ellipse">
            <a:avLst/>
          </a:prstGeom>
          <a:solidFill>
            <a:schemeClr val="accent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1400" dirty="0"/>
              <a:t>1</a:t>
            </a:r>
            <a:endParaRPr lang="zh-CN" altLang="en-US" sz="1400" dirty="0"/>
          </a:p>
        </p:txBody>
      </p:sp>
      <p:sp>
        <p:nvSpPr>
          <p:cNvPr id="59" name="椭圆 58">
            <a:extLst>
              <a:ext uri="{FF2B5EF4-FFF2-40B4-BE49-F238E27FC236}">
                <a16:creationId xmlns:a16="http://schemas.microsoft.com/office/drawing/2014/main" id="{453163DE-5834-44F5-AAE2-F12C2684D2B3}"/>
              </a:ext>
            </a:extLst>
          </p:cNvPr>
          <p:cNvSpPr/>
          <p:nvPr/>
        </p:nvSpPr>
        <p:spPr>
          <a:xfrm>
            <a:off x="10061575" y="1759143"/>
            <a:ext cx="304800" cy="304800"/>
          </a:xfrm>
          <a:prstGeom prst="ellipse">
            <a:avLst/>
          </a:prstGeom>
          <a:solidFill>
            <a:schemeClr val="accent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1400" dirty="0"/>
              <a:t>2</a:t>
            </a:r>
            <a:endParaRPr lang="zh-CN" altLang="en-US" sz="1400" dirty="0"/>
          </a:p>
        </p:txBody>
      </p:sp>
      <p:pic>
        <p:nvPicPr>
          <p:cNvPr id="60" name="图片 59">
            <a:extLst>
              <a:ext uri="{FF2B5EF4-FFF2-40B4-BE49-F238E27FC236}">
                <a16:creationId xmlns:a16="http://schemas.microsoft.com/office/drawing/2014/main" id="{96B6B51B-1E98-45A1-AE1C-EB4C38586CC9}"/>
              </a:ext>
            </a:extLst>
          </p:cNvPr>
          <p:cNvPicPr>
            <a:picLocks noChangeAspect="1"/>
          </p:cNvPicPr>
          <p:nvPr/>
        </p:nvPicPr>
        <p:blipFill rotWithShape="1">
          <a:blip r:embed="rId6"/>
          <a:srcRect l="65469" t="13029" r="14102" b="74901"/>
          <a:stretch/>
        </p:blipFill>
        <p:spPr>
          <a:xfrm>
            <a:off x="3753642" y="3338256"/>
            <a:ext cx="2490788" cy="827768"/>
          </a:xfrm>
          <a:prstGeom prst="rect">
            <a:avLst/>
          </a:prstGeom>
          <a:solidFill>
            <a:schemeClr val="bg1"/>
          </a:solidFill>
          <a:ln w="63500" cap="rnd">
            <a:solidFill>
              <a:schemeClr val="tx1"/>
            </a:solidFill>
            <a:round/>
          </a:ln>
        </p:spPr>
      </p:pic>
      <p:pic>
        <p:nvPicPr>
          <p:cNvPr id="61" name="图片 60">
            <a:extLst>
              <a:ext uri="{FF2B5EF4-FFF2-40B4-BE49-F238E27FC236}">
                <a16:creationId xmlns:a16="http://schemas.microsoft.com/office/drawing/2014/main" id="{E056FAD0-A06B-4E9A-BFF8-8ED038A3BF3F}"/>
              </a:ext>
            </a:extLst>
          </p:cNvPr>
          <p:cNvPicPr>
            <a:picLocks noChangeAspect="1"/>
          </p:cNvPicPr>
          <p:nvPr/>
        </p:nvPicPr>
        <p:blipFill>
          <a:blip r:embed="rId7"/>
          <a:stretch>
            <a:fillRect/>
          </a:stretch>
        </p:blipFill>
        <p:spPr>
          <a:xfrm>
            <a:off x="6531359" y="3338256"/>
            <a:ext cx="1755800" cy="2225233"/>
          </a:xfrm>
          <a:prstGeom prst="rect">
            <a:avLst/>
          </a:prstGeom>
          <a:solidFill>
            <a:schemeClr val="bg1"/>
          </a:solidFill>
          <a:ln w="63500" cap="rnd">
            <a:solidFill>
              <a:schemeClr val="tx1"/>
            </a:solidFill>
            <a:round/>
          </a:ln>
        </p:spPr>
      </p:pic>
      <p:sp>
        <p:nvSpPr>
          <p:cNvPr id="62" name="椭圆 61">
            <a:extLst>
              <a:ext uri="{FF2B5EF4-FFF2-40B4-BE49-F238E27FC236}">
                <a16:creationId xmlns:a16="http://schemas.microsoft.com/office/drawing/2014/main" id="{B0C1D963-88F8-4465-90CA-4C098ACDA834}"/>
              </a:ext>
            </a:extLst>
          </p:cNvPr>
          <p:cNvSpPr/>
          <p:nvPr/>
        </p:nvSpPr>
        <p:spPr>
          <a:xfrm>
            <a:off x="3316039" y="3324861"/>
            <a:ext cx="304800" cy="304800"/>
          </a:xfrm>
          <a:prstGeom prst="ellipse">
            <a:avLst/>
          </a:prstGeom>
          <a:solidFill>
            <a:schemeClr val="accent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1400" dirty="0"/>
              <a:t>3</a:t>
            </a:r>
            <a:endParaRPr lang="zh-CN" altLang="en-US" sz="1400" dirty="0"/>
          </a:p>
        </p:txBody>
      </p:sp>
      <p:sp>
        <p:nvSpPr>
          <p:cNvPr id="63" name="椭圆 62">
            <a:extLst>
              <a:ext uri="{FF2B5EF4-FFF2-40B4-BE49-F238E27FC236}">
                <a16:creationId xmlns:a16="http://schemas.microsoft.com/office/drawing/2014/main" id="{CF1C6D59-3F84-44E3-BC5B-88727BC29A5C}"/>
              </a:ext>
            </a:extLst>
          </p:cNvPr>
          <p:cNvSpPr/>
          <p:nvPr/>
        </p:nvSpPr>
        <p:spPr>
          <a:xfrm>
            <a:off x="6156709" y="5257491"/>
            <a:ext cx="304800" cy="304800"/>
          </a:xfrm>
          <a:prstGeom prst="ellipse">
            <a:avLst/>
          </a:prstGeom>
          <a:solidFill>
            <a:schemeClr val="accent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1400" dirty="0"/>
              <a:t>4</a:t>
            </a:r>
            <a:endParaRPr lang="zh-CN" altLang="en-US" sz="1400" dirty="0"/>
          </a:p>
        </p:txBody>
      </p:sp>
      <p:sp>
        <p:nvSpPr>
          <p:cNvPr id="64" name="椭圆 63">
            <a:extLst>
              <a:ext uri="{FF2B5EF4-FFF2-40B4-BE49-F238E27FC236}">
                <a16:creationId xmlns:a16="http://schemas.microsoft.com/office/drawing/2014/main" id="{52A28B48-23E5-4F29-9125-CBB12C4DD16F}"/>
              </a:ext>
            </a:extLst>
          </p:cNvPr>
          <p:cNvSpPr/>
          <p:nvPr/>
        </p:nvSpPr>
        <p:spPr>
          <a:xfrm>
            <a:off x="10177589" y="5352642"/>
            <a:ext cx="304800" cy="304800"/>
          </a:xfrm>
          <a:prstGeom prst="ellipse">
            <a:avLst/>
          </a:prstGeom>
          <a:solidFill>
            <a:schemeClr val="accent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1400" dirty="0"/>
              <a:t>5</a:t>
            </a:r>
            <a:endParaRPr lang="zh-CN" altLang="en-US" sz="1400" dirty="0"/>
          </a:p>
        </p:txBody>
      </p:sp>
      <p:sp>
        <p:nvSpPr>
          <p:cNvPr id="65" name="矩形: 圆角 64">
            <a:extLst>
              <a:ext uri="{FF2B5EF4-FFF2-40B4-BE49-F238E27FC236}">
                <a16:creationId xmlns:a16="http://schemas.microsoft.com/office/drawing/2014/main" id="{90CA2581-0EB0-43EF-BBB3-F16DF236C761}"/>
              </a:ext>
            </a:extLst>
          </p:cNvPr>
          <p:cNvSpPr/>
          <p:nvPr/>
        </p:nvSpPr>
        <p:spPr>
          <a:xfrm>
            <a:off x="8728471" y="4549776"/>
            <a:ext cx="1195388" cy="1114424"/>
          </a:xfrm>
          <a:prstGeom prst="roundRect">
            <a:avLst>
              <a:gd name="adj" fmla="val 2207"/>
            </a:avLst>
          </a:prstGeom>
          <a:noFill/>
          <a:ln>
            <a:solidFill>
              <a:srgbClr val="B747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66" name="组合 65">
            <a:extLst>
              <a:ext uri="{FF2B5EF4-FFF2-40B4-BE49-F238E27FC236}">
                <a16:creationId xmlns:a16="http://schemas.microsoft.com/office/drawing/2014/main" id="{F80FC3E7-9B22-464F-81DC-72838BDEA3B6}"/>
              </a:ext>
            </a:extLst>
          </p:cNvPr>
          <p:cNvGrpSpPr/>
          <p:nvPr/>
        </p:nvGrpSpPr>
        <p:grpSpPr>
          <a:xfrm>
            <a:off x="-262467" y="4771594"/>
            <a:ext cx="4979583" cy="3055211"/>
            <a:chOff x="-283758" y="4910994"/>
            <a:chExt cx="4979583" cy="3055211"/>
          </a:xfrm>
        </p:grpSpPr>
        <p:sp>
          <p:nvSpPr>
            <p:cNvPr id="67" name="矩形: 圆角 66">
              <a:extLst>
                <a:ext uri="{FF2B5EF4-FFF2-40B4-BE49-F238E27FC236}">
                  <a16:creationId xmlns:a16="http://schemas.microsoft.com/office/drawing/2014/main" id="{1242D058-7CB5-49D9-BB03-88705662949B}"/>
                </a:ext>
              </a:extLst>
            </p:cNvPr>
            <p:cNvSpPr/>
            <p:nvPr/>
          </p:nvSpPr>
          <p:spPr>
            <a:xfrm>
              <a:off x="-283758" y="4910994"/>
              <a:ext cx="4979583" cy="3055211"/>
            </a:xfrm>
            <a:prstGeom prst="roundRect">
              <a:avLst>
                <a:gd name="adj" fmla="val 0"/>
              </a:avLst>
            </a:prstGeom>
            <a:solidFill>
              <a:schemeClr val="accent1"/>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8" name="文本框 67">
              <a:extLst>
                <a:ext uri="{FF2B5EF4-FFF2-40B4-BE49-F238E27FC236}">
                  <a16:creationId xmlns:a16="http://schemas.microsoft.com/office/drawing/2014/main" id="{69E640FF-EA89-44D8-8F6A-D77C568B4939}"/>
                </a:ext>
              </a:extLst>
            </p:cNvPr>
            <p:cNvSpPr txBox="1"/>
            <p:nvPr/>
          </p:nvSpPr>
          <p:spPr>
            <a:xfrm>
              <a:off x="690293" y="5305236"/>
              <a:ext cx="3687397" cy="589200"/>
            </a:xfrm>
            <a:prstGeom prst="rect">
              <a:avLst/>
            </a:prstGeom>
            <a:noFill/>
          </p:spPr>
          <p:txBody>
            <a:bodyPr wrap="square" lIns="0" tIns="0" rIns="0" bIns="0" rtlCol="0">
              <a:noAutofit/>
            </a:bodyPr>
            <a:lstStyle/>
            <a:p>
              <a:pPr>
                <a:lnSpc>
                  <a:spcPct val="125000"/>
                </a:lnSpc>
              </a:pPr>
              <a:r>
                <a:rPr lang="zh-CN" altLang="en-US" sz="1600" dirty="0">
                  <a:solidFill>
                    <a:schemeClr val="bg1"/>
                  </a:solidFill>
                  <a:latin typeface="OPPOSans R" panose="00020600040101010101" pitchFamily="18" charset="-122"/>
                  <a:ea typeface="OPPOSans R" panose="00020600040101010101" pitchFamily="18" charset="-122"/>
                </a:rPr>
                <a:t>在⑤中更换好自己的颜色后，点击保存，即成功设置自定义颜色方案</a:t>
              </a:r>
            </a:p>
          </p:txBody>
        </p:sp>
        <p:sp>
          <p:nvSpPr>
            <p:cNvPr id="69" name="文本框 68">
              <a:extLst>
                <a:ext uri="{FF2B5EF4-FFF2-40B4-BE49-F238E27FC236}">
                  <a16:creationId xmlns:a16="http://schemas.microsoft.com/office/drawing/2014/main" id="{34990640-868E-4C2F-93FC-2B5B6830FF58}"/>
                </a:ext>
              </a:extLst>
            </p:cNvPr>
            <p:cNvSpPr txBox="1"/>
            <p:nvPr/>
          </p:nvSpPr>
          <p:spPr>
            <a:xfrm>
              <a:off x="690293" y="6031676"/>
              <a:ext cx="3687397" cy="278346"/>
            </a:xfrm>
            <a:prstGeom prst="rect">
              <a:avLst/>
            </a:prstGeom>
            <a:noFill/>
          </p:spPr>
          <p:txBody>
            <a:bodyPr wrap="square" lIns="0" tIns="0" rIns="0" bIns="0" rtlCol="0">
              <a:noAutofit/>
            </a:bodyPr>
            <a:lstStyle/>
            <a:p>
              <a:pPr>
                <a:lnSpc>
                  <a:spcPct val="125000"/>
                </a:lnSpc>
              </a:pPr>
              <a:r>
                <a:rPr lang="zh-CN" altLang="en-US" sz="1600" dirty="0">
                  <a:solidFill>
                    <a:schemeClr val="bg1"/>
                  </a:solidFill>
                  <a:latin typeface="OPPOSans R" panose="00020600040101010101" pitchFamily="18" charset="-122"/>
                  <a:ea typeface="OPPOSans R" panose="00020600040101010101" pitchFamily="18" charset="-122"/>
                </a:rPr>
                <a:t>再到④中选择你的颜色方案即可一键换色</a:t>
              </a:r>
            </a:p>
          </p:txBody>
        </p:sp>
      </p:grpSp>
      <p:sp>
        <p:nvSpPr>
          <p:cNvPr id="70" name="矩形: 圆角 69">
            <a:extLst>
              <a:ext uri="{FF2B5EF4-FFF2-40B4-BE49-F238E27FC236}">
                <a16:creationId xmlns:a16="http://schemas.microsoft.com/office/drawing/2014/main" id="{F2D382F5-6C3B-4730-93DF-6A259C653AFA}"/>
              </a:ext>
            </a:extLst>
          </p:cNvPr>
          <p:cNvSpPr/>
          <p:nvPr/>
        </p:nvSpPr>
        <p:spPr>
          <a:xfrm>
            <a:off x="3784996" y="3354139"/>
            <a:ext cx="494953" cy="128589"/>
          </a:xfrm>
          <a:prstGeom prst="roundRect">
            <a:avLst>
              <a:gd name="adj" fmla="val 22826"/>
            </a:avLst>
          </a:prstGeom>
          <a:noFill/>
          <a:ln>
            <a:solidFill>
              <a:srgbClr val="B747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 name="矩形 1">
            <a:extLst>
              <a:ext uri="{FF2B5EF4-FFF2-40B4-BE49-F238E27FC236}">
                <a16:creationId xmlns:a16="http://schemas.microsoft.com/office/drawing/2014/main" id="{BEA7DC22-CC35-8E17-D4F0-DD25005EFE31}"/>
              </a:ext>
            </a:extLst>
          </p:cNvPr>
          <p:cNvSpPr/>
          <p:nvPr/>
        </p:nvSpPr>
        <p:spPr>
          <a:xfrm>
            <a:off x="-440267" y="-220710"/>
            <a:ext cx="3412067" cy="1482243"/>
          </a:xfrm>
          <a:prstGeom prst="rect">
            <a:avLst/>
          </a:prstGeom>
          <a:solidFill>
            <a:schemeClr val="bg1"/>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 name="文本框">
            <a:extLst>
              <a:ext uri="{FF2B5EF4-FFF2-40B4-BE49-F238E27FC236}">
                <a16:creationId xmlns:a16="http://schemas.microsoft.com/office/drawing/2014/main" id="{706E107E-1AF6-140C-07D0-948D780FE743}"/>
              </a:ext>
            </a:extLst>
          </p:cNvPr>
          <p:cNvSpPr/>
          <p:nvPr/>
        </p:nvSpPr>
        <p:spPr>
          <a:xfrm>
            <a:off x="546100" y="483191"/>
            <a:ext cx="1795363" cy="538609"/>
          </a:xfrm>
          <a:prstGeom prst="rect">
            <a:avLst/>
          </a:prstGeom>
        </p:spPr>
        <p:txBody>
          <a:bodyPr wrap="none" lIns="0" tIns="0" rIns="0" bIns="0" anchor="t">
            <a:noAutofit/>
          </a:bodyPr>
          <a:lstStyle/>
          <a:p>
            <a:r>
              <a:rPr lang="zh-CN" altLang="en-US" sz="3500" dirty="0">
                <a:latin typeface="+mj-ea"/>
                <a:ea typeface="+mj-ea"/>
                <a:sym typeface="+mn-lt"/>
              </a:rPr>
              <a:t>一键换色</a:t>
            </a:r>
          </a:p>
        </p:txBody>
      </p:sp>
    </p:spTree>
    <p:extLst>
      <p:ext uri="{BB962C8B-B14F-4D97-AF65-F5344CB8AC3E}">
        <p14:creationId xmlns:p14="http://schemas.microsoft.com/office/powerpoint/2010/main" val="1994352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矩形 82">
            <a:extLst>
              <a:ext uri="{FF2B5EF4-FFF2-40B4-BE49-F238E27FC236}">
                <a16:creationId xmlns:a16="http://schemas.microsoft.com/office/drawing/2014/main" id="{68459B1D-7383-CFCA-3C73-59D33E359689}"/>
              </a:ext>
            </a:extLst>
          </p:cNvPr>
          <p:cNvSpPr/>
          <p:nvPr/>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2" name="矩形 81">
            <a:extLst>
              <a:ext uri="{FF2B5EF4-FFF2-40B4-BE49-F238E27FC236}">
                <a16:creationId xmlns:a16="http://schemas.microsoft.com/office/drawing/2014/main" id="{D5598073-641C-AA5F-3167-DF2A0254092E}"/>
              </a:ext>
            </a:extLst>
          </p:cNvPr>
          <p:cNvSpPr/>
          <p:nvPr/>
        </p:nvSpPr>
        <p:spPr>
          <a:xfrm>
            <a:off x="2954956" y="-134753"/>
            <a:ext cx="9355756" cy="5447898"/>
          </a:xfrm>
          <a:prstGeom prst="rect">
            <a:avLst/>
          </a:prstGeom>
          <a:solidFill>
            <a:schemeClr val="accent2"/>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 name="矩形 8">
            <a:extLst>
              <a:ext uri="{FF2B5EF4-FFF2-40B4-BE49-F238E27FC236}">
                <a16:creationId xmlns:a16="http://schemas.microsoft.com/office/drawing/2014/main" id="{874B97CF-A029-A1A3-1D03-25EE4DCCB1F9}"/>
              </a:ext>
            </a:extLst>
          </p:cNvPr>
          <p:cNvSpPr/>
          <p:nvPr/>
        </p:nvSpPr>
        <p:spPr>
          <a:xfrm>
            <a:off x="4084973" y="947187"/>
            <a:ext cx="4754881" cy="1064494"/>
          </a:xfrm>
          <a:prstGeom prst="rect">
            <a:avLst/>
          </a:prstGeom>
          <a:solidFill>
            <a:schemeClr val="bg1"/>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 name="直角三角形 7">
            <a:extLst>
              <a:ext uri="{FF2B5EF4-FFF2-40B4-BE49-F238E27FC236}">
                <a16:creationId xmlns:a16="http://schemas.microsoft.com/office/drawing/2014/main" id="{334D4777-172A-6841-4049-52BF1685361E}"/>
              </a:ext>
            </a:extLst>
          </p:cNvPr>
          <p:cNvSpPr/>
          <p:nvPr/>
        </p:nvSpPr>
        <p:spPr>
          <a:xfrm>
            <a:off x="0" y="1020279"/>
            <a:ext cx="8162223" cy="583772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文本框">
            <a:extLst>
              <a:ext uri="{FF2B5EF4-FFF2-40B4-BE49-F238E27FC236}">
                <a16:creationId xmlns:a16="http://schemas.microsoft.com/office/drawing/2014/main" id="{7F727F86-6BB4-B427-9270-7B6D980AEB7F}"/>
              </a:ext>
            </a:extLst>
          </p:cNvPr>
          <p:cNvSpPr/>
          <p:nvPr/>
        </p:nvSpPr>
        <p:spPr>
          <a:xfrm>
            <a:off x="4667050" y="1210129"/>
            <a:ext cx="3590727" cy="538609"/>
          </a:xfrm>
          <a:prstGeom prst="rect">
            <a:avLst/>
          </a:prstGeom>
        </p:spPr>
        <p:txBody>
          <a:bodyPr wrap="none" lIns="0" tIns="0" rIns="0" bIns="0" anchor="t">
            <a:noAutofit/>
          </a:bodyPr>
          <a:lstStyle/>
          <a:p>
            <a:r>
              <a:rPr lang="zh-CN" altLang="en-US" sz="3500" dirty="0">
                <a:latin typeface="+mj-ea"/>
                <a:ea typeface="+mj-ea"/>
                <a:sym typeface="+mn-lt"/>
              </a:rPr>
              <a:t>样机素材使用说明</a:t>
            </a:r>
          </a:p>
        </p:txBody>
      </p:sp>
      <p:sp>
        <p:nvSpPr>
          <p:cNvPr id="13" name="文本框 12">
            <a:extLst>
              <a:ext uri="{FF2B5EF4-FFF2-40B4-BE49-F238E27FC236}">
                <a16:creationId xmlns:a16="http://schemas.microsoft.com/office/drawing/2014/main" id="{053F3E59-FD07-23D8-4823-F6C26C50EED4}"/>
              </a:ext>
            </a:extLst>
          </p:cNvPr>
          <p:cNvSpPr txBox="1"/>
          <p:nvPr/>
        </p:nvSpPr>
        <p:spPr>
          <a:xfrm>
            <a:off x="4667050" y="2496040"/>
            <a:ext cx="2308324" cy="230832"/>
          </a:xfrm>
          <a:prstGeom prst="rect">
            <a:avLst/>
          </a:prstGeom>
          <a:noFill/>
        </p:spPr>
        <p:txBody>
          <a:bodyPr wrap="none" lIns="0" tIns="0" rIns="0" bIns="0">
            <a:noAutofit/>
          </a:bodyPr>
          <a:lstStyle/>
          <a:p>
            <a:r>
              <a:rPr lang="zh-CN" altLang="en-US" sz="1500" dirty="0">
                <a:solidFill>
                  <a:schemeClr val="bg1"/>
                </a:solidFill>
                <a:latin typeface="+mj-ea"/>
                <a:ea typeface="+mj-ea"/>
              </a:rPr>
              <a:t>调出「选择窗格」选中屏幕</a:t>
            </a:r>
          </a:p>
        </p:txBody>
      </p:sp>
      <p:grpSp>
        <p:nvGrpSpPr>
          <p:cNvPr id="85" name="组合 84">
            <a:extLst>
              <a:ext uri="{FF2B5EF4-FFF2-40B4-BE49-F238E27FC236}">
                <a16:creationId xmlns:a16="http://schemas.microsoft.com/office/drawing/2014/main" id="{D7DD8DE3-9914-8EF6-D21A-7E3092671AB7}"/>
              </a:ext>
            </a:extLst>
          </p:cNvPr>
          <p:cNvGrpSpPr/>
          <p:nvPr/>
        </p:nvGrpSpPr>
        <p:grpSpPr>
          <a:xfrm rot="20083609">
            <a:off x="10756250" y="5059960"/>
            <a:ext cx="709230" cy="818940"/>
            <a:chOff x="4500562" y="1586674"/>
            <a:chExt cx="3190208" cy="3683698"/>
          </a:xfrm>
        </p:grpSpPr>
        <p:sp>
          <p:nvSpPr>
            <p:cNvPr id="86" name="任意多边形: 形状 85">
              <a:extLst>
                <a:ext uri="{FF2B5EF4-FFF2-40B4-BE49-F238E27FC236}">
                  <a16:creationId xmlns:a16="http://schemas.microsoft.com/office/drawing/2014/main" id="{1F6EBB43-3E02-DBF0-49E0-7E32B0B6D185}"/>
                </a:ext>
              </a:extLst>
            </p:cNvPr>
            <p:cNvSpPr/>
            <p:nvPr/>
          </p:nvSpPr>
          <p:spPr>
            <a:xfrm>
              <a:off x="4500562" y="1586674"/>
              <a:ext cx="3190208" cy="1841849"/>
            </a:xfrm>
            <a:custGeom>
              <a:avLst/>
              <a:gdLst>
                <a:gd name="connsiteX0" fmla="*/ 3190208 w 3190208"/>
                <a:gd name="connsiteY0" fmla="*/ 920877 h 1841849"/>
                <a:gd name="connsiteX1" fmla="*/ 1595152 w 3190208"/>
                <a:gd name="connsiteY1" fmla="*/ 1841849 h 1841849"/>
                <a:gd name="connsiteX2" fmla="*/ 0 w 3190208"/>
                <a:gd name="connsiteY2" fmla="*/ 920877 h 1841849"/>
                <a:gd name="connsiteX3" fmla="*/ 1595152 w 3190208"/>
                <a:gd name="connsiteY3" fmla="*/ 0 h 1841849"/>
                <a:gd name="connsiteX4" fmla="*/ 3190208 w 3190208"/>
                <a:gd name="connsiteY4" fmla="*/ 920877 h 1841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208" h="1841849">
                  <a:moveTo>
                    <a:pt x="3190208" y="920877"/>
                  </a:moveTo>
                  <a:lnTo>
                    <a:pt x="1595152" y="1841849"/>
                  </a:lnTo>
                  <a:lnTo>
                    <a:pt x="0" y="920877"/>
                  </a:lnTo>
                  <a:lnTo>
                    <a:pt x="1595152" y="0"/>
                  </a:lnTo>
                  <a:lnTo>
                    <a:pt x="3190208" y="920877"/>
                  </a:lnTo>
                  <a:close/>
                </a:path>
              </a:pathLst>
            </a:custGeom>
            <a:noFill/>
            <a:ln w="44450" cap="rnd">
              <a:solidFill>
                <a:schemeClr val="bg1"/>
              </a:solidFill>
              <a:prstDash val="solid"/>
              <a:round/>
            </a:ln>
          </p:spPr>
          <p:txBody>
            <a:bodyPr rtlCol="0" anchor="ctr">
              <a:noAutofit/>
            </a:bodyPr>
            <a:lstStyle/>
            <a:p>
              <a:endParaRPr lang="zh-CN" altLang="en-US"/>
            </a:p>
          </p:txBody>
        </p:sp>
        <p:sp>
          <p:nvSpPr>
            <p:cNvPr id="87" name="任意多边形: 形状 86">
              <a:extLst>
                <a:ext uri="{FF2B5EF4-FFF2-40B4-BE49-F238E27FC236}">
                  <a16:creationId xmlns:a16="http://schemas.microsoft.com/office/drawing/2014/main" id="{A2CDA90C-3A8F-C802-1C30-7B913D7712D9}"/>
                </a:ext>
              </a:extLst>
            </p:cNvPr>
            <p:cNvSpPr/>
            <p:nvPr/>
          </p:nvSpPr>
          <p:spPr>
            <a:xfrm>
              <a:off x="4500562" y="2507551"/>
              <a:ext cx="1595151" cy="2762821"/>
            </a:xfrm>
            <a:custGeom>
              <a:avLst/>
              <a:gdLst>
                <a:gd name="connsiteX0" fmla="*/ 1595152 w 1595151"/>
                <a:gd name="connsiteY0" fmla="*/ 920972 h 2762821"/>
                <a:gd name="connsiteX1" fmla="*/ 1595152 w 1595151"/>
                <a:gd name="connsiteY1" fmla="*/ 2762822 h 2762821"/>
                <a:gd name="connsiteX2" fmla="*/ 0 w 1595151"/>
                <a:gd name="connsiteY2" fmla="*/ 1841849 h 2762821"/>
                <a:gd name="connsiteX3" fmla="*/ 0 w 1595151"/>
                <a:gd name="connsiteY3" fmla="*/ 0 h 2762821"/>
                <a:gd name="connsiteX4" fmla="*/ 1595152 w 1595151"/>
                <a:gd name="connsiteY4" fmla="*/ 920972 h 276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151" h="2762821">
                  <a:moveTo>
                    <a:pt x="1595152" y="920972"/>
                  </a:moveTo>
                  <a:lnTo>
                    <a:pt x="1595152" y="2762822"/>
                  </a:lnTo>
                  <a:lnTo>
                    <a:pt x="0" y="1841849"/>
                  </a:lnTo>
                  <a:lnTo>
                    <a:pt x="0" y="0"/>
                  </a:lnTo>
                  <a:lnTo>
                    <a:pt x="1595152" y="920972"/>
                  </a:lnTo>
                  <a:close/>
                </a:path>
              </a:pathLst>
            </a:custGeom>
            <a:noFill/>
            <a:ln w="44450" cap="rnd">
              <a:solidFill>
                <a:schemeClr val="bg1"/>
              </a:solidFill>
              <a:prstDash val="solid"/>
              <a:round/>
            </a:ln>
          </p:spPr>
          <p:txBody>
            <a:bodyPr rtlCol="0" anchor="ctr">
              <a:noAutofit/>
            </a:bodyPr>
            <a:lstStyle/>
            <a:p>
              <a:endParaRPr lang="zh-CN" altLang="en-US"/>
            </a:p>
          </p:txBody>
        </p:sp>
        <p:sp>
          <p:nvSpPr>
            <p:cNvPr id="88" name="任意多边形: 形状 87">
              <a:extLst>
                <a:ext uri="{FF2B5EF4-FFF2-40B4-BE49-F238E27FC236}">
                  <a16:creationId xmlns:a16="http://schemas.microsoft.com/office/drawing/2014/main" id="{A2316102-C61F-CE73-EF4D-A01FE9923531}"/>
                </a:ext>
              </a:extLst>
            </p:cNvPr>
            <p:cNvSpPr/>
            <p:nvPr/>
          </p:nvSpPr>
          <p:spPr>
            <a:xfrm>
              <a:off x="6095713" y="2507551"/>
              <a:ext cx="1595056" cy="2762821"/>
            </a:xfrm>
            <a:custGeom>
              <a:avLst/>
              <a:gdLst>
                <a:gd name="connsiteX0" fmla="*/ 1595056 w 1595056"/>
                <a:gd name="connsiteY0" fmla="*/ 0 h 2762821"/>
                <a:gd name="connsiteX1" fmla="*/ 1595056 w 1595056"/>
                <a:gd name="connsiteY1" fmla="*/ 1841849 h 2762821"/>
                <a:gd name="connsiteX2" fmla="*/ 0 w 1595056"/>
                <a:gd name="connsiteY2" fmla="*/ 2762822 h 2762821"/>
                <a:gd name="connsiteX3" fmla="*/ 0 w 1595056"/>
                <a:gd name="connsiteY3" fmla="*/ 920972 h 2762821"/>
                <a:gd name="connsiteX4" fmla="*/ 1595056 w 1595056"/>
                <a:gd name="connsiteY4" fmla="*/ 0 h 276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056" h="2762821">
                  <a:moveTo>
                    <a:pt x="1595056" y="0"/>
                  </a:moveTo>
                  <a:lnTo>
                    <a:pt x="1595056" y="1841849"/>
                  </a:lnTo>
                  <a:lnTo>
                    <a:pt x="0" y="2762822"/>
                  </a:lnTo>
                  <a:lnTo>
                    <a:pt x="0" y="920972"/>
                  </a:lnTo>
                  <a:lnTo>
                    <a:pt x="1595056" y="0"/>
                  </a:lnTo>
                  <a:close/>
                </a:path>
              </a:pathLst>
            </a:custGeom>
            <a:noFill/>
            <a:ln w="44450" cap="rnd">
              <a:solidFill>
                <a:schemeClr val="bg1"/>
              </a:solidFill>
              <a:prstDash val="solid"/>
              <a:round/>
            </a:ln>
          </p:spPr>
          <p:txBody>
            <a:bodyPr rtlCol="0" anchor="ctr">
              <a:noAutofit/>
            </a:bodyPr>
            <a:lstStyle/>
            <a:p>
              <a:endParaRPr lang="zh-CN" altLang="en-US" dirty="0"/>
            </a:p>
          </p:txBody>
        </p:sp>
      </p:grpSp>
      <p:grpSp>
        <p:nvGrpSpPr>
          <p:cNvPr id="89" name="组合 88">
            <a:extLst>
              <a:ext uri="{FF2B5EF4-FFF2-40B4-BE49-F238E27FC236}">
                <a16:creationId xmlns:a16="http://schemas.microsoft.com/office/drawing/2014/main" id="{164C6939-EA8D-07C5-D941-08A269C48F35}"/>
              </a:ext>
            </a:extLst>
          </p:cNvPr>
          <p:cNvGrpSpPr/>
          <p:nvPr/>
        </p:nvGrpSpPr>
        <p:grpSpPr>
          <a:xfrm>
            <a:off x="11200478" y="505989"/>
            <a:ext cx="391376" cy="2485498"/>
            <a:chOff x="9962975" y="1137951"/>
            <a:chExt cx="349425" cy="2219082"/>
          </a:xfrm>
        </p:grpSpPr>
        <p:sp>
          <p:nvSpPr>
            <p:cNvPr id="90" name="椭圆 89">
              <a:extLst>
                <a:ext uri="{FF2B5EF4-FFF2-40B4-BE49-F238E27FC236}">
                  <a16:creationId xmlns:a16="http://schemas.microsoft.com/office/drawing/2014/main" id="{2C1B6B06-B271-FCED-191B-DF94B742CCCD}"/>
                </a:ext>
              </a:extLst>
            </p:cNvPr>
            <p:cNvSpPr>
              <a:spLocks/>
            </p:cNvSpPr>
            <p:nvPr/>
          </p:nvSpPr>
          <p:spPr>
            <a:xfrm>
              <a:off x="10200042" y="2947586"/>
              <a:ext cx="112358" cy="112358"/>
            </a:xfrm>
            <a:prstGeom prst="ellipse">
              <a:avLst/>
            </a:prstGeom>
            <a:noFill/>
            <a:ln w="38100" cap="rnd">
              <a:solidFill>
                <a:schemeClr val="accent3"/>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cxnSp>
          <p:nvCxnSpPr>
            <p:cNvPr id="91" name="直接连接符 90">
              <a:extLst>
                <a:ext uri="{FF2B5EF4-FFF2-40B4-BE49-F238E27FC236}">
                  <a16:creationId xmlns:a16="http://schemas.microsoft.com/office/drawing/2014/main" id="{EE151DC0-85E6-4515-89C0-3408CA629B96}"/>
                </a:ext>
              </a:extLst>
            </p:cNvPr>
            <p:cNvCxnSpPr>
              <a:cxnSpLocks/>
            </p:cNvCxnSpPr>
            <p:nvPr/>
          </p:nvCxnSpPr>
          <p:spPr>
            <a:xfrm flipV="1">
              <a:off x="10256221" y="1317552"/>
              <a:ext cx="0" cy="1509068"/>
            </a:xfrm>
            <a:prstGeom prst="line">
              <a:avLst/>
            </a:prstGeom>
            <a:noFill/>
            <a:ln w="38100" cap="rnd">
              <a:solidFill>
                <a:schemeClr val="accent3"/>
              </a:solidFill>
              <a:prstDash val="solid"/>
              <a:round/>
            </a:ln>
          </p:spPr>
        </p:cxnSp>
        <p:cxnSp>
          <p:nvCxnSpPr>
            <p:cNvPr id="92" name="直接连接符 91">
              <a:extLst>
                <a:ext uri="{FF2B5EF4-FFF2-40B4-BE49-F238E27FC236}">
                  <a16:creationId xmlns:a16="http://schemas.microsoft.com/office/drawing/2014/main" id="{A5F5221C-4307-5CF5-AB9A-F000BEA65217}"/>
                </a:ext>
              </a:extLst>
            </p:cNvPr>
            <p:cNvCxnSpPr>
              <a:cxnSpLocks/>
            </p:cNvCxnSpPr>
            <p:nvPr/>
          </p:nvCxnSpPr>
          <p:spPr>
            <a:xfrm flipV="1">
              <a:off x="10019154" y="1403387"/>
              <a:ext cx="0" cy="1953646"/>
            </a:xfrm>
            <a:prstGeom prst="line">
              <a:avLst/>
            </a:prstGeom>
            <a:noFill/>
            <a:ln w="38100" cap="rnd">
              <a:solidFill>
                <a:schemeClr val="accent3"/>
              </a:solidFill>
              <a:prstDash val="solid"/>
              <a:round/>
            </a:ln>
          </p:spPr>
        </p:cxnSp>
        <p:grpSp>
          <p:nvGrpSpPr>
            <p:cNvPr id="93" name="组合 92">
              <a:extLst>
                <a:ext uri="{FF2B5EF4-FFF2-40B4-BE49-F238E27FC236}">
                  <a16:creationId xmlns:a16="http://schemas.microsoft.com/office/drawing/2014/main" id="{2A1EF576-BB89-F3A5-E0BB-37583A650FED}"/>
                </a:ext>
              </a:extLst>
            </p:cNvPr>
            <p:cNvGrpSpPr>
              <a:grpSpLocks/>
            </p:cNvGrpSpPr>
            <p:nvPr/>
          </p:nvGrpSpPr>
          <p:grpSpPr>
            <a:xfrm>
              <a:off x="9962975" y="1137951"/>
              <a:ext cx="112358" cy="112358"/>
              <a:chOff x="8977754" y="644943"/>
              <a:chExt cx="864746" cy="1509068"/>
            </a:xfrm>
          </p:grpSpPr>
          <p:cxnSp>
            <p:nvCxnSpPr>
              <p:cNvPr id="94" name="直接连接符 93">
                <a:extLst>
                  <a:ext uri="{FF2B5EF4-FFF2-40B4-BE49-F238E27FC236}">
                    <a16:creationId xmlns:a16="http://schemas.microsoft.com/office/drawing/2014/main" id="{AABF2645-B07B-434B-DA93-BFB6E070E61B}"/>
                  </a:ext>
                </a:extLst>
              </p:cNvPr>
              <p:cNvCxnSpPr>
                <a:cxnSpLocks/>
              </p:cNvCxnSpPr>
              <p:nvPr/>
            </p:nvCxnSpPr>
            <p:spPr>
              <a:xfrm flipV="1">
                <a:off x="9410127" y="644943"/>
                <a:ext cx="0" cy="1509068"/>
              </a:xfrm>
              <a:prstGeom prst="line">
                <a:avLst/>
              </a:prstGeom>
              <a:noFill/>
              <a:ln w="38100" cap="rnd">
                <a:solidFill>
                  <a:schemeClr val="accent3"/>
                </a:solidFill>
                <a:prstDash val="solid"/>
                <a:round/>
              </a:ln>
            </p:spPr>
          </p:cxnSp>
          <p:cxnSp>
            <p:nvCxnSpPr>
              <p:cNvPr id="95" name="直接连接符 94">
                <a:extLst>
                  <a:ext uri="{FF2B5EF4-FFF2-40B4-BE49-F238E27FC236}">
                    <a16:creationId xmlns:a16="http://schemas.microsoft.com/office/drawing/2014/main" id="{FB9EDE78-D7FB-B76C-6CD6-8064A86B94AB}"/>
                  </a:ext>
                </a:extLst>
              </p:cNvPr>
              <p:cNvCxnSpPr>
                <a:cxnSpLocks/>
              </p:cNvCxnSpPr>
              <p:nvPr/>
            </p:nvCxnSpPr>
            <p:spPr>
              <a:xfrm>
                <a:off x="8977754" y="1399477"/>
                <a:ext cx="864746" cy="0"/>
              </a:xfrm>
              <a:prstGeom prst="line">
                <a:avLst/>
              </a:prstGeom>
              <a:noFill/>
              <a:ln w="38100" cap="rnd">
                <a:solidFill>
                  <a:schemeClr val="accent3"/>
                </a:solidFill>
                <a:prstDash val="solid"/>
                <a:round/>
              </a:ln>
            </p:spPr>
          </p:cxnSp>
        </p:grpSp>
      </p:grpSp>
      <p:grpSp>
        <p:nvGrpSpPr>
          <p:cNvPr id="7" name="Iphone13样机">
            <a:extLst>
              <a:ext uri="{FF2B5EF4-FFF2-40B4-BE49-F238E27FC236}">
                <a16:creationId xmlns:a16="http://schemas.microsoft.com/office/drawing/2014/main" id="{96C51941-9A47-C385-0A8C-5249566FD8D1}"/>
              </a:ext>
            </a:extLst>
          </p:cNvPr>
          <p:cNvGrpSpPr/>
          <p:nvPr/>
        </p:nvGrpSpPr>
        <p:grpSpPr>
          <a:xfrm>
            <a:off x="478606" y="549275"/>
            <a:ext cx="3833612" cy="7767212"/>
            <a:chOff x="5291137" y="1800225"/>
            <a:chExt cx="1606867" cy="3255644"/>
          </a:xfrm>
        </p:grpSpPr>
        <p:sp>
          <p:nvSpPr>
            <p:cNvPr id="5" name="任意多边形: 形状 4">
              <a:extLst>
                <a:ext uri="{FF2B5EF4-FFF2-40B4-BE49-F238E27FC236}">
                  <a16:creationId xmlns:a16="http://schemas.microsoft.com/office/drawing/2014/main" id="{33FC0172-3FBD-CE58-6C57-29E57B7480DB}"/>
                </a:ext>
              </a:extLst>
            </p:cNvPr>
            <p:cNvSpPr/>
            <p:nvPr/>
          </p:nvSpPr>
          <p:spPr>
            <a:xfrm>
              <a:off x="5291137" y="1800225"/>
              <a:ext cx="1606867" cy="3255644"/>
            </a:xfrm>
            <a:custGeom>
              <a:avLst/>
              <a:gdLst>
                <a:gd name="connsiteX0" fmla="*/ 1606630 w 1606867"/>
                <a:gd name="connsiteY0" fmla="*/ 234324 h 3255644"/>
                <a:gd name="connsiteX1" fmla="*/ 1606630 w 1606867"/>
                <a:gd name="connsiteY1" fmla="*/ 3021339 h 3255644"/>
                <a:gd name="connsiteX2" fmla="*/ 1372791 w 1606867"/>
                <a:gd name="connsiteY2" fmla="*/ 3255654 h 3255644"/>
                <a:gd name="connsiteX3" fmla="*/ 234077 w 1606867"/>
                <a:gd name="connsiteY3" fmla="*/ 3255654 h 3255644"/>
                <a:gd name="connsiteX4" fmla="*/ -238 w 1606867"/>
                <a:gd name="connsiteY4" fmla="*/ 3021339 h 3255644"/>
                <a:gd name="connsiteX5" fmla="*/ -238 w 1606867"/>
                <a:gd name="connsiteY5" fmla="*/ 234324 h 3255644"/>
                <a:gd name="connsiteX6" fmla="*/ 234077 w 1606867"/>
                <a:gd name="connsiteY6" fmla="*/ 9 h 3255644"/>
                <a:gd name="connsiteX7" fmla="*/ 1372791 w 1606867"/>
                <a:gd name="connsiteY7" fmla="*/ 9 h 3255644"/>
                <a:gd name="connsiteX8" fmla="*/ 1606630 w 1606867"/>
                <a:gd name="connsiteY8" fmla="*/ 234324 h 325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6867" h="3255644">
                  <a:moveTo>
                    <a:pt x="1606630" y="234324"/>
                  </a:moveTo>
                  <a:lnTo>
                    <a:pt x="1606630" y="3021339"/>
                  </a:lnTo>
                  <a:cubicBezTo>
                    <a:pt x="1606477" y="3150498"/>
                    <a:pt x="1501950" y="3255235"/>
                    <a:pt x="1372791" y="3255654"/>
                  </a:cubicBezTo>
                  <a:lnTo>
                    <a:pt x="234077" y="3255654"/>
                  </a:lnTo>
                  <a:cubicBezTo>
                    <a:pt x="104737" y="3255492"/>
                    <a:pt x="-76" y="3150679"/>
                    <a:pt x="-238" y="3021339"/>
                  </a:cubicBezTo>
                  <a:lnTo>
                    <a:pt x="-238" y="234324"/>
                  </a:lnTo>
                  <a:cubicBezTo>
                    <a:pt x="-76" y="104980"/>
                    <a:pt x="104737" y="166"/>
                    <a:pt x="234077" y="9"/>
                  </a:cubicBezTo>
                  <a:lnTo>
                    <a:pt x="1372791" y="9"/>
                  </a:lnTo>
                  <a:cubicBezTo>
                    <a:pt x="1501950" y="428"/>
                    <a:pt x="1606477" y="105166"/>
                    <a:pt x="1606630" y="234324"/>
                  </a:cubicBezTo>
                  <a:close/>
                </a:path>
              </a:pathLst>
            </a:custGeom>
            <a:solidFill>
              <a:schemeClr val="bg1"/>
            </a:solidFill>
            <a:ln w="50800" cap="flat">
              <a:solidFill>
                <a:schemeClr val="tx1"/>
              </a:solidFill>
              <a:prstDash val="solid"/>
              <a:miter/>
            </a:ln>
          </p:spPr>
          <p:txBody>
            <a:bodyPr rtlCol="0" anchor="ctr">
              <a:noAutofit/>
            </a:bodyPr>
            <a:lstStyle/>
            <a:p>
              <a:endParaRPr lang="zh-CN" altLang="en-US"/>
            </a:p>
          </p:txBody>
        </p:sp>
        <p:sp>
          <p:nvSpPr>
            <p:cNvPr id="6" name="屏幕">
              <a:extLst>
                <a:ext uri="{FF2B5EF4-FFF2-40B4-BE49-F238E27FC236}">
                  <a16:creationId xmlns:a16="http://schemas.microsoft.com/office/drawing/2014/main" id="{FC22DBE3-CC1C-0695-EAA3-1FCFBF9350A1}"/>
                </a:ext>
              </a:extLst>
            </p:cNvPr>
            <p:cNvSpPr/>
            <p:nvPr/>
          </p:nvSpPr>
          <p:spPr>
            <a:xfrm>
              <a:off x="5386387" y="1895474"/>
              <a:ext cx="1416367" cy="3065145"/>
            </a:xfrm>
            <a:custGeom>
              <a:avLst/>
              <a:gdLst>
                <a:gd name="connsiteX0" fmla="*/ 1416130 w 1416367"/>
                <a:gd name="connsiteY0" fmla="*/ 139074 h 3065145"/>
                <a:gd name="connsiteX1" fmla="*/ 1416130 w 1416367"/>
                <a:gd name="connsiteY1" fmla="*/ 2926090 h 3065145"/>
                <a:gd name="connsiteX2" fmla="*/ 1277541 w 1416367"/>
                <a:gd name="connsiteY2" fmla="*/ 3065154 h 3065145"/>
                <a:gd name="connsiteX3" fmla="*/ 138827 w 1416367"/>
                <a:gd name="connsiteY3" fmla="*/ 3065154 h 3065145"/>
                <a:gd name="connsiteX4" fmla="*/ -238 w 1416367"/>
                <a:gd name="connsiteY4" fmla="*/ 2926090 h 3065145"/>
                <a:gd name="connsiteX5" fmla="*/ -238 w 1416367"/>
                <a:gd name="connsiteY5" fmla="*/ 139074 h 3065145"/>
                <a:gd name="connsiteX6" fmla="*/ 138827 w 1416367"/>
                <a:gd name="connsiteY6" fmla="*/ 9 h 3065145"/>
                <a:gd name="connsiteX7" fmla="*/ 394097 w 1416367"/>
                <a:gd name="connsiteY7" fmla="*/ 9 h 3065145"/>
                <a:gd name="connsiteX8" fmla="*/ 418862 w 1416367"/>
                <a:gd name="connsiteY8" fmla="*/ 24392 h 3065145"/>
                <a:gd name="connsiteX9" fmla="*/ 418862 w 1416367"/>
                <a:gd name="connsiteY9" fmla="*/ 24774 h 3065145"/>
                <a:gd name="connsiteX10" fmla="*/ 418862 w 1416367"/>
                <a:gd name="connsiteY10" fmla="*/ 43824 h 3065145"/>
                <a:gd name="connsiteX11" fmla="*/ 495062 w 1416367"/>
                <a:gd name="connsiteY11" fmla="*/ 120024 h 3065145"/>
                <a:gd name="connsiteX12" fmla="*/ 920830 w 1416367"/>
                <a:gd name="connsiteY12" fmla="*/ 120024 h 3065145"/>
                <a:gd name="connsiteX13" fmla="*/ 997030 w 1416367"/>
                <a:gd name="connsiteY13" fmla="*/ 43824 h 3065145"/>
                <a:gd name="connsiteX14" fmla="*/ 997030 w 1416367"/>
                <a:gd name="connsiteY14" fmla="*/ 24774 h 3065145"/>
                <a:gd name="connsiteX15" fmla="*/ 1021413 w 1416367"/>
                <a:gd name="connsiteY15" fmla="*/ 9 h 3065145"/>
                <a:gd name="connsiteX16" fmla="*/ 1021795 w 1416367"/>
                <a:gd name="connsiteY16" fmla="*/ 9 h 3065145"/>
                <a:gd name="connsiteX17" fmla="*/ 1277541 w 1416367"/>
                <a:gd name="connsiteY17" fmla="*/ 9 h 3065145"/>
                <a:gd name="connsiteX18" fmla="*/ 1416130 w 1416367"/>
                <a:gd name="connsiteY18" fmla="*/ 139074 h 306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6367" h="3065145">
                  <a:moveTo>
                    <a:pt x="1416130" y="139074"/>
                  </a:moveTo>
                  <a:lnTo>
                    <a:pt x="1416130" y="2926090"/>
                  </a:lnTo>
                  <a:cubicBezTo>
                    <a:pt x="1415720" y="3002537"/>
                    <a:pt x="1353989" y="3064478"/>
                    <a:pt x="1277541" y="3065154"/>
                  </a:cubicBezTo>
                  <a:lnTo>
                    <a:pt x="138827" y="3065154"/>
                  </a:lnTo>
                  <a:cubicBezTo>
                    <a:pt x="62065" y="3065050"/>
                    <a:pt x="-133" y="3002851"/>
                    <a:pt x="-238" y="2926090"/>
                  </a:cubicBezTo>
                  <a:lnTo>
                    <a:pt x="-238" y="139074"/>
                  </a:lnTo>
                  <a:cubicBezTo>
                    <a:pt x="181" y="62444"/>
                    <a:pt x="62198" y="426"/>
                    <a:pt x="138827" y="9"/>
                  </a:cubicBezTo>
                  <a:lnTo>
                    <a:pt x="394097" y="9"/>
                  </a:lnTo>
                  <a:cubicBezTo>
                    <a:pt x="407670" y="-96"/>
                    <a:pt x="418757" y="10820"/>
                    <a:pt x="418862" y="24392"/>
                  </a:cubicBezTo>
                  <a:cubicBezTo>
                    <a:pt x="418862" y="24519"/>
                    <a:pt x="418862" y="24647"/>
                    <a:pt x="418862" y="24774"/>
                  </a:cubicBezTo>
                  <a:lnTo>
                    <a:pt x="418862" y="43824"/>
                  </a:lnTo>
                  <a:cubicBezTo>
                    <a:pt x="418862" y="85909"/>
                    <a:pt x="452981" y="120024"/>
                    <a:pt x="495062" y="120024"/>
                  </a:cubicBezTo>
                  <a:lnTo>
                    <a:pt x="920830" y="120024"/>
                  </a:lnTo>
                  <a:cubicBezTo>
                    <a:pt x="962911" y="120024"/>
                    <a:pt x="997030" y="85909"/>
                    <a:pt x="997030" y="43824"/>
                  </a:cubicBezTo>
                  <a:lnTo>
                    <a:pt x="997030" y="24774"/>
                  </a:lnTo>
                  <a:cubicBezTo>
                    <a:pt x="996925" y="11203"/>
                    <a:pt x="1007840" y="115"/>
                    <a:pt x="1021413" y="9"/>
                  </a:cubicBezTo>
                  <a:cubicBezTo>
                    <a:pt x="1021537" y="8"/>
                    <a:pt x="1021671" y="8"/>
                    <a:pt x="1021795" y="9"/>
                  </a:cubicBezTo>
                  <a:lnTo>
                    <a:pt x="1277541" y="9"/>
                  </a:lnTo>
                  <a:cubicBezTo>
                    <a:pt x="1353989" y="685"/>
                    <a:pt x="1415720" y="62628"/>
                    <a:pt x="1416130" y="139074"/>
                  </a:cubicBezTo>
                  <a:close/>
                </a:path>
              </a:pathLst>
            </a:custGeom>
            <a:blipFill>
              <a:blip r:embed="rId2">
                <a:extLst>
                  <a:ext uri="{96DAC541-7B7A-43D3-8B79-37D633B846F1}">
                    <asvg:svgBlip xmlns:asvg="http://schemas.microsoft.com/office/drawing/2016/SVG/main" r:embed="rId3"/>
                  </a:ext>
                </a:extLst>
              </a:blip>
              <a:stretch>
                <a:fillRect/>
              </a:stretch>
            </a:blipFill>
            <a:ln w="50800" cap="flat">
              <a:solidFill>
                <a:schemeClr val="tx1"/>
              </a:solidFill>
              <a:prstDash val="solid"/>
              <a:miter/>
            </a:ln>
          </p:spPr>
          <p:txBody>
            <a:bodyPr rtlCol="0" anchor="ctr">
              <a:noAutofit/>
            </a:bodyPr>
            <a:lstStyle/>
            <a:p>
              <a:endParaRPr lang="zh-CN" altLang="en-US"/>
            </a:p>
          </p:txBody>
        </p:sp>
      </p:grpSp>
      <p:sp>
        <p:nvSpPr>
          <p:cNvPr id="96" name="文本框 95">
            <a:extLst>
              <a:ext uri="{FF2B5EF4-FFF2-40B4-BE49-F238E27FC236}">
                <a16:creationId xmlns:a16="http://schemas.microsoft.com/office/drawing/2014/main" id="{BD30D42F-4044-8C51-0A35-DC63663E4BE1}"/>
              </a:ext>
            </a:extLst>
          </p:cNvPr>
          <p:cNvSpPr txBox="1"/>
          <p:nvPr/>
        </p:nvSpPr>
        <p:spPr>
          <a:xfrm>
            <a:off x="7330206" y="2496040"/>
            <a:ext cx="3270126" cy="230832"/>
          </a:xfrm>
          <a:prstGeom prst="rect">
            <a:avLst/>
          </a:prstGeom>
          <a:noFill/>
        </p:spPr>
        <p:txBody>
          <a:bodyPr wrap="none" lIns="0" tIns="0" rIns="0" bIns="0">
            <a:noAutofit/>
          </a:bodyPr>
          <a:lstStyle/>
          <a:p>
            <a:r>
              <a:rPr lang="zh-CN" altLang="en-US" sz="1500" dirty="0">
                <a:solidFill>
                  <a:schemeClr val="bg1"/>
                </a:solidFill>
                <a:latin typeface="+mj-ea"/>
                <a:ea typeface="+mj-ea"/>
              </a:rPr>
              <a:t>「设置图片格式」，复制手机屏幕截图</a:t>
            </a:r>
          </a:p>
        </p:txBody>
      </p:sp>
      <p:pic>
        <p:nvPicPr>
          <p:cNvPr id="97" name="图片 96">
            <a:extLst>
              <a:ext uri="{FF2B5EF4-FFF2-40B4-BE49-F238E27FC236}">
                <a16:creationId xmlns:a16="http://schemas.microsoft.com/office/drawing/2014/main" id="{D22AB561-DBA4-F6CE-CB35-21DEE9013B9E}"/>
              </a:ext>
            </a:extLst>
          </p:cNvPr>
          <p:cNvPicPr>
            <a:picLocks noChangeAspect="1"/>
          </p:cNvPicPr>
          <p:nvPr/>
        </p:nvPicPr>
        <p:blipFill>
          <a:blip r:embed="rId4"/>
          <a:stretch>
            <a:fillRect/>
          </a:stretch>
        </p:blipFill>
        <p:spPr>
          <a:xfrm>
            <a:off x="4667050" y="3031960"/>
            <a:ext cx="1987453" cy="3163590"/>
          </a:xfrm>
          <a:prstGeom prst="rect">
            <a:avLst/>
          </a:prstGeom>
          <a:solidFill>
            <a:schemeClr val="bg1"/>
          </a:solidFill>
          <a:ln w="63500" cap="rnd">
            <a:solidFill>
              <a:schemeClr val="tx1"/>
            </a:solidFill>
            <a:round/>
          </a:ln>
        </p:spPr>
      </p:pic>
      <p:pic>
        <p:nvPicPr>
          <p:cNvPr id="98" name="图片 97">
            <a:extLst>
              <a:ext uri="{FF2B5EF4-FFF2-40B4-BE49-F238E27FC236}">
                <a16:creationId xmlns:a16="http://schemas.microsoft.com/office/drawing/2014/main" id="{9718CBC5-E2B3-3A4F-3436-EF5B6C44AE9F}"/>
              </a:ext>
            </a:extLst>
          </p:cNvPr>
          <p:cNvPicPr>
            <a:picLocks noChangeAspect="1"/>
          </p:cNvPicPr>
          <p:nvPr/>
        </p:nvPicPr>
        <p:blipFill>
          <a:blip r:embed="rId5"/>
          <a:stretch>
            <a:fillRect/>
          </a:stretch>
        </p:blipFill>
        <p:spPr>
          <a:xfrm>
            <a:off x="7332830" y="3031960"/>
            <a:ext cx="2326489" cy="3163590"/>
          </a:xfrm>
          <a:prstGeom prst="rect">
            <a:avLst/>
          </a:prstGeom>
          <a:solidFill>
            <a:schemeClr val="bg1"/>
          </a:solidFill>
          <a:ln w="63500" cap="rnd">
            <a:solidFill>
              <a:schemeClr val="tx1"/>
            </a:solidFill>
            <a:round/>
          </a:ln>
        </p:spPr>
      </p:pic>
      <p:sp>
        <p:nvSpPr>
          <p:cNvPr id="99" name="椭圆 98">
            <a:extLst>
              <a:ext uri="{FF2B5EF4-FFF2-40B4-BE49-F238E27FC236}">
                <a16:creationId xmlns:a16="http://schemas.microsoft.com/office/drawing/2014/main" id="{C50915D7-BD71-6989-9FF8-203E8AB87E55}"/>
              </a:ext>
            </a:extLst>
          </p:cNvPr>
          <p:cNvSpPr/>
          <p:nvPr/>
        </p:nvSpPr>
        <p:spPr>
          <a:xfrm>
            <a:off x="7673201" y="3723195"/>
            <a:ext cx="304800" cy="304800"/>
          </a:xfrm>
          <a:prstGeom prst="ellipse">
            <a:avLst/>
          </a:prstGeom>
          <a:solidFill>
            <a:schemeClr val="accent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1400" dirty="0"/>
              <a:t>1</a:t>
            </a:r>
            <a:endParaRPr lang="zh-CN" altLang="en-US" sz="1400" dirty="0"/>
          </a:p>
        </p:txBody>
      </p:sp>
      <p:sp>
        <p:nvSpPr>
          <p:cNvPr id="100" name="椭圆 99">
            <a:extLst>
              <a:ext uri="{FF2B5EF4-FFF2-40B4-BE49-F238E27FC236}">
                <a16:creationId xmlns:a16="http://schemas.microsoft.com/office/drawing/2014/main" id="{E54BFC20-EBBB-718C-FD8A-1717D51F9D55}"/>
              </a:ext>
            </a:extLst>
          </p:cNvPr>
          <p:cNvSpPr/>
          <p:nvPr/>
        </p:nvSpPr>
        <p:spPr>
          <a:xfrm>
            <a:off x="8673780" y="4755687"/>
            <a:ext cx="304800" cy="304800"/>
          </a:xfrm>
          <a:prstGeom prst="ellipse">
            <a:avLst/>
          </a:prstGeom>
          <a:solidFill>
            <a:schemeClr val="accent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1400" dirty="0"/>
              <a:t>2</a:t>
            </a:r>
            <a:endParaRPr lang="zh-CN" altLang="en-US" sz="1400" dirty="0"/>
          </a:p>
        </p:txBody>
      </p:sp>
      <p:sp>
        <p:nvSpPr>
          <p:cNvPr id="101" name="椭圆 100">
            <a:extLst>
              <a:ext uri="{FF2B5EF4-FFF2-40B4-BE49-F238E27FC236}">
                <a16:creationId xmlns:a16="http://schemas.microsoft.com/office/drawing/2014/main" id="{AF1B2561-9EF0-2DCB-BFD4-E7F7BC0F135A}"/>
              </a:ext>
            </a:extLst>
          </p:cNvPr>
          <p:cNvSpPr/>
          <p:nvPr/>
        </p:nvSpPr>
        <p:spPr>
          <a:xfrm>
            <a:off x="8978580" y="5575506"/>
            <a:ext cx="304800" cy="304800"/>
          </a:xfrm>
          <a:prstGeom prst="ellipse">
            <a:avLst/>
          </a:prstGeom>
          <a:solidFill>
            <a:schemeClr val="accent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1400" dirty="0"/>
              <a:t>3</a:t>
            </a:r>
            <a:endParaRPr lang="zh-CN" altLang="en-US" sz="1400" dirty="0"/>
          </a:p>
        </p:txBody>
      </p:sp>
    </p:spTree>
    <p:extLst>
      <p:ext uri="{BB962C8B-B14F-4D97-AF65-F5344CB8AC3E}">
        <p14:creationId xmlns:p14="http://schemas.microsoft.com/office/powerpoint/2010/main" val="3978601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397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图形 1">
            <a:extLst>
              <a:ext uri="{FF2B5EF4-FFF2-40B4-BE49-F238E27FC236}">
                <a16:creationId xmlns:a16="http://schemas.microsoft.com/office/drawing/2014/main" id="{BFDE7A44-E83D-8B1C-7797-2A8C1A2E7DBA}"/>
              </a:ext>
            </a:extLst>
          </p:cNvPr>
          <p:cNvGrpSpPr/>
          <p:nvPr/>
        </p:nvGrpSpPr>
        <p:grpSpPr>
          <a:xfrm rot="16200000">
            <a:off x="298666" y="5075982"/>
            <a:ext cx="1616697" cy="503054"/>
            <a:chOff x="4451984" y="5972175"/>
            <a:chExt cx="1097915" cy="341629"/>
          </a:xfrm>
          <a:solidFill>
            <a:schemeClr val="accent2"/>
          </a:solidFill>
        </p:grpSpPr>
        <p:sp>
          <p:nvSpPr>
            <p:cNvPr id="183" name="任意多边形: 形状 182">
              <a:extLst>
                <a:ext uri="{FF2B5EF4-FFF2-40B4-BE49-F238E27FC236}">
                  <a16:creationId xmlns:a16="http://schemas.microsoft.com/office/drawing/2014/main" id="{3154DB42-E8C7-B1D1-AB97-4ACAA7D413F3}"/>
                </a:ext>
              </a:extLst>
            </p:cNvPr>
            <p:cNvSpPr/>
            <p:nvPr/>
          </p:nvSpPr>
          <p:spPr>
            <a:xfrm>
              <a:off x="4451984" y="6227445"/>
              <a:ext cx="1097915" cy="86359"/>
            </a:xfrm>
            <a:custGeom>
              <a:avLst/>
              <a:gdLst>
                <a:gd name="connsiteX0" fmla="*/ 1082040 w 1097915"/>
                <a:gd name="connsiteY0" fmla="*/ 86360 h 86359"/>
                <a:gd name="connsiteX1" fmla="*/ 1016635 w 1097915"/>
                <a:gd name="connsiteY1" fmla="*/ 52705 h 86359"/>
                <a:gd name="connsiteX2" fmla="*/ 975360 w 1097915"/>
                <a:gd name="connsiteY2" fmla="*/ 29210 h 86359"/>
                <a:gd name="connsiteX3" fmla="*/ 934085 w 1097915"/>
                <a:gd name="connsiteY3" fmla="*/ 52705 h 86359"/>
                <a:gd name="connsiteX4" fmla="*/ 869315 w 1097915"/>
                <a:gd name="connsiteY4" fmla="*/ 86360 h 86359"/>
                <a:gd name="connsiteX5" fmla="*/ 803910 w 1097915"/>
                <a:gd name="connsiteY5" fmla="*/ 52705 h 86359"/>
                <a:gd name="connsiteX6" fmla="*/ 762635 w 1097915"/>
                <a:gd name="connsiteY6" fmla="*/ 29210 h 86359"/>
                <a:gd name="connsiteX7" fmla="*/ 721360 w 1097915"/>
                <a:gd name="connsiteY7" fmla="*/ 52705 h 86359"/>
                <a:gd name="connsiteX8" fmla="*/ 655955 w 1097915"/>
                <a:gd name="connsiteY8" fmla="*/ 86360 h 86359"/>
                <a:gd name="connsiteX9" fmla="*/ 590550 w 1097915"/>
                <a:gd name="connsiteY9" fmla="*/ 52705 h 86359"/>
                <a:gd name="connsiteX10" fmla="*/ 549275 w 1097915"/>
                <a:gd name="connsiteY10" fmla="*/ 29210 h 86359"/>
                <a:gd name="connsiteX11" fmla="*/ 508000 w 1097915"/>
                <a:gd name="connsiteY11" fmla="*/ 52705 h 86359"/>
                <a:gd name="connsiteX12" fmla="*/ 442595 w 1097915"/>
                <a:gd name="connsiteY12" fmla="*/ 86360 h 86359"/>
                <a:gd name="connsiteX13" fmla="*/ 377190 w 1097915"/>
                <a:gd name="connsiteY13" fmla="*/ 52705 h 86359"/>
                <a:gd name="connsiteX14" fmla="*/ 335915 w 1097915"/>
                <a:gd name="connsiteY14" fmla="*/ 29210 h 86359"/>
                <a:gd name="connsiteX15" fmla="*/ 294640 w 1097915"/>
                <a:gd name="connsiteY15" fmla="*/ 52705 h 86359"/>
                <a:gd name="connsiteX16" fmla="*/ 229235 w 1097915"/>
                <a:gd name="connsiteY16" fmla="*/ 86360 h 86359"/>
                <a:gd name="connsiteX17" fmla="*/ 163830 w 1097915"/>
                <a:gd name="connsiteY17" fmla="*/ 52705 h 86359"/>
                <a:gd name="connsiteX18" fmla="*/ 122555 w 1097915"/>
                <a:gd name="connsiteY18" fmla="*/ 29210 h 86359"/>
                <a:gd name="connsiteX19" fmla="*/ 81280 w 1097915"/>
                <a:gd name="connsiteY19" fmla="*/ 52705 h 86359"/>
                <a:gd name="connsiteX20" fmla="*/ 15875 w 1097915"/>
                <a:gd name="connsiteY20" fmla="*/ 86360 h 86359"/>
                <a:gd name="connsiteX21" fmla="*/ 0 w 1097915"/>
                <a:gd name="connsiteY21" fmla="*/ 71755 h 86359"/>
                <a:gd name="connsiteX22" fmla="*/ 15875 w 1097915"/>
                <a:gd name="connsiteY22" fmla="*/ 57150 h 86359"/>
                <a:gd name="connsiteX23" fmla="*/ 57150 w 1097915"/>
                <a:gd name="connsiteY23" fmla="*/ 33655 h 86359"/>
                <a:gd name="connsiteX24" fmla="*/ 122555 w 1097915"/>
                <a:gd name="connsiteY24" fmla="*/ 0 h 86359"/>
                <a:gd name="connsiteX25" fmla="*/ 187960 w 1097915"/>
                <a:gd name="connsiteY25" fmla="*/ 33655 h 86359"/>
                <a:gd name="connsiteX26" fmla="*/ 229235 w 1097915"/>
                <a:gd name="connsiteY26" fmla="*/ 57150 h 86359"/>
                <a:gd name="connsiteX27" fmla="*/ 270510 w 1097915"/>
                <a:gd name="connsiteY27" fmla="*/ 33655 h 86359"/>
                <a:gd name="connsiteX28" fmla="*/ 335915 w 1097915"/>
                <a:gd name="connsiteY28" fmla="*/ 0 h 86359"/>
                <a:gd name="connsiteX29" fmla="*/ 401320 w 1097915"/>
                <a:gd name="connsiteY29" fmla="*/ 33655 h 86359"/>
                <a:gd name="connsiteX30" fmla="*/ 442595 w 1097915"/>
                <a:gd name="connsiteY30" fmla="*/ 57150 h 86359"/>
                <a:gd name="connsiteX31" fmla="*/ 483870 w 1097915"/>
                <a:gd name="connsiteY31" fmla="*/ 33655 h 86359"/>
                <a:gd name="connsiteX32" fmla="*/ 549275 w 1097915"/>
                <a:gd name="connsiteY32" fmla="*/ 0 h 86359"/>
                <a:gd name="connsiteX33" fmla="*/ 614680 w 1097915"/>
                <a:gd name="connsiteY33" fmla="*/ 33655 h 86359"/>
                <a:gd name="connsiteX34" fmla="*/ 655955 w 1097915"/>
                <a:gd name="connsiteY34" fmla="*/ 57150 h 86359"/>
                <a:gd name="connsiteX35" fmla="*/ 697230 w 1097915"/>
                <a:gd name="connsiteY35" fmla="*/ 33655 h 86359"/>
                <a:gd name="connsiteX36" fmla="*/ 762635 w 1097915"/>
                <a:gd name="connsiteY36" fmla="*/ 0 h 86359"/>
                <a:gd name="connsiteX37" fmla="*/ 828040 w 1097915"/>
                <a:gd name="connsiteY37" fmla="*/ 33655 h 86359"/>
                <a:gd name="connsiteX38" fmla="*/ 869315 w 1097915"/>
                <a:gd name="connsiteY38" fmla="*/ 57150 h 86359"/>
                <a:gd name="connsiteX39" fmla="*/ 910590 w 1097915"/>
                <a:gd name="connsiteY39" fmla="*/ 33655 h 86359"/>
                <a:gd name="connsiteX40" fmla="*/ 975360 w 1097915"/>
                <a:gd name="connsiteY40" fmla="*/ 0 h 86359"/>
                <a:gd name="connsiteX41" fmla="*/ 1040765 w 1097915"/>
                <a:gd name="connsiteY41" fmla="*/ 33655 h 86359"/>
                <a:gd name="connsiteX42" fmla="*/ 1082040 w 1097915"/>
                <a:gd name="connsiteY42" fmla="*/ 57150 h 86359"/>
                <a:gd name="connsiteX43" fmla="*/ 1097915 w 1097915"/>
                <a:gd name="connsiteY43" fmla="*/ 71755 h 86359"/>
                <a:gd name="connsiteX44" fmla="*/ 1082040 w 1097915"/>
                <a:gd name="connsiteY44" fmla="*/ 86360 h 8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59">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sp>
          <p:nvSpPr>
            <p:cNvPr id="184" name="任意多边形: 形状 183">
              <a:extLst>
                <a:ext uri="{FF2B5EF4-FFF2-40B4-BE49-F238E27FC236}">
                  <a16:creationId xmlns:a16="http://schemas.microsoft.com/office/drawing/2014/main" id="{3E3331C8-2EDB-D362-32D5-9DCEAEB660C0}"/>
                </a:ext>
              </a:extLst>
            </p:cNvPr>
            <p:cNvSpPr/>
            <p:nvPr/>
          </p:nvSpPr>
          <p:spPr>
            <a:xfrm>
              <a:off x="4451984" y="6099809"/>
              <a:ext cx="1097915" cy="86360"/>
            </a:xfrm>
            <a:custGeom>
              <a:avLst/>
              <a:gdLst>
                <a:gd name="connsiteX0" fmla="*/ 1082040 w 1097915"/>
                <a:gd name="connsiteY0" fmla="*/ 86360 h 86360"/>
                <a:gd name="connsiteX1" fmla="*/ 1016635 w 1097915"/>
                <a:gd name="connsiteY1" fmla="*/ 52705 h 86360"/>
                <a:gd name="connsiteX2" fmla="*/ 975360 w 1097915"/>
                <a:gd name="connsiteY2" fmla="*/ 29210 h 86360"/>
                <a:gd name="connsiteX3" fmla="*/ 934085 w 1097915"/>
                <a:gd name="connsiteY3" fmla="*/ 52705 h 86360"/>
                <a:gd name="connsiteX4" fmla="*/ 869315 w 1097915"/>
                <a:gd name="connsiteY4" fmla="*/ 86360 h 86360"/>
                <a:gd name="connsiteX5" fmla="*/ 803910 w 1097915"/>
                <a:gd name="connsiteY5" fmla="*/ 52705 h 86360"/>
                <a:gd name="connsiteX6" fmla="*/ 762635 w 1097915"/>
                <a:gd name="connsiteY6" fmla="*/ 29210 h 86360"/>
                <a:gd name="connsiteX7" fmla="*/ 721360 w 1097915"/>
                <a:gd name="connsiteY7" fmla="*/ 52705 h 86360"/>
                <a:gd name="connsiteX8" fmla="*/ 655955 w 1097915"/>
                <a:gd name="connsiteY8" fmla="*/ 86360 h 86360"/>
                <a:gd name="connsiteX9" fmla="*/ 590550 w 1097915"/>
                <a:gd name="connsiteY9" fmla="*/ 52705 h 86360"/>
                <a:gd name="connsiteX10" fmla="*/ 549275 w 1097915"/>
                <a:gd name="connsiteY10" fmla="*/ 29210 h 86360"/>
                <a:gd name="connsiteX11" fmla="*/ 508000 w 1097915"/>
                <a:gd name="connsiteY11" fmla="*/ 52705 h 86360"/>
                <a:gd name="connsiteX12" fmla="*/ 442595 w 1097915"/>
                <a:gd name="connsiteY12" fmla="*/ 86360 h 86360"/>
                <a:gd name="connsiteX13" fmla="*/ 377190 w 1097915"/>
                <a:gd name="connsiteY13" fmla="*/ 52705 h 86360"/>
                <a:gd name="connsiteX14" fmla="*/ 335915 w 1097915"/>
                <a:gd name="connsiteY14" fmla="*/ 29210 h 86360"/>
                <a:gd name="connsiteX15" fmla="*/ 294640 w 1097915"/>
                <a:gd name="connsiteY15" fmla="*/ 52705 h 86360"/>
                <a:gd name="connsiteX16" fmla="*/ 229235 w 1097915"/>
                <a:gd name="connsiteY16" fmla="*/ 86360 h 86360"/>
                <a:gd name="connsiteX17" fmla="*/ 163830 w 1097915"/>
                <a:gd name="connsiteY17" fmla="*/ 52705 h 86360"/>
                <a:gd name="connsiteX18" fmla="*/ 122555 w 1097915"/>
                <a:gd name="connsiteY18" fmla="*/ 29210 h 86360"/>
                <a:gd name="connsiteX19" fmla="*/ 81280 w 1097915"/>
                <a:gd name="connsiteY19" fmla="*/ 52705 h 86360"/>
                <a:gd name="connsiteX20" fmla="*/ 15875 w 1097915"/>
                <a:gd name="connsiteY20" fmla="*/ 86360 h 86360"/>
                <a:gd name="connsiteX21" fmla="*/ 0 w 1097915"/>
                <a:gd name="connsiteY21" fmla="*/ 71755 h 86360"/>
                <a:gd name="connsiteX22" fmla="*/ 15875 w 1097915"/>
                <a:gd name="connsiteY22" fmla="*/ 57150 h 86360"/>
                <a:gd name="connsiteX23" fmla="*/ 57150 w 1097915"/>
                <a:gd name="connsiteY23" fmla="*/ 33655 h 86360"/>
                <a:gd name="connsiteX24" fmla="*/ 122555 w 1097915"/>
                <a:gd name="connsiteY24" fmla="*/ 0 h 86360"/>
                <a:gd name="connsiteX25" fmla="*/ 187960 w 1097915"/>
                <a:gd name="connsiteY25" fmla="*/ 33655 h 86360"/>
                <a:gd name="connsiteX26" fmla="*/ 229235 w 1097915"/>
                <a:gd name="connsiteY26" fmla="*/ 57150 h 86360"/>
                <a:gd name="connsiteX27" fmla="*/ 270510 w 1097915"/>
                <a:gd name="connsiteY27" fmla="*/ 33655 h 86360"/>
                <a:gd name="connsiteX28" fmla="*/ 335915 w 1097915"/>
                <a:gd name="connsiteY28" fmla="*/ 0 h 86360"/>
                <a:gd name="connsiteX29" fmla="*/ 401320 w 1097915"/>
                <a:gd name="connsiteY29" fmla="*/ 33655 h 86360"/>
                <a:gd name="connsiteX30" fmla="*/ 442595 w 1097915"/>
                <a:gd name="connsiteY30" fmla="*/ 57150 h 86360"/>
                <a:gd name="connsiteX31" fmla="*/ 483870 w 1097915"/>
                <a:gd name="connsiteY31" fmla="*/ 33655 h 86360"/>
                <a:gd name="connsiteX32" fmla="*/ 549275 w 1097915"/>
                <a:gd name="connsiteY32" fmla="*/ 0 h 86360"/>
                <a:gd name="connsiteX33" fmla="*/ 614680 w 1097915"/>
                <a:gd name="connsiteY33" fmla="*/ 33655 h 86360"/>
                <a:gd name="connsiteX34" fmla="*/ 655955 w 1097915"/>
                <a:gd name="connsiteY34" fmla="*/ 57150 h 86360"/>
                <a:gd name="connsiteX35" fmla="*/ 697230 w 1097915"/>
                <a:gd name="connsiteY35" fmla="*/ 33655 h 86360"/>
                <a:gd name="connsiteX36" fmla="*/ 762635 w 1097915"/>
                <a:gd name="connsiteY36" fmla="*/ 0 h 86360"/>
                <a:gd name="connsiteX37" fmla="*/ 828040 w 1097915"/>
                <a:gd name="connsiteY37" fmla="*/ 33655 h 86360"/>
                <a:gd name="connsiteX38" fmla="*/ 869315 w 1097915"/>
                <a:gd name="connsiteY38" fmla="*/ 57150 h 86360"/>
                <a:gd name="connsiteX39" fmla="*/ 910590 w 1097915"/>
                <a:gd name="connsiteY39" fmla="*/ 33655 h 86360"/>
                <a:gd name="connsiteX40" fmla="*/ 975360 w 1097915"/>
                <a:gd name="connsiteY40" fmla="*/ 0 h 86360"/>
                <a:gd name="connsiteX41" fmla="*/ 1040765 w 1097915"/>
                <a:gd name="connsiteY41" fmla="*/ 33655 h 86360"/>
                <a:gd name="connsiteX42" fmla="*/ 1082040 w 1097915"/>
                <a:gd name="connsiteY42" fmla="*/ 57150 h 86360"/>
                <a:gd name="connsiteX43" fmla="*/ 1097915 w 1097915"/>
                <a:gd name="connsiteY43" fmla="*/ 71755 h 86360"/>
                <a:gd name="connsiteX44" fmla="*/ 1082040 w 1097915"/>
                <a:gd name="connsiteY44" fmla="*/ 86360 h 8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60">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sp>
          <p:nvSpPr>
            <p:cNvPr id="185" name="任意多边形: 形状 184">
              <a:extLst>
                <a:ext uri="{FF2B5EF4-FFF2-40B4-BE49-F238E27FC236}">
                  <a16:creationId xmlns:a16="http://schemas.microsoft.com/office/drawing/2014/main" id="{42CC1FE3-03F9-37A9-39D5-A3B2357F9A41}"/>
                </a:ext>
              </a:extLst>
            </p:cNvPr>
            <p:cNvSpPr/>
            <p:nvPr/>
          </p:nvSpPr>
          <p:spPr>
            <a:xfrm>
              <a:off x="4451984" y="5972175"/>
              <a:ext cx="1097915" cy="86359"/>
            </a:xfrm>
            <a:custGeom>
              <a:avLst/>
              <a:gdLst>
                <a:gd name="connsiteX0" fmla="*/ 1082040 w 1097915"/>
                <a:gd name="connsiteY0" fmla="*/ 86360 h 86359"/>
                <a:gd name="connsiteX1" fmla="*/ 1016635 w 1097915"/>
                <a:gd name="connsiteY1" fmla="*/ 52705 h 86359"/>
                <a:gd name="connsiteX2" fmla="*/ 975360 w 1097915"/>
                <a:gd name="connsiteY2" fmla="*/ 29210 h 86359"/>
                <a:gd name="connsiteX3" fmla="*/ 934085 w 1097915"/>
                <a:gd name="connsiteY3" fmla="*/ 52705 h 86359"/>
                <a:gd name="connsiteX4" fmla="*/ 869315 w 1097915"/>
                <a:gd name="connsiteY4" fmla="*/ 86360 h 86359"/>
                <a:gd name="connsiteX5" fmla="*/ 803910 w 1097915"/>
                <a:gd name="connsiteY5" fmla="*/ 52705 h 86359"/>
                <a:gd name="connsiteX6" fmla="*/ 762635 w 1097915"/>
                <a:gd name="connsiteY6" fmla="*/ 29210 h 86359"/>
                <a:gd name="connsiteX7" fmla="*/ 721360 w 1097915"/>
                <a:gd name="connsiteY7" fmla="*/ 52705 h 86359"/>
                <a:gd name="connsiteX8" fmla="*/ 655955 w 1097915"/>
                <a:gd name="connsiteY8" fmla="*/ 86360 h 86359"/>
                <a:gd name="connsiteX9" fmla="*/ 590550 w 1097915"/>
                <a:gd name="connsiteY9" fmla="*/ 52705 h 86359"/>
                <a:gd name="connsiteX10" fmla="*/ 549275 w 1097915"/>
                <a:gd name="connsiteY10" fmla="*/ 29210 h 86359"/>
                <a:gd name="connsiteX11" fmla="*/ 508000 w 1097915"/>
                <a:gd name="connsiteY11" fmla="*/ 52705 h 86359"/>
                <a:gd name="connsiteX12" fmla="*/ 442595 w 1097915"/>
                <a:gd name="connsiteY12" fmla="*/ 86360 h 86359"/>
                <a:gd name="connsiteX13" fmla="*/ 377190 w 1097915"/>
                <a:gd name="connsiteY13" fmla="*/ 52705 h 86359"/>
                <a:gd name="connsiteX14" fmla="*/ 335915 w 1097915"/>
                <a:gd name="connsiteY14" fmla="*/ 29210 h 86359"/>
                <a:gd name="connsiteX15" fmla="*/ 294640 w 1097915"/>
                <a:gd name="connsiteY15" fmla="*/ 52705 h 86359"/>
                <a:gd name="connsiteX16" fmla="*/ 229235 w 1097915"/>
                <a:gd name="connsiteY16" fmla="*/ 86360 h 86359"/>
                <a:gd name="connsiteX17" fmla="*/ 163830 w 1097915"/>
                <a:gd name="connsiteY17" fmla="*/ 52705 h 86359"/>
                <a:gd name="connsiteX18" fmla="*/ 122555 w 1097915"/>
                <a:gd name="connsiteY18" fmla="*/ 29210 h 86359"/>
                <a:gd name="connsiteX19" fmla="*/ 81280 w 1097915"/>
                <a:gd name="connsiteY19" fmla="*/ 52705 h 86359"/>
                <a:gd name="connsiteX20" fmla="*/ 15875 w 1097915"/>
                <a:gd name="connsiteY20" fmla="*/ 86360 h 86359"/>
                <a:gd name="connsiteX21" fmla="*/ 0 w 1097915"/>
                <a:gd name="connsiteY21" fmla="*/ 71755 h 86359"/>
                <a:gd name="connsiteX22" fmla="*/ 15875 w 1097915"/>
                <a:gd name="connsiteY22" fmla="*/ 57150 h 86359"/>
                <a:gd name="connsiteX23" fmla="*/ 57150 w 1097915"/>
                <a:gd name="connsiteY23" fmla="*/ 33655 h 86359"/>
                <a:gd name="connsiteX24" fmla="*/ 122555 w 1097915"/>
                <a:gd name="connsiteY24" fmla="*/ 0 h 86359"/>
                <a:gd name="connsiteX25" fmla="*/ 187960 w 1097915"/>
                <a:gd name="connsiteY25" fmla="*/ 33655 h 86359"/>
                <a:gd name="connsiteX26" fmla="*/ 229235 w 1097915"/>
                <a:gd name="connsiteY26" fmla="*/ 57150 h 86359"/>
                <a:gd name="connsiteX27" fmla="*/ 270510 w 1097915"/>
                <a:gd name="connsiteY27" fmla="*/ 33655 h 86359"/>
                <a:gd name="connsiteX28" fmla="*/ 335915 w 1097915"/>
                <a:gd name="connsiteY28" fmla="*/ 0 h 86359"/>
                <a:gd name="connsiteX29" fmla="*/ 401320 w 1097915"/>
                <a:gd name="connsiteY29" fmla="*/ 33655 h 86359"/>
                <a:gd name="connsiteX30" fmla="*/ 442595 w 1097915"/>
                <a:gd name="connsiteY30" fmla="*/ 57150 h 86359"/>
                <a:gd name="connsiteX31" fmla="*/ 483870 w 1097915"/>
                <a:gd name="connsiteY31" fmla="*/ 33655 h 86359"/>
                <a:gd name="connsiteX32" fmla="*/ 549275 w 1097915"/>
                <a:gd name="connsiteY32" fmla="*/ 0 h 86359"/>
                <a:gd name="connsiteX33" fmla="*/ 614680 w 1097915"/>
                <a:gd name="connsiteY33" fmla="*/ 33655 h 86359"/>
                <a:gd name="connsiteX34" fmla="*/ 655955 w 1097915"/>
                <a:gd name="connsiteY34" fmla="*/ 57150 h 86359"/>
                <a:gd name="connsiteX35" fmla="*/ 697230 w 1097915"/>
                <a:gd name="connsiteY35" fmla="*/ 33655 h 86359"/>
                <a:gd name="connsiteX36" fmla="*/ 762635 w 1097915"/>
                <a:gd name="connsiteY36" fmla="*/ 0 h 86359"/>
                <a:gd name="connsiteX37" fmla="*/ 828040 w 1097915"/>
                <a:gd name="connsiteY37" fmla="*/ 33655 h 86359"/>
                <a:gd name="connsiteX38" fmla="*/ 869315 w 1097915"/>
                <a:gd name="connsiteY38" fmla="*/ 57150 h 86359"/>
                <a:gd name="connsiteX39" fmla="*/ 910590 w 1097915"/>
                <a:gd name="connsiteY39" fmla="*/ 33655 h 86359"/>
                <a:gd name="connsiteX40" fmla="*/ 975360 w 1097915"/>
                <a:gd name="connsiteY40" fmla="*/ 0 h 86359"/>
                <a:gd name="connsiteX41" fmla="*/ 1040765 w 1097915"/>
                <a:gd name="connsiteY41" fmla="*/ 33655 h 86359"/>
                <a:gd name="connsiteX42" fmla="*/ 1082040 w 1097915"/>
                <a:gd name="connsiteY42" fmla="*/ 57150 h 86359"/>
                <a:gd name="connsiteX43" fmla="*/ 1097915 w 1097915"/>
                <a:gd name="connsiteY43" fmla="*/ 71755 h 86359"/>
                <a:gd name="connsiteX44" fmla="*/ 1082040 w 1097915"/>
                <a:gd name="connsiteY44" fmla="*/ 86360 h 8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59">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grpSp>
      <p:sp>
        <p:nvSpPr>
          <p:cNvPr id="9" name="文本框">
            <a:extLst>
              <a:ext uri="{FF2B5EF4-FFF2-40B4-BE49-F238E27FC236}">
                <a16:creationId xmlns:a16="http://schemas.microsoft.com/office/drawing/2014/main" id="{7FEB944C-62DD-9080-F15E-026ACDC75D5A}"/>
              </a:ext>
            </a:extLst>
          </p:cNvPr>
          <p:cNvSpPr/>
          <p:nvPr/>
        </p:nvSpPr>
        <p:spPr>
          <a:xfrm>
            <a:off x="546100" y="3999413"/>
            <a:ext cx="5270500" cy="769441"/>
          </a:xfrm>
          <a:prstGeom prst="rect">
            <a:avLst/>
          </a:prstGeom>
        </p:spPr>
        <p:txBody>
          <a:bodyPr wrap="square" lIns="0" tIns="0" rIns="0" bIns="0" anchor="ctr">
            <a:noAutofit/>
          </a:bodyPr>
          <a:lstStyle/>
          <a:p>
            <a:pPr algn="l"/>
            <a:r>
              <a:rPr lang="zh-CN" altLang="en-US" sz="5000" dirty="0">
                <a:latin typeface="+mj-ea"/>
                <a:ea typeface="+mj-ea"/>
                <a:sym typeface="+mn-lt"/>
              </a:rPr>
              <a:t>强化校园安全管控</a:t>
            </a:r>
          </a:p>
        </p:txBody>
      </p:sp>
      <p:sp>
        <p:nvSpPr>
          <p:cNvPr id="10" name="文本框">
            <a:extLst>
              <a:ext uri="{FF2B5EF4-FFF2-40B4-BE49-F238E27FC236}">
                <a16:creationId xmlns:a16="http://schemas.microsoft.com/office/drawing/2014/main" id="{431D1C40-6132-4648-C268-79A9C885DF64}"/>
              </a:ext>
            </a:extLst>
          </p:cNvPr>
          <p:cNvSpPr/>
          <p:nvPr/>
        </p:nvSpPr>
        <p:spPr>
          <a:xfrm>
            <a:off x="1904486" y="3103406"/>
            <a:ext cx="1154162" cy="769441"/>
          </a:xfrm>
          <a:prstGeom prst="rect">
            <a:avLst/>
          </a:prstGeom>
        </p:spPr>
        <p:txBody>
          <a:bodyPr wrap="none" lIns="0" tIns="0" rIns="0" bIns="0" anchor="ctr">
            <a:noAutofit/>
          </a:bodyPr>
          <a:lstStyle/>
          <a:p>
            <a:r>
              <a:rPr lang="en-US" altLang="zh-CN" sz="5000" dirty="0">
                <a:latin typeface="+mj-ea"/>
                <a:ea typeface="+mj-ea"/>
                <a:sym typeface="+mn-lt"/>
              </a:rPr>
              <a:t>#01</a:t>
            </a:r>
            <a:endParaRPr lang="zh-CN" altLang="en-US" sz="5000" dirty="0">
              <a:latin typeface="+mj-ea"/>
              <a:ea typeface="+mj-ea"/>
              <a:sym typeface="+mn-lt"/>
            </a:endParaRPr>
          </a:p>
        </p:txBody>
      </p:sp>
      <p:grpSp>
        <p:nvGrpSpPr>
          <p:cNvPr id="19" name="组合 18">
            <a:extLst>
              <a:ext uri="{FF2B5EF4-FFF2-40B4-BE49-F238E27FC236}">
                <a16:creationId xmlns:a16="http://schemas.microsoft.com/office/drawing/2014/main" id="{ACE04B66-8A1B-F7C1-1601-0D37B57660CE}"/>
              </a:ext>
            </a:extLst>
          </p:cNvPr>
          <p:cNvGrpSpPr/>
          <p:nvPr/>
        </p:nvGrpSpPr>
        <p:grpSpPr>
          <a:xfrm rot="16200000">
            <a:off x="871569" y="2773091"/>
            <a:ext cx="611188" cy="1246509"/>
            <a:chOff x="4489621" y="5119"/>
            <a:chExt cx="3458934" cy="7054449"/>
          </a:xfrm>
        </p:grpSpPr>
        <p:sp>
          <p:nvSpPr>
            <p:cNvPr id="18" name="任意多边形: 形状 17">
              <a:extLst>
                <a:ext uri="{FF2B5EF4-FFF2-40B4-BE49-F238E27FC236}">
                  <a16:creationId xmlns:a16="http://schemas.microsoft.com/office/drawing/2014/main" id="{8954844F-FE43-41FB-6CE2-AC8411730D7A}"/>
                </a:ext>
              </a:extLst>
            </p:cNvPr>
            <p:cNvSpPr/>
            <p:nvPr/>
          </p:nvSpPr>
          <p:spPr>
            <a:xfrm>
              <a:off x="6470507" y="1225239"/>
              <a:ext cx="1478048" cy="5834329"/>
            </a:xfrm>
            <a:custGeom>
              <a:avLst/>
              <a:gdLst>
                <a:gd name="connsiteX0" fmla="*/ 1478045 w 1478044"/>
                <a:gd name="connsiteY0" fmla="*/ 0 h 5834331"/>
                <a:gd name="connsiteX1" fmla="*/ 1478045 w 1478044"/>
                <a:gd name="connsiteY1" fmla="*/ 4980921 h 5834331"/>
                <a:gd name="connsiteX2" fmla="*/ 0 w 1478044"/>
                <a:gd name="connsiteY2" fmla="*/ 5834331 h 5834331"/>
                <a:gd name="connsiteX3" fmla="*/ 0 w 1478044"/>
                <a:gd name="connsiteY3" fmla="*/ 853411 h 5834331"/>
                <a:gd name="connsiteX4" fmla="*/ 1478045 w 1478044"/>
                <a:gd name="connsiteY4" fmla="*/ 0 h 583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044" h="5834331">
                  <a:moveTo>
                    <a:pt x="1478045" y="0"/>
                  </a:moveTo>
                  <a:lnTo>
                    <a:pt x="1478045" y="4980921"/>
                  </a:lnTo>
                  <a:lnTo>
                    <a:pt x="0" y="5834331"/>
                  </a:lnTo>
                  <a:lnTo>
                    <a:pt x="0" y="853411"/>
                  </a:lnTo>
                  <a:lnTo>
                    <a:pt x="1478045" y="0"/>
                  </a:lnTo>
                  <a:close/>
                </a:path>
              </a:pathLst>
            </a:custGeom>
            <a:solidFill>
              <a:schemeClr val="accent4"/>
            </a:solidFill>
            <a:ln w="34925" cap="sq">
              <a:solidFill>
                <a:schemeClr val="accent4"/>
              </a:solidFill>
              <a:prstDash val="solid"/>
              <a:miter lim="800000"/>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5" name="任意多边形: 形状 14">
              <a:extLst>
                <a:ext uri="{FF2B5EF4-FFF2-40B4-BE49-F238E27FC236}">
                  <a16:creationId xmlns:a16="http://schemas.microsoft.com/office/drawing/2014/main" id="{929D5E35-AF64-B95C-5134-1CDFAD7C136A}"/>
                </a:ext>
              </a:extLst>
            </p:cNvPr>
            <p:cNvSpPr/>
            <p:nvPr/>
          </p:nvSpPr>
          <p:spPr>
            <a:xfrm>
              <a:off x="4489621" y="5119"/>
              <a:ext cx="2956177" cy="1706732"/>
            </a:xfrm>
            <a:custGeom>
              <a:avLst/>
              <a:gdLst>
                <a:gd name="connsiteX0" fmla="*/ 2956177 w 2956177"/>
                <a:gd name="connsiteY0" fmla="*/ 853322 h 1706732"/>
                <a:gd name="connsiteX1" fmla="*/ 1478133 w 2956177"/>
                <a:gd name="connsiteY1" fmla="*/ 1706733 h 1706732"/>
                <a:gd name="connsiteX2" fmla="*/ 0 w 2956177"/>
                <a:gd name="connsiteY2" fmla="*/ 853322 h 1706732"/>
                <a:gd name="connsiteX3" fmla="*/ 1478133 w 2956177"/>
                <a:gd name="connsiteY3" fmla="*/ 0 h 1706732"/>
                <a:gd name="connsiteX4" fmla="*/ 2956177 w 2956177"/>
                <a:gd name="connsiteY4" fmla="*/ 853322 h 170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6177" h="1706732">
                  <a:moveTo>
                    <a:pt x="2956177" y="853322"/>
                  </a:moveTo>
                  <a:lnTo>
                    <a:pt x="1478133" y="1706733"/>
                  </a:lnTo>
                  <a:lnTo>
                    <a:pt x="0" y="853322"/>
                  </a:lnTo>
                  <a:lnTo>
                    <a:pt x="1478133" y="0"/>
                  </a:lnTo>
                  <a:lnTo>
                    <a:pt x="2956177" y="853322"/>
                  </a:lnTo>
                  <a:close/>
                </a:path>
              </a:pathLst>
            </a:custGeom>
            <a:noFill/>
            <a:ln w="34925" cap="rnd">
              <a:solidFill>
                <a:schemeClr val="tx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6" name="任意多边形: 形状 15">
              <a:extLst>
                <a:ext uri="{FF2B5EF4-FFF2-40B4-BE49-F238E27FC236}">
                  <a16:creationId xmlns:a16="http://schemas.microsoft.com/office/drawing/2014/main" id="{1717928A-52FA-83AE-D2EA-8E71A3236556}"/>
                </a:ext>
              </a:extLst>
            </p:cNvPr>
            <p:cNvSpPr/>
            <p:nvPr/>
          </p:nvSpPr>
          <p:spPr>
            <a:xfrm>
              <a:off x="4489621" y="858441"/>
              <a:ext cx="1478132" cy="5834331"/>
            </a:xfrm>
            <a:custGeom>
              <a:avLst/>
              <a:gdLst>
                <a:gd name="connsiteX0" fmla="*/ 1478133 w 1478132"/>
                <a:gd name="connsiteY0" fmla="*/ 853411 h 5834331"/>
                <a:gd name="connsiteX1" fmla="*/ 1478133 w 1478132"/>
                <a:gd name="connsiteY1" fmla="*/ 5834331 h 5834331"/>
                <a:gd name="connsiteX2" fmla="*/ 0 w 1478132"/>
                <a:gd name="connsiteY2" fmla="*/ 4980921 h 5834331"/>
                <a:gd name="connsiteX3" fmla="*/ 0 w 1478132"/>
                <a:gd name="connsiteY3" fmla="*/ 0 h 5834331"/>
                <a:gd name="connsiteX4" fmla="*/ 1478133 w 1478132"/>
                <a:gd name="connsiteY4" fmla="*/ 853411 h 583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132" h="5834331">
                  <a:moveTo>
                    <a:pt x="1478133" y="853411"/>
                  </a:moveTo>
                  <a:lnTo>
                    <a:pt x="1478133" y="5834331"/>
                  </a:lnTo>
                  <a:lnTo>
                    <a:pt x="0" y="4980921"/>
                  </a:lnTo>
                  <a:lnTo>
                    <a:pt x="0" y="0"/>
                  </a:lnTo>
                  <a:lnTo>
                    <a:pt x="1478133" y="853411"/>
                  </a:lnTo>
                  <a:close/>
                </a:path>
              </a:pathLst>
            </a:custGeom>
            <a:noFill/>
            <a:ln w="34925" cap="rnd">
              <a:solidFill>
                <a:schemeClr val="tx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7" name="任意多边形: 形状 16">
              <a:extLst>
                <a:ext uri="{FF2B5EF4-FFF2-40B4-BE49-F238E27FC236}">
                  <a16:creationId xmlns:a16="http://schemas.microsoft.com/office/drawing/2014/main" id="{7829C96D-E3FC-D67A-4F07-BF4641910F73}"/>
                </a:ext>
              </a:extLst>
            </p:cNvPr>
            <p:cNvSpPr/>
            <p:nvPr/>
          </p:nvSpPr>
          <p:spPr>
            <a:xfrm>
              <a:off x="5967754" y="858441"/>
              <a:ext cx="1478044" cy="5834331"/>
            </a:xfrm>
            <a:custGeom>
              <a:avLst/>
              <a:gdLst>
                <a:gd name="connsiteX0" fmla="*/ 1478044 w 1478044"/>
                <a:gd name="connsiteY0" fmla="*/ 0 h 5834331"/>
                <a:gd name="connsiteX1" fmla="*/ 1478044 w 1478044"/>
                <a:gd name="connsiteY1" fmla="*/ 4980921 h 5834331"/>
                <a:gd name="connsiteX2" fmla="*/ 0 w 1478044"/>
                <a:gd name="connsiteY2" fmla="*/ 5834331 h 5834331"/>
                <a:gd name="connsiteX3" fmla="*/ 0 w 1478044"/>
                <a:gd name="connsiteY3" fmla="*/ 853411 h 5834331"/>
                <a:gd name="connsiteX4" fmla="*/ 1478044 w 1478044"/>
                <a:gd name="connsiteY4" fmla="*/ 0 h 583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044" h="5834331">
                  <a:moveTo>
                    <a:pt x="1478044" y="0"/>
                  </a:moveTo>
                  <a:lnTo>
                    <a:pt x="1478044" y="4980921"/>
                  </a:lnTo>
                  <a:lnTo>
                    <a:pt x="0" y="5834331"/>
                  </a:lnTo>
                  <a:lnTo>
                    <a:pt x="0" y="853411"/>
                  </a:lnTo>
                  <a:lnTo>
                    <a:pt x="1478044" y="0"/>
                  </a:lnTo>
                  <a:close/>
                </a:path>
              </a:pathLst>
            </a:custGeom>
            <a:noFill/>
            <a:ln w="34925" cap="rnd">
              <a:solidFill>
                <a:schemeClr val="tx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grpSp>
      <p:grpSp>
        <p:nvGrpSpPr>
          <p:cNvPr id="23" name="组合 22">
            <a:extLst>
              <a:ext uri="{FF2B5EF4-FFF2-40B4-BE49-F238E27FC236}">
                <a16:creationId xmlns:a16="http://schemas.microsoft.com/office/drawing/2014/main" id="{0A98ED6E-56F7-ED6E-4AE3-537C77B10063}"/>
              </a:ext>
            </a:extLst>
          </p:cNvPr>
          <p:cNvGrpSpPr/>
          <p:nvPr/>
        </p:nvGrpSpPr>
        <p:grpSpPr>
          <a:xfrm rot="16200000">
            <a:off x="7883692" y="102075"/>
            <a:ext cx="349425" cy="2219082"/>
            <a:chOff x="9962975" y="1137951"/>
            <a:chExt cx="349425" cy="2219082"/>
          </a:xfrm>
        </p:grpSpPr>
        <p:sp>
          <p:nvSpPr>
            <p:cNvPr id="24" name="椭圆 23">
              <a:extLst>
                <a:ext uri="{FF2B5EF4-FFF2-40B4-BE49-F238E27FC236}">
                  <a16:creationId xmlns:a16="http://schemas.microsoft.com/office/drawing/2014/main" id="{AD90ECE4-746C-D687-3D90-86EFC1955052}"/>
                </a:ext>
              </a:extLst>
            </p:cNvPr>
            <p:cNvSpPr>
              <a:spLocks/>
            </p:cNvSpPr>
            <p:nvPr/>
          </p:nvSpPr>
          <p:spPr>
            <a:xfrm>
              <a:off x="10200042" y="2947586"/>
              <a:ext cx="112358" cy="112358"/>
            </a:xfrm>
            <a:prstGeom prst="ellipse">
              <a:avLst/>
            </a:prstGeom>
            <a:noFill/>
            <a:ln w="31750" cap="rnd">
              <a:solidFill>
                <a:schemeClr val="tx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cxnSp>
          <p:nvCxnSpPr>
            <p:cNvPr id="25" name="直接连接符 24">
              <a:extLst>
                <a:ext uri="{FF2B5EF4-FFF2-40B4-BE49-F238E27FC236}">
                  <a16:creationId xmlns:a16="http://schemas.microsoft.com/office/drawing/2014/main" id="{6CDA78DF-4823-CE92-905B-8A8A9327A3F2}"/>
                </a:ext>
              </a:extLst>
            </p:cNvPr>
            <p:cNvCxnSpPr>
              <a:cxnSpLocks/>
            </p:cNvCxnSpPr>
            <p:nvPr/>
          </p:nvCxnSpPr>
          <p:spPr>
            <a:xfrm flipV="1">
              <a:off x="10256221" y="1317552"/>
              <a:ext cx="0" cy="1509068"/>
            </a:xfrm>
            <a:prstGeom prst="line">
              <a:avLst/>
            </a:prstGeom>
            <a:noFill/>
            <a:ln w="31750" cap="rnd">
              <a:solidFill>
                <a:schemeClr val="tx1"/>
              </a:solidFill>
              <a:prstDash val="solid"/>
              <a:round/>
            </a:ln>
          </p:spPr>
        </p:cxnSp>
        <p:cxnSp>
          <p:nvCxnSpPr>
            <p:cNvPr id="26" name="直接连接符 25">
              <a:extLst>
                <a:ext uri="{FF2B5EF4-FFF2-40B4-BE49-F238E27FC236}">
                  <a16:creationId xmlns:a16="http://schemas.microsoft.com/office/drawing/2014/main" id="{863D18CD-8E41-8BB1-5486-447483A90265}"/>
                </a:ext>
              </a:extLst>
            </p:cNvPr>
            <p:cNvCxnSpPr>
              <a:cxnSpLocks/>
            </p:cNvCxnSpPr>
            <p:nvPr/>
          </p:nvCxnSpPr>
          <p:spPr>
            <a:xfrm flipV="1">
              <a:off x="10019154" y="1403387"/>
              <a:ext cx="0" cy="1953646"/>
            </a:xfrm>
            <a:prstGeom prst="line">
              <a:avLst/>
            </a:prstGeom>
            <a:noFill/>
            <a:ln w="31750" cap="rnd">
              <a:solidFill>
                <a:schemeClr val="tx1"/>
              </a:solidFill>
              <a:prstDash val="solid"/>
              <a:round/>
            </a:ln>
          </p:spPr>
        </p:cxnSp>
        <p:grpSp>
          <p:nvGrpSpPr>
            <p:cNvPr id="27" name="组合 26">
              <a:extLst>
                <a:ext uri="{FF2B5EF4-FFF2-40B4-BE49-F238E27FC236}">
                  <a16:creationId xmlns:a16="http://schemas.microsoft.com/office/drawing/2014/main" id="{3F7DFB8E-437E-45FA-95E4-A63B49CAF599}"/>
                </a:ext>
              </a:extLst>
            </p:cNvPr>
            <p:cNvGrpSpPr>
              <a:grpSpLocks/>
            </p:cNvGrpSpPr>
            <p:nvPr/>
          </p:nvGrpSpPr>
          <p:grpSpPr>
            <a:xfrm>
              <a:off x="9962975" y="1137951"/>
              <a:ext cx="112358" cy="112358"/>
              <a:chOff x="8977754" y="644943"/>
              <a:chExt cx="864746" cy="1509068"/>
            </a:xfrm>
          </p:grpSpPr>
          <p:cxnSp>
            <p:nvCxnSpPr>
              <p:cNvPr id="28" name="直接连接符 27">
                <a:extLst>
                  <a:ext uri="{FF2B5EF4-FFF2-40B4-BE49-F238E27FC236}">
                    <a16:creationId xmlns:a16="http://schemas.microsoft.com/office/drawing/2014/main" id="{9CEAEB28-E497-A3C7-0189-8993147BDB43}"/>
                  </a:ext>
                </a:extLst>
              </p:cNvPr>
              <p:cNvCxnSpPr>
                <a:cxnSpLocks/>
              </p:cNvCxnSpPr>
              <p:nvPr/>
            </p:nvCxnSpPr>
            <p:spPr>
              <a:xfrm flipV="1">
                <a:off x="9410127" y="644943"/>
                <a:ext cx="0" cy="1509068"/>
              </a:xfrm>
              <a:prstGeom prst="line">
                <a:avLst/>
              </a:prstGeom>
              <a:noFill/>
              <a:ln w="31750" cap="rnd">
                <a:solidFill>
                  <a:schemeClr val="tx1"/>
                </a:solidFill>
                <a:prstDash val="solid"/>
                <a:round/>
              </a:ln>
            </p:spPr>
          </p:cxnSp>
          <p:cxnSp>
            <p:nvCxnSpPr>
              <p:cNvPr id="29" name="直接连接符 28">
                <a:extLst>
                  <a:ext uri="{FF2B5EF4-FFF2-40B4-BE49-F238E27FC236}">
                    <a16:creationId xmlns:a16="http://schemas.microsoft.com/office/drawing/2014/main" id="{B0D367C6-45FA-8E53-B700-78EB0A80E41E}"/>
                  </a:ext>
                </a:extLst>
              </p:cNvPr>
              <p:cNvCxnSpPr>
                <a:cxnSpLocks/>
              </p:cNvCxnSpPr>
              <p:nvPr/>
            </p:nvCxnSpPr>
            <p:spPr>
              <a:xfrm>
                <a:off x="8977754" y="1399477"/>
                <a:ext cx="864746" cy="0"/>
              </a:xfrm>
              <a:prstGeom prst="line">
                <a:avLst/>
              </a:prstGeom>
              <a:noFill/>
              <a:ln w="31750" cap="rnd">
                <a:solidFill>
                  <a:schemeClr val="tx1"/>
                </a:solidFill>
                <a:prstDash val="solid"/>
                <a:round/>
              </a:ln>
            </p:spPr>
          </p:cxnSp>
        </p:grpSp>
      </p:grpSp>
      <p:grpSp>
        <p:nvGrpSpPr>
          <p:cNvPr id="33" name="组合 32">
            <a:extLst>
              <a:ext uri="{FF2B5EF4-FFF2-40B4-BE49-F238E27FC236}">
                <a16:creationId xmlns:a16="http://schemas.microsoft.com/office/drawing/2014/main" id="{F42C375D-6534-9C7E-3A4A-34510CD5C290}"/>
              </a:ext>
            </a:extLst>
          </p:cNvPr>
          <p:cNvGrpSpPr/>
          <p:nvPr/>
        </p:nvGrpSpPr>
        <p:grpSpPr>
          <a:xfrm rot="20083609">
            <a:off x="10445777" y="2344932"/>
            <a:ext cx="709230" cy="818940"/>
            <a:chOff x="4500562" y="1586674"/>
            <a:chExt cx="3190208" cy="3683698"/>
          </a:xfrm>
        </p:grpSpPr>
        <p:sp>
          <p:nvSpPr>
            <p:cNvPr id="34" name="任意多边形: 形状 33">
              <a:extLst>
                <a:ext uri="{FF2B5EF4-FFF2-40B4-BE49-F238E27FC236}">
                  <a16:creationId xmlns:a16="http://schemas.microsoft.com/office/drawing/2014/main" id="{67529E24-654D-C6A1-A3AE-74B129EE9590}"/>
                </a:ext>
              </a:extLst>
            </p:cNvPr>
            <p:cNvSpPr/>
            <p:nvPr/>
          </p:nvSpPr>
          <p:spPr>
            <a:xfrm>
              <a:off x="4500562" y="1586674"/>
              <a:ext cx="3190208" cy="1841849"/>
            </a:xfrm>
            <a:custGeom>
              <a:avLst/>
              <a:gdLst>
                <a:gd name="connsiteX0" fmla="*/ 3190208 w 3190208"/>
                <a:gd name="connsiteY0" fmla="*/ 920877 h 1841849"/>
                <a:gd name="connsiteX1" fmla="*/ 1595152 w 3190208"/>
                <a:gd name="connsiteY1" fmla="*/ 1841849 h 1841849"/>
                <a:gd name="connsiteX2" fmla="*/ 0 w 3190208"/>
                <a:gd name="connsiteY2" fmla="*/ 920877 h 1841849"/>
                <a:gd name="connsiteX3" fmla="*/ 1595152 w 3190208"/>
                <a:gd name="connsiteY3" fmla="*/ 0 h 1841849"/>
                <a:gd name="connsiteX4" fmla="*/ 3190208 w 3190208"/>
                <a:gd name="connsiteY4" fmla="*/ 920877 h 1841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208" h="1841849">
                  <a:moveTo>
                    <a:pt x="3190208" y="920877"/>
                  </a:moveTo>
                  <a:lnTo>
                    <a:pt x="1595152" y="1841849"/>
                  </a:lnTo>
                  <a:lnTo>
                    <a:pt x="0" y="920877"/>
                  </a:lnTo>
                  <a:lnTo>
                    <a:pt x="1595152" y="0"/>
                  </a:lnTo>
                  <a:lnTo>
                    <a:pt x="3190208" y="920877"/>
                  </a:lnTo>
                  <a:close/>
                </a:path>
              </a:pathLst>
            </a:custGeom>
            <a:noFill/>
            <a:ln w="44450" cap="rnd">
              <a:solidFill>
                <a:schemeClr val="bg1"/>
              </a:solidFill>
              <a:prstDash val="solid"/>
              <a:round/>
            </a:ln>
          </p:spPr>
          <p:txBody>
            <a:bodyPr rtlCol="0" anchor="ctr">
              <a:noAutofit/>
            </a:bodyPr>
            <a:lstStyle/>
            <a:p>
              <a:endParaRPr lang="zh-CN" altLang="en-US"/>
            </a:p>
          </p:txBody>
        </p:sp>
        <p:sp>
          <p:nvSpPr>
            <p:cNvPr id="35" name="任意多边形: 形状 34">
              <a:extLst>
                <a:ext uri="{FF2B5EF4-FFF2-40B4-BE49-F238E27FC236}">
                  <a16:creationId xmlns:a16="http://schemas.microsoft.com/office/drawing/2014/main" id="{77A055E8-D48C-E85B-99C2-BC2A15713F07}"/>
                </a:ext>
              </a:extLst>
            </p:cNvPr>
            <p:cNvSpPr/>
            <p:nvPr/>
          </p:nvSpPr>
          <p:spPr>
            <a:xfrm>
              <a:off x="4500562" y="2507551"/>
              <a:ext cx="1595151" cy="2762821"/>
            </a:xfrm>
            <a:custGeom>
              <a:avLst/>
              <a:gdLst>
                <a:gd name="connsiteX0" fmla="*/ 1595152 w 1595151"/>
                <a:gd name="connsiteY0" fmla="*/ 920972 h 2762821"/>
                <a:gd name="connsiteX1" fmla="*/ 1595152 w 1595151"/>
                <a:gd name="connsiteY1" fmla="*/ 2762822 h 2762821"/>
                <a:gd name="connsiteX2" fmla="*/ 0 w 1595151"/>
                <a:gd name="connsiteY2" fmla="*/ 1841849 h 2762821"/>
                <a:gd name="connsiteX3" fmla="*/ 0 w 1595151"/>
                <a:gd name="connsiteY3" fmla="*/ 0 h 2762821"/>
                <a:gd name="connsiteX4" fmla="*/ 1595152 w 1595151"/>
                <a:gd name="connsiteY4" fmla="*/ 920972 h 276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151" h="2762821">
                  <a:moveTo>
                    <a:pt x="1595152" y="920972"/>
                  </a:moveTo>
                  <a:lnTo>
                    <a:pt x="1595152" y="2762822"/>
                  </a:lnTo>
                  <a:lnTo>
                    <a:pt x="0" y="1841849"/>
                  </a:lnTo>
                  <a:lnTo>
                    <a:pt x="0" y="0"/>
                  </a:lnTo>
                  <a:lnTo>
                    <a:pt x="1595152" y="920972"/>
                  </a:lnTo>
                  <a:close/>
                </a:path>
              </a:pathLst>
            </a:custGeom>
            <a:noFill/>
            <a:ln w="44450" cap="rnd">
              <a:solidFill>
                <a:schemeClr val="bg1"/>
              </a:solidFill>
              <a:prstDash val="solid"/>
              <a:round/>
            </a:ln>
          </p:spPr>
          <p:txBody>
            <a:bodyPr rtlCol="0" anchor="ctr">
              <a:noAutofit/>
            </a:bodyPr>
            <a:lstStyle/>
            <a:p>
              <a:endParaRPr lang="zh-CN" altLang="en-US"/>
            </a:p>
          </p:txBody>
        </p:sp>
        <p:sp>
          <p:nvSpPr>
            <p:cNvPr id="36" name="任意多边形: 形状 35">
              <a:extLst>
                <a:ext uri="{FF2B5EF4-FFF2-40B4-BE49-F238E27FC236}">
                  <a16:creationId xmlns:a16="http://schemas.microsoft.com/office/drawing/2014/main" id="{1A16A611-E85D-C131-64E8-EBEED3469BEC}"/>
                </a:ext>
              </a:extLst>
            </p:cNvPr>
            <p:cNvSpPr/>
            <p:nvPr/>
          </p:nvSpPr>
          <p:spPr>
            <a:xfrm>
              <a:off x="6095713" y="2507551"/>
              <a:ext cx="1595056" cy="2762821"/>
            </a:xfrm>
            <a:custGeom>
              <a:avLst/>
              <a:gdLst>
                <a:gd name="connsiteX0" fmla="*/ 1595056 w 1595056"/>
                <a:gd name="connsiteY0" fmla="*/ 0 h 2762821"/>
                <a:gd name="connsiteX1" fmla="*/ 1595056 w 1595056"/>
                <a:gd name="connsiteY1" fmla="*/ 1841849 h 2762821"/>
                <a:gd name="connsiteX2" fmla="*/ 0 w 1595056"/>
                <a:gd name="connsiteY2" fmla="*/ 2762822 h 2762821"/>
                <a:gd name="connsiteX3" fmla="*/ 0 w 1595056"/>
                <a:gd name="connsiteY3" fmla="*/ 920972 h 2762821"/>
                <a:gd name="connsiteX4" fmla="*/ 1595056 w 1595056"/>
                <a:gd name="connsiteY4" fmla="*/ 0 h 276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056" h="2762821">
                  <a:moveTo>
                    <a:pt x="1595056" y="0"/>
                  </a:moveTo>
                  <a:lnTo>
                    <a:pt x="1595056" y="1841849"/>
                  </a:lnTo>
                  <a:lnTo>
                    <a:pt x="0" y="2762822"/>
                  </a:lnTo>
                  <a:lnTo>
                    <a:pt x="0" y="920972"/>
                  </a:lnTo>
                  <a:lnTo>
                    <a:pt x="1595056" y="0"/>
                  </a:lnTo>
                  <a:close/>
                </a:path>
              </a:pathLst>
            </a:custGeom>
            <a:noFill/>
            <a:ln w="44450" cap="rnd">
              <a:solidFill>
                <a:schemeClr val="bg1"/>
              </a:solidFill>
              <a:prstDash val="solid"/>
              <a:round/>
            </a:ln>
          </p:spPr>
          <p:txBody>
            <a:bodyPr rtlCol="0" anchor="ctr">
              <a:noAutofit/>
            </a:bodyPr>
            <a:lstStyle/>
            <a:p>
              <a:endParaRPr lang="zh-CN" altLang="en-US" dirty="0"/>
            </a:p>
          </p:txBody>
        </p:sp>
      </p:grpSp>
      <p:grpSp>
        <p:nvGrpSpPr>
          <p:cNvPr id="37" name="组合 36">
            <a:extLst>
              <a:ext uri="{FF2B5EF4-FFF2-40B4-BE49-F238E27FC236}">
                <a16:creationId xmlns:a16="http://schemas.microsoft.com/office/drawing/2014/main" id="{B25955BC-078A-A430-A921-5325797FDEAE}"/>
              </a:ext>
            </a:extLst>
          </p:cNvPr>
          <p:cNvGrpSpPr/>
          <p:nvPr/>
        </p:nvGrpSpPr>
        <p:grpSpPr>
          <a:xfrm>
            <a:off x="3531100" y="2068611"/>
            <a:ext cx="1792715" cy="984840"/>
            <a:chOff x="7259320" y="2209800"/>
            <a:chExt cx="2959100" cy="1625600"/>
          </a:xfrm>
        </p:grpSpPr>
        <p:sp>
          <p:nvSpPr>
            <p:cNvPr id="38" name="椭圆 37">
              <a:extLst>
                <a:ext uri="{FF2B5EF4-FFF2-40B4-BE49-F238E27FC236}">
                  <a16:creationId xmlns:a16="http://schemas.microsoft.com/office/drawing/2014/main" id="{F2D06512-2B26-090C-7472-1DAE53757A97}"/>
                </a:ext>
              </a:extLst>
            </p:cNvPr>
            <p:cNvSpPr/>
            <p:nvPr/>
          </p:nvSpPr>
          <p:spPr>
            <a:xfrm>
              <a:off x="7259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9" name="椭圆 38">
              <a:extLst>
                <a:ext uri="{FF2B5EF4-FFF2-40B4-BE49-F238E27FC236}">
                  <a16:creationId xmlns:a16="http://schemas.microsoft.com/office/drawing/2014/main" id="{BC3F5F21-1C09-6C35-B558-9C60C5851897}"/>
                </a:ext>
              </a:extLst>
            </p:cNvPr>
            <p:cNvSpPr/>
            <p:nvPr/>
          </p:nvSpPr>
          <p:spPr>
            <a:xfrm>
              <a:off x="7449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0" name="椭圆 39">
              <a:extLst>
                <a:ext uri="{FF2B5EF4-FFF2-40B4-BE49-F238E27FC236}">
                  <a16:creationId xmlns:a16="http://schemas.microsoft.com/office/drawing/2014/main" id="{6FD5ED20-551A-4AAE-3D2C-A531E55709A1}"/>
                </a:ext>
              </a:extLst>
            </p:cNvPr>
            <p:cNvSpPr/>
            <p:nvPr/>
          </p:nvSpPr>
          <p:spPr>
            <a:xfrm>
              <a:off x="7640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1" name="椭圆 40">
              <a:extLst>
                <a:ext uri="{FF2B5EF4-FFF2-40B4-BE49-F238E27FC236}">
                  <a16:creationId xmlns:a16="http://schemas.microsoft.com/office/drawing/2014/main" id="{4BB36AE9-0706-351C-85CC-FA650B008E75}"/>
                </a:ext>
              </a:extLst>
            </p:cNvPr>
            <p:cNvSpPr/>
            <p:nvPr/>
          </p:nvSpPr>
          <p:spPr>
            <a:xfrm>
              <a:off x="7830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2" name="椭圆 41">
              <a:extLst>
                <a:ext uri="{FF2B5EF4-FFF2-40B4-BE49-F238E27FC236}">
                  <a16:creationId xmlns:a16="http://schemas.microsoft.com/office/drawing/2014/main" id="{E6E0B7C4-9E03-4B05-AD9C-4F1E2585D0C9}"/>
                </a:ext>
              </a:extLst>
            </p:cNvPr>
            <p:cNvSpPr/>
            <p:nvPr/>
          </p:nvSpPr>
          <p:spPr>
            <a:xfrm>
              <a:off x="8021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3" name="椭圆 42">
              <a:extLst>
                <a:ext uri="{FF2B5EF4-FFF2-40B4-BE49-F238E27FC236}">
                  <a16:creationId xmlns:a16="http://schemas.microsoft.com/office/drawing/2014/main" id="{EE866239-ECCC-9576-97FB-A6C843EC6535}"/>
                </a:ext>
              </a:extLst>
            </p:cNvPr>
            <p:cNvSpPr/>
            <p:nvPr/>
          </p:nvSpPr>
          <p:spPr>
            <a:xfrm>
              <a:off x="8211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4" name="椭圆 43">
              <a:extLst>
                <a:ext uri="{FF2B5EF4-FFF2-40B4-BE49-F238E27FC236}">
                  <a16:creationId xmlns:a16="http://schemas.microsoft.com/office/drawing/2014/main" id="{68862A1D-E80B-50CC-EDD3-C86347C81A3F}"/>
                </a:ext>
              </a:extLst>
            </p:cNvPr>
            <p:cNvSpPr/>
            <p:nvPr/>
          </p:nvSpPr>
          <p:spPr>
            <a:xfrm>
              <a:off x="8402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5" name="椭圆 44">
              <a:extLst>
                <a:ext uri="{FF2B5EF4-FFF2-40B4-BE49-F238E27FC236}">
                  <a16:creationId xmlns:a16="http://schemas.microsoft.com/office/drawing/2014/main" id="{3060BBBB-DBFA-18AE-CF29-63E1C9F59FCA}"/>
                </a:ext>
              </a:extLst>
            </p:cNvPr>
            <p:cNvSpPr/>
            <p:nvPr/>
          </p:nvSpPr>
          <p:spPr>
            <a:xfrm>
              <a:off x="8592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6" name="椭圆 45">
              <a:extLst>
                <a:ext uri="{FF2B5EF4-FFF2-40B4-BE49-F238E27FC236}">
                  <a16:creationId xmlns:a16="http://schemas.microsoft.com/office/drawing/2014/main" id="{B76CCE17-B139-DF4C-55CE-70CE9106BE13}"/>
                </a:ext>
              </a:extLst>
            </p:cNvPr>
            <p:cNvSpPr/>
            <p:nvPr/>
          </p:nvSpPr>
          <p:spPr>
            <a:xfrm>
              <a:off x="8783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7" name="椭圆 46">
              <a:extLst>
                <a:ext uri="{FF2B5EF4-FFF2-40B4-BE49-F238E27FC236}">
                  <a16:creationId xmlns:a16="http://schemas.microsoft.com/office/drawing/2014/main" id="{0B568205-C77C-1425-2B7D-0A6E1EB1A1F4}"/>
                </a:ext>
              </a:extLst>
            </p:cNvPr>
            <p:cNvSpPr/>
            <p:nvPr/>
          </p:nvSpPr>
          <p:spPr>
            <a:xfrm>
              <a:off x="8973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8" name="椭圆 47">
              <a:extLst>
                <a:ext uri="{FF2B5EF4-FFF2-40B4-BE49-F238E27FC236}">
                  <a16:creationId xmlns:a16="http://schemas.microsoft.com/office/drawing/2014/main" id="{AFB5C07C-5369-FDA6-FF6C-84330AB4A99A}"/>
                </a:ext>
              </a:extLst>
            </p:cNvPr>
            <p:cNvSpPr/>
            <p:nvPr/>
          </p:nvSpPr>
          <p:spPr>
            <a:xfrm>
              <a:off x="9164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9" name="椭圆 48">
              <a:extLst>
                <a:ext uri="{FF2B5EF4-FFF2-40B4-BE49-F238E27FC236}">
                  <a16:creationId xmlns:a16="http://schemas.microsoft.com/office/drawing/2014/main" id="{5DA8FEAD-757E-7234-94E5-8F54E3E42BA0}"/>
                </a:ext>
              </a:extLst>
            </p:cNvPr>
            <p:cNvSpPr/>
            <p:nvPr/>
          </p:nvSpPr>
          <p:spPr>
            <a:xfrm>
              <a:off x="9354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0" name="椭圆 49">
              <a:extLst>
                <a:ext uri="{FF2B5EF4-FFF2-40B4-BE49-F238E27FC236}">
                  <a16:creationId xmlns:a16="http://schemas.microsoft.com/office/drawing/2014/main" id="{500D3A9F-BD62-74CC-101C-C4DCB1D03D12}"/>
                </a:ext>
              </a:extLst>
            </p:cNvPr>
            <p:cNvSpPr/>
            <p:nvPr/>
          </p:nvSpPr>
          <p:spPr>
            <a:xfrm>
              <a:off x="9545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1" name="椭圆 50">
              <a:extLst>
                <a:ext uri="{FF2B5EF4-FFF2-40B4-BE49-F238E27FC236}">
                  <a16:creationId xmlns:a16="http://schemas.microsoft.com/office/drawing/2014/main" id="{D9176523-C8F2-FE68-51A5-2A8CE23D37E3}"/>
                </a:ext>
              </a:extLst>
            </p:cNvPr>
            <p:cNvSpPr/>
            <p:nvPr/>
          </p:nvSpPr>
          <p:spPr>
            <a:xfrm>
              <a:off x="9735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2" name="椭圆 51">
              <a:extLst>
                <a:ext uri="{FF2B5EF4-FFF2-40B4-BE49-F238E27FC236}">
                  <a16:creationId xmlns:a16="http://schemas.microsoft.com/office/drawing/2014/main" id="{9C91A2C9-F1B4-B174-44DF-8CA7C364633F}"/>
                </a:ext>
              </a:extLst>
            </p:cNvPr>
            <p:cNvSpPr/>
            <p:nvPr/>
          </p:nvSpPr>
          <p:spPr>
            <a:xfrm>
              <a:off x="9926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3" name="椭圆 52">
              <a:extLst>
                <a:ext uri="{FF2B5EF4-FFF2-40B4-BE49-F238E27FC236}">
                  <a16:creationId xmlns:a16="http://schemas.microsoft.com/office/drawing/2014/main" id="{335D7895-DF5E-8716-709B-F7F56DB44B38}"/>
                </a:ext>
              </a:extLst>
            </p:cNvPr>
            <p:cNvSpPr/>
            <p:nvPr/>
          </p:nvSpPr>
          <p:spPr>
            <a:xfrm>
              <a:off x="10116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4" name="椭圆 53">
              <a:extLst>
                <a:ext uri="{FF2B5EF4-FFF2-40B4-BE49-F238E27FC236}">
                  <a16:creationId xmlns:a16="http://schemas.microsoft.com/office/drawing/2014/main" id="{A0E16534-AA54-B4D2-932A-1C69C9190DB3}"/>
                </a:ext>
              </a:extLst>
            </p:cNvPr>
            <p:cNvSpPr/>
            <p:nvPr/>
          </p:nvSpPr>
          <p:spPr>
            <a:xfrm>
              <a:off x="7259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5" name="椭圆 54">
              <a:extLst>
                <a:ext uri="{FF2B5EF4-FFF2-40B4-BE49-F238E27FC236}">
                  <a16:creationId xmlns:a16="http://schemas.microsoft.com/office/drawing/2014/main" id="{8F64B172-101D-7E32-DBB1-9DC06BA98E3E}"/>
                </a:ext>
              </a:extLst>
            </p:cNvPr>
            <p:cNvSpPr/>
            <p:nvPr/>
          </p:nvSpPr>
          <p:spPr>
            <a:xfrm>
              <a:off x="7449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6" name="椭圆 55">
              <a:extLst>
                <a:ext uri="{FF2B5EF4-FFF2-40B4-BE49-F238E27FC236}">
                  <a16:creationId xmlns:a16="http://schemas.microsoft.com/office/drawing/2014/main" id="{A6DF5529-129D-8EC0-5F4E-36E1D84B3D73}"/>
                </a:ext>
              </a:extLst>
            </p:cNvPr>
            <p:cNvSpPr/>
            <p:nvPr/>
          </p:nvSpPr>
          <p:spPr>
            <a:xfrm>
              <a:off x="7640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7" name="椭圆 56">
              <a:extLst>
                <a:ext uri="{FF2B5EF4-FFF2-40B4-BE49-F238E27FC236}">
                  <a16:creationId xmlns:a16="http://schemas.microsoft.com/office/drawing/2014/main" id="{87CA497B-EC0D-A457-0A31-57B7E9A1F2C7}"/>
                </a:ext>
              </a:extLst>
            </p:cNvPr>
            <p:cNvSpPr/>
            <p:nvPr/>
          </p:nvSpPr>
          <p:spPr>
            <a:xfrm>
              <a:off x="7830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8" name="椭圆 57">
              <a:extLst>
                <a:ext uri="{FF2B5EF4-FFF2-40B4-BE49-F238E27FC236}">
                  <a16:creationId xmlns:a16="http://schemas.microsoft.com/office/drawing/2014/main" id="{9A16742B-937B-B7D8-8346-52B773C508D4}"/>
                </a:ext>
              </a:extLst>
            </p:cNvPr>
            <p:cNvSpPr/>
            <p:nvPr/>
          </p:nvSpPr>
          <p:spPr>
            <a:xfrm>
              <a:off x="8021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9" name="椭圆 58">
              <a:extLst>
                <a:ext uri="{FF2B5EF4-FFF2-40B4-BE49-F238E27FC236}">
                  <a16:creationId xmlns:a16="http://schemas.microsoft.com/office/drawing/2014/main" id="{3657B80C-99F2-0F5A-5B59-AA08FE4FC35D}"/>
                </a:ext>
              </a:extLst>
            </p:cNvPr>
            <p:cNvSpPr/>
            <p:nvPr/>
          </p:nvSpPr>
          <p:spPr>
            <a:xfrm>
              <a:off x="8211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0" name="椭圆 59">
              <a:extLst>
                <a:ext uri="{FF2B5EF4-FFF2-40B4-BE49-F238E27FC236}">
                  <a16:creationId xmlns:a16="http://schemas.microsoft.com/office/drawing/2014/main" id="{255D85C7-B6B7-FB9E-6C8C-E07AE5FF0315}"/>
                </a:ext>
              </a:extLst>
            </p:cNvPr>
            <p:cNvSpPr/>
            <p:nvPr/>
          </p:nvSpPr>
          <p:spPr>
            <a:xfrm>
              <a:off x="8402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1" name="椭圆 60">
              <a:extLst>
                <a:ext uri="{FF2B5EF4-FFF2-40B4-BE49-F238E27FC236}">
                  <a16:creationId xmlns:a16="http://schemas.microsoft.com/office/drawing/2014/main" id="{B44EF850-64FF-972B-9779-185FE8FFA85C}"/>
                </a:ext>
              </a:extLst>
            </p:cNvPr>
            <p:cNvSpPr/>
            <p:nvPr/>
          </p:nvSpPr>
          <p:spPr>
            <a:xfrm>
              <a:off x="8592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2" name="椭圆 61">
              <a:extLst>
                <a:ext uri="{FF2B5EF4-FFF2-40B4-BE49-F238E27FC236}">
                  <a16:creationId xmlns:a16="http://schemas.microsoft.com/office/drawing/2014/main" id="{E04DF3B4-CFD2-C621-35E8-7FA66DE4D315}"/>
                </a:ext>
              </a:extLst>
            </p:cNvPr>
            <p:cNvSpPr/>
            <p:nvPr/>
          </p:nvSpPr>
          <p:spPr>
            <a:xfrm>
              <a:off x="8783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3" name="椭圆 62">
              <a:extLst>
                <a:ext uri="{FF2B5EF4-FFF2-40B4-BE49-F238E27FC236}">
                  <a16:creationId xmlns:a16="http://schemas.microsoft.com/office/drawing/2014/main" id="{026C38C9-18EA-EA4F-66FD-C8FD6FC47F06}"/>
                </a:ext>
              </a:extLst>
            </p:cNvPr>
            <p:cNvSpPr/>
            <p:nvPr/>
          </p:nvSpPr>
          <p:spPr>
            <a:xfrm>
              <a:off x="8973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4" name="椭圆 63">
              <a:extLst>
                <a:ext uri="{FF2B5EF4-FFF2-40B4-BE49-F238E27FC236}">
                  <a16:creationId xmlns:a16="http://schemas.microsoft.com/office/drawing/2014/main" id="{A3873FDA-F039-1CD4-9243-5A04A11A8A44}"/>
                </a:ext>
              </a:extLst>
            </p:cNvPr>
            <p:cNvSpPr/>
            <p:nvPr/>
          </p:nvSpPr>
          <p:spPr>
            <a:xfrm>
              <a:off x="9164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5" name="椭圆 64">
              <a:extLst>
                <a:ext uri="{FF2B5EF4-FFF2-40B4-BE49-F238E27FC236}">
                  <a16:creationId xmlns:a16="http://schemas.microsoft.com/office/drawing/2014/main" id="{EBF5B7BE-0D24-F50F-A659-9CD8AE100003}"/>
                </a:ext>
              </a:extLst>
            </p:cNvPr>
            <p:cNvSpPr/>
            <p:nvPr/>
          </p:nvSpPr>
          <p:spPr>
            <a:xfrm>
              <a:off x="9354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6" name="椭圆 65">
              <a:extLst>
                <a:ext uri="{FF2B5EF4-FFF2-40B4-BE49-F238E27FC236}">
                  <a16:creationId xmlns:a16="http://schemas.microsoft.com/office/drawing/2014/main" id="{2E189F90-0B3F-41B0-E4AC-2FD2B10F46D1}"/>
                </a:ext>
              </a:extLst>
            </p:cNvPr>
            <p:cNvSpPr/>
            <p:nvPr/>
          </p:nvSpPr>
          <p:spPr>
            <a:xfrm>
              <a:off x="9545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7" name="椭圆 66">
              <a:extLst>
                <a:ext uri="{FF2B5EF4-FFF2-40B4-BE49-F238E27FC236}">
                  <a16:creationId xmlns:a16="http://schemas.microsoft.com/office/drawing/2014/main" id="{930C1615-7DAE-BC9A-8A0F-7280EDB45517}"/>
                </a:ext>
              </a:extLst>
            </p:cNvPr>
            <p:cNvSpPr/>
            <p:nvPr/>
          </p:nvSpPr>
          <p:spPr>
            <a:xfrm>
              <a:off x="9735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8" name="椭圆 67">
              <a:extLst>
                <a:ext uri="{FF2B5EF4-FFF2-40B4-BE49-F238E27FC236}">
                  <a16:creationId xmlns:a16="http://schemas.microsoft.com/office/drawing/2014/main" id="{4F2A6EB6-316E-65AB-4DD6-ADDE7DB3961A}"/>
                </a:ext>
              </a:extLst>
            </p:cNvPr>
            <p:cNvSpPr/>
            <p:nvPr/>
          </p:nvSpPr>
          <p:spPr>
            <a:xfrm>
              <a:off x="9926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9" name="椭圆 68">
              <a:extLst>
                <a:ext uri="{FF2B5EF4-FFF2-40B4-BE49-F238E27FC236}">
                  <a16:creationId xmlns:a16="http://schemas.microsoft.com/office/drawing/2014/main" id="{E50D27F8-D05C-D420-5A2E-02B98A71BFF1}"/>
                </a:ext>
              </a:extLst>
            </p:cNvPr>
            <p:cNvSpPr/>
            <p:nvPr/>
          </p:nvSpPr>
          <p:spPr>
            <a:xfrm>
              <a:off x="10116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0" name="椭圆 69">
              <a:extLst>
                <a:ext uri="{FF2B5EF4-FFF2-40B4-BE49-F238E27FC236}">
                  <a16:creationId xmlns:a16="http://schemas.microsoft.com/office/drawing/2014/main" id="{AA062D9F-8189-F3A4-45D7-E660A402AECA}"/>
                </a:ext>
              </a:extLst>
            </p:cNvPr>
            <p:cNvSpPr/>
            <p:nvPr/>
          </p:nvSpPr>
          <p:spPr>
            <a:xfrm>
              <a:off x="7259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1" name="椭圆 70">
              <a:extLst>
                <a:ext uri="{FF2B5EF4-FFF2-40B4-BE49-F238E27FC236}">
                  <a16:creationId xmlns:a16="http://schemas.microsoft.com/office/drawing/2014/main" id="{F7B47DC0-63E2-412F-26A0-CC94FC0713DE}"/>
                </a:ext>
              </a:extLst>
            </p:cNvPr>
            <p:cNvSpPr/>
            <p:nvPr/>
          </p:nvSpPr>
          <p:spPr>
            <a:xfrm>
              <a:off x="7449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2" name="椭圆 71">
              <a:extLst>
                <a:ext uri="{FF2B5EF4-FFF2-40B4-BE49-F238E27FC236}">
                  <a16:creationId xmlns:a16="http://schemas.microsoft.com/office/drawing/2014/main" id="{2446626E-3C1A-A0CE-4C39-DBAB78666F65}"/>
                </a:ext>
              </a:extLst>
            </p:cNvPr>
            <p:cNvSpPr/>
            <p:nvPr/>
          </p:nvSpPr>
          <p:spPr>
            <a:xfrm>
              <a:off x="7640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3" name="椭圆 72">
              <a:extLst>
                <a:ext uri="{FF2B5EF4-FFF2-40B4-BE49-F238E27FC236}">
                  <a16:creationId xmlns:a16="http://schemas.microsoft.com/office/drawing/2014/main" id="{4E9CF6CE-CFB2-CB17-485E-051AEDB87D3E}"/>
                </a:ext>
              </a:extLst>
            </p:cNvPr>
            <p:cNvSpPr/>
            <p:nvPr/>
          </p:nvSpPr>
          <p:spPr>
            <a:xfrm>
              <a:off x="7830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4" name="椭圆 73">
              <a:extLst>
                <a:ext uri="{FF2B5EF4-FFF2-40B4-BE49-F238E27FC236}">
                  <a16:creationId xmlns:a16="http://schemas.microsoft.com/office/drawing/2014/main" id="{F4E2F80F-EF34-BB95-6A54-9DFAB618F65D}"/>
                </a:ext>
              </a:extLst>
            </p:cNvPr>
            <p:cNvSpPr/>
            <p:nvPr/>
          </p:nvSpPr>
          <p:spPr>
            <a:xfrm>
              <a:off x="8021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5" name="椭圆 74">
              <a:extLst>
                <a:ext uri="{FF2B5EF4-FFF2-40B4-BE49-F238E27FC236}">
                  <a16:creationId xmlns:a16="http://schemas.microsoft.com/office/drawing/2014/main" id="{323BE76B-A6E2-8B3C-013F-4A38D243DFC2}"/>
                </a:ext>
              </a:extLst>
            </p:cNvPr>
            <p:cNvSpPr/>
            <p:nvPr/>
          </p:nvSpPr>
          <p:spPr>
            <a:xfrm>
              <a:off x="8211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6" name="椭圆 75">
              <a:extLst>
                <a:ext uri="{FF2B5EF4-FFF2-40B4-BE49-F238E27FC236}">
                  <a16:creationId xmlns:a16="http://schemas.microsoft.com/office/drawing/2014/main" id="{D31528DC-D577-ACE8-B0D7-46085928A64F}"/>
                </a:ext>
              </a:extLst>
            </p:cNvPr>
            <p:cNvSpPr/>
            <p:nvPr/>
          </p:nvSpPr>
          <p:spPr>
            <a:xfrm>
              <a:off x="8402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7" name="椭圆 76">
              <a:extLst>
                <a:ext uri="{FF2B5EF4-FFF2-40B4-BE49-F238E27FC236}">
                  <a16:creationId xmlns:a16="http://schemas.microsoft.com/office/drawing/2014/main" id="{9133BA5A-E748-7FA5-9571-A918774C30D5}"/>
                </a:ext>
              </a:extLst>
            </p:cNvPr>
            <p:cNvSpPr/>
            <p:nvPr/>
          </p:nvSpPr>
          <p:spPr>
            <a:xfrm>
              <a:off x="8592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8" name="椭圆 77">
              <a:extLst>
                <a:ext uri="{FF2B5EF4-FFF2-40B4-BE49-F238E27FC236}">
                  <a16:creationId xmlns:a16="http://schemas.microsoft.com/office/drawing/2014/main" id="{704959B8-00AB-AAE2-9028-FC179100394C}"/>
                </a:ext>
              </a:extLst>
            </p:cNvPr>
            <p:cNvSpPr/>
            <p:nvPr/>
          </p:nvSpPr>
          <p:spPr>
            <a:xfrm>
              <a:off x="8783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9" name="椭圆 78">
              <a:extLst>
                <a:ext uri="{FF2B5EF4-FFF2-40B4-BE49-F238E27FC236}">
                  <a16:creationId xmlns:a16="http://schemas.microsoft.com/office/drawing/2014/main" id="{059DC284-553C-8067-109C-F482649981FF}"/>
                </a:ext>
              </a:extLst>
            </p:cNvPr>
            <p:cNvSpPr/>
            <p:nvPr/>
          </p:nvSpPr>
          <p:spPr>
            <a:xfrm>
              <a:off x="8973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0" name="椭圆 79">
              <a:extLst>
                <a:ext uri="{FF2B5EF4-FFF2-40B4-BE49-F238E27FC236}">
                  <a16:creationId xmlns:a16="http://schemas.microsoft.com/office/drawing/2014/main" id="{C38867E3-5739-1D0F-74A4-F547763D93DE}"/>
                </a:ext>
              </a:extLst>
            </p:cNvPr>
            <p:cNvSpPr/>
            <p:nvPr/>
          </p:nvSpPr>
          <p:spPr>
            <a:xfrm>
              <a:off x="9164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1" name="椭圆 80">
              <a:extLst>
                <a:ext uri="{FF2B5EF4-FFF2-40B4-BE49-F238E27FC236}">
                  <a16:creationId xmlns:a16="http://schemas.microsoft.com/office/drawing/2014/main" id="{935F5CBB-6086-318F-40C1-3DCA95257897}"/>
                </a:ext>
              </a:extLst>
            </p:cNvPr>
            <p:cNvSpPr/>
            <p:nvPr/>
          </p:nvSpPr>
          <p:spPr>
            <a:xfrm>
              <a:off x="9354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2" name="椭圆 81">
              <a:extLst>
                <a:ext uri="{FF2B5EF4-FFF2-40B4-BE49-F238E27FC236}">
                  <a16:creationId xmlns:a16="http://schemas.microsoft.com/office/drawing/2014/main" id="{E0F6AE51-20AE-06E4-ACC2-F3AF1213ED7D}"/>
                </a:ext>
              </a:extLst>
            </p:cNvPr>
            <p:cNvSpPr/>
            <p:nvPr/>
          </p:nvSpPr>
          <p:spPr>
            <a:xfrm>
              <a:off x="9545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3" name="椭圆 82">
              <a:extLst>
                <a:ext uri="{FF2B5EF4-FFF2-40B4-BE49-F238E27FC236}">
                  <a16:creationId xmlns:a16="http://schemas.microsoft.com/office/drawing/2014/main" id="{988C26DF-818F-7CCE-EE3F-1CBD664C584B}"/>
                </a:ext>
              </a:extLst>
            </p:cNvPr>
            <p:cNvSpPr/>
            <p:nvPr/>
          </p:nvSpPr>
          <p:spPr>
            <a:xfrm>
              <a:off x="9735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4" name="椭圆 83">
              <a:extLst>
                <a:ext uri="{FF2B5EF4-FFF2-40B4-BE49-F238E27FC236}">
                  <a16:creationId xmlns:a16="http://schemas.microsoft.com/office/drawing/2014/main" id="{AF2C181B-CE8A-41FD-3C71-E97A0C3A882C}"/>
                </a:ext>
              </a:extLst>
            </p:cNvPr>
            <p:cNvSpPr/>
            <p:nvPr/>
          </p:nvSpPr>
          <p:spPr>
            <a:xfrm>
              <a:off x="9926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5" name="椭圆 84">
              <a:extLst>
                <a:ext uri="{FF2B5EF4-FFF2-40B4-BE49-F238E27FC236}">
                  <a16:creationId xmlns:a16="http://schemas.microsoft.com/office/drawing/2014/main" id="{07E2515B-A287-1EC3-80F4-083EDFA6435C}"/>
                </a:ext>
              </a:extLst>
            </p:cNvPr>
            <p:cNvSpPr/>
            <p:nvPr/>
          </p:nvSpPr>
          <p:spPr>
            <a:xfrm>
              <a:off x="10116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6" name="椭圆 85">
              <a:extLst>
                <a:ext uri="{FF2B5EF4-FFF2-40B4-BE49-F238E27FC236}">
                  <a16:creationId xmlns:a16="http://schemas.microsoft.com/office/drawing/2014/main" id="{E5B4742E-0B64-B0CF-DC4A-604A8B9021B2}"/>
                </a:ext>
              </a:extLst>
            </p:cNvPr>
            <p:cNvSpPr/>
            <p:nvPr/>
          </p:nvSpPr>
          <p:spPr>
            <a:xfrm>
              <a:off x="7259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7" name="椭圆 86">
              <a:extLst>
                <a:ext uri="{FF2B5EF4-FFF2-40B4-BE49-F238E27FC236}">
                  <a16:creationId xmlns:a16="http://schemas.microsoft.com/office/drawing/2014/main" id="{3C44FBF8-47A8-DFE1-DB9F-0F71A7E751B1}"/>
                </a:ext>
              </a:extLst>
            </p:cNvPr>
            <p:cNvSpPr/>
            <p:nvPr/>
          </p:nvSpPr>
          <p:spPr>
            <a:xfrm>
              <a:off x="7449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8" name="椭圆 87">
              <a:extLst>
                <a:ext uri="{FF2B5EF4-FFF2-40B4-BE49-F238E27FC236}">
                  <a16:creationId xmlns:a16="http://schemas.microsoft.com/office/drawing/2014/main" id="{9A7C6161-91BD-3828-C1D0-2238F5E2AE3E}"/>
                </a:ext>
              </a:extLst>
            </p:cNvPr>
            <p:cNvSpPr/>
            <p:nvPr/>
          </p:nvSpPr>
          <p:spPr>
            <a:xfrm>
              <a:off x="7640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9" name="椭圆 88">
              <a:extLst>
                <a:ext uri="{FF2B5EF4-FFF2-40B4-BE49-F238E27FC236}">
                  <a16:creationId xmlns:a16="http://schemas.microsoft.com/office/drawing/2014/main" id="{A4654DCF-D619-4D2F-B40C-78CA727E45FA}"/>
                </a:ext>
              </a:extLst>
            </p:cNvPr>
            <p:cNvSpPr/>
            <p:nvPr/>
          </p:nvSpPr>
          <p:spPr>
            <a:xfrm>
              <a:off x="7830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0" name="椭圆 89">
              <a:extLst>
                <a:ext uri="{FF2B5EF4-FFF2-40B4-BE49-F238E27FC236}">
                  <a16:creationId xmlns:a16="http://schemas.microsoft.com/office/drawing/2014/main" id="{B30C81E0-3C51-8E3E-BE86-7A06F170744E}"/>
                </a:ext>
              </a:extLst>
            </p:cNvPr>
            <p:cNvSpPr/>
            <p:nvPr/>
          </p:nvSpPr>
          <p:spPr>
            <a:xfrm>
              <a:off x="8021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1" name="椭圆 90">
              <a:extLst>
                <a:ext uri="{FF2B5EF4-FFF2-40B4-BE49-F238E27FC236}">
                  <a16:creationId xmlns:a16="http://schemas.microsoft.com/office/drawing/2014/main" id="{D26410C3-C109-AC2C-1115-E66077A7D305}"/>
                </a:ext>
              </a:extLst>
            </p:cNvPr>
            <p:cNvSpPr/>
            <p:nvPr/>
          </p:nvSpPr>
          <p:spPr>
            <a:xfrm>
              <a:off x="8211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2" name="椭圆 91">
              <a:extLst>
                <a:ext uri="{FF2B5EF4-FFF2-40B4-BE49-F238E27FC236}">
                  <a16:creationId xmlns:a16="http://schemas.microsoft.com/office/drawing/2014/main" id="{D210F96D-57A4-D154-A4D5-356CB4D084BE}"/>
                </a:ext>
              </a:extLst>
            </p:cNvPr>
            <p:cNvSpPr/>
            <p:nvPr/>
          </p:nvSpPr>
          <p:spPr>
            <a:xfrm>
              <a:off x="8402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3" name="椭圆 92">
              <a:extLst>
                <a:ext uri="{FF2B5EF4-FFF2-40B4-BE49-F238E27FC236}">
                  <a16:creationId xmlns:a16="http://schemas.microsoft.com/office/drawing/2014/main" id="{BB09416C-B944-8BCD-6B7B-CE8DEFE1973A}"/>
                </a:ext>
              </a:extLst>
            </p:cNvPr>
            <p:cNvSpPr/>
            <p:nvPr/>
          </p:nvSpPr>
          <p:spPr>
            <a:xfrm>
              <a:off x="8592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4" name="椭圆 93">
              <a:extLst>
                <a:ext uri="{FF2B5EF4-FFF2-40B4-BE49-F238E27FC236}">
                  <a16:creationId xmlns:a16="http://schemas.microsoft.com/office/drawing/2014/main" id="{2D6F0FE2-101E-6286-7289-1BDB787420B5}"/>
                </a:ext>
              </a:extLst>
            </p:cNvPr>
            <p:cNvSpPr/>
            <p:nvPr/>
          </p:nvSpPr>
          <p:spPr>
            <a:xfrm>
              <a:off x="8783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5" name="椭圆 94">
              <a:extLst>
                <a:ext uri="{FF2B5EF4-FFF2-40B4-BE49-F238E27FC236}">
                  <a16:creationId xmlns:a16="http://schemas.microsoft.com/office/drawing/2014/main" id="{95E1363D-FA48-DADA-90EC-9C5F3D699711}"/>
                </a:ext>
              </a:extLst>
            </p:cNvPr>
            <p:cNvSpPr/>
            <p:nvPr/>
          </p:nvSpPr>
          <p:spPr>
            <a:xfrm>
              <a:off x="8973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6" name="椭圆 95">
              <a:extLst>
                <a:ext uri="{FF2B5EF4-FFF2-40B4-BE49-F238E27FC236}">
                  <a16:creationId xmlns:a16="http://schemas.microsoft.com/office/drawing/2014/main" id="{95244877-3AE4-30B5-3AA7-C8C9DDC273B7}"/>
                </a:ext>
              </a:extLst>
            </p:cNvPr>
            <p:cNvSpPr/>
            <p:nvPr/>
          </p:nvSpPr>
          <p:spPr>
            <a:xfrm>
              <a:off x="9164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7" name="椭圆 96">
              <a:extLst>
                <a:ext uri="{FF2B5EF4-FFF2-40B4-BE49-F238E27FC236}">
                  <a16:creationId xmlns:a16="http://schemas.microsoft.com/office/drawing/2014/main" id="{7EF78228-768E-8A48-E13A-C8E76A1EAE1A}"/>
                </a:ext>
              </a:extLst>
            </p:cNvPr>
            <p:cNvSpPr/>
            <p:nvPr/>
          </p:nvSpPr>
          <p:spPr>
            <a:xfrm>
              <a:off x="9354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8" name="椭圆 97">
              <a:extLst>
                <a:ext uri="{FF2B5EF4-FFF2-40B4-BE49-F238E27FC236}">
                  <a16:creationId xmlns:a16="http://schemas.microsoft.com/office/drawing/2014/main" id="{14C0456E-C67F-7912-7083-9A07181B784F}"/>
                </a:ext>
              </a:extLst>
            </p:cNvPr>
            <p:cNvSpPr/>
            <p:nvPr/>
          </p:nvSpPr>
          <p:spPr>
            <a:xfrm>
              <a:off x="9545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9" name="椭圆 98">
              <a:extLst>
                <a:ext uri="{FF2B5EF4-FFF2-40B4-BE49-F238E27FC236}">
                  <a16:creationId xmlns:a16="http://schemas.microsoft.com/office/drawing/2014/main" id="{49419D9F-2013-6C3F-F168-72BDA120CE74}"/>
                </a:ext>
              </a:extLst>
            </p:cNvPr>
            <p:cNvSpPr/>
            <p:nvPr/>
          </p:nvSpPr>
          <p:spPr>
            <a:xfrm>
              <a:off x="9735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0" name="椭圆 99">
              <a:extLst>
                <a:ext uri="{FF2B5EF4-FFF2-40B4-BE49-F238E27FC236}">
                  <a16:creationId xmlns:a16="http://schemas.microsoft.com/office/drawing/2014/main" id="{25956EE5-AA85-CD02-0065-5FDD60AB5130}"/>
                </a:ext>
              </a:extLst>
            </p:cNvPr>
            <p:cNvSpPr/>
            <p:nvPr/>
          </p:nvSpPr>
          <p:spPr>
            <a:xfrm>
              <a:off x="9926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1" name="椭圆 100">
              <a:extLst>
                <a:ext uri="{FF2B5EF4-FFF2-40B4-BE49-F238E27FC236}">
                  <a16:creationId xmlns:a16="http://schemas.microsoft.com/office/drawing/2014/main" id="{7F866C10-689C-A057-4912-BFECEA8CB339}"/>
                </a:ext>
              </a:extLst>
            </p:cNvPr>
            <p:cNvSpPr/>
            <p:nvPr/>
          </p:nvSpPr>
          <p:spPr>
            <a:xfrm>
              <a:off x="10116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2" name="椭圆 101">
              <a:extLst>
                <a:ext uri="{FF2B5EF4-FFF2-40B4-BE49-F238E27FC236}">
                  <a16:creationId xmlns:a16="http://schemas.microsoft.com/office/drawing/2014/main" id="{2DF5D8B0-A332-0FBC-6FC1-BB22D75CDAE6}"/>
                </a:ext>
              </a:extLst>
            </p:cNvPr>
            <p:cNvSpPr/>
            <p:nvPr/>
          </p:nvSpPr>
          <p:spPr>
            <a:xfrm>
              <a:off x="7259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3" name="椭圆 102">
              <a:extLst>
                <a:ext uri="{FF2B5EF4-FFF2-40B4-BE49-F238E27FC236}">
                  <a16:creationId xmlns:a16="http://schemas.microsoft.com/office/drawing/2014/main" id="{435649D9-4ABA-557A-87D5-93D19352BC42}"/>
                </a:ext>
              </a:extLst>
            </p:cNvPr>
            <p:cNvSpPr/>
            <p:nvPr/>
          </p:nvSpPr>
          <p:spPr>
            <a:xfrm>
              <a:off x="7449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4" name="椭圆 103">
              <a:extLst>
                <a:ext uri="{FF2B5EF4-FFF2-40B4-BE49-F238E27FC236}">
                  <a16:creationId xmlns:a16="http://schemas.microsoft.com/office/drawing/2014/main" id="{F3F3F811-AB25-7665-AFD3-3C3A67845347}"/>
                </a:ext>
              </a:extLst>
            </p:cNvPr>
            <p:cNvSpPr/>
            <p:nvPr/>
          </p:nvSpPr>
          <p:spPr>
            <a:xfrm>
              <a:off x="7640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5" name="椭圆 104">
              <a:extLst>
                <a:ext uri="{FF2B5EF4-FFF2-40B4-BE49-F238E27FC236}">
                  <a16:creationId xmlns:a16="http://schemas.microsoft.com/office/drawing/2014/main" id="{D19005E5-0659-9335-F3DF-6B92173D56F7}"/>
                </a:ext>
              </a:extLst>
            </p:cNvPr>
            <p:cNvSpPr/>
            <p:nvPr/>
          </p:nvSpPr>
          <p:spPr>
            <a:xfrm>
              <a:off x="7830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6" name="椭圆 105">
              <a:extLst>
                <a:ext uri="{FF2B5EF4-FFF2-40B4-BE49-F238E27FC236}">
                  <a16:creationId xmlns:a16="http://schemas.microsoft.com/office/drawing/2014/main" id="{E9C86EFC-257E-5CAA-D99A-A2F6D77BB3B7}"/>
                </a:ext>
              </a:extLst>
            </p:cNvPr>
            <p:cNvSpPr/>
            <p:nvPr/>
          </p:nvSpPr>
          <p:spPr>
            <a:xfrm>
              <a:off x="8021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7" name="椭圆 106">
              <a:extLst>
                <a:ext uri="{FF2B5EF4-FFF2-40B4-BE49-F238E27FC236}">
                  <a16:creationId xmlns:a16="http://schemas.microsoft.com/office/drawing/2014/main" id="{4DCF9A21-1224-BEE8-49E8-109B6D33DC74}"/>
                </a:ext>
              </a:extLst>
            </p:cNvPr>
            <p:cNvSpPr/>
            <p:nvPr/>
          </p:nvSpPr>
          <p:spPr>
            <a:xfrm>
              <a:off x="8211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8" name="椭圆 107">
              <a:extLst>
                <a:ext uri="{FF2B5EF4-FFF2-40B4-BE49-F238E27FC236}">
                  <a16:creationId xmlns:a16="http://schemas.microsoft.com/office/drawing/2014/main" id="{7A5F918B-001C-DE07-BAF2-62D4568F8D78}"/>
                </a:ext>
              </a:extLst>
            </p:cNvPr>
            <p:cNvSpPr/>
            <p:nvPr/>
          </p:nvSpPr>
          <p:spPr>
            <a:xfrm>
              <a:off x="8402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9" name="椭圆 108">
              <a:extLst>
                <a:ext uri="{FF2B5EF4-FFF2-40B4-BE49-F238E27FC236}">
                  <a16:creationId xmlns:a16="http://schemas.microsoft.com/office/drawing/2014/main" id="{4DA6B857-D43B-67DF-8AC7-659069A61973}"/>
                </a:ext>
              </a:extLst>
            </p:cNvPr>
            <p:cNvSpPr/>
            <p:nvPr/>
          </p:nvSpPr>
          <p:spPr>
            <a:xfrm>
              <a:off x="8592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0" name="椭圆 109">
              <a:extLst>
                <a:ext uri="{FF2B5EF4-FFF2-40B4-BE49-F238E27FC236}">
                  <a16:creationId xmlns:a16="http://schemas.microsoft.com/office/drawing/2014/main" id="{27102498-7D50-5117-694D-21ED515E322B}"/>
                </a:ext>
              </a:extLst>
            </p:cNvPr>
            <p:cNvSpPr/>
            <p:nvPr/>
          </p:nvSpPr>
          <p:spPr>
            <a:xfrm>
              <a:off x="8783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1" name="椭圆 110">
              <a:extLst>
                <a:ext uri="{FF2B5EF4-FFF2-40B4-BE49-F238E27FC236}">
                  <a16:creationId xmlns:a16="http://schemas.microsoft.com/office/drawing/2014/main" id="{06369D0D-EE96-6B74-431F-CD6F3409E9E3}"/>
                </a:ext>
              </a:extLst>
            </p:cNvPr>
            <p:cNvSpPr/>
            <p:nvPr/>
          </p:nvSpPr>
          <p:spPr>
            <a:xfrm>
              <a:off x="8973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2" name="椭圆 111">
              <a:extLst>
                <a:ext uri="{FF2B5EF4-FFF2-40B4-BE49-F238E27FC236}">
                  <a16:creationId xmlns:a16="http://schemas.microsoft.com/office/drawing/2014/main" id="{49712F2D-0D4E-DFF2-5221-DAD038F4AEE3}"/>
                </a:ext>
              </a:extLst>
            </p:cNvPr>
            <p:cNvSpPr/>
            <p:nvPr/>
          </p:nvSpPr>
          <p:spPr>
            <a:xfrm>
              <a:off x="9164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3" name="椭圆 112">
              <a:extLst>
                <a:ext uri="{FF2B5EF4-FFF2-40B4-BE49-F238E27FC236}">
                  <a16:creationId xmlns:a16="http://schemas.microsoft.com/office/drawing/2014/main" id="{C055D1D8-D6D1-42C2-9EAC-5CE48513BA3C}"/>
                </a:ext>
              </a:extLst>
            </p:cNvPr>
            <p:cNvSpPr/>
            <p:nvPr/>
          </p:nvSpPr>
          <p:spPr>
            <a:xfrm>
              <a:off x="9354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4" name="椭圆 113">
              <a:extLst>
                <a:ext uri="{FF2B5EF4-FFF2-40B4-BE49-F238E27FC236}">
                  <a16:creationId xmlns:a16="http://schemas.microsoft.com/office/drawing/2014/main" id="{0E5A9CCE-2EF1-93F1-9807-CB1BFE74A426}"/>
                </a:ext>
              </a:extLst>
            </p:cNvPr>
            <p:cNvSpPr/>
            <p:nvPr/>
          </p:nvSpPr>
          <p:spPr>
            <a:xfrm>
              <a:off x="9545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5" name="椭圆 114">
              <a:extLst>
                <a:ext uri="{FF2B5EF4-FFF2-40B4-BE49-F238E27FC236}">
                  <a16:creationId xmlns:a16="http://schemas.microsoft.com/office/drawing/2014/main" id="{3D6C6753-3686-89F3-33B6-72F7B9E2C091}"/>
                </a:ext>
              </a:extLst>
            </p:cNvPr>
            <p:cNvSpPr/>
            <p:nvPr/>
          </p:nvSpPr>
          <p:spPr>
            <a:xfrm>
              <a:off x="9735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6" name="椭圆 115">
              <a:extLst>
                <a:ext uri="{FF2B5EF4-FFF2-40B4-BE49-F238E27FC236}">
                  <a16:creationId xmlns:a16="http://schemas.microsoft.com/office/drawing/2014/main" id="{91B36137-9F48-91E1-5544-D6273CF6D5CF}"/>
                </a:ext>
              </a:extLst>
            </p:cNvPr>
            <p:cNvSpPr/>
            <p:nvPr/>
          </p:nvSpPr>
          <p:spPr>
            <a:xfrm>
              <a:off x="9926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7" name="椭圆 116">
              <a:extLst>
                <a:ext uri="{FF2B5EF4-FFF2-40B4-BE49-F238E27FC236}">
                  <a16:creationId xmlns:a16="http://schemas.microsoft.com/office/drawing/2014/main" id="{3B8C7617-672E-2C52-724F-2F70EF763A36}"/>
                </a:ext>
              </a:extLst>
            </p:cNvPr>
            <p:cNvSpPr/>
            <p:nvPr/>
          </p:nvSpPr>
          <p:spPr>
            <a:xfrm>
              <a:off x="10116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8" name="椭圆 117">
              <a:extLst>
                <a:ext uri="{FF2B5EF4-FFF2-40B4-BE49-F238E27FC236}">
                  <a16:creationId xmlns:a16="http://schemas.microsoft.com/office/drawing/2014/main" id="{4E8C47B6-D82F-47E9-8D91-61E99923CB69}"/>
                </a:ext>
              </a:extLst>
            </p:cNvPr>
            <p:cNvSpPr/>
            <p:nvPr/>
          </p:nvSpPr>
          <p:spPr>
            <a:xfrm>
              <a:off x="7259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9" name="椭圆 118">
              <a:extLst>
                <a:ext uri="{FF2B5EF4-FFF2-40B4-BE49-F238E27FC236}">
                  <a16:creationId xmlns:a16="http://schemas.microsoft.com/office/drawing/2014/main" id="{D03A5C43-91BB-571A-2777-80814AB46794}"/>
                </a:ext>
              </a:extLst>
            </p:cNvPr>
            <p:cNvSpPr/>
            <p:nvPr/>
          </p:nvSpPr>
          <p:spPr>
            <a:xfrm>
              <a:off x="7449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0" name="椭圆 119">
              <a:extLst>
                <a:ext uri="{FF2B5EF4-FFF2-40B4-BE49-F238E27FC236}">
                  <a16:creationId xmlns:a16="http://schemas.microsoft.com/office/drawing/2014/main" id="{2AD6A6B7-3B0B-3910-6985-FE34A3D4F127}"/>
                </a:ext>
              </a:extLst>
            </p:cNvPr>
            <p:cNvSpPr/>
            <p:nvPr/>
          </p:nvSpPr>
          <p:spPr>
            <a:xfrm>
              <a:off x="7640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1" name="椭圆 120">
              <a:extLst>
                <a:ext uri="{FF2B5EF4-FFF2-40B4-BE49-F238E27FC236}">
                  <a16:creationId xmlns:a16="http://schemas.microsoft.com/office/drawing/2014/main" id="{A6240EBC-7D08-3719-E7E0-184F5FDF7F23}"/>
                </a:ext>
              </a:extLst>
            </p:cNvPr>
            <p:cNvSpPr/>
            <p:nvPr/>
          </p:nvSpPr>
          <p:spPr>
            <a:xfrm>
              <a:off x="7830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2" name="椭圆 121">
              <a:extLst>
                <a:ext uri="{FF2B5EF4-FFF2-40B4-BE49-F238E27FC236}">
                  <a16:creationId xmlns:a16="http://schemas.microsoft.com/office/drawing/2014/main" id="{510CF088-A3F7-54BB-A17B-BE65C8B6C295}"/>
                </a:ext>
              </a:extLst>
            </p:cNvPr>
            <p:cNvSpPr/>
            <p:nvPr/>
          </p:nvSpPr>
          <p:spPr>
            <a:xfrm>
              <a:off x="8021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3" name="椭圆 122">
              <a:extLst>
                <a:ext uri="{FF2B5EF4-FFF2-40B4-BE49-F238E27FC236}">
                  <a16:creationId xmlns:a16="http://schemas.microsoft.com/office/drawing/2014/main" id="{9A87EA6D-CFCD-E9AE-C6D3-88597A5AAF5B}"/>
                </a:ext>
              </a:extLst>
            </p:cNvPr>
            <p:cNvSpPr/>
            <p:nvPr/>
          </p:nvSpPr>
          <p:spPr>
            <a:xfrm>
              <a:off x="8211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4" name="椭圆 123">
              <a:extLst>
                <a:ext uri="{FF2B5EF4-FFF2-40B4-BE49-F238E27FC236}">
                  <a16:creationId xmlns:a16="http://schemas.microsoft.com/office/drawing/2014/main" id="{AE46DA9F-02ED-2CF7-CB5D-2E813554DABD}"/>
                </a:ext>
              </a:extLst>
            </p:cNvPr>
            <p:cNvSpPr/>
            <p:nvPr/>
          </p:nvSpPr>
          <p:spPr>
            <a:xfrm>
              <a:off x="8402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5" name="椭圆 124">
              <a:extLst>
                <a:ext uri="{FF2B5EF4-FFF2-40B4-BE49-F238E27FC236}">
                  <a16:creationId xmlns:a16="http://schemas.microsoft.com/office/drawing/2014/main" id="{0C7A1433-D1E2-19AC-6D39-20E6543BDDC7}"/>
                </a:ext>
              </a:extLst>
            </p:cNvPr>
            <p:cNvSpPr/>
            <p:nvPr/>
          </p:nvSpPr>
          <p:spPr>
            <a:xfrm>
              <a:off x="8592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6" name="椭圆 125">
              <a:extLst>
                <a:ext uri="{FF2B5EF4-FFF2-40B4-BE49-F238E27FC236}">
                  <a16:creationId xmlns:a16="http://schemas.microsoft.com/office/drawing/2014/main" id="{41BED061-96AB-4DA7-D58D-01893722A4E7}"/>
                </a:ext>
              </a:extLst>
            </p:cNvPr>
            <p:cNvSpPr/>
            <p:nvPr/>
          </p:nvSpPr>
          <p:spPr>
            <a:xfrm>
              <a:off x="8783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7" name="椭圆 126">
              <a:extLst>
                <a:ext uri="{FF2B5EF4-FFF2-40B4-BE49-F238E27FC236}">
                  <a16:creationId xmlns:a16="http://schemas.microsoft.com/office/drawing/2014/main" id="{8D505488-B791-91B7-2C00-557E1CD5977B}"/>
                </a:ext>
              </a:extLst>
            </p:cNvPr>
            <p:cNvSpPr/>
            <p:nvPr/>
          </p:nvSpPr>
          <p:spPr>
            <a:xfrm>
              <a:off x="8973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8" name="椭圆 127">
              <a:extLst>
                <a:ext uri="{FF2B5EF4-FFF2-40B4-BE49-F238E27FC236}">
                  <a16:creationId xmlns:a16="http://schemas.microsoft.com/office/drawing/2014/main" id="{4370D861-7EE9-1CB7-F8EF-47A8C815E49F}"/>
                </a:ext>
              </a:extLst>
            </p:cNvPr>
            <p:cNvSpPr/>
            <p:nvPr/>
          </p:nvSpPr>
          <p:spPr>
            <a:xfrm>
              <a:off x="9164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9" name="椭圆 128">
              <a:extLst>
                <a:ext uri="{FF2B5EF4-FFF2-40B4-BE49-F238E27FC236}">
                  <a16:creationId xmlns:a16="http://schemas.microsoft.com/office/drawing/2014/main" id="{A9DB2D82-40E9-8712-161D-41AC222D4D29}"/>
                </a:ext>
              </a:extLst>
            </p:cNvPr>
            <p:cNvSpPr/>
            <p:nvPr/>
          </p:nvSpPr>
          <p:spPr>
            <a:xfrm>
              <a:off x="9354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0" name="椭圆 129">
              <a:extLst>
                <a:ext uri="{FF2B5EF4-FFF2-40B4-BE49-F238E27FC236}">
                  <a16:creationId xmlns:a16="http://schemas.microsoft.com/office/drawing/2014/main" id="{0E3E875D-A43C-8D88-680F-8770E45D32A2}"/>
                </a:ext>
              </a:extLst>
            </p:cNvPr>
            <p:cNvSpPr/>
            <p:nvPr/>
          </p:nvSpPr>
          <p:spPr>
            <a:xfrm>
              <a:off x="9545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1" name="椭圆 130">
              <a:extLst>
                <a:ext uri="{FF2B5EF4-FFF2-40B4-BE49-F238E27FC236}">
                  <a16:creationId xmlns:a16="http://schemas.microsoft.com/office/drawing/2014/main" id="{54721850-0B22-9B7E-4668-F0011204F251}"/>
                </a:ext>
              </a:extLst>
            </p:cNvPr>
            <p:cNvSpPr/>
            <p:nvPr/>
          </p:nvSpPr>
          <p:spPr>
            <a:xfrm>
              <a:off x="9735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2" name="椭圆 131">
              <a:extLst>
                <a:ext uri="{FF2B5EF4-FFF2-40B4-BE49-F238E27FC236}">
                  <a16:creationId xmlns:a16="http://schemas.microsoft.com/office/drawing/2014/main" id="{4359E61C-C209-CA3E-A6E7-A7C3018FB454}"/>
                </a:ext>
              </a:extLst>
            </p:cNvPr>
            <p:cNvSpPr/>
            <p:nvPr/>
          </p:nvSpPr>
          <p:spPr>
            <a:xfrm>
              <a:off x="9926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3" name="椭圆 132">
              <a:extLst>
                <a:ext uri="{FF2B5EF4-FFF2-40B4-BE49-F238E27FC236}">
                  <a16:creationId xmlns:a16="http://schemas.microsoft.com/office/drawing/2014/main" id="{911DB7E7-B30F-8D34-CE94-9C311DBAA7CE}"/>
                </a:ext>
              </a:extLst>
            </p:cNvPr>
            <p:cNvSpPr/>
            <p:nvPr/>
          </p:nvSpPr>
          <p:spPr>
            <a:xfrm>
              <a:off x="10116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4" name="椭圆 133">
              <a:extLst>
                <a:ext uri="{FF2B5EF4-FFF2-40B4-BE49-F238E27FC236}">
                  <a16:creationId xmlns:a16="http://schemas.microsoft.com/office/drawing/2014/main" id="{6B88877C-D717-946F-FD37-57C03E89D6D4}"/>
                </a:ext>
              </a:extLst>
            </p:cNvPr>
            <p:cNvSpPr/>
            <p:nvPr/>
          </p:nvSpPr>
          <p:spPr>
            <a:xfrm>
              <a:off x="7259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5" name="椭圆 134">
              <a:extLst>
                <a:ext uri="{FF2B5EF4-FFF2-40B4-BE49-F238E27FC236}">
                  <a16:creationId xmlns:a16="http://schemas.microsoft.com/office/drawing/2014/main" id="{E9431E77-1402-1158-BCBA-0F540809C574}"/>
                </a:ext>
              </a:extLst>
            </p:cNvPr>
            <p:cNvSpPr/>
            <p:nvPr/>
          </p:nvSpPr>
          <p:spPr>
            <a:xfrm>
              <a:off x="7449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6" name="椭圆 135">
              <a:extLst>
                <a:ext uri="{FF2B5EF4-FFF2-40B4-BE49-F238E27FC236}">
                  <a16:creationId xmlns:a16="http://schemas.microsoft.com/office/drawing/2014/main" id="{7BC4AFCC-00F0-BEAB-E1A8-18328303A732}"/>
                </a:ext>
              </a:extLst>
            </p:cNvPr>
            <p:cNvSpPr/>
            <p:nvPr/>
          </p:nvSpPr>
          <p:spPr>
            <a:xfrm>
              <a:off x="7640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7" name="椭圆 136">
              <a:extLst>
                <a:ext uri="{FF2B5EF4-FFF2-40B4-BE49-F238E27FC236}">
                  <a16:creationId xmlns:a16="http://schemas.microsoft.com/office/drawing/2014/main" id="{FBBA9B2C-D276-D239-1E59-ED31CB9D3BBD}"/>
                </a:ext>
              </a:extLst>
            </p:cNvPr>
            <p:cNvSpPr/>
            <p:nvPr/>
          </p:nvSpPr>
          <p:spPr>
            <a:xfrm>
              <a:off x="7830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8" name="椭圆 137">
              <a:extLst>
                <a:ext uri="{FF2B5EF4-FFF2-40B4-BE49-F238E27FC236}">
                  <a16:creationId xmlns:a16="http://schemas.microsoft.com/office/drawing/2014/main" id="{EDDC7F4D-FCB4-432B-7372-0A8674521986}"/>
                </a:ext>
              </a:extLst>
            </p:cNvPr>
            <p:cNvSpPr/>
            <p:nvPr/>
          </p:nvSpPr>
          <p:spPr>
            <a:xfrm>
              <a:off x="8021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9" name="椭圆 138">
              <a:extLst>
                <a:ext uri="{FF2B5EF4-FFF2-40B4-BE49-F238E27FC236}">
                  <a16:creationId xmlns:a16="http://schemas.microsoft.com/office/drawing/2014/main" id="{DEC59B8D-6CE4-09E8-16E6-6E8817F3E88E}"/>
                </a:ext>
              </a:extLst>
            </p:cNvPr>
            <p:cNvSpPr/>
            <p:nvPr/>
          </p:nvSpPr>
          <p:spPr>
            <a:xfrm>
              <a:off x="8211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0" name="椭圆 139">
              <a:extLst>
                <a:ext uri="{FF2B5EF4-FFF2-40B4-BE49-F238E27FC236}">
                  <a16:creationId xmlns:a16="http://schemas.microsoft.com/office/drawing/2014/main" id="{37D00BF4-3AF9-567E-F221-0B60ABEC4ECF}"/>
                </a:ext>
              </a:extLst>
            </p:cNvPr>
            <p:cNvSpPr/>
            <p:nvPr/>
          </p:nvSpPr>
          <p:spPr>
            <a:xfrm>
              <a:off x="8402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1" name="椭圆 140">
              <a:extLst>
                <a:ext uri="{FF2B5EF4-FFF2-40B4-BE49-F238E27FC236}">
                  <a16:creationId xmlns:a16="http://schemas.microsoft.com/office/drawing/2014/main" id="{D4F75EF2-6273-E095-BA6C-8B6E17F614D2}"/>
                </a:ext>
              </a:extLst>
            </p:cNvPr>
            <p:cNvSpPr/>
            <p:nvPr/>
          </p:nvSpPr>
          <p:spPr>
            <a:xfrm>
              <a:off x="8592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2" name="椭圆 141">
              <a:extLst>
                <a:ext uri="{FF2B5EF4-FFF2-40B4-BE49-F238E27FC236}">
                  <a16:creationId xmlns:a16="http://schemas.microsoft.com/office/drawing/2014/main" id="{BB0EFE19-2B5D-DD0B-2C43-494459EE7B04}"/>
                </a:ext>
              </a:extLst>
            </p:cNvPr>
            <p:cNvSpPr/>
            <p:nvPr/>
          </p:nvSpPr>
          <p:spPr>
            <a:xfrm>
              <a:off x="8783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3" name="椭圆 142">
              <a:extLst>
                <a:ext uri="{FF2B5EF4-FFF2-40B4-BE49-F238E27FC236}">
                  <a16:creationId xmlns:a16="http://schemas.microsoft.com/office/drawing/2014/main" id="{22758C26-638C-684B-590A-7193759A7B90}"/>
                </a:ext>
              </a:extLst>
            </p:cNvPr>
            <p:cNvSpPr/>
            <p:nvPr/>
          </p:nvSpPr>
          <p:spPr>
            <a:xfrm>
              <a:off x="8973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4" name="椭圆 143">
              <a:extLst>
                <a:ext uri="{FF2B5EF4-FFF2-40B4-BE49-F238E27FC236}">
                  <a16:creationId xmlns:a16="http://schemas.microsoft.com/office/drawing/2014/main" id="{B92FF738-ABBA-B3C2-E398-3742EB1A65FC}"/>
                </a:ext>
              </a:extLst>
            </p:cNvPr>
            <p:cNvSpPr/>
            <p:nvPr/>
          </p:nvSpPr>
          <p:spPr>
            <a:xfrm>
              <a:off x="9164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5" name="椭圆 144">
              <a:extLst>
                <a:ext uri="{FF2B5EF4-FFF2-40B4-BE49-F238E27FC236}">
                  <a16:creationId xmlns:a16="http://schemas.microsoft.com/office/drawing/2014/main" id="{3C02C196-6C7A-A2AD-B616-A2FDCC9C8BBA}"/>
                </a:ext>
              </a:extLst>
            </p:cNvPr>
            <p:cNvSpPr/>
            <p:nvPr/>
          </p:nvSpPr>
          <p:spPr>
            <a:xfrm>
              <a:off x="9354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6" name="椭圆 145">
              <a:extLst>
                <a:ext uri="{FF2B5EF4-FFF2-40B4-BE49-F238E27FC236}">
                  <a16:creationId xmlns:a16="http://schemas.microsoft.com/office/drawing/2014/main" id="{727D7C32-8720-12D4-3596-D2863FEE0DDC}"/>
                </a:ext>
              </a:extLst>
            </p:cNvPr>
            <p:cNvSpPr/>
            <p:nvPr/>
          </p:nvSpPr>
          <p:spPr>
            <a:xfrm>
              <a:off x="9545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7" name="椭圆 146">
              <a:extLst>
                <a:ext uri="{FF2B5EF4-FFF2-40B4-BE49-F238E27FC236}">
                  <a16:creationId xmlns:a16="http://schemas.microsoft.com/office/drawing/2014/main" id="{6D1C53F7-2A08-E0BB-BF08-D36CEC83E5A4}"/>
                </a:ext>
              </a:extLst>
            </p:cNvPr>
            <p:cNvSpPr/>
            <p:nvPr/>
          </p:nvSpPr>
          <p:spPr>
            <a:xfrm>
              <a:off x="9735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8" name="椭圆 147">
              <a:extLst>
                <a:ext uri="{FF2B5EF4-FFF2-40B4-BE49-F238E27FC236}">
                  <a16:creationId xmlns:a16="http://schemas.microsoft.com/office/drawing/2014/main" id="{7791CBDF-D7C1-9CAB-0008-CDA9867CAAED}"/>
                </a:ext>
              </a:extLst>
            </p:cNvPr>
            <p:cNvSpPr/>
            <p:nvPr/>
          </p:nvSpPr>
          <p:spPr>
            <a:xfrm>
              <a:off x="9926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9" name="椭圆 148">
              <a:extLst>
                <a:ext uri="{FF2B5EF4-FFF2-40B4-BE49-F238E27FC236}">
                  <a16:creationId xmlns:a16="http://schemas.microsoft.com/office/drawing/2014/main" id="{FD7C37A2-0EAD-7A6F-6162-3C7CF14B2923}"/>
                </a:ext>
              </a:extLst>
            </p:cNvPr>
            <p:cNvSpPr/>
            <p:nvPr/>
          </p:nvSpPr>
          <p:spPr>
            <a:xfrm>
              <a:off x="10116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0" name="椭圆 149">
              <a:extLst>
                <a:ext uri="{FF2B5EF4-FFF2-40B4-BE49-F238E27FC236}">
                  <a16:creationId xmlns:a16="http://schemas.microsoft.com/office/drawing/2014/main" id="{3C726C32-EDA6-485F-7DAF-07D4DF253ECA}"/>
                </a:ext>
              </a:extLst>
            </p:cNvPr>
            <p:cNvSpPr/>
            <p:nvPr/>
          </p:nvSpPr>
          <p:spPr>
            <a:xfrm>
              <a:off x="7259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1" name="椭圆 150">
              <a:extLst>
                <a:ext uri="{FF2B5EF4-FFF2-40B4-BE49-F238E27FC236}">
                  <a16:creationId xmlns:a16="http://schemas.microsoft.com/office/drawing/2014/main" id="{85A0B592-6422-2B20-3E76-6A8ECD77E4E2}"/>
                </a:ext>
              </a:extLst>
            </p:cNvPr>
            <p:cNvSpPr/>
            <p:nvPr/>
          </p:nvSpPr>
          <p:spPr>
            <a:xfrm>
              <a:off x="7449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2" name="椭圆 151">
              <a:extLst>
                <a:ext uri="{FF2B5EF4-FFF2-40B4-BE49-F238E27FC236}">
                  <a16:creationId xmlns:a16="http://schemas.microsoft.com/office/drawing/2014/main" id="{D39C81C3-18B4-7783-75F6-24A4F0F82302}"/>
                </a:ext>
              </a:extLst>
            </p:cNvPr>
            <p:cNvSpPr/>
            <p:nvPr/>
          </p:nvSpPr>
          <p:spPr>
            <a:xfrm>
              <a:off x="7640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3" name="椭圆 152">
              <a:extLst>
                <a:ext uri="{FF2B5EF4-FFF2-40B4-BE49-F238E27FC236}">
                  <a16:creationId xmlns:a16="http://schemas.microsoft.com/office/drawing/2014/main" id="{6857C5A0-4450-0F8E-3A1E-742D88EE03D3}"/>
                </a:ext>
              </a:extLst>
            </p:cNvPr>
            <p:cNvSpPr/>
            <p:nvPr/>
          </p:nvSpPr>
          <p:spPr>
            <a:xfrm>
              <a:off x="7830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4" name="椭圆 153">
              <a:extLst>
                <a:ext uri="{FF2B5EF4-FFF2-40B4-BE49-F238E27FC236}">
                  <a16:creationId xmlns:a16="http://schemas.microsoft.com/office/drawing/2014/main" id="{E63DA83D-E7B9-21C8-5E20-85B04BAF07CD}"/>
                </a:ext>
              </a:extLst>
            </p:cNvPr>
            <p:cNvSpPr/>
            <p:nvPr/>
          </p:nvSpPr>
          <p:spPr>
            <a:xfrm>
              <a:off x="8021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5" name="椭圆 154">
              <a:extLst>
                <a:ext uri="{FF2B5EF4-FFF2-40B4-BE49-F238E27FC236}">
                  <a16:creationId xmlns:a16="http://schemas.microsoft.com/office/drawing/2014/main" id="{ADD1F53E-E45A-C4F7-2A0D-8D6558A31C6E}"/>
                </a:ext>
              </a:extLst>
            </p:cNvPr>
            <p:cNvSpPr/>
            <p:nvPr/>
          </p:nvSpPr>
          <p:spPr>
            <a:xfrm>
              <a:off x="8211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6" name="椭圆 155">
              <a:extLst>
                <a:ext uri="{FF2B5EF4-FFF2-40B4-BE49-F238E27FC236}">
                  <a16:creationId xmlns:a16="http://schemas.microsoft.com/office/drawing/2014/main" id="{819C0736-12FF-BC5F-43F1-E3932E1E30EF}"/>
                </a:ext>
              </a:extLst>
            </p:cNvPr>
            <p:cNvSpPr/>
            <p:nvPr/>
          </p:nvSpPr>
          <p:spPr>
            <a:xfrm>
              <a:off x="8402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7" name="椭圆 156">
              <a:extLst>
                <a:ext uri="{FF2B5EF4-FFF2-40B4-BE49-F238E27FC236}">
                  <a16:creationId xmlns:a16="http://schemas.microsoft.com/office/drawing/2014/main" id="{E8AC8183-3D87-F0E5-439B-6E0A64453182}"/>
                </a:ext>
              </a:extLst>
            </p:cNvPr>
            <p:cNvSpPr/>
            <p:nvPr/>
          </p:nvSpPr>
          <p:spPr>
            <a:xfrm>
              <a:off x="8592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8" name="椭圆 157">
              <a:extLst>
                <a:ext uri="{FF2B5EF4-FFF2-40B4-BE49-F238E27FC236}">
                  <a16:creationId xmlns:a16="http://schemas.microsoft.com/office/drawing/2014/main" id="{754B49AF-A1BF-7CF9-DF5D-F0B941FE6A42}"/>
                </a:ext>
              </a:extLst>
            </p:cNvPr>
            <p:cNvSpPr/>
            <p:nvPr/>
          </p:nvSpPr>
          <p:spPr>
            <a:xfrm>
              <a:off x="8783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9" name="椭圆 158">
              <a:extLst>
                <a:ext uri="{FF2B5EF4-FFF2-40B4-BE49-F238E27FC236}">
                  <a16:creationId xmlns:a16="http://schemas.microsoft.com/office/drawing/2014/main" id="{DC25328C-363C-35F5-1113-F6E912527427}"/>
                </a:ext>
              </a:extLst>
            </p:cNvPr>
            <p:cNvSpPr/>
            <p:nvPr/>
          </p:nvSpPr>
          <p:spPr>
            <a:xfrm>
              <a:off x="8973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0" name="椭圆 159">
              <a:extLst>
                <a:ext uri="{FF2B5EF4-FFF2-40B4-BE49-F238E27FC236}">
                  <a16:creationId xmlns:a16="http://schemas.microsoft.com/office/drawing/2014/main" id="{49EA2A1E-BE96-EB31-A735-1B6FBC594A31}"/>
                </a:ext>
              </a:extLst>
            </p:cNvPr>
            <p:cNvSpPr/>
            <p:nvPr/>
          </p:nvSpPr>
          <p:spPr>
            <a:xfrm>
              <a:off x="9164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1" name="椭圆 160">
              <a:extLst>
                <a:ext uri="{FF2B5EF4-FFF2-40B4-BE49-F238E27FC236}">
                  <a16:creationId xmlns:a16="http://schemas.microsoft.com/office/drawing/2014/main" id="{1EAA1764-5E49-3D63-D499-E505FF66A043}"/>
                </a:ext>
              </a:extLst>
            </p:cNvPr>
            <p:cNvSpPr/>
            <p:nvPr/>
          </p:nvSpPr>
          <p:spPr>
            <a:xfrm>
              <a:off x="9354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2" name="椭圆 161">
              <a:extLst>
                <a:ext uri="{FF2B5EF4-FFF2-40B4-BE49-F238E27FC236}">
                  <a16:creationId xmlns:a16="http://schemas.microsoft.com/office/drawing/2014/main" id="{3C936749-785E-E195-ECB0-F2A5D6EF3267}"/>
                </a:ext>
              </a:extLst>
            </p:cNvPr>
            <p:cNvSpPr/>
            <p:nvPr/>
          </p:nvSpPr>
          <p:spPr>
            <a:xfrm>
              <a:off x="9545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3" name="椭圆 162">
              <a:extLst>
                <a:ext uri="{FF2B5EF4-FFF2-40B4-BE49-F238E27FC236}">
                  <a16:creationId xmlns:a16="http://schemas.microsoft.com/office/drawing/2014/main" id="{7CD76B77-8EC5-30E0-3129-BC76D55FF468}"/>
                </a:ext>
              </a:extLst>
            </p:cNvPr>
            <p:cNvSpPr/>
            <p:nvPr/>
          </p:nvSpPr>
          <p:spPr>
            <a:xfrm>
              <a:off x="9735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4" name="椭圆 163">
              <a:extLst>
                <a:ext uri="{FF2B5EF4-FFF2-40B4-BE49-F238E27FC236}">
                  <a16:creationId xmlns:a16="http://schemas.microsoft.com/office/drawing/2014/main" id="{DF9CE668-8F59-1930-92BF-A4C157432345}"/>
                </a:ext>
              </a:extLst>
            </p:cNvPr>
            <p:cNvSpPr/>
            <p:nvPr/>
          </p:nvSpPr>
          <p:spPr>
            <a:xfrm>
              <a:off x="9926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5" name="椭圆 164">
              <a:extLst>
                <a:ext uri="{FF2B5EF4-FFF2-40B4-BE49-F238E27FC236}">
                  <a16:creationId xmlns:a16="http://schemas.microsoft.com/office/drawing/2014/main" id="{510868AC-92FF-CDC7-08EF-9B19A217D155}"/>
                </a:ext>
              </a:extLst>
            </p:cNvPr>
            <p:cNvSpPr/>
            <p:nvPr/>
          </p:nvSpPr>
          <p:spPr>
            <a:xfrm>
              <a:off x="10116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6" name="椭圆 165">
              <a:extLst>
                <a:ext uri="{FF2B5EF4-FFF2-40B4-BE49-F238E27FC236}">
                  <a16:creationId xmlns:a16="http://schemas.microsoft.com/office/drawing/2014/main" id="{56EF23FE-1FDF-596A-D492-07C24FCF2B52}"/>
                </a:ext>
              </a:extLst>
            </p:cNvPr>
            <p:cNvSpPr/>
            <p:nvPr/>
          </p:nvSpPr>
          <p:spPr>
            <a:xfrm>
              <a:off x="7259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7" name="椭圆 166">
              <a:extLst>
                <a:ext uri="{FF2B5EF4-FFF2-40B4-BE49-F238E27FC236}">
                  <a16:creationId xmlns:a16="http://schemas.microsoft.com/office/drawing/2014/main" id="{A7F7A27E-4474-00C5-4882-2EBE5A3F7467}"/>
                </a:ext>
              </a:extLst>
            </p:cNvPr>
            <p:cNvSpPr/>
            <p:nvPr/>
          </p:nvSpPr>
          <p:spPr>
            <a:xfrm>
              <a:off x="7449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8" name="椭圆 167">
              <a:extLst>
                <a:ext uri="{FF2B5EF4-FFF2-40B4-BE49-F238E27FC236}">
                  <a16:creationId xmlns:a16="http://schemas.microsoft.com/office/drawing/2014/main" id="{6FA91802-6B63-0650-32D2-0196F7D5178E}"/>
                </a:ext>
              </a:extLst>
            </p:cNvPr>
            <p:cNvSpPr/>
            <p:nvPr/>
          </p:nvSpPr>
          <p:spPr>
            <a:xfrm>
              <a:off x="7640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9" name="椭圆 168">
              <a:extLst>
                <a:ext uri="{FF2B5EF4-FFF2-40B4-BE49-F238E27FC236}">
                  <a16:creationId xmlns:a16="http://schemas.microsoft.com/office/drawing/2014/main" id="{FC6E4D25-ECFF-2141-2D4F-560DE36AA340}"/>
                </a:ext>
              </a:extLst>
            </p:cNvPr>
            <p:cNvSpPr/>
            <p:nvPr/>
          </p:nvSpPr>
          <p:spPr>
            <a:xfrm>
              <a:off x="7830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0" name="椭圆 169">
              <a:extLst>
                <a:ext uri="{FF2B5EF4-FFF2-40B4-BE49-F238E27FC236}">
                  <a16:creationId xmlns:a16="http://schemas.microsoft.com/office/drawing/2014/main" id="{493691E7-1564-D545-FB0E-D9847A9A42C1}"/>
                </a:ext>
              </a:extLst>
            </p:cNvPr>
            <p:cNvSpPr/>
            <p:nvPr/>
          </p:nvSpPr>
          <p:spPr>
            <a:xfrm>
              <a:off x="8021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1" name="椭圆 170">
              <a:extLst>
                <a:ext uri="{FF2B5EF4-FFF2-40B4-BE49-F238E27FC236}">
                  <a16:creationId xmlns:a16="http://schemas.microsoft.com/office/drawing/2014/main" id="{6A2767AC-6C7E-AE1C-B307-60DB92AC2CF6}"/>
                </a:ext>
              </a:extLst>
            </p:cNvPr>
            <p:cNvSpPr/>
            <p:nvPr/>
          </p:nvSpPr>
          <p:spPr>
            <a:xfrm>
              <a:off x="8211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2" name="椭圆 171">
              <a:extLst>
                <a:ext uri="{FF2B5EF4-FFF2-40B4-BE49-F238E27FC236}">
                  <a16:creationId xmlns:a16="http://schemas.microsoft.com/office/drawing/2014/main" id="{D62D956E-ABC7-6C7D-4327-7ED627F8E7C5}"/>
                </a:ext>
              </a:extLst>
            </p:cNvPr>
            <p:cNvSpPr/>
            <p:nvPr/>
          </p:nvSpPr>
          <p:spPr>
            <a:xfrm>
              <a:off x="8402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3" name="椭圆 172">
              <a:extLst>
                <a:ext uri="{FF2B5EF4-FFF2-40B4-BE49-F238E27FC236}">
                  <a16:creationId xmlns:a16="http://schemas.microsoft.com/office/drawing/2014/main" id="{E544DD11-E207-0BBD-8B33-85A8D3CBE98D}"/>
                </a:ext>
              </a:extLst>
            </p:cNvPr>
            <p:cNvSpPr/>
            <p:nvPr/>
          </p:nvSpPr>
          <p:spPr>
            <a:xfrm>
              <a:off x="8592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4" name="椭圆 173">
              <a:extLst>
                <a:ext uri="{FF2B5EF4-FFF2-40B4-BE49-F238E27FC236}">
                  <a16:creationId xmlns:a16="http://schemas.microsoft.com/office/drawing/2014/main" id="{E2CC4A73-F6A7-5D48-B4A5-A5A793F88C77}"/>
                </a:ext>
              </a:extLst>
            </p:cNvPr>
            <p:cNvSpPr/>
            <p:nvPr/>
          </p:nvSpPr>
          <p:spPr>
            <a:xfrm>
              <a:off x="8783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5" name="椭圆 174">
              <a:extLst>
                <a:ext uri="{FF2B5EF4-FFF2-40B4-BE49-F238E27FC236}">
                  <a16:creationId xmlns:a16="http://schemas.microsoft.com/office/drawing/2014/main" id="{0F04AD26-A372-D947-4059-CD128E3D129C}"/>
                </a:ext>
              </a:extLst>
            </p:cNvPr>
            <p:cNvSpPr/>
            <p:nvPr/>
          </p:nvSpPr>
          <p:spPr>
            <a:xfrm>
              <a:off x="8973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6" name="椭圆 175">
              <a:extLst>
                <a:ext uri="{FF2B5EF4-FFF2-40B4-BE49-F238E27FC236}">
                  <a16:creationId xmlns:a16="http://schemas.microsoft.com/office/drawing/2014/main" id="{C0CF7051-87F9-C954-41C9-C24085CB4DC9}"/>
                </a:ext>
              </a:extLst>
            </p:cNvPr>
            <p:cNvSpPr/>
            <p:nvPr/>
          </p:nvSpPr>
          <p:spPr>
            <a:xfrm>
              <a:off x="9164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7" name="椭圆 176">
              <a:extLst>
                <a:ext uri="{FF2B5EF4-FFF2-40B4-BE49-F238E27FC236}">
                  <a16:creationId xmlns:a16="http://schemas.microsoft.com/office/drawing/2014/main" id="{3069D66B-7100-207E-BDB3-2632647E0B58}"/>
                </a:ext>
              </a:extLst>
            </p:cNvPr>
            <p:cNvSpPr/>
            <p:nvPr/>
          </p:nvSpPr>
          <p:spPr>
            <a:xfrm>
              <a:off x="9354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8" name="椭圆 177">
              <a:extLst>
                <a:ext uri="{FF2B5EF4-FFF2-40B4-BE49-F238E27FC236}">
                  <a16:creationId xmlns:a16="http://schemas.microsoft.com/office/drawing/2014/main" id="{4B180A94-6E0D-43A2-5C8E-7704E6EA2D9A}"/>
                </a:ext>
              </a:extLst>
            </p:cNvPr>
            <p:cNvSpPr/>
            <p:nvPr/>
          </p:nvSpPr>
          <p:spPr>
            <a:xfrm>
              <a:off x="9545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9" name="椭圆 178">
              <a:extLst>
                <a:ext uri="{FF2B5EF4-FFF2-40B4-BE49-F238E27FC236}">
                  <a16:creationId xmlns:a16="http://schemas.microsoft.com/office/drawing/2014/main" id="{BAE59537-4E77-DAB6-5E9B-90B8BED1FEE8}"/>
                </a:ext>
              </a:extLst>
            </p:cNvPr>
            <p:cNvSpPr/>
            <p:nvPr/>
          </p:nvSpPr>
          <p:spPr>
            <a:xfrm>
              <a:off x="9735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0" name="椭圆 179">
              <a:extLst>
                <a:ext uri="{FF2B5EF4-FFF2-40B4-BE49-F238E27FC236}">
                  <a16:creationId xmlns:a16="http://schemas.microsoft.com/office/drawing/2014/main" id="{E72FFBE0-FC4E-1746-6F13-A3EB2F1A3563}"/>
                </a:ext>
              </a:extLst>
            </p:cNvPr>
            <p:cNvSpPr/>
            <p:nvPr/>
          </p:nvSpPr>
          <p:spPr>
            <a:xfrm>
              <a:off x="9926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1" name="椭圆 180">
              <a:extLst>
                <a:ext uri="{FF2B5EF4-FFF2-40B4-BE49-F238E27FC236}">
                  <a16:creationId xmlns:a16="http://schemas.microsoft.com/office/drawing/2014/main" id="{E851A951-C9D8-8569-EFA8-8AA64B30254D}"/>
                </a:ext>
              </a:extLst>
            </p:cNvPr>
            <p:cNvSpPr/>
            <p:nvPr/>
          </p:nvSpPr>
          <p:spPr>
            <a:xfrm>
              <a:off x="10116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86" name="图形 1">
            <a:extLst>
              <a:ext uri="{FF2B5EF4-FFF2-40B4-BE49-F238E27FC236}">
                <a16:creationId xmlns:a16="http://schemas.microsoft.com/office/drawing/2014/main" id="{21695CA4-D6A1-FF11-635F-FD21F7D11886}"/>
              </a:ext>
            </a:extLst>
          </p:cNvPr>
          <p:cNvGrpSpPr/>
          <p:nvPr/>
        </p:nvGrpSpPr>
        <p:grpSpPr>
          <a:xfrm rot="11742466">
            <a:off x="9003291" y="5462409"/>
            <a:ext cx="900663" cy="592138"/>
            <a:chOff x="5001860" y="1919604"/>
            <a:chExt cx="900663" cy="592138"/>
          </a:xfrm>
        </p:grpSpPr>
        <p:sp>
          <p:nvSpPr>
            <p:cNvPr id="187" name="任意多边形: 形状 186">
              <a:extLst>
                <a:ext uri="{FF2B5EF4-FFF2-40B4-BE49-F238E27FC236}">
                  <a16:creationId xmlns:a16="http://schemas.microsoft.com/office/drawing/2014/main" id="{313A21FF-4354-3949-F06E-FCCD521346F8}"/>
                </a:ext>
              </a:extLst>
            </p:cNvPr>
            <p:cNvSpPr/>
            <p:nvPr/>
          </p:nvSpPr>
          <p:spPr>
            <a:xfrm>
              <a:off x="5001860" y="1919604"/>
              <a:ext cx="900663" cy="592138"/>
            </a:xfrm>
            <a:custGeom>
              <a:avLst/>
              <a:gdLst>
                <a:gd name="connsiteX0" fmla="*/ 449615 w 900663"/>
                <a:gd name="connsiteY0" fmla="*/ 0 h 592138"/>
                <a:gd name="connsiteX1" fmla="*/ 35 w 900663"/>
                <a:gd name="connsiteY1" fmla="*/ 449580 h 592138"/>
                <a:gd name="connsiteX2" fmla="*/ 143545 w 900663"/>
                <a:gd name="connsiteY2" fmla="*/ 591185 h 592138"/>
                <a:gd name="connsiteX3" fmla="*/ 250860 w 900663"/>
                <a:gd name="connsiteY3" fmla="*/ 449580 h 592138"/>
                <a:gd name="connsiteX4" fmla="*/ 450250 w 900663"/>
                <a:gd name="connsiteY4" fmla="*/ 250190 h 592138"/>
                <a:gd name="connsiteX5" fmla="*/ 649640 w 900663"/>
                <a:gd name="connsiteY5" fmla="*/ 449580 h 592138"/>
                <a:gd name="connsiteX6" fmla="*/ 763305 w 900663"/>
                <a:gd name="connsiteY6" fmla="*/ 591185 h 592138"/>
                <a:gd name="connsiteX7" fmla="*/ 900465 w 900663"/>
                <a:gd name="connsiteY7" fmla="*/ 449580 h 592138"/>
                <a:gd name="connsiteX8" fmla="*/ 449615 w 900663"/>
                <a:gd name="connsiteY8" fmla="*/ 0 h 592138"/>
                <a:gd name="connsiteX9" fmla="*/ 768385 w 900663"/>
                <a:gd name="connsiteY9" fmla="*/ 441960 h 592138"/>
                <a:gd name="connsiteX10" fmla="*/ 454060 w 900663"/>
                <a:gd name="connsiteY10" fmla="*/ 127635 h 592138"/>
                <a:gd name="connsiteX11" fmla="*/ 139735 w 900663"/>
                <a:gd name="connsiteY11" fmla="*/ 441960 h 592138"/>
                <a:gd name="connsiteX12" fmla="*/ 104175 w 900663"/>
                <a:gd name="connsiteY12" fmla="*/ 441960 h 592138"/>
                <a:gd name="connsiteX13" fmla="*/ 454060 w 900663"/>
                <a:gd name="connsiteY13" fmla="*/ 92075 h 592138"/>
                <a:gd name="connsiteX14" fmla="*/ 803945 w 900663"/>
                <a:gd name="connsiteY14" fmla="*/ 441960 h 592138"/>
                <a:gd name="connsiteX15" fmla="*/ 768385 w 900663"/>
                <a:gd name="connsiteY15" fmla="*/ 441960 h 5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663" h="592138">
                  <a:moveTo>
                    <a:pt x="449615" y="0"/>
                  </a:moveTo>
                  <a:cubicBezTo>
                    <a:pt x="201330" y="0"/>
                    <a:pt x="35" y="201295"/>
                    <a:pt x="35" y="449580"/>
                  </a:cubicBezTo>
                  <a:cubicBezTo>
                    <a:pt x="-1870" y="537845"/>
                    <a:pt x="74330" y="600710"/>
                    <a:pt x="143545" y="591185"/>
                  </a:cubicBezTo>
                  <a:cubicBezTo>
                    <a:pt x="202600" y="582930"/>
                    <a:pt x="254035" y="522605"/>
                    <a:pt x="250860" y="449580"/>
                  </a:cubicBezTo>
                  <a:cubicBezTo>
                    <a:pt x="250860" y="339725"/>
                    <a:pt x="339760" y="250190"/>
                    <a:pt x="450250" y="250190"/>
                  </a:cubicBezTo>
                  <a:cubicBezTo>
                    <a:pt x="560740" y="250190"/>
                    <a:pt x="649640" y="339090"/>
                    <a:pt x="649640" y="449580"/>
                  </a:cubicBezTo>
                  <a:cubicBezTo>
                    <a:pt x="645195" y="523875"/>
                    <a:pt x="699805" y="585470"/>
                    <a:pt x="763305" y="591185"/>
                  </a:cubicBezTo>
                  <a:cubicBezTo>
                    <a:pt x="833790" y="597535"/>
                    <a:pt x="904910" y="533400"/>
                    <a:pt x="900465" y="449580"/>
                  </a:cubicBezTo>
                  <a:cubicBezTo>
                    <a:pt x="899830" y="203200"/>
                    <a:pt x="696630" y="0"/>
                    <a:pt x="449615" y="0"/>
                  </a:cubicBezTo>
                  <a:close/>
                  <a:moveTo>
                    <a:pt x="768385" y="441960"/>
                  </a:moveTo>
                  <a:cubicBezTo>
                    <a:pt x="768385" y="268605"/>
                    <a:pt x="627415" y="127635"/>
                    <a:pt x="454060" y="127635"/>
                  </a:cubicBezTo>
                  <a:cubicBezTo>
                    <a:pt x="280705" y="127635"/>
                    <a:pt x="139735" y="268605"/>
                    <a:pt x="139735" y="441960"/>
                  </a:cubicBezTo>
                  <a:lnTo>
                    <a:pt x="104175" y="441960"/>
                  </a:lnTo>
                  <a:cubicBezTo>
                    <a:pt x="104175" y="248920"/>
                    <a:pt x="261020" y="92075"/>
                    <a:pt x="454060" y="92075"/>
                  </a:cubicBezTo>
                  <a:cubicBezTo>
                    <a:pt x="647100" y="92075"/>
                    <a:pt x="803945" y="248920"/>
                    <a:pt x="803945" y="441960"/>
                  </a:cubicBezTo>
                  <a:lnTo>
                    <a:pt x="768385" y="441960"/>
                  </a:lnTo>
                  <a:close/>
                </a:path>
              </a:pathLst>
            </a:custGeom>
            <a:solidFill>
              <a:schemeClr val="bg1"/>
            </a:solidFill>
            <a:ln w="6350" cap="flat">
              <a:noFill/>
              <a:prstDash val="solid"/>
              <a:miter/>
            </a:ln>
          </p:spPr>
          <p:txBody>
            <a:bodyPr rtlCol="0" anchor="ctr">
              <a:noAutofit/>
            </a:bodyPr>
            <a:lstStyle/>
            <a:p>
              <a:endParaRPr lang="zh-CN" altLang="en-US"/>
            </a:p>
          </p:txBody>
        </p:sp>
        <p:sp>
          <p:nvSpPr>
            <p:cNvPr id="188" name="任意多边形: 形状 187">
              <a:extLst>
                <a:ext uri="{FF2B5EF4-FFF2-40B4-BE49-F238E27FC236}">
                  <a16:creationId xmlns:a16="http://schemas.microsoft.com/office/drawing/2014/main" id="{786A70B4-5ADD-7DAC-D77A-3404E7CE6DFE}"/>
                </a:ext>
              </a:extLst>
            </p:cNvPr>
            <p:cNvSpPr/>
            <p:nvPr/>
          </p:nvSpPr>
          <p:spPr>
            <a:xfrm>
              <a:off x="5001895" y="2345054"/>
              <a:ext cx="252729" cy="23495"/>
            </a:xfrm>
            <a:custGeom>
              <a:avLst/>
              <a:gdLst>
                <a:gd name="connsiteX0" fmla="*/ 0 w 252729"/>
                <a:gd name="connsiteY0" fmla="*/ 23495 h 23495"/>
                <a:gd name="connsiteX1" fmla="*/ 250825 w 252729"/>
                <a:gd name="connsiteY1" fmla="*/ 23495 h 23495"/>
                <a:gd name="connsiteX2" fmla="*/ 252730 w 252729"/>
                <a:gd name="connsiteY2" fmla="*/ 0 h 23495"/>
                <a:gd name="connsiteX3" fmla="*/ 1270 w 252729"/>
                <a:gd name="connsiteY3" fmla="*/ 0 h 23495"/>
                <a:gd name="connsiteX4" fmla="*/ 0 w 252729"/>
                <a:gd name="connsiteY4" fmla="*/ 23495 h 2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29" h="23495">
                  <a:moveTo>
                    <a:pt x="0" y="23495"/>
                  </a:moveTo>
                  <a:lnTo>
                    <a:pt x="250825" y="23495"/>
                  </a:lnTo>
                  <a:cubicBezTo>
                    <a:pt x="250825" y="15240"/>
                    <a:pt x="251460" y="7620"/>
                    <a:pt x="252730" y="0"/>
                  </a:cubicBezTo>
                  <a:lnTo>
                    <a:pt x="1270" y="0"/>
                  </a:lnTo>
                  <a:cubicBezTo>
                    <a:pt x="0" y="7620"/>
                    <a:pt x="0" y="15240"/>
                    <a:pt x="0" y="23495"/>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189" name="任意多边形: 形状 188">
              <a:extLst>
                <a:ext uri="{FF2B5EF4-FFF2-40B4-BE49-F238E27FC236}">
                  <a16:creationId xmlns:a16="http://schemas.microsoft.com/office/drawing/2014/main" id="{2BF8ED4E-03ED-DC13-0BB1-59B64CF552B9}"/>
                </a:ext>
              </a:extLst>
            </p:cNvPr>
            <p:cNvSpPr/>
            <p:nvPr/>
          </p:nvSpPr>
          <p:spPr>
            <a:xfrm>
              <a:off x="5649595" y="2345054"/>
              <a:ext cx="252729" cy="23495"/>
            </a:xfrm>
            <a:custGeom>
              <a:avLst/>
              <a:gdLst>
                <a:gd name="connsiteX0" fmla="*/ 251460 w 252729"/>
                <a:gd name="connsiteY0" fmla="*/ 0 h 23495"/>
                <a:gd name="connsiteX1" fmla="*/ 0 w 252729"/>
                <a:gd name="connsiteY1" fmla="*/ 0 h 23495"/>
                <a:gd name="connsiteX2" fmla="*/ 1905 w 252729"/>
                <a:gd name="connsiteY2" fmla="*/ 23495 h 23495"/>
                <a:gd name="connsiteX3" fmla="*/ 252730 w 252729"/>
                <a:gd name="connsiteY3" fmla="*/ 23495 h 23495"/>
                <a:gd name="connsiteX4" fmla="*/ 251460 w 252729"/>
                <a:gd name="connsiteY4" fmla="*/ 0 h 2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29" h="23495">
                  <a:moveTo>
                    <a:pt x="251460" y="0"/>
                  </a:moveTo>
                  <a:lnTo>
                    <a:pt x="0" y="0"/>
                  </a:lnTo>
                  <a:cubicBezTo>
                    <a:pt x="1270" y="7620"/>
                    <a:pt x="1905" y="15875"/>
                    <a:pt x="1905" y="23495"/>
                  </a:cubicBezTo>
                  <a:lnTo>
                    <a:pt x="252730" y="23495"/>
                  </a:lnTo>
                  <a:cubicBezTo>
                    <a:pt x="252095" y="15240"/>
                    <a:pt x="251460" y="7620"/>
                    <a:pt x="251460" y="0"/>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190" name="任意多边形: 形状 189">
              <a:extLst>
                <a:ext uri="{FF2B5EF4-FFF2-40B4-BE49-F238E27FC236}">
                  <a16:creationId xmlns:a16="http://schemas.microsoft.com/office/drawing/2014/main" id="{DDF253C1-A4FA-FA9D-0972-66E7C3985C27}"/>
                </a:ext>
              </a:extLst>
            </p:cNvPr>
            <p:cNvSpPr/>
            <p:nvPr/>
          </p:nvSpPr>
          <p:spPr>
            <a:xfrm>
              <a:off x="5655309" y="2411729"/>
              <a:ext cx="241935" cy="23495"/>
            </a:xfrm>
            <a:custGeom>
              <a:avLst/>
              <a:gdLst>
                <a:gd name="connsiteX0" fmla="*/ 241935 w 241935"/>
                <a:gd name="connsiteY0" fmla="*/ 0 h 23495"/>
                <a:gd name="connsiteX1" fmla="*/ 0 w 241935"/>
                <a:gd name="connsiteY1" fmla="*/ 0 h 23495"/>
                <a:gd name="connsiteX2" fmla="*/ 8255 w 241935"/>
                <a:gd name="connsiteY2" fmla="*/ 23495 h 23495"/>
                <a:gd name="connsiteX3" fmla="*/ 233680 w 241935"/>
                <a:gd name="connsiteY3" fmla="*/ 23495 h 23495"/>
                <a:gd name="connsiteX4" fmla="*/ 241935 w 241935"/>
                <a:gd name="connsiteY4" fmla="*/ 0 h 2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35" h="23495">
                  <a:moveTo>
                    <a:pt x="241935" y="0"/>
                  </a:moveTo>
                  <a:lnTo>
                    <a:pt x="0" y="0"/>
                  </a:lnTo>
                  <a:cubicBezTo>
                    <a:pt x="1905" y="8255"/>
                    <a:pt x="5080" y="15875"/>
                    <a:pt x="8255" y="23495"/>
                  </a:cubicBezTo>
                  <a:lnTo>
                    <a:pt x="233680" y="23495"/>
                  </a:lnTo>
                  <a:cubicBezTo>
                    <a:pt x="236220" y="16510"/>
                    <a:pt x="239395" y="8255"/>
                    <a:pt x="241935" y="0"/>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191" name="任意多边形: 形状 190">
              <a:extLst>
                <a:ext uri="{FF2B5EF4-FFF2-40B4-BE49-F238E27FC236}">
                  <a16:creationId xmlns:a16="http://schemas.microsoft.com/office/drawing/2014/main" id="{BDE347C4-3470-1407-23B7-A89C75B04981}"/>
                </a:ext>
              </a:extLst>
            </p:cNvPr>
            <p:cNvSpPr/>
            <p:nvPr/>
          </p:nvSpPr>
          <p:spPr>
            <a:xfrm>
              <a:off x="5007609" y="2411729"/>
              <a:ext cx="240665" cy="23495"/>
            </a:xfrm>
            <a:custGeom>
              <a:avLst/>
              <a:gdLst>
                <a:gd name="connsiteX0" fmla="*/ 8890 w 240665"/>
                <a:gd name="connsiteY0" fmla="*/ 23495 h 23495"/>
                <a:gd name="connsiteX1" fmla="*/ 232410 w 240665"/>
                <a:gd name="connsiteY1" fmla="*/ 23495 h 23495"/>
                <a:gd name="connsiteX2" fmla="*/ 240665 w 240665"/>
                <a:gd name="connsiteY2" fmla="*/ 0 h 23495"/>
                <a:gd name="connsiteX3" fmla="*/ 0 w 240665"/>
                <a:gd name="connsiteY3" fmla="*/ 0 h 23495"/>
                <a:gd name="connsiteX4" fmla="*/ 8890 w 240665"/>
                <a:gd name="connsiteY4" fmla="*/ 23495 h 2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665" h="23495">
                  <a:moveTo>
                    <a:pt x="8890" y="23495"/>
                  </a:moveTo>
                  <a:lnTo>
                    <a:pt x="232410" y="23495"/>
                  </a:lnTo>
                  <a:cubicBezTo>
                    <a:pt x="235585" y="15875"/>
                    <a:pt x="238760" y="8255"/>
                    <a:pt x="240665" y="0"/>
                  </a:cubicBezTo>
                  <a:lnTo>
                    <a:pt x="0" y="0"/>
                  </a:lnTo>
                  <a:cubicBezTo>
                    <a:pt x="2540" y="8255"/>
                    <a:pt x="5080" y="16510"/>
                    <a:pt x="8890" y="23495"/>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192" name="任意多边形: 形状 191">
              <a:extLst>
                <a:ext uri="{FF2B5EF4-FFF2-40B4-BE49-F238E27FC236}">
                  <a16:creationId xmlns:a16="http://schemas.microsoft.com/office/drawing/2014/main" id="{E9F2907E-F1C1-CD7A-B4F3-D858DD26B26D}"/>
                </a:ext>
              </a:extLst>
            </p:cNvPr>
            <p:cNvSpPr/>
            <p:nvPr/>
          </p:nvSpPr>
          <p:spPr>
            <a:xfrm>
              <a:off x="5044440" y="2475229"/>
              <a:ext cx="168909" cy="23495"/>
            </a:xfrm>
            <a:custGeom>
              <a:avLst/>
              <a:gdLst>
                <a:gd name="connsiteX0" fmla="*/ 33655 w 168909"/>
                <a:gd name="connsiteY0" fmla="*/ 23495 h 23495"/>
                <a:gd name="connsiteX1" fmla="*/ 138430 w 168909"/>
                <a:gd name="connsiteY1" fmla="*/ 23495 h 23495"/>
                <a:gd name="connsiteX2" fmla="*/ 168910 w 168909"/>
                <a:gd name="connsiteY2" fmla="*/ 0 h 23495"/>
                <a:gd name="connsiteX3" fmla="*/ 0 w 168909"/>
                <a:gd name="connsiteY3" fmla="*/ 0 h 23495"/>
                <a:gd name="connsiteX4" fmla="*/ 33655 w 168909"/>
                <a:gd name="connsiteY4" fmla="*/ 23495 h 2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09" h="23495">
                  <a:moveTo>
                    <a:pt x="33655" y="23495"/>
                  </a:moveTo>
                  <a:lnTo>
                    <a:pt x="138430" y="23495"/>
                  </a:lnTo>
                  <a:cubicBezTo>
                    <a:pt x="149860" y="17145"/>
                    <a:pt x="160020" y="9525"/>
                    <a:pt x="168910" y="0"/>
                  </a:cubicBezTo>
                  <a:lnTo>
                    <a:pt x="0" y="0"/>
                  </a:lnTo>
                  <a:cubicBezTo>
                    <a:pt x="10795" y="9525"/>
                    <a:pt x="21590" y="17145"/>
                    <a:pt x="33655" y="23495"/>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193" name="任意多边形: 形状 192">
              <a:extLst>
                <a:ext uri="{FF2B5EF4-FFF2-40B4-BE49-F238E27FC236}">
                  <a16:creationId xmlns:a16="http://schemas.microsoft.com/office/drawing/2014/main" id="{ACF0167C-E0DC-04BE-3A71-F2AF8534A95B}"/>
                </a:ext>
              </a:extLst>
            </p:cNvPr>
            <p:cNvSpPr/>
            <p:nvPr/>
          </p:nvSpPr>
          <p:spPr>
            <a:xfrm>
              <a:off x="5690234" y="2475229"/>
              <a:ext cx="170180" cy="23495"/>
            </a:xfrm>
            <a:custGeom>
              <a:avLst/>
              <a:gdLst>
                <a:gd name="connsiteX0" fmla="*/ 170180 w 170180"/>
                <a:gd name="connsiteY0" fmla="*/ 0 h 23495"/>
                <a:gd name="connsiteX1" fmla="*/ 0 w 170180"/>
                <a:gd name="connsiteY1" fmla="*/ 0 h 23495"/>
                <a:gd name="connsiteX2" fmla="*/ 31750 w 170180"/>
                <a:gd name="connsiteY2" fmla="*/ 23495 h 23495"/>
                <a:gd name="connsiteX3" fmla="*/ 137160 w 170180"/>
                <a:gd name="connsiteY3" fmla="*/ 23495 h 23495"/>
                <a:gd name="connsiteX4" fmla="*/ 170180 w 170180"/>
                <a:gd name="connsiteY4" fmla="*/ 0 h 2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80" h="23495">
                  <a:moveTo>
                    <a:pt x="170180" y="0"/>
                  </a:moveTo>
                  <a:lnTo>
                    <a:pt x="0" y="0"/>
                  </a:lnTo>
                  <a:cubicBezTo>
                    <a:pt x="9525" y="9525"/>
                    <a:pt x="20320" y="17780"/>
                    <a:pt x="31750" y="23495"/>
                  </a:cubicBezTo>
                  <a:lnTo>
                    <a:pt x="137160" y="23495"/>
                  </a:lnTo>
                  <a:cubicBezTo>
                    <a:pt x="148590" y="17145"/>
                    <a:pt x="160020" y="9525"/>
                    <a:pt x="170180" y="0"/>
                  </a:cubicBezTo>
                  <a:close/>
                </a:path>
              </a:pathLst>
            </a:custGeom>
            <a:solidFill>
              <a:schemeClr val="dk1"/>
            </a:solidFill>
            <a:ln w="6350" cap="flat">
              <a:noFill/>
              <a:prstDash val="solid"/>
              <a:miter/>
            </a:ln>
          </p:spPr>
          <p:txBody>
            <a:bodyPr rtlCol="0" anchor="ctr">
              <a:noAutofit/>
            </a:bodyPr>
            <a:lstStyle/>
            <a:p>
              <a:endParaRPr lang="zh-CN" altLang="en-US"/>
            </a:p>
          </p:txBody>
        </p:sp>
      </p:grpSp>
      <p:sp>
        <p:nvSpPr>
          <p:cNvPr id="194" name="文本框">
            <a:extLst>
              <a:ext uri="{FF2B5EF4-FFF2-40B4-BE49-F238E27FC236}">
                <a16:creationId xmlns:a16="http://schemas.microsoft.com/office/drawing/2014/main" id="{3E1AB98C-E7E6-8489-6098-211E1DF95105}"/>
              </a:ext>
            </a:extLst>
          </p:cNvPr>
          <p:cNvSpPr/>
          <p:nvPr/>
        </p:nvSpPr>
        <p:spPr>
          <a:xfrm>
            <a:off x="546101" y="478575"/>
            <a:ext cx="4945379" cy="2180212"/>
          </a:xfrm>
          <a:prstGeom prst="rect">
            <a:avLst/>
          </a:prstGeom>
          <a:noFill/>
        </p:spPr>
        <p:txBody>
          <a:bodyPr wrap="square" lIns="0" tIns="0" rIns="0" bIns="0">
            <a:noAutofit/>
          </a:bodyPr>
          <a:lstStyle/>
          <a:p>
            <a:pPr>
              <a:lnSpc>
                <a:spcPct val="120000"/>
              </a:lnSpc>
            </a:pPr>
            <a:r>
              <a:rPr lang="en-US" altLang="zh-CN" sz="4000" cap="all" dirty="0">
                <a:solidFill>
                  <a:schemeClr val="bg1"/>
                </a:solidFill>
                <a:latin typeface="OPPOSans H" panose="00020600040101010101" pitchFamily="18" charset="-122"/>
                <a:ea typeface="OPPOSans H" panose="00020600040101010101" pitchFamily="18" charset="-122"/>
                <a:cs typeface="OPPOSans H" panose="00020600040101010101" pitchFamily="18" charset="-122"/>
                <a:sym typeface="+mn-lt"/>
              </a:rPr>
              <a:t>Strengthen campus safety control</a:t>
            </a:r>
            <a:endParaRPr lang="zh-CN" altLang="en-US" sz="4000" cap="all" dirty="0">
              <a:solidFill>
                <a:schemeClr val="bg1"/>
              </a:solidFill>
              <a:latin typeface="OPPOSans H" panose="00020600040101010101" pitchFamily="18" charset="-122"/>
              <a:ea typeface="OPPOSans H" panose="00020600040101010101" pitchFamily="18" charset="-122"/>
              <a:cs typeface="OPPOSans H" panose="00020600040101010101" pitchFamily="18" charset="-122"/>
              <a:sym typeface="+mn-lt"/>
            </a:endParaRPr>
          </a:p>
        </p:txBody>
      </p:sp>
    </p:spTree>
    <p:extLst>
      <p:ext uri="{BB962C8B-B14F-4D97-AF65-F5344CB8AC3E}">
        <p14:creationId xmlns:p14="http://schemas.microsoft.com/office/powerpoint/2010/main" val="1801919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8642681E-15D1-3678-0F5B-2C93FC733BE0}"/>
              </a:ext>
            </a:extLst>
          </p:cNvPr>
          <p:cNvSpPr/>
          <p:nvPr/>
        </p:nvSpPr>
        <p:spPr>
          <a:xfrm>
            <a:off x="5829300" y="3416300"/>
            <a:ext cx="5803900" cy="2882900"/>
          </a:xfrm>
          <a:prstGeom prst="rect">
            <a:avLst/>
          </a:prstGeom>
          <a:solidFill>
            <a:schemeClr val="accent4"/>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 name="文本框 9">
            <a:extLst>
              <a:ext uri="{FF2B5EF4-FFF2-40B4-BE49-F238E27FC236}">
                <a16:creationId xmlns:a16="http://schemas.microsoft.com/office/drawing/2014/main" id="{A2199168-DF9A-E8B1-7665-BA7FB6273D0D}"/>
              </a:ext>
            </a:extLst>
          </p:cNvPr>
          <p:cNvSpPr txBox="1"/>
          <p:nvPr/>
        </p:nvSpPr>
        <p:spPr>
          <a:xfrm>
            <a:off x="8839403" y="4040343"/>
            <a:ext cx="2308324" cy="461665"/>
          </a:xfrm>
          <a:prstGeom prst="rect">
            <a:avLst/>
          </a:prstGeom>
          <a:noFill/>
        </p:spPr>
        <p:txBody>
          <a:bodyPr wrap="none" lIns="0" tIns="0" rIns="0" bIns="0">
            <a:noAutofit/>
          </a:bodyPr>
          <a:lstStyle/>
          <a:p>
            <a:r>
              <a:rPr lang="zh-CN" altLang="en-US" sz="3000" dirty="0">
                <a:latin typeface="+mj-ea"/>
                <a:ea typeface="+mj-ea"/>
              </a:rPr>
              <a:t>全员佩戴口罩</a:t>
            </a:r>
          </a:p>
        </p:txBody>
      </p:sp>
      <p:sp>
        <p:nvSpPr>
          <p:cNvPr id="14" name="文本框 13">
            <a:extLst>
              <a:ext uri="{FF2B5EF4-FFF2-40B4-BE49-F238E27FC236}">
                <a16:creationId xmlns:a16="http://schemas.microsoft.com/office/drawing/2014/main" id="{A12ADF55-D2E2-C072-D92B-0AEC13E2D9E5}"/>
              </a:ext>
            </a:extLst>
          </p:cNvPr>
          <p:cNvSpPr txBox="1"/>
          <p:nvPr/>
        </p:nvSpPr>
        <p:spPr>
          <a:xfrm>
            <a:off x="6314774" y="4887066"/>
            <a:ext cx="4832953" cy="1019190"/>
          </a:xfrm>
          <a:prstGeom prst="rect">
            <a:avLst/>
          </a:prstGeom>
          <a:noFill/>
        </p:spPr>
        <p:txBody>
          <a:bodyPr wrap="square" lIns="0" tIns="0" rIns="0" bIns="0">
            <a:noAutofit/>
          </a:bodyPr>
          <a:lstStyle/>
          <a:p>
            <a:pPr>
              <a:lnSpc>
                <a:spcPct val="125000"/>
              </a:lnSpc>
            </a:pPr>
            <a:r>
              <a:rPr lang="zh-CN" altLang="en-US" dirty="0"/>
              <a:t>所有人员（含本校师生员工）进出校门须佩戴口罩。保安、食堂人员、校医、进校施工人员及其他经批准进校人员在校内须全程佩戴口罩。</a:t>
            </a:r>
          </a:p>
        </p:txBody>
      </p:sp>
      <p:sp>
        <p:nvSpPr>
          <p:cNvPr id="31" name="矩形 30">
            <a:extLst>
              <a:ext uri="{FF2B5EF4-FFF2-40B4-BE49-F238E27FC236}">
                <a16:creationId xmlns:a16="http://schemas.microsoft.com/office/drawing/2014/main" id="{A6277165-4CC3-7B6C-C7C2-1ABD7B1309B7}"/>
              </a:ext>
            </a:extLst>
          </p:cNvPr>
          <p:cNvSpPr/>
          <p:nvPr/>
        </p:nvSpPr>
        <p:spPr>
          <a:xfrm rot="21287978">
            <a:off x="3739125" y="2922106"/>
            <a:ext cx="4910666" cy="1270000"/>
          </a:xfrm>
          <a:prstGeom prst="rect">
            <a:avLst/>
          </a:prstGeom>
          <a:solidFill>
            <a:schemeClr val="bg1"/>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 name="矩形 16">
            <a:extLst>
              <a:ext uri="{FF2B5EF4-FFF2-40B4-BE49-F238E27FC236}">
                <a16:creationId xmlns:a16="http://schemas.microsoft.com/office/drawing/2014/main" id="{5E95AA2B-453D-2D7A-1AB4-4F2C03753360}"/>
              </a:ext>
            </a:extLst>
          </p:cNvPr>
          <p:cNvSpPr/>
          <p:nvPr/>
        </p:nvSpPr>
        <p:spPr>
          <a:xfrm>
            <a:off x="546100" y="546100"/>
            <a:ext cx="5803900" cy="2882900"/>
          </a:xfrm>
          <a:prstGeom prst="rect">
            <a:avLst/>
          </a:prstGeom>
          <a:solidFill>
            <a:schemeClr val="accent3"/>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 name="文本框 7">
            <a:extLst>
              <a:ext uri="{FF2B5EF4-FFF2-40B4-BE49-F238E27FC236}">
                <a16:creationId xmlns:a16="http://schemas.microsoft.com/office/drawing/2014/main" id="{AEE27780-2D21-FB53-8396-4A7880B8FD88}"/>
              </a:ext>
            </a:extLst>
          </p:cNvPr>
          <p:cNvSpPr txBox="1"/>
          <p:nvPr/>
        </p:nvSpPr>
        <p:spPr>
          <a:xfrm>
            <a:off x="1031574" y="904430"/>
            <a:ext cx="3077766" cy="461665"/>
          </a:xfrm>
          <a:prstGeom prst="rect">
            <a:avLst/>
          </a:prstGeom>
          <a:noFill/>
        </p:spPr>
        <p:txBody>
          <a:bodyPr wrap="none" lIns="0" tIns="0" rIns="0" bIns="0">
            <a:noAutofit/>
          </a:bodyPr>
          <a:lstStyle/>
          <a:p>
            <a:r>
              <a:rPr lang="zh-CN" altLang="en-US" sz="3000" dirty="0">
                <a:latin typeface="+mj-ea"/>
                <a:ea typeface="+mj-ea"/>
              </a:rPr>
              <a:t>非必要不进入校园</a:t>
            </a:r>
          </a:p>
        </p:txBody>
      </p:sp>
      <p:sp>
        <p:nvSpPr>
          <p:cNvPr id="12" name="文本框 11">
            <a:extLst>
              <a:ext uri="{FF2B5EF4-FFF2-40B4-BE49-F238E27FC236}">
                <a16:creationId xmlns:a16="http://schemas.microsoft.com/office/drawing/2014/main" id="{81646FC5-0E37-DB00-1EB8-91E3EC4656E0}"/>
              </a:ext>
            </a:extLst>
          </p:cNvPr>
          <p:cNvSpPr txBox="1"/>
          <p:nvPr/>
        </p:nvSpPr>
        <p:spPr>
          <a:xfrm>
            <a:off x="1031574" y="1751153"/>
            <a:ext cx="4832953" cy="1019190"/>
          </a:xfrm>
          <a:prstGeom prst="rect">
            <a:avLst/>
          </a:prstGeom>
          <a:noFill/>
        </p:spPr>
        <p:txBody>
          <a:bodyPr wrap="square" lIns="0" tIns="0" rIns="0" bIns="0">
            <a:noAutofit/>
          </a:bodyPr>
          <a:lstStyle/>
          <a:p>
            <a:pPr>
              <a:lnSpc>
                <a:spcPct val="125000"/>
              </a:lnSpc>
            </a:pPr>
            <a:r>
              <a:rPr lang="zh-CN" altLang="en-US" dirty="0">
                <a:latin typeface="+mn-ea"/>
              </a:rPr>
              <a:t>按照“非必要不进入校园”原则，外来人员进校严格实行“问询事由</a:t>
            </a:r>
            <a:r>
              <a:rPr lang="en-US" altLang="zh-CN" dirty="0">
                <a:latin typeface="+mn-ea"/>
              </a:rPr>
              <a:t>+</a:t>
            </a:r>
            <a:r>
              <a:rPr lang="zh-CN" altLang="en-US" dirty="0">
                <a:latin typeface="+mn-ea"/>
              </a:rPr>
              <a:t>身份核验</a:t>
            </a:r>
            <a:r>
              <a:rPr lang="en-US" altLang="zh-CN" dirty="0">
                <a:latin typeface="+mn-ea"/>
              </a:rPr>
              <a:t>+</a:t>
            </a:r>
            <a:r>
              <a:rPr lang="zh-CN" altLang="en-US" dirty="0">
                <a:latin typeface="+mn-ea"/>
              </a:rPr>
              <a:t>查健康码</a:t>
            </a:r>
            <a:r>
              <a:rPr lang="en-US" altLang="zh-CN" dirty="0">
                <a:latin typeface="+mn-ea"/>
              </a:rPr>
              <a:t>+</a:t>
            </a:r>
            <a:r>
              <a:rPr lang="zh-CN" altLang="en-US" dirty="0">
                <a:latin typeface="+mn-ea"/>
              </a:rPr>
              <a:t>测温</a:t>
            </a:r>
            <a:r>
              <a:rPr lang="en-US" altLang="zh-CN" dirty="0">
                <a:latin typeface="+mn-ea"/>
              </a:rPr>
              <a:t>+</a:t>
            </a:r>
            <a:r>
              <a:rPr lang="zh-CN" altLang="en-US" dirty="0">
                <a:latin typeface="+mn-ea"/>
              </a:rPr>
              <a:t>访客登记”等监测制度。</a:t>
            </a:r>
          </a:p>
        </p:txBody>
      </p:sp>
      <p:grpSp>
        <p:nvGrpSpPr>
          <p:cNvPr id="39" name="组合 38">
            <a:extLst>
              <a:ext uri="{FF2B5EF4-FFF2-40B4-BE49-F238E27FC236}">
                <a16:creationId xmlns:a16="http://schemas.microsoft.com/office/drawing/2014/main" id="{FB7EA6D1-E009-4A38-E24F-F49D1747C0F4}"/>
              </a:ext>
            </a:extLst>
          </p:cNvPr>
          <p:cNvGrpSpPr/>
          <p:nvPr/>
        </p:nvGrpSpPr>
        <p:grpSpPr>
          <a:xfrm>
            <a:off x="546100" y="5681464"/>
            <a:ext cx="617737" cy="617736"/>
            <a:chOff x="7273627" y="1763738"/>
            <a:chExt cx="617737" cy="617736"/>
          </a:xfrm>
        </p:grpSpPr>
        <p:sp>
          <p:nvSpPr>
            <p:cNvPr id="37" name="矩形 36">
              <a:extLst>
                <a:ext uri="{FF2B5EF4-FFF2-40B4-BE49-F238E27FC236}">
                  <a16:creationId xmlns:a16="http://schemas.microsoft.com/office/drawing/2014/main" id="{CBBB5157-4EC6-FF7B-BFEB-8F6B55CAEF65}"/>
                </a:ext>
              </a:extLst>
            </p:cNvPr>
            <p:cNvSpPr/>
            <p:nvPr/>
          </p:nvSpPr>
          <p:spPr>
            <a:xfrm rot="5400000">
              <a:off x="7480531" y="1970641"/>
              <a:ext cx="203929" cy="61773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8" name="矩形 37">
              <a:extLst>
                <a:ext uri="{FF2B5EF4-FFF2-40B4-BE49-F238E27FC236}">
                  <a16:creationId xmlns:a16="http://schemas.microsoft.com/office/drawing/2014/main" id="{87016723-6249-9EC0-3CE0-5EDBBF55C296}"/>
                </a:ext>
              </a:extLst>
            </p:cNvPr>
            <p:cNvSpPr/>
            <p:nvPr/>
          </p:nvSpPr>
          <p:spPr>
            <a:xfrm>
              <a:off x="7273627" y="1763738"/>
              <a:ext cx="203929" cy="61773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44" name="组合 43">
            <a:extLst>
              <a:ext uri="{FF2B5EF4-FFF2-40B4-BE49-F238E27FC236}">
                <a16:creationId xmlns:a16="http://schemas.microsoft.com/office/drawing/2014/main" id="{8053CBFC-4610-9ED4-903B-8385B35272AD}"/>
              </a:ext>
            </a:extLst>
          </p:cNvPr>
          <p:cNvGrpSpPr/>
          <p:nvPr/>
        </p:nvGrpSpPr>
        <p:grpSpPr>
          <a:xfrm>
            <a:off x="11128710" y="1798329"/>
            <a:ext cx="349425" cy="2219082"/>
            <a:chOff x="9962975" y="1137951"/>
            <a:chExt cx="349425" cy="2219082"/>
          </a:xfrm>
        </p:grpSpPr>
        <p:sp>
          <p:nvSpPr>
            <p:cNvPr id="45" name="椭圆 44">
              <a:extLst>
                <a:ext uri="{FF2B5EF4-FFF2-40B4-BE49-F238E27FC236}">
                  <a16:creationId xmlns:a16="http://schemas.microsoft.com/office/drawing/2014/main" id="{3EE85A4C-5093-AD18-E67F-CAFC48491FD9}"/>
                </a:ext>
              </a:extLst>
            </p:cNvPr>
            <p:cNvSpPr>
              <a:spLocks/>
            </p:cNvSpPr>
            <p:nvPr/>
          </p:nvSpPr>
          <p:spPr>
            <a:xfrm>
              <a:off x="10200042" y="2947586"/>
              <a:ext cx="112358" cy="112358"/>
            </a:xfrm>
            <a:prstGeom prst="ellipse">
              <a:avLst/>
            </a:prstGeom>
            <a:noFill/>
            <a:ln w="31750" cap="rnd">
              <a:solidFill>
                <a:schemeClr val="accent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cxnSp>
          <p:nvCxnSpPr>
            <p:cNvPr id="46" name="直接连接符 45">
              <a:extLst>
                <a:ext uri="{FF2B5EF4-FFF2-40B4-BE49-F238E27FC236}">
                  <a16:creationId xmlns:a16="http://schemas.microsoft.com/office/drawing/2014/main" id="{520F1E58-2A1F-5FDC-4E7C-8C4311CDDB84}"/>
                </a:ext>
              </a:extLst>
            </p:cNvPr>
            <p:cNvCxnSpPr>
              <a:cxnSpLocks/>
            </p:cNvCxnSpPr>
            <p:nvPr/>
          </p:nvCxnSpPr>
          <p:spPr>
            <a:xfrm flipV="1">
              <a:off x="10256221" y="1317552"/>
              <a:ext cx="0" cy="1509068"/>
            </a:xfrm>
            <a:prstGeom prst="line">
              <a:avLst/>
            </a:prstGeom>
            <a:noFill/>
            <a:ln w="31750" cap="rnd">
              <a:solidFill>
                <a:schemeClr val="accent1"/>
              </a:solidFill>
              <a:prstDash val="solid"/>
              <a:round/>
            </a:ln>
          </p:spPr>
        </p:cxnSp>
        <p:cxnSp>
          <p:nvCxnSpPr>
            <p:cNvPr id="47" name="直接连接符 46">
              <a:extLst>
                <a:ext uri="{FF2B5EF4-FFF2-40B4-BE49-F238E27FC236}">
                  <a16:creationId xmlns:a16="http://schemas.microsoft.com/office/drawing/2014/main" id="{8025ED23-59B8-B980-6945-FBD535F7377F}"/>
                </a:ext>
              </a:extLst>
            </p:cNvPr>
            <p:cNvCxnSpPr>
              <a:cxnSpLocks/>
            </p:cNvCxnSpPr>
            <p:nvPr/>
          </p:nvCxnSpPr>
          <p:spPr>
            <a:xfrm flipV="1">
              <a:off x="10019154" y="1403387"/>
              <a:ext cx="0" cy="1953646"/>
            </a:xfrm>
            <a:prstGeom prst="line">
              <a:avLst/>
            </a:prstGeom>
            <a:noFill/>
            <a:ln w="31750" cap="rnd">
              <a:solidFill>
                <a:schemeClr val="accent1"/>
              </a:solidFill>
              <a:prstDash val="solid"/>
              <a:round/>
            </a:ln>
          </p:spPr>
        </p:cxnSp>
        <p:grpSp>
          <p:nvGrpSpPr>
            <p:cNvPr id="48" name="组合 47">
              <a:extLst>
                <a:ext uri="{FF2B5EF4-FFF2-40B4-BE49-F238E27FC236}">
                  <a16:creationId xmlns:a16="http://schemas.microsoft.com/office/drawing/2014/main" id="{E6AD7FA6-0D94-8968-593F-A105AAC0185B}"/>
                </a:ext>
              </a:extLst>
            </p:cNvPr>
            <p:cNvGrpSpPr>
              <a:grpSpLocks/>
            </p:cNvGrpSpPr>
            <p:nvPr/>
          </p:nvGrpSpPr>
          <p:grpSpPr>
            <a:xfrm>
              <a:off x="9962975" y="1137951"/>
              <a:ext cx="112358" cy="112358"/>
              <a:chOff x="8977754" y="644943"/>
              <a:chExt cx="864746" cy="1509068"/>
            </a:xfrm>
          </p:grpSpPr>
          <p:cxnSp>
            <p:nvCxnSpPr>
              <p:cNvPr id="49" name="直接连接符 48">
                <a:extLst>
                  <a:ext uri="{FF2B5EF4-FFF2-40B4-BE49-F238E27FC236}">
                    <a16:creationId xmlns:a16="http://schemas.microsoft.com/office/drawing/2014/main" id="{5D124E49-243C-5984-C9F5-00C25918D6B5}"/>
                  </a:ext>
                </a:extLst>
              </p:cNvPr>
              <p:cNvCxnSpPr>
                <a:cxnSpLocks/>
              </p:cNvCxnSpPr>
              <p:nvPr/>
            </p:nvCxnSpPr>
            <p:spPr>
              <a:xfrm flipV="1">
                <a:off x="9410127" y="644943"/>
                <a:ext cx="0" cy="1509068"/>
              </a:xfrm>
              <a:prstGeom prst="line">
                <a:avLst/>
              </a:prstGeom>
              <a:noFill/>
              <a:ln w="31750" cap="rnd">
                <a:solidFill>
                  <a:schemeClr val="accent1"/>
                </a:solidFill>
                <a:prstDash val="solid"/>
                <a:round/>
              </a:ln>
            </p:spPr>
          </p:cxnSp>
          <p:cxnSp>
            <p:nvCxnSpPr>
              <p:cNvPr id="50" name="直接连接符 49">
                <a:extLst>
                  <a:ext uri="{FF2B5EF4-FFF2-40B4-BE49-F238E27FC236}">
                    <a16:creationId xmlns:a16="http://schemas.microsoft.com/office/drawing/2014/main" id="{2E10070D-31A4-9D2B-C22F-AA1B1DB85431}"/>
                  </a:ext>
                </a:extLst>
              </p:cNvPr>
              <p:cNvCxnSpPr>
                <a:cxnSpLocks/>
              </p:cNvCxnSpPr>
              <p:nvPr/>
            </p:nvCxnSpPr>
            <p:spPr>
              <a:xfrm>
                <a:off x="8977754" y="1399477"/>
                <a:ext cx="864746" cy="0"/>
              </a:xfrm>
              <a:prstGeom prst="line">
                <a:avLst/>
              </a:prstGeom>
              <a:noFill/>
              <a:ln w="31750" cap="rnd">
                <a:solidFill>
                  <a:schemeClr val="accent1"/>
                </a:solidFill>
                <a:prstDash val="solid"/>
                <a:round/>
              </a:ln>
            </p:spPr>
          </p:cxnSp>
        </p:grpSp>
      </p:grpSp>
      <p:grpSp>
        <p:nvGrpSpPr>
          <p:cNvPr id="51" name="组合 50">
            <a:extLst>
              <a:ext uri="{FF2B5EF4-FFF2-40B4-BE49-F238E27FC236}">
                <a16:creationId xmlns:a16="http://schemas.microsoft.com/office/drawing/2014/main" id="{45197032-63A9-BB50-C773-860513361653}"/>
              </a:ext>
            </a:extLst>
          </p:cNvPr>
          <p:cNvGrpSpPr/>
          <p:nvPr/>
        </p:nvGrpSpPr>
        <p:grpSpPr>
          <a:xfrm>
            <a:off x="2212517" y="3706477"/>
            <a:ext cx="1987369" cy="1091774"/>
            <a:chOff x="7259320" y="2209800"/>
            <a:chExt cx="2959100" cy="1625600"/>
          </a:xfrm>
          <a:solidFill>
            <a:schemeClr val="accent4"/>
          </a:solidFill>
        </p:grpSpPr>
        <p:sp>
          <p:nvSpPr>
            <p:cNvPr id="52" name="椭圆 51">
              <a:extLst>
                <a:ext uri="{FF2B5EF4-FFF2-40B4-BE49-F238E27FC236}">
                  <a16:creationId xmlns:a16="http://schemas.microsoft.com/office/drawing/2014/main" id="{00218627-2F41-D220-0448-484C6206C1E3}"/>
                </a:ext>
              </a:extLst>
            </p:cNvPr>
            <p:cNvSpPr/>
            <p:nvPr/>
          </p:nvSpPr>
          <p:spPr>
            <a:xfrm>
              <a:off x="7259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3" name="椭圆 52">
              <a:extLst>
                <a:ext uri="{FF2B5EF4-FFF2-40B4-BE49-F238E27FC236}">
                  <a16:creationId xmlns:a16="http://schemas.microsoft.com/office/drawing/2014/main" id="{3A0EB607-8AA6-77D9-9CB1-DD2F80931158}"/>
                </a:ext>
              </a:extLst>
            </p:cNvPr>
            <p:cNvSpPr/>
            <p:nvPr/>
          </p:nvSpPr>
          <p:spPr>
            <a:xfrm>
              <a:off x="7449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4" name="椭圆 53">
              <a:extLst>
                <a:ext uri="{FF2B5EF4-FFF2-40B4-BE49-F238E27FC236}">
                  <a16:creationId xmlns:a16="http://schemas.microsoft.com/office/drawing/2014/main" id="{E6B4525C-3AF7-2578-2357-B75702D05E6D}"/>
                </a:ext>
              </a:extLst>
            </p:cNvPr>
            <p:cNvSpPr/>
            <p:nvPr/>
          </p:nvSpPr>
          <p:spPr>
            <a:xfrm>
              <a:off x="7640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5" name="椭圆 54">
              <a:extLst>
                <a:ext uri="{FF2B5EF4-FFF2-40B4-BE49-F238E27FC236}">
                  <a16:creationId xmlns:a16="http://schemas.microsoft.com/office/drawing/2014/main" id="{BB5FC5CA-9269-068E-A1F8-893D62D70E43}"/>
                </a:ext>
              </a:extLst>
            </p:cNvPr>
            <p:cNvSpPr/>
            <p:nvPr/>
          </p:nvSpPr>
          <p:spPr>
            <a:xfrm>
              <a:off x="7830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6" name="椭圆 55">
              <a:extLst>
                <a:ext uri="{FF2B5EF4-FFF2-40B4-BE49-F238E27FC236}">
                  <a16:creationId xmlns:a16="http://schemas.microsoft.com/office/drawing/2014/main" id="{70B89CE4-4214-7B85-6B09-BD1979678047}"/>
                </a:ext>
              </a:extLst>
            </p:cNvPr>
            <p:cNvSpPr/>
            <p:nvPr/>
          </p:nvSpPr>
          <p:spPr>
            <a:xfrm>
              <a:off x="8021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7" name="椭圆 56">
              <a:extLst>
                <a:ext uri="{FF2B5EF4-FFF2-40B4-BE49-F238E27FC236}">
                  <a16:creationId xmlns:a16="http://schemas.microsoft.com/office/drawing/2014/main" id="{CA3B8EB7-9E81-9549-4666-C21EAB57FC78}"/>
                </a:ext>
              </a:extLst>
            </p:cNvPr>
            <p:cNvSpPr/>
            <p:nvPr/>
          </p:nvSpPr>
          <p:spPr>
            <a:xfrm>
              <a:off x="8211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8" name="椭圆 57">
              <a:extLst>
                <a:ext uri="{FF2B5EF4-FFF2-40B4-BE49-F238E27FC236}">
                  <a16:creationId xmlns:a16="http://schemas.microsoft.com/office/drawing/2014/main" id="{8BA2EC71-4252-1380-C0ED-567D5B9746A1}"/>
                </a:ext>
              </a:extLst>
            </p:cNvPr>
            <p:cNvSpPr/>
            <p:nvPr/>
          </p:nvSpPr>
          <p:spPr>
            <a:xfrm>
              <a:off x="8402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9" name="椭圆 58">
              <a:extLst>
                <a:ext uri="{FF2B5EF4-FFF2-40B4-BE49-F238E27FC236}">
                  <a16:creationId xmlns:a16="http://schemas.microsoft.com/office/drawing/2014/main" id="{8FFE715C-7245-90F8-9014-507712369400}"/>
                </a:ext>
              </a:extLst>
            </p:cNvPr>
            <p:cNvSpPr/>
            <p:nvPr/>
          </p:nvSpPr>
          <p:spPr>
            <a:xfrm>
              <a:off x="8592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0" name="椭圆 59">
              <a:extLst>
                <a:ext uri="{FF2B5EF4-FFF2-40B4-BE49-F238E27FC236}">
                  <a16:creationId xmlns:a16="http://schemas.microsoft.com/office/drawing/2014/main" id="{E45B508F-0726-669A-7657-9512A0DF0791}"/>
                </a:ext>
              </a:extLst>
            </p:cNvPr>
            <p:cNvSpPr/>
            <p:nvPr/>
          </p:nvSpPr>
          <p:spPr>
            <a:xfrm>
              <a:off x="8783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1" name="椭圆 60">
              <a:extLst>
                <a:ext uri="{FF2B5EF4-FFF2-40B4-BE49-F238E27FC236}">
                  <a16:creationId xmlns:a16="http://schemas.microsoft.com/office/drawing/2014/main" id="{215A866D-969C-2F9B-00BA-D4E9B94217D7}"/>
                </a:ext>
              </a:extLst>
            </p:cNvPr>
            <p:cNvSpPr/>
            <p:nvPr/>
          </p:nvSpPr>
          <p:spPr>
            <a:xfrm>
              <a:off x="8973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2" name="椭圆 61">
              <a:extLst>
                <a:ext uri="{FF2B5EF4-FFF2-40B4-BE49-F238E27FC236}">
                  <a16:creationId xmlns:a16="http://schemas.microsoft.com/office/drawing/2014/main" id="{BC171D32-BC9B-AC0D-FCDF-F5DCF8BA1EC1}"/>
                </a:ext>
              </a:extLst>
            </p:cNvPr>
            <p:cNvSpPr/>
            <p:nvPr/>
          </p:nvSpPr>
          <p:spPr>
            <a:xfrm>
              <a:off x="9164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3" name="椭圆 62">
              <a:extLst>
                <a:ext uri="{FF2B5EF4-FFF2-40B4-BE49-F238E27FC236}">
                  <a16:creationId xmlns:a16="http://schemas.microsoft.com/office/drawing/2014/main" id="{0055350F-B59D-73F5-41F5-2705F96BEE5F}"/>
                </a:ext>
              </a:extLst>
            </p:cNvPr>
            <p:cNvSpPr/>
            <p:nvPr/>
          </p:nvSpPr>
          <p:spPr>
            <a:xfrm>
              <a:off x="9354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4" name="椭圆 63">
              <a:extLst>
                <a:ext uri="{FF2B5EF4-FFF2-40B4-BE49-F238E27FC236}">
                  <a16:creationId xmlns:a16="http://schemas.microsoft.com/office/drawing/2014/main" id="{BC720E50-17E9-6B21-C909-2C88AC4FE4D7}"/>
                </a:ext>
              </a:extLst>
            </p:cNvPr>
            <p:cNvSpPr/>
            <p:nvPr/>
          </p:nvSpPr>
          <p:spPr>
            <a:xfrm>
              <a:off x="9545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5" name="椭圆 64">
              <a:extLst>
                <a:ext uri="{FF2B5EF4-FFF2-40B4-BE49-F238E27FC236}">
                  <a16:creationId xmlns:a16="http://schemas.microsoft.com/office/drawing/2014/main" id="{0643F514-D11B-3B8A-6F3B-4D223162EDB3}"/>
                </a:ext>
              </a:extLst>
            </p:cNvPr>
            <p:cNvSpPr/>
            <p:nvPr/>
          </p:nvSpPr>
          <p:spPr>
            <a:xfrm>
              <a:off x="9735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6" name="椭圆 65">
              <a:extLst>
                <a:ext uri="{FF2B5EF4-FFF2-40B4-BE49-F238E27FC236}">
                  <a16:creationId xmlns:a16="http://schemas.microsoft.com/office/drawing/2014/main" id="{EDEE78B6-E322-EB24-0CE8-7C37C4E1D209}"/>
                </a:ext>
              </a:extLst>
            </p:cNvPr>
            <p:cNvSpPr/>
            <p:nvPr/>
          </p:nvSpPr>
          <p:spPr>
            <a:xfrm>
              <a:off x="9926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7" name="椭圆 66">
              <a:extLst>
                <a:ext uri="{FF2B5EF4-FFF2-40B4-BE49-F238E27FC236}">
                  <a16:creationId xmlns:a16="http://schemas.microsoft.com/office/drawing/2014/main" id="{D693E34C-B960-7F21-0C25-F11E546E730A}"/>
                </a:ext>
              </a:extLst>
            </p:cNvPr>
            <p:cNvSpPr/>
            <p:nvPr/>
          </p:nvSpPr>
          <p:spPr>
            <a:xfrm>
              <a:off x="10116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8" name="椭圆 67">
              <a:extLst>
                <a:ext uri="{FF2B5EF4-FFF2-40B4-BE49-F238E27FC236}">
                  <a16:creationId xmlns:a16="http://schemas.microsoft.com/office/drawing/2014/main" id="{D4F8A84E-EE0C-AE66-D6D8-F3FCFAAF2453}"/>
                </a:ext>
              </a:extLst>
            </p:cNvPr>
            <p:cNvSpPr/>
            <p:nvPr/>
          </p:nvSpPr>
          <p:spPr>
            <a:xfrm>
              <a:off x="7259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9" name="椭圆 68">
              <a:extLst>
                <a:ext uri="{FF2B5EF4-FFF2-40B4-BE49-F238E27FC236}">
                  <a16:creationId xmlns:a16="http://schemas.microsoft.com/office/drawing/2014/main" id="{B1A20F97-7A38-5F32-9DB6-260E26E6D408}"/>
                </a:ext>
              </a:extLst>
            </p:cNvPr>
            <p:cNvSpPr/>
            <p:nvPr/>
          </p:nvSpPr>
          <p:spPr>
            <a:xfrm>
              <a:off x="7449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0" name="椭圆 69">
              <a:extLst>
                <a:ext uri="{FF2B5EF4-FFF2-40B4-BE49-F238E27FC236}">
                  <a16:creationId xmlns:a16="http://schemas.microsoft.com/office/drawing/2014/main" id="{1C0D09B6-0598-2BFE-34DD-CD4EF73C5169}"/>
                </a:ext>
              </a:extLst>
            </p:cNvPr>
            <p:cNvSpPr/>
            <p:nvPr/>
          </p:nvSpPr>
          <p:spPr>
            <a:xfrm>
              <a:off x="7640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1" name="椭圆 70">
              <a:extLst>
                <a:ext uri="{FF2B5EF4-FFF2-40B4-BE49-F238E27FC236}">
                  <a16:creationId xmlns:a16="http://schemas.microsoft.com/office/drawing/2014/main" id="{4BD90C10-4DBC-DC8C-3CA7-2155F101EBF9}"/>
                </a:ext>
              </a:extLst>
            </p:cNvPr>
            <p:cNvSpPr/>
            <p:nvPr/>
          </p:nvSpPr>
          <p:spPr>
            <a:xfrm>
              <a:off x="7830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2" name="椭圆 71">
              <a:extLst>
                <a:ext uri="{FF2B5EF4-FFF2-40B4-BE49-F238E27FC236}">
                  <a16:creationId xmlns:a16="http://schemas.microsoft.com/office/drawing/2014/main" id="{8BF70A79-18F2-E94B-AEEB-618BCBF94DA1}"/>
                </a:ext>
              </a:extLst>
            </p:cNvPr>
            <p:cNvSpPr/>
            <p:nvPr/>
          </p:nvSpPr>
          <p:spPr>
            <a:xfrm>
              <a:off x="8021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3" name="椭圆 72">
              <a:extLst>
                <a:ext uri="{FF2B5EF4-FFF2-40B4-BE49-F238E27FC236}">
                  <a16:creationId xmlns:a16="http://schemas.microsoft.com/office/drawing/2014/main" id="{5DC41CFC-76BE-BCA6-5181-1E515065295D}"/>
                </a:ext>
              </a:extLst>
            </p:cNvPr>
            <p:cNvSpPr/>
            <p:nvPr/>
          </p:nvSpPr>
          <p:spPr>
            <a:xfrm>
              <a:off x="8211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4" name="椭圆 73">
              <a:extLst>
                <a:ext uri="{FF2B5EF4-FFF2-40B4-BE49-F238E27FC236}">
                  <a16:creationId xmlns:a16="http://schemas.microsoft.com/office/drawing/2014/main" id="{86EB8B90-D03D-118B-2285-D8B219BFD212}"/>
                </a:ext>
              </a:extLst>
            </p:cNvPr>
            <p:cNvSpPr/>
            <p:nvPr/>
          </p:nvSpPr>
          <p:spPr>
            <a:xfrm>
              <a:off x="8402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5" name="椭圆 74">
              <a:extLst>
                <a:ext uri="{FF2B5EF4-FFF2-40B4-BE49-F238E27FC236}">
                  <a16:creationId xmlns:a16="http://schemas.microsoft.com/office/drawing/2014/main" id="{E75BF2D2-4B1F-5B36-8E17-084DDD325294}"/>
                </a:ext>
              </a:extLst>
            </p:cNvPr>
            <p:cNvSpPr/>
            <p:nvPr/>
          </p:nvSpPr>
          <p:spPr>
            <a:xfrm>
              <a:off x="8592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6" name="椭圆 75">
              <a:extLst>
                <a:ext uri="{FF2B5EF4-FFF2-40B4-BE49-F238E27FC236}">
                  <a16:creationId xmlns:a16="http://schemas.microsoft.com/office/drawing/2014/main" id="{3888DA60-9FD4-AF92-66B4-43E541AA5A42}"/>
                </a:ext>
              </a:extLst>
            </p:cNvPr>
            <p:cNvSpPr/>
            <p:nvPr/>
          </p:nvSpPr>
          <p:spPr>
            <a:xfrm>
              <a:off x="8783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7" name="椭圆 76">
              <a:extLst>
                <a:ext uri="{FF2B5EF4-FFF2-40B4-BE49-F238E27FC236}">
                  <a16:creationId xmlns:a16="http://schemas.microsoft.com/office/drawing/2014/main" id="{8CFB6EE4-D8C1-8E66-0156-C198F750DEFD}"/>
                </a:ext>
              </a:extLst>
            </p:cNvPr>
            <p:cNvSpPr/>
            <p:nvPr/>
          </p:nvSpPr>
          <p:spPr>
            <a:xfrm>
              <a:off x="8973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8" name="椭圆 77">
              <a:extLst>
                <a:ext uri="{FF2B5EF4-FFF2-40B4-BE49-F238E27FC236}">
                  <a16:creationId xmlns:a16="http://schemas.microsoft.com/office/drawing/2014/main" id="{72C5A775-39F5-B25B-9024-F4FBDE0AE9A3}"/>
                </a:ext>
              </a:extLst>
            </p:cNvPr>
            <p:cNvSpPr/>
            <p:nvPr/>
          </p:nvSpPr>
          <p:spPr>
            <a:xfrm>
              <a:off x="9164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9" name="椭圆 78">
              <a:extLst>
                <a:ext uri="{FF2B5EF4-FFF2-40B4-BE49-F238E27FC236}">
                  <a16:creationId xmlns:a16="http://schemas.microsoft.com/office/drawing/2014/main" id="{70F4F379-F62C-BB22-C3DD-E5E3C2683334}"/>
                </a:ext>
              </a:extLst>
            </p:cNvPr>
            <p:cNvSpPr/>
            <p:nvPr/>
          </p:nvSpPr>
          <p:spPr>
            <a:xfrm>
              <a:off x="9354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0" name="椭圆 79">
              <a:extLst>
                <a:ext uri="{FF2B5EF4-FFF2-40B4-BE49-F238E27FC236}">
                  <a16:creationId xmlns:a16="http://schemas.microsoft.com/office/drawing/2014/main" id="{8C40F9C7-20F4-DA47-B08D-7C4FAB81E95C}"/>
                </a:ext>
              </a:extLst>
            </p:cNvPr>
            <p:cNvSpPr/>
            <p:nvPr/>
          </p:nvSpPr>
          <p:spPr>
            <a:xfrm>
              <a:off x="9545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1" name="椭圆 80">
              <a:extLst>
                <a:ext uri="{FF2B5EF4-FFF2-40B4-BE49-F238E27FC236}">
                  <a16:creationId xmlns:a16="http://schemas.microsoft.com/office/drawing/2014/main" id="{5D8E1595-DBF2-85CA-36F5-58D4DABBEF36}"/>
                </a:ext>
              </a:extLst>
            </p:cNvPr>
            <p:cNvSpPr/>
            <p:nvPr/>
          </p:nvSpPr>
          <p:spPr>
            <a:xfrm>
              <a:off x="9735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2" name="椭圆 81">
              <a:extLst>
                <a:ext uri="{FF2B5EF4-FFF2-40B4-BE49-F238E27FC236}">
                  <a16:creationId xmlns:a16="http://schemas.microsoft.com/office/drawing/2014/main" id="{32B20522-D611-550F-4BBD-E69E81755D64}"/>
                </a:ext>
              </a:extLst>
            </p:cNvPr>
            <p:cNvSpPr/>
            <p:nvPr/>
          </p:nvSpPr>
          <p:spPr>
            <a:xfrm>
              <a:off x="9926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3" name="椭圆 82">
              <a:extLst>
                <a:ext uri="{FF2B5EF4-FFF2-40B4-BE49-F238E27FC236}">
                  <a16:creationId xmlns:a16="http://schemas.microsoft.com/office/drawing/2014/main" id="{8CF02555-42E8-975C-D461-C730DE43690E}"/>
                </a:ext>
              </a:extLst>
            </p:cNvPr>
            <p:cNvSpPr/>
            <p:nvPr/>
          </p:nvSpPr>
          <p:spPr>
            <a:xfrm>
              <a:off x="10116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4" name="椭圆 83">
              <a:extLst>
                <a:ext uri="{FF2B5EF4-FFF2-40B4-BE49-F238E27FC236}">
                  <a16:creationId xmlns:a16="http://schemas.microsoft.com/office/drawing/2014/main" id="{A503C163-6DF6-FC99-AAB1-8EEB8C0922DF}"/>
                </a:ext>
              </a:extLst>
            </p:cNvPr>
            <p:cNvSpPr/>
            <p:nvPr/>
          </p:nvSpPr>
          <p:spPr>
            <a:xfrm>
              <a:off x="7259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5" name="椭圆 84">
              <a:extLst>
                <a:ext uri="{FF2B5EF4-FFF2-40B4-BE49-F238E27FC236}">
                  <a16:creationId xmlns:a16="http://schemas.microsoft.com/office/drawing/2014/main" id="{3E51B9A9-6F0E-9F4C-CAC8-0CE0BD3E7FDD}"/>
                </a:ext>
              </a:extLst>
            </p:cNvPr>
            <p:cNvSpPr/>
            <p:nvPr/>
          </p:nvSpPr>
          <p:spPr>
            <a:xfrm>
              <a:off x="7449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6" name="椭圆 85">
              <a:extLst>
                <a:ext uri="{FF2B5EF4-FFF2-40B4-BE49-F238E27FC236}">
                  <a16:creationId xmlns:a16="http://schemas.microsoft.com/office/drawing/2014/main" id="{9BBA0AF5-2DC1-0680-373E-FF75084F580D}"/>
                </a:ext>
              </a:extLst>
            </p:cNvPr>
            <p:cNvSpPr/>
            <p:nvPr/>
          </p:nvSpPr>
          <p:spPr>
            <a:xfrm>
              <a:off x="7640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7" name="椭圆 86">
              <a:extLst>
                <a:ext uri="{FF2B5EF4-FFF2-40B4-BE49-F238E27FC236}">
                  <a16:creationId xmlns:a16="http://schemas.microsoft.com/office/drawing/2014/main" id="{6A40BAFB-1DF6-A9A5-2F90-8E4EC6681094}"/>
                </a:ext>
              </a:extLst>
            </p:cNvPr>
            <p:cNvSpPr/>
            <p:nvPr/>
          </p:nvSpPr>
          <p:spPr>
            <a:xfrm>
              <a:off x="7830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8" name="椭圆 87">
              <a:extLst>
                <a:ext uri="{FF2B5EF4-FFF2-40B4-BE49-F238E27FC236}">
                  <a16:creationId xmlns:a16="http://schemas.microsoft.com/office/drawing/2014/main" id="{445FC6A4-F3EE-583E-918F-187286200462}"/>
                </a:ext>
              </a:extLst>
            </p:cNvPr>
            <p:cNvSpPr/>
            <p:nvPr/>
          </p:nvSpPr>
          <p:spPr>
            <a:xfrm>
              <a:off x="8021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9" name="椭圆 88">
              <a:extLst>
                <a:ext uri="{FF2B5EF4-FFF2-40B4-BE49-F238E27FC236}">
                  <a16:creationId xmlns:a16="http://schemas.microsoft.com/office/drawing/2014/main" id="{B62993BE-CF07-C5A7-FC4E-2A6652383C73}"/>
                </a:ext>
              </a:extLst>
            </p:cNvPr>
            <p:cNvSpPr/>
            <p:nvPr/>
          </p:nvSpPr>
          <p:spPr>
            <a:xfrm>
              <a:off x="8211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0" name="椭圆 89">
              <a:extLst>
                <a:ext uri="{FF2B5EF4-FFF2-40B4-BE49-F238E27FC236}">
                  <a16:creationId xmlns:a16="http://schemas.microsoft.com/office/drawing/2014/main" id="{1F1BA709-E473-859F-0608-87CC6040F927}"/>
                </a:ext>
              </a:extLst>
            </p:cNvPr>
            <p:cNvSpPr/>
            <p:nvPr/>
          </p:nvSpPr>
          <p:spPr>
            <a:xfrm>
              <a:off x="8402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1" name="椭圆 90">
              <a:extLst>
                <a:ext uri="{FF2B5EF4-FFF2-40B4-BE49-F238E27FC236}">
                  <a16:creationId xmlns:a16="http://schemas.microsoft.com/office/drawing/2014/main" id="{1880DE99-6AA4-C461-64F4-9844883B4EBE}"/>
                </a:ext>
              </a:extLst>
            </p:cNvPr>
            <p:cNvSpPr/>
            <p:nvPr/>
          </p:nvSpPr>
          <p:spPr>
            <a:xfrm>
              <a:off x="8592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2" name="椭圆 91">
              <a:extLst>
                <a:ext uri="{FF2B5EF4-FFF2-40B4-BE49-F238E27FC236}">
                  <a16:creationId xmlns:a16="http://schemas.microsoft.com/office/drawing/2014/main" id="{2292DE97-0633-0C06-E47C-A5ED9617F4C7}"/>
                </a:ext>
              </a:extLst>
            </p:cNvPr>
            <p:cNvSpPr/>
            <p:nvPr/>
          </p:nvSpPr>
          <p:spPr>
            <a:xfrm>
              <a:off x="8783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3" name="椭圆 92">
              <a:extLst>
                <a:ext uri="{FF2B5EF4-FFF2-40B4-BE49-F238E27FC236}">
                  <a16:creationId xmlns:a16="http://schemas.microsoft.com/office/drawing/2014/main" id="{843C2470-924E-AF13-9297-EB915241A69E}"/>
                </a:ext>
              </a:extLst>
            </p:cNvPr>
            <p:cNvSpPr/>
            <p:nvPr/>
          </p:nvSpPr>
          <p:spPr>
            <a:xfrm>
              <a:off x="8973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4" name="椭圆 93">
              <a:extLst>
                <a:ext uri="{FF2B5EF4-FFF2-40B4-BE49-F238E27FC236}">
                  <a16:creationId xmlns:a16="http://schemas.microsoft.com/office/drawing/2014/main" id="{43933713-422D-F31F-15A6-1ADDCC292FE8}"/>
                </a:ext>
              </a:extLst>
            </p:cNvPr>
            <p:cNvSpPr/>
            <p:nvPr/>
          </p:nvSpPr>
          <p:spPr>
            <a:xfrm>
              <a:off x="9164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5" name="椭圆 94">
              <a:extLst>
                <a:ext uri="{FF2B5EF4-FFF2-40B4-BE49-F238E27FC236}">
                  <a16:creationId xmlns:a16="http://schemas.microsoft.com/office/drawing/2014/main" id="{076F4D3B-1213-96EE-9F2D-4CF1B9EAD274}"/>
                </a:ext>
              </a:extLst>
            </p:cNvPr>
            <p:cNvSpPr/>
            <p:nvPr/>
          </p:nvSpPr>
          <p:spPr>
            <a:xfrm>
              <a:off x="9354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6" name="椭圆 95">
              <a:extLst>
                <a:ext uri="{FF2B5EF4-FFF2-40B4-BE49-F238E27FC236}">
                  <a16:creationId xmlns:a16="http://schemas.microsoft.com/office/drawing/2014/main" id="{E804EA43-024C-718E-0E52-597AFD1C4A2E}"/>
                </a:ext>
              </a:extLst>
            </p:cNvPr>
            <p:cNvSpPr/>
            <p:nvPr/>
          </p:nvSpPr>
          <p:spPr>
            <a:xfrm>
              <a:off x="9545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7" name="椭圆 96">
              <a:extLst>
                <a:ext uri="{FF2B5EF4-FFF2-40B4-BE49-F238E27FC236}">
                  <a16:creationId xmlns:a16="http://schemas.microsoft.com/office/drawing/2014/main" id="{8D0CE7A2-02E5-6518-3FE6-7DD8B7FFF87B}"/>
                </a:ext>
              </a:extLst>
            </p:cNvPr>
            <p:cNvSpPr/>
            <p:nvPr/>
          </p:nvSpPr>
          <p:spPr>
            <a:xfrm>
              <a:off x="9735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8" name="椭圆 97">
              <a:extLst>
                <a:ext uri="{FF2B5EF4-FFF2-40B4-BE49-F238E27FC236}">
                  <a16:creationId xmlns:a16="http://schemas.microsoft.com/office/drawing/2014/main" id="{3F87B77E-1FF9-DF90-02A4-2C4B94B7D39C}"/>
                </a:ext>
              </a:extLst>
            </p:cNvPr>
            <p:cNvSpPr/>
            <p:nvPr/>
          </p:nvSpPr>
          <p:spPr>
            <a:xfrm>
              <a:off x="9926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9" name="椭圆 98">
              <a:extLst>
                <a:ext uri="{FF2B5EF4-FFF2-40B4-BE49-F238E27FC236}">
                  <a16:creationId xmlns:a16="http://schemas.microsoft.com/office/drawing/2014/main" id="{41E4F144-603E-9457-EA26-1548D13B1AAD}"/>
                </a:ext>
              </a:extLst>
            </p:cNvPr>
            <p:cNvSpPr/>
            <p:nvPr/>
          </p:nvSpPr>
          <p:spPr>
            <a:xfrm>
              <a:off x="10116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0" name="椭圆 99">
              <a:extLst>
                <a:ext uri="{FF2B5EF4-FFF2-40B4-BE49-F238E27FC236}">
                  <a16:creationId xmlns:a16="http://schemas.microsoft.com/office/drawing/2014/main" id="{638C7558-D584-47C6-6B66-C0BB9A606542}"/>
                </a:ext>
              </a:extLst>
            </p:cNvPr>
            <p:cNvSpPr/>
            <p:nvPr/>
          </p:nvSpPr>
          <p:spPr>
            <a:xfrm>
              <a:off x="7259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1" name="椭圆 100">
              <a:extLst>
                <a:ext uri="{FF2B5EF4-FFF2-40B4-BE49-F238E27FC236}">
                  <a16:creationId xmlns:a16="http://schemas.microsoft.com/office/drawing/2014/main" id="{1AC79907-6189-04F8-D9CB-3F1976C340DB}"/>
                </a:ext>
              </a:extLst>
            </p:cNvPr>
            <p:cNvSpPr/>
            <p:nvPr/>
          </p:nvSpPr>
          <p:spPr>
            <a:xfrm>
              <a:off x="7449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2" name="椭圆 101">
              <a:extLst>
                <a:ext uri="{FF2B5EF4-FFF2-40B4-BE49-F238E27FC236}">
                  <a16:creationId xmlns:a16="http://schemas.microsoft.com/office/drawing/2014/main" id="{022BF251-A361-8F23-DDDD-477C55900086}"/>
                </a:ext>
              </a:extLst>
            </p:cNvPr>
            <p:cNvSpPr/>
            <p:nvPr/>
          </p:nvSpPr>
          <p:spPr>
            <a:xfrm>
              <a:off x="7640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3" name="椭圆 102">
              <a:extLst>
                <a:ext uri="{FF2B5EF4-FFF2-40B4-BE49-F238E27FC236}">
                  <a16:creationId xmlns:a16="http://schemas.microsoft.com/office/drawing/2014/main" id="{DBD4D19B-CE02-C8B7-0ED2-59773E5D5ED4}"/>
                </a:ext>
              </a:extLst>
            </p:cNvPr>
            <p:cNvSpPr/>
            <p:nvPr/>
          </p:nvSpPr>
          <p:spPr>
            <a:xfrm>
              <a:off x="7830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4" name="椭圆 103">
              <a:extLst>
                <a:ext uri="{FF2B5EF4-FFF2-40B4-BE49-F238E27FC236}">
                  <a16:creationId xmlns:a16="http://schemas.microsoft.com/office/drawing/2014/main" id="{CE19E070-0F9D-117D-812E-94B0C0196405}"/>
                </a:ext>
              </a:extLst>
            </p:cNvPr>
            <p:cNvSpPr/>
            <p:nvPr/>
          </p:nvSpPr>
          <p:spPr>
            <a:xfrm>
              <a:off x="8021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5" name="椭圆 104">
              <a:extLst>
                <a:ext uri="{FF2B5EF4-FFF2-40B4-BE49-F238E27FC236}">
                  <a16:creationId xmlns:a16="http://schemas.microsoft.com/office/drawing/2014/main" id="{440639F0-45A1-CAFC-3E40-EBD118ABB6F0}"/>
                </a:ext>
              </a:extLst>
            </p:cNvPr>
            <p:cNvSpPr/>
            <p:nvPr/>
          </p:nvSpPr>
          <p:spPr>
            <a:xfrm>
              <a:off x="8211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6" name="椭圆 105">
              <a:extLst>
                <a:ext uri="{FF2B5EF4-FFF2-40B4-BE49-F238E27FC236}">
                  <a16:creationId xmlns:a16="http://schemas.microsoft.com/office/drawing/2014/main" id="{86A4BF20-2411-DF2F-4F26-F9F6CDE0B953}"/>
                </a:ext>
              </a:extLst>
            </p:cNvPr>
            <p:cNvSpPr/>
            <p:nvPr/>
          </p:nvSpPr>
          <p:spPr>
            <a:xfrm>
              <a:off x="8402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7" name="椭圆 106">
              <a:extLst>
                <a:ext uri="{FF2B5EF4-FFF2-40B4-BE49-F238E27FC236}">
                  <a16:creationId xmlns:a16="http://schemas.microsoft.com/office/drawing/2014/main" id="{69148633-6536-1114-1D7E-C3286C558CFF}"/>
                </a:ext>
              </a:extLst>
            </p:cNvPr>
            <p:cNvSpPr/>
            <p:nvPr/>
          </p:nvSpPr>
          <p:spPr>
            <a:xfrm>
              <a:off x="8592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8" name="椭圆 107">
              <a:extLst>
                <a:ext uri="{FF2B5EF4-FFF2-40B4-BE49-F238E27FC236}">
                  <a16:creationId xmlns:a16="http://schemas.microsoft.com/office/drawing/2014/main" id="{1B84CE67-8DDE-F083-04CA-C396E95B60EC}"/>
                </a:ext>
              </a:extLst>
            </p:cNvPr>
            <p:cNvSpPr/>
            <p:nvPr/>
          </p:nvSpPr>
          <p:spPr>
            <a:xfrm>
              <a:off x="8783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9" name="椭圆 108">
              <a:extLst>
                <a:ext uri="{FF2B5EF4-FFF2-40B4-BE49-F238E27FC236}">
                  <a16:creationId xmlns:a16="http://schemas.microsoft.com/office/drawing/2014/main" id="{5966A301-C759-0FEF-347D-30FA82D40DF3}"/>
                </a:ext>
              </a:extLst>
            </p:cNvPr>
            <p:cNvSpPr/>
            <p:nvPr/>
          </p:nvSpPr>
          <p:spPr>
            <a:xfrm>
              <a:off x="8973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0" name="椭圆 109">
              <a:extLst>
                <a:ext uri="{FF2B5EF4-FFF2-40B4-BE49-F238E27FC236}">
                  <a16:creationId xmlns:a16="http://schemas.microsoft.com/office/drawing/2014/main" id="{0BCEA555-44EF-4052-3FAB-24DD843FE248}"/>
                </a:ext>
              </a:extLst>
            </p:cNvPr>
            <p:cNvSpPr/>
            <p:nvPr/>
          </p:nvSpPr>
          <p:spPr>
            <a:xfrm>
              <a:off x="9164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1" name="椭圆 110">
              <a:extLst>
                <a:ext uri="{FF2B5EF4-FFF2-40B4-BE49-F238E27FC236}">
                  <a16:creationId xmlns:a16="http://schemas.microsoft.com/office/drawing/2014/main" id="{A707ED7A-2865-A78D-C7EE-D76F720B7C6A}"/>
                </a:ext>
              </a:extLst>
            </p:cNvPr>
            <p:cNvSpPr/>
            <p:nvPr/>
          </p:nvSpPr>
          <p:spPr>
            <a:xfrm>
              <a:off x="9354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2" name="椭圆 111">
              <a:extLst>
                <a:ext uri="{FF2B5EF4-FFF2-40B4-BE49-F238E27FC236}">
                  <a16:creationId xmlns:a16="http://schemas.microsoft.com/office/drawing/2014/main" id="{010FB676-C122-CF23-A405-FF093565C4C3}"/>
                </a:ext>
              </a:extLst>
            </p:cNvPr>
            <p:cNvSpPr/>
            <p:nvPr/>
          </p:nvSpPr>
          <p:spPr>
            <a:xfrm>
              <a:off x="9545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3" name="椭圆 112">
              <a:extLst>
                <a:ext uri="{FF2B5EF4-FFF2-40B4-BE49-F238E27FC236}">
                  <a16:creationId xmlns:a16="http://schemas.microsoft.com/office/drawing/2014/main" id="{2D994B01-EBD3-4F89-3DB7-4D4A5376AEDB}"/>
                </a:ext>
              </a:extLst>
            </p:cNvPr>
            <p:cNvSpPr/>
            <p:nvPr/>
          </p:nvSpPr>
          <p:spPr>
            <a:xfrm>
              <a:off x="9735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4" name="椭圆 113">
              <a:extLst>
                <a:ext uri="{FF2B5EF4-FFF2-40B4-BE49-F238E27FC236}">
                  <a16:creationId xmlns:a16="http://schemas.microsoft.com/office/drawing/2014/main" id="{86B89D36-432E-197E-0308-3DC9E4A6A181}"/>
                </a:ext>
              </a:extLst>
            </p:cNvPr>
            <p:cNvSpPr/>
            <p:nvPr/>
          </p:nvSpPr>
          <p:spPr>
            <a:xfrm>
              <a:off x="9926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5" name="椭圆 114">
              <a:extLst>
                <a:ext uri="{FF2B5EF4-FFF2-40B4-BE49-F238E27FC236}">
                  <a16:creationId xmlns:a16="http://schemas.microsoft.com/office/drawing/2014/main" id="{0A0751E9-8D32-3B63-8015-6EC6B235F4D9}"/>
                </a:ext>
              </a:extLst>
            </p:cNvPr>
            <p:cNvSpPr/>
            <p:nvPr/>
          </p:nvSpPr>
          <p:spPr>
            <a:xfrm>
              <a:off x="10116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6" name="椭圆 115">
              <a:extLst>
                <a:ext uri="{FF2B5EF4-FFF2-40B4-BE49-F238E27FC236}">
                  <a16:creationId xmlns:a16="http://schemas.microsoft.com/office/drawing/2014/main" id="{87EB803E-F518-0EAC-9ECE-5B5AC8B65A84}"/>
                </a:ext>
              </a:extLst>
            </p:cNvPr>
            <p:cNvSpPr/>
            <p:nvPr/>
          </p:nvSpPr>
          <p:spPr>
            <a:xfrm>
              <a:off x="7259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7" name="椭圆 116">
              <a:extLst>
                <a:ext uri="{FF2B5EF4-FFF2-40B4-BE49-F238E27FC236}">
                  <a16:creationId xmlns:a16="http://schemas.microsoft.com/office/drawing/2014/main" id="{4457D9A9-9C19-0D89-ABC6-6608A20ACD16}"/>
                </a:ext>
              </a:extLst>
            </p:cNvPr>
            <p:cNvSpPr/>
            <p:nvPr/>
          </p:nvSpPr>
          <p:spPr>
            <a:xfrm>
              <a:off x="7449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8" name="椭圆 117">
              <a:extLst>
                <a:ext uri="{FF2B5EF4-FFF2-40B4-BE49-F238E27FC236}">
                  <a16:creationId xmlns:a16="http://schemas.microsoft.com/office/drawing/2014/main" id="{0A18FA5C-811B-5589-A41F-38AD89C05455}"/>
                </a:ext>
              </a:extLst>
            </p:cNvPr>
            <p:cNvSpPr/>
            <p:nvPr/>
          </p:nvSpPr>
          <p:spPr>
            <a:xfrm>
              <a:off x="7640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9" name="椭圆 118">
              <a:extLst>
                <a:ext uri="{FF2B5EF4-FFF2-40B4-BE49-F238E27FC236}">
                  <a16:creationId xmlns:a16="http://schemas.microsoft.com/office/drawing/2014/main" id="{51B8FAB0-3ECC-836A-309B-AA1F4B5D565C}"/>
                </a:ext>
              </a:extLst>
            </p:cNvPr>
            <p:cNvSpPr/>
            <p:nvPr/>
          </p:nvSpPr>
          <p:spPr>
            <a:xfrm>
              <a:off x="7830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0" name="椭圆 119">
              <a:extLst>
                <a:ext uri="{FF2B5EF4-FFF2-40B4-BE49-F238E27FC236}">
                  <a16:creationId xmlns:a16="http://schemas.microsoft.com/office/drawing/2014/main" id="{31D10563-C1CE-3B15-5457-C101099397FB}"/>
                </a:ext>
              </a:extLst>
            </p:cNvPr>
            <p:cNvSpPr/>
            <p:nvPr/>
          </p:nvSpPr>
          <p:spPr>
            <a:xfrm>
              <a:off x="8021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1" name="椭圆 120">
              <a:extLst>
                <a:ext uri="{FF2B5EF4-FFF2-40B4-BE49-F238E27FC236}">
                  <a16:creationId xmlns:a16="http://schemas.microsoft.com/office/drawing/2014/main" id="{BC25A004-3A51-2667-90BE-5FF57D81DBC7}"/>
                </a:ext>
              </a:extLst>
            </p:cNvPr>
            <p:cNvSpPr/>
            <p:nvPr/>
          </p:nvSpPr>
          <p:spPr>
            <a:xfrm>
              <a:off x="8211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2" name="椭圆 121">
              <a:extLst>
                <a:ext uri="{FF2B5EF4-FFF2-40B4-BE49-F238E27FC236}">
                  <a16:creationId xmlns:a16="http://schemas.microsoft.com/office/drawing/2014/main" id="{3BDEE0FC-CEAA-C20D-86CD-A203D719891E}"/>
                </a:ext>
              </a:extLst>
            </p:cNvPr>
            <p:cNvSpPr/>
            <p:nvPr/>
          </p:nvSpPr>
          <p:spPr>
            <a:xfrm>
              <a:off x="8402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3" name="椭圆 122">
              <a:extLst>
                <a:ext uri="{FF2B5EF4-FFF2-40B4-BE49-F238E27FC236}">
                  <a16:creationId xmlns:a16="http://schemas.microsoft.com/office/drawing/2014/main" id="{5AB19122-45AF-17C1-3FAA-9B837FB86D05}"/>
                </a:ext>
              </a:extLst>
            </p:cNvPr>
            <p:cNvSpPr/>
            <p:nvPr/>
          </p:nvSpPr>
          <p:spPr>
            <a:xfrm>
              <a:off x="8592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4" name="椭圆 123">
              <a:extLst>
                <a:ext uri="{FF2B5EF4-FFF2-40B4-BE49-F238E27FC236}">
                  <a16:creationId xmlns:a16="http://schemas.microsoft.com/office/drawing/2014/main" id="{9E30371B-E819-437B-D8EF-AEC25BE99F5B}"/>
                </a:ext>
              </a:extLst>
            </p:cNvPr>
            <p:cNvSpPr/>
            <p:nvPr/>
          </p:nvSpPr>
          <p:spPr>
            <a:xfrm>
              <a:off x="8783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5" name="椭圆 124">
              <a:extLst>
                <a:ext uri="{FF2B5EF4-FFF2-40B4-BE49-F238E27FC236}">
                  <a16:creationId xmlns:a16="http://schemas.microsoft.com/office/drawing/2014/main" id="{BE96A1B3-92E1-4542-77DB-358B623DDBD1}"/>
                </a:ext>
              </a:extLst>
            </p:cNvPr>
            <p:cNvSpPr/>
            <p:nvPr/>
          </p:nvSpPr>
          <p:spPr>
            <a:xfrm>
              <a:off x="8973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6" name="椭圆 125">
              <a:extLst>
                <a:ext uri="{FF2B5EF4-FFF2-40B4-BE49-F238E27FC236}">
                  <a16:creationId xmlns:a16="http://schemas.microsoft.com/office/drawing/2014/main" id="{D93ADF82-01E2-B269-AF5A-6C7E1138CD6E}"/>
                </a:ext>
              </a:extLst>
            </p:cNvPr>
            <p:cNvSpPr/>
            <p:nvPr/>
          </p:nvSpPr>
          <p:spPr>
            <a:xfrm>
              <a:off x="9164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7" name="椭圆 126">
              <a:extLst>
                <a:ext uri="{FF2B5EF4-FFF2-40B4-BE49-F238E27FC236}">
                  <a16:creationId xmlns:a16="http://schemas.microsoft.com/office/drawing/2014/main" id="{E19ED777-E561-A8E3-BEC9-505510366693}"/>
                </a:ext>
              </a:extLst>
            </p:cNvPr>
            <p:cNvSpPr/>
            <p:nvPr/>
          </p:nvSpPr>
          <p:spPr>
            <a:xfrm>
              <a:off x="9354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8" name="椭圆 127">
              <a:extLst>
                <a:ext uri="{FF2B5EF4-FFF2-40B4-BE49-F238E27FC236}">
                  <a16:creationId xmlns:a16="http://schemas.microsoft.com/office/drawing/2014/main" id="{BBC522FF-110B-8440-3B6B-0924E9E367DA}"/>
                </a:ext>
              </a:extLst>
            </p:cNvPr>
            <p:cNvSpPr/>
            <p:nvPr/>
          </p:nvSpPr>
          <p:spPr>
            <a:xfrm>
              <a:off x="9545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9" name="椭圆 128">
              <a:extLst>
                <a:ext uri="{FF2B5EF4-FFF2-40B4-BE49-F238E27FC236}">
                  <a16:creationId xmlns:a16="http://schemas.microsoft.com/office/drawing/2014/main" id="{5E5554A3-896A-407F-7BC5-655A780BBF09}"/>
                </a:ext>
              </a:extLst>
            </p:cNvPr>
            <p:cNvSpPr/>
            <p:nvPr/>
          </p:nvSpPr>
          <p:spPr>
            <a:xfrm>
              <a:off x="9735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0" name="椭圆 129">
              <a:extLst>
                <a:ext uri="{FF2B5EF4-FFF2-40B4-BE49-F238E27FC236}">
                  <a16:creationId xmlns:a16="http://schemas.microsoft.com/office/drawing/2014/main" id="{D162FCE3-51A8-C55F-7094-6CA3B0CD36B1}"/>
                </a:ext>
              </a:extLst>
            </p:cNvPr>
            <p:cNvSpPr/>
            <p:nvPr/>
          </p:nvSpPr>
          <p:spPr>
            <a:xfrm>
              <a:off x="9926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1" name="椭圆 130">
              <a:extLst>
                <a:ext uri="{FF2B5EF4-FFF2-40B4-BE49-F238E27FC236}">
                  <a16:creationId xmlns:a16="http://schemas.microsoft.com/office/drawing/2014/main" id="{1D7FA8BF-50A2-C40C-5E6C-0D0826749DB6}"/>
                </a:ext>
              </a:extLst>
            </p:cNvPr>
            <p:cNvSpPr/>
            <p:nvPr/>
          </p:nvSpPr>
          <p:spPr>
            <a:xfrm>
              <a:off x="10116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2" name="椭圆 131">
              <a:extLst>
                <a:ext uri="{FF2B5EF4-FFF2-40B4-BE49-F238E27FC236}">
                  <a16:creationId xmlns:a16="http://schemas.microsoft.com/office/drawing/2014/main" id="{9C7C6690-0E4B-0585-FCBD-1A39F7A7B65F}"/>
                </a:ext>
              </a:extLst>
            </p:cNvPr>
            <p:cNvSpPr/>
            <p:nvPr/>
          </p:nvSpPr>
          <p:spPr>
            <a:xfrm>
              <a:off x="7259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3" name="椭圆 132">
              <a:extLst>
                <a:ext uri="{FF2B5EF4-FFF2-40B4-BE49-F238E27FC236}">
                  <a16:creationId xmlns:a16="http://schemas.microsoft.com/office/drawing/2014/main" id="{C8D5BC0D-8B6F-6E6E-C334-8105F9273B4A}"/>
                </a:ext>
              </a:extLst>
            </p:cNvPr>
            <p:cNvSpPr/>
            <p:nvPr/>
          </p:nvSpPr>
          <p:spPr>
            <a:xfrm>
              <a:off x="7449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4" name="椭圆 133">
              <a:extLst>
                <a:ext uri="{FF2B5EF4-FFF2-40B4-BE49-F238E27FC236}">
                  <a16:creationId xmlns:a16="http://schemas.microsoft.com/office/drawing/2014/main" id="{AEC16CB1-102E-6DE2-25ED-DA5A5A31EB32}"/>
                </a:ext>
              </a:extLst>
            </p:cNvPr>
            <p:cNvSpPr/>
            <p:nvPr/>
          </p:nvSpPr>
          <p:spPr>
            <a:xfrm>
              <a:off x="7640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5" name="椭圆 134">
              <a:extLst>
                <a:ext uri="{FF2B5EF4-FFF2-40B4-BE49-F238E27FC236}">
                  <a16:creationId xmlns:a16="http://schemas.microsoft.com/office/drawing/2014/main" id="{1820E7B3-4199-9817-7A56-41D64F355CE7}"/>
                </a:ext>
              </a:extLst>
            </p:cNvPr>
            <p:cNvSpPr/>
            <p:nvPr/>
          </p:nvSpPr>
          <p:spPr>
            <a:xfrm>
              <a:off x="7830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6" name="椭圆 135">
              <a:extLst>
                <a:ext uri="{FF2B5EF4-FFF2-40B4-BE49-F238E27FC236}">
                  <a16:creationId xmlns:a16="http://schemas.microsoft.com/office/drawing/2014/main" id="{1AF92610-9FA7-AB59-47FC-B0FF002DEC72}"/>
                </a:ext>
              </a:extLst>
            </p:cNvPr>
            <p:cNvSpPr/>
            <p:nvPr/>
          </p:nvSpPr>
          <p:spPr>
            <a:xfrm>
              <a:off x="8021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7" name="椭圆 136">
              <a:extLst>
                <a:ext uri="{FF2B5EF4-FFF2-40B4-BE49-F238E27FC236}">
                  <a16:creationId xmlns:a16="http://schemas.microsoft.com/office/drawing/2014/main" id="{3C94C526-97CF-3A03-5475-6B14A0B006A7}"/>
                </a:ext>
              </a:extLst>
            </p:cNvPr>
            <p:cNvSpPr/>
            <p:nvPr/>
          </p:nvSpPr>
          <p:spPr>
            <a:xfrm>
              <a:off x="8211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8" name="椭圆 137">
              <a:extLst>
                <a:ext uri="{FF2B5EF4-FFF2-40B4-BE49-F238E27FC236}">
                  <a16:creationId xmlns:a16="http://schemas.microsoft.com/office/drawing/2014/main" id="{606597F2-1A04-5833-6086-2C01F4D91C7C}"/>
                </a:ext>
              </a:extLst>
            </p:cNvPr>
            <p:cNvSpPr/>
            <p:nvPr/>
          </p:nvSpPr>
          <p:spPr>
            <a:xfrm>
              <a:off x="8402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9" name="椭圆 138">
              <a:extLst>
                <a:ext uri="{FF2B5EF4-FFF2-40B4-BE49-F238E27FC236}">
                  <a16:creationId xmlns:a16="http://schemas.microsoft.com/office/drawing/2014/main" id="{13950AD2-16DE-B68C-8DBC-DDA4FE193B76}"/>
                </a:ext>
              </a:extLst>
            </p:cNvPr>
            <p:cNvSpPr/>
            <p:nvPr/>
          </p:nvSpPr>
          <p:spPr>
            <a:xfrm>
              <a:off x="8592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0" name="椭圆 139">
              <a:extLst>
                <a:ext uri="{FF2B5EF4-FFF2-40B4-BE49-F238E27FC236}">
                  <a16:creationId xmlns:a16="http://schemas.microsoft.com/office/drawing/2014/main" id="{DF4C5435-296B-A101-66C8-960A74FB9248}"/>
                </a:ext>
              </a:extLst>
            </p:cNvPr>
            <p:cNvSpPr/>
            <p:nvPr/>
          </p:nvSpPr>
          <p:spPr>
            <a:xfrm>
              <a:off x="8783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1" name="椭圆 140">
              <a:extLst>
                <a:ext uri="{FF2B5EF4-FFF2-40B4-BE49-F238E27FC236}">
                  <a16:creationId xmlns:a16="http://schemas.microsoft.com/office/drawing/2014/main" id="{96A98B63-8EB7-B103-1550-7535FB63AE0D}"/>
                </a:ext>
              </a:extLst>
            </p:cNvPr>
            <p:cNvSpPr/>
            <p:nvPr/>
          </p:nvSpPr>
          <p:spPr>
            <a:xfrm>
              <a:off x="8973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2" name="椭圆 141">
              <a:extLst>
                <a:ext uri="{FF2B5EF4-FFF2-40B4-BE49-F238E27FC236}">
                  <a16:creationId xmlns:a16="http://schemas.microsoft.com/office/drawing/2014/main" id="{2EEF20F9-A159-9F58-6FF7-9A47D80FDCBB}"/>
                </a:ext>
              </a:extLst>
            </p:cNvPr>
            <p:cNvSpPr/>
            <p:nvPr/>
          </p:nvSpPr>
          <p:spPr>
            <a:xfrm>
              <a:off x="9164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3" name="椭圆 142">
              <a:extLst>
                <a:ext uri="{FF2B5EF4-FFF2-40B4-BE49-F238E27FC236}">
                  <a16:creationId xmlns:a16="http://schemas.microsoft.com/office/drawing/2014/main" id="{BD4D5515-57F5-E9DD-B344-345C3AD1BC5A}"/>
                </a:ext>
              </a:extLst>
            </p:cNvPr>
            <p:cNvSpPr/>
            <p:nvPr/>
          </p:nvSpPr>
          <p:spPr>
            <a:xfrm>
              <a:off x="9354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4" name="椭圆 143">
              <a:extLst>
                <a:ext uri="{FF2B5EF4-FFF2-40B4-BE49-F238E27FC236}">
                  <a16:creationId xmlns:a16="http://schemas.microsoft.com/office/drawing/2014/main" id="{C0DAE637-2CA7-24F2-10CC-82AA1DD7E61D}"/>
                </a:ext>
              </a:extLst>
            </p:cNvPr>
            <p:cNvSpPr/>
            <p:nvPr/>
          </p:nvSpPr>
          <p:spPr>
            <a:xfrm>
              <a:off x="9545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5" name="椭圆 144">
              <a:extLst>
                <a:ext uri="{FF2B5EF4-FFF2-40B4-BE49-F238E27FC236}">
                  <a16:creationId xmlns:a16="http://schemas.microsoft.com/office/drawing/2014/main" id="{405DDBF6-8779-9ED5-5ED2-EA059AB90E9B}"/>
                </a:ext>
              </a:extLst>
            </p:cNvPr>
            <p:cNvSpPr/>
            <p:nvPr/>
          </p:nvSpPr>
          <p:spPr>
            <a:xfrm>
              <a:off x="9735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6" name="椭圆 145">
              <a:extLst>
                <a:ext uri="{FF2B5EF4-FFF2-40B4-BE49-F238E27FC236}">
                  <a16:creationId xmlns:a16="http://schemas.microsoft.com/office/drawing/2014/main" id="{2DF5644A-12AF-C84A-0B4F-D3E98565DA63}"/>
                </a:ext>
              </a:extLst>
            </p:cNvPr>
            <p:cNvSpPr/>
            <p:nvPr/>
          </p:nvSpPr>
          <p:spPr>
            <a:xfrm>
              <a:off x="9926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7" name="椭圆 146">
              <a:extLst>
                <a:ext uri="{FF2B5EF4-FFF2-40B4-BE49-F238E27FC236}">
                  <a16:creationId xmlns:a16="http://schemas.microsoft.com/office/drawing/2014/main" id="{B166E22C-CD4F-8097-AC61-BBB2F02B08FD}"/>
                </a:ext>
              </a:extLst>
            </p:cNvPr>
            <p:cNvSpPr/>
            <p:nvPr/>
          </p:nvSpPr>
          <p:spPr>
            <a:xfrm>
              <a:off x="10116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8" name="椭圆 147">
              <a:extLst>
                <a:ext uri="{FF2B5EF4-FFF2-40B4-BE49-F238E27FC236}">
                  <a16:creationId xmlns:a16="http://schemas.microsoft.com/office/drawing/2014/main" id="{6D93CCC6-4613-A675-62A1-BF5F90D5DDFC}"/>
                </a:ext>
              </a:extLst>
            </p:cNvPr>
            <p:cNvSpPr/>
            <p:nvPr/>
          </p:nvSpPr>
          <p:spPr>
            <a:xfrm>
              <a:off x="7259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9" name="椭圆 148">
              <a:extLst>
                <a:ext uri="{FF2B5EF4-FFF2-40B4-BE49-F238E27FC236}">
                  <a16:creationId xmlns:a16="http://schemas.microsoft.com/office/drawing/2014/main" id="{DA0CC293-B4CF-EDC3-29EB-F20FA3F8396F}"/>
                </a:ext>
              </a:extLst>
            </p:cNvPr>
            <p:cNvSpPr/>
            <p:nvPr/>
          </p:nvSpPr>
          <p:spPr>
            <a:xfrm>
              <a:off x="7449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0" name="椭圆 149">
              <a:extLst>
                <a:ext uri="{FF2B5EF4-FFF2-40B4-BE49-F238E27FC236}">
                  <a16:creationId xmlns:a16="http://schemas.microsoft.com/office/drawing/2014/main" id="{8957DACF-FE00-55F0-EA0D-D57A8C1BEBE9}"/>
                </a:ext>
              </a:extLst>
            </p:cNvPr>
            <p:cNvSpPr/>
            <p:nvPr/>
          </p:nvSpPr>
          <p:spPr>
            <a:xfrm>
              <a:off x="7640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1" name="椭圆 150">
              <a:extLst>
                <a:ext uri="{FF2B5EF4-FFF2-40B4-BE49-F238E27FC236}">
                  <a16:creationId xmlns:a16="http://schemas.microsoft.com/office/drawing/2014/main" id="{34779D21-4D6F-3818-75C5-702B9FE7A536}"/>
                </a:ext>
              </a:extLst>
            </p:cNvPr>
            <p:cNvSpPr/>
            <p:nvPr/>
          </p:nvSpPr>
          <p:spPr>
            <a:xfrm>
              <a:off x="7830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2" name="椭圆 151">
              <a:extLst>
                <a:ext uri="{FF2B5EF4-FFF2-40B4-BE49-F238E27FC236}">
                  <a16:creationId xmlns:a16="http://schemas.microsoft.com/office/drawing/2014/main" id="{BE4CCC8E-6761-F723-8223-E8756C7AAED0}"/>
                </a:ext>
              </a:extLst>
            </p:cNvPr>
            <p:cNvSpPr/>
            <p:nvPr/>
          </p:nvSpPr>
          <p:spPr>
            <a:xfrm>
              <a:off x="8021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3" name="椭圆 152">
              <a:extLst>
                <a:ext uri="{FF2B5EF4-FFF2-40B4-BE49-F238E27FC236}">
                  <a16:creationId xmlns:a16="http://schemas.microsoft.com/office/drawing/2014/main" id="{D89DEA7E-F328-0F7B-7739-6F11DED84F57}"/>
                </a:ext>
              </a:extLst>
            </p:cNvPr>
            <p:cNvSpPr/>
            <p:nvPr/>
          </p:nvSpPr>
          <p:spPr>
            <a:xfrm>
              <a:off x="8211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4" name="椭圆 153">
              <a:extLst>
                <a:ext uri="{FF2B5EF4-FFF2-40B4-BE49-F238E27FC236}">
                  <a16:creationId xmlns:a16="http://schemas.microsoft.com/office/drawing/2014/main" id="{E39D50ED-E741-CA36-0D57-9B2C261183BF}"/>
                </a:ext>
              </a:extLst>
            </p:cNvPr>
            <p:cNvSpPr/>
            <p:nvPr/>
          </p:nvSpPr>
          <p:spPr>
            <a:xfrm>
              <a:off x="8402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5" name="椭圆 154">
              <a:extLst>
                <a:ext uri="{FF2B5EF4-FFF2-40B4-BE49-F238E27FC236}">
                  <a16:creationId xmlns:a16="http://schemas.microsoft.com/office/drawing/2014/main" id="{361670A3-D17A-B466-7927-0661F3CE590E}"/>
                </a:ext>
              </a:extLst>
            </p:cNvPr>
            <p:cNvSpPr/>
            <p:nvPr/>
          </p:nvSpPr>
          <p:spPr>
            <a:xfrm>
              <a:off x="8592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6" name="椭圆 155">
              <a:extLst>
                <a:ext uri="{FF2B5EF4-FFF2-40B4-BE49-F238E27FC236}">
                  <a16:creationId xmlns:a16="http://schemas.microsoft.com/office/drawing/2014/main" id="{1C35E9DE-44F5-CC6A-1369-888697D1AF74}"/>
                </a:ext>
              </a:extLst>
            </p:cNvPr>
            <p:cNvSpPr/>
            <p:nvPr/>
          </p:nvSpPr>
          <p:spPr>
            <a:xfrm>
              <a:off x="8783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7" name="椭圆 156">
              <a:extLst>
                <a:ext uri="{FF2B5EF4-FFF2-40B4-BE49-F238E27FC236}">
                  <a16:creationId xmlns:a16="http://schemas.microsoft.com/office/drawing/2014/main" id="{D7F9E357-5D02-7AF9-2EBD-9D99C66E58E0}"/>
                </a:ext>
              </a:extLst>
            </p:cNvPr>
            <p:cNvSpPr/>
            <p:nvPr/>
          </p:nvSpPr>
          <p:spPr>
            <a:xfrm>
              <a:off x="8973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8" name="椭圆 157">
              <a:extLst>
                <a:ext uri="{FF2B5EF4-FFF2-40B4-BE49-F238E27FC236}">
                  <a16:creationId xmlns:a16="http://schemas.microsoft.com/office/drawing/2014/main" id="{B2B60368-0445-5E45-91EE-0B2F2E95B8F5}"/>
                </a:ext>
              </a:extLst>
            </p:cNvPr>
            <p:cNvSpPr/>
            <p:nvPr/>
          </p:nvSpPr>
          <p:spPr>
            <a:xfrm>
              <a:off x="9164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9" name="椭圆 158">
              <a:extLst>
                <a:ext uri="{FF2B5EF4-FFF2-40B4-BE49-F238E27FC236}">
                  <a16:creationId xmlns:a16="http://schemas.microsoft.com/office/drawing/2014/main" id="{148CE74F-B97E-E40C-1167-BD1F8989C262}"/>
                </a:ext>
              </a:extLst>
            </p:cNvPr>
            <p:cNvSpPr/>
            <p:nvPr/>
          </p:nvSpPr>
          <p:spPr>
            <a:xfrm>
              <a:off x="9354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0" name="椭圆 159">
              <a:extLst>
                <a:ext uri="{FF2B5EF4-FFF2-40B4-BE49-F238E27FC236}">
                  <a16:creationId xmlns:a16="http://schemas.microsoft.com/office/drawing/2014/main" id="{0FFA1629-25BD-0D45-0DDD-FE07ECBA5F78}"/>
                </a:ext>
              </a:extLst>
            </p:cNvPr>
            <p:cNvSpPr/>
            <p:nvPr/>
          </p:nvSpPr>
          <p:spPr>
            <a:xfrm>
              <a:off x="9545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1" name="椭圆 160">
              <a:extLst>
                <a:ext uri="{FF2B5EF4-FFF2-40B4-BE49-F238E27FC236}">
                  <a16:creationId xmlns:a16="http://schemas.microsoft.com/office/drawing/2014/main" id="{906FE7E9-11EC-1D63-A2BC-DF5711255D1C}"/>
                </a:ext>
              </a:extLst>
            </p:cNvPr>
            <p:cNvSpPr/>
            <p:nvPr/>
          </p:nvSpPr>
          <p:spPr>
            <a:xfrm>
              <a:off x="9735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2" name="椭圆 161">
              <a:extLst>
                <a:ext uri="{FF2B5EF4-FFF2-40B4-BE49-F238E27FC236}">
                  <a16:creationId xmlns:a16="http://schemas.microsoft.com/office/drawing/2014/main" id="{94DD98FA-B353-C54B-112C-EDA6F63970A8}"/>
                </a:ext>
              </a:extLst>
            </p:cNvPr>
            <p:cNvSpPr/>
            <p:nvPr/>
          </p:nvSpPr>
          <p:spPr>
            <a:xfrm>
              <a:off x="9926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3" name="椭圆 162">
              <a:extLst>
                <a:ext uri="{FF2B5EF4-FFF2-40B4-BE49-F238E27FC236}">
                  <a16:creationId xmlns:a16="http://schemas.microsoft.com/office/drawing/2014/main" id="{1A918241-F003-B517-21CA-805FE4132B5C}"/>
                </a:ext>
              </a:extLst>
            </p:cNvPr>
            <p:cNvSpPr/>
            <p:nvPr/>
          </p:nvSpPr>
          <p:spPr>
            <a:xfrm>
              <a:off x="10116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4" name="椭圆 163">
              <a:extLst>
                <a:ext uri="{FF2B5EF4-FFF2-40B4-BE49-F238E27FC236}">
                  <a16:creationId xmlns:a16="http://schemas.microsoft.com/office/drawing/2014/main" id="{98689C41-566F-A764-D0DE-E4B47F830D30}"/>
                </a:ext>
              </a:extLst>
            </p:cNvPr>
            <p:cNvSpPr/>
            <p:nvPr/>
          </p:nvSpPr>
          <p:spPr>
            <a:xfrm>
              <a:off x="7259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5" name="椭圆 164">
              <a:extLst>
                <a:ext uri="{FF2B5EF4-FFF2-40B4-BE49-F238E27FC236}">
                  <a16:creationId xmlns:a16="http://schemas.microsoft.com/office/drawing/2014/main" id="{4117E16D-D1BF-8B9A-23ED-7512F658E102}"/>
                </a:ext>
              </a:extLst>
            </p:cNvPr>
            <p:cNvSpPr/>
            <p:nvPr/>
          </p:nvSpPr>
          <p:spPr>
            <a:xfrm>
              <a:off x="7449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6" name="椭圆 165">
              <a:extLst>
                <a:ext uri="{FF2B5EF4-FFF2-40B4-BE49-F238E27FC236}">
                  <a16:creationId xmlns:a16="http://schemas.microsoft.com/office/drawing/2014/main" id="{66188933-7196-A3D3-690E-64A3758A915A}"/>
                </a:ext>
              </a:extLst>
            </p:cNvPr>
            <p:cNvSpPr/>
            <p:nvPr/>
          </p:nvSpPr>
          <p:spPr>
            <a:xfrm>
              <a:off x="7640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7" name="椭圆 166">
              <a:extLst>
                <a:ext uri="{FF2B5EF4-FFF2-40B4-BE49-F238E27FC236}">
                  <a16:creationId xmlns:a16="http://schemas.microsoft.com/office/drawing/2014/main" id="{7DFC50DC-0DC7-FDA2-A3EF-75AFCFD15CC5}"/>
                </a:ext>
              </a:extLst>
            </p:cNvPr>
            <p:cNvSpPr/>
            <p:nvPr/>
          </p:nvSpPr>
          <p:spPr>
            <a:xfrm>
              <a:off x="7830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8" name="椭圆 167">
              <a:extLst>
                <a:ext uri="{FF2B5EF4-FFF2-40B4-BE49-F238E27FC236}">
                  <a16:creationId xmlns:a16="http://schemas.microsoft.com/office/drawing/2014/main" id="{0E794546-18F1-4278-BDEF-B5D7C2CF3A4B}"/>
                </a:ext>
              </a:extLst>
            </p:cNvPr>
            <p:cNvSpPr/>
            <p:nvPr/>
          </p:nvSpPr>
          <p:spPr>
            <a:xfrm>
              <a:off x="8021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9" name="椭圆 168">
              <a:extLst>
                <a:ext uri="{FF2B5EF4-FFF2-40B4-BE49-F238E27FC236}">
                  <a16:creationId xmlns:a16="http://schemas.microsoft.com/office/drawing/2014/main" id="{534D6F03-F1EF-3CDE-BD3C-6FCABDBDD8B6}"/>
                </a:ext>
              </a:extLst>
            </p:cNvPr>
            <p:cNvSpPr/>
            <p:nvPr/>
          </p:nvSpPr>
          <p:spPr>
            <a:xfrm>
              <a:off x="8211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0" name="椭圆 169">
              <a:extLst>
                <a:ext uri="{FF2B5EF4-FFF2-40B4-BE49-F238E27FC236}">
                  <a16:creationId xmlns:a16="http://schemas.microsoft.com/office/drawing/2014/main" id="{F84E8273-53AC-276D-0BB2-0FC65BA13EDA}"/>
                </a:ext>
              </a:extLst>
            </p:cNvPr>
            <p:cNvSpPr/>
            <p:nvPr/>
          </p:nvSpPr>
          <p:spPr>
            <a:xfrm>
              <a:off x="8402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1" name="椭圆 170">
              <a:extLst>
                <a:ext uri="{FF2B5EF4-FFF2-40B4-BE49-F238E27FC236}">
                  <a16:creationId xmlns:a16="http://schemas.microsoft.com/office/drawing/2014/main" id="{EF0E5CE8-95DA-1011-D860-F5D6ADD5A024}"/>
                </a:ext>
              </a:extLst>
            </p:cNvPr>
            <p:cNvSpPr/>
            <p:nvPr/>
          </p:nvSpPr>
          <p:spPr>
            <a:xfrm>
              <a:off x="8592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2" name="椭圆 171">
              <a:extLst>
                <a:ext uri="{FF2B5EF4-FFF2-40B4-BE49-F238E27FC236}">
                  <a16:creationId xmlns:a16="http://schemas.microsoft.com/office/drawing/2014/main" id="{29A8B374-7F71-4A67-96BB-3B324C2EBE65}"/>
                </a:ext>
              </a:extLst>
            </p:cNvPr>
            <p:cNvSpPr/>
            <p:nvPr/>
          </p:nvSpPr>
          <p:spPr>
            <a:xfrm>
              <a:off x="8783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3" name="椭圆 172">
              <a:extLst>
                <a:ext uri="{FF2B5EF4-FFF2-40B4-BE49-F238E27FC236}">
                  <a16:creationId xmlns:a16="http://schemas.microsoft.com/office/drawing/2014/main" id="{EE72121C-1D2E-7EE7-2486-80DB264041F6}"/>
                </a:ext>
              </a:extLst>
            </p:cNvPr>
            <p:cNvSpPr/>
            <p:nvPr/>
          </p:nvSpPr>
          <p:spPr>
            <a:xfrm>
              <a:off x="8973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4" name="椭圆 173">
              <a:extLst>
                <a:ext uri="{FF2B5EF4-FFF2-40B4-BE49-F238E27FC236}">
                  <a16:creationId xmlns:a16="http://schemas.microsoft.com/office/drawing/2014/main" id="{17057BC3-84E7-36BF-62FE-27F5BFD22B65}"/>
                </a:ext>
              </a:extLst>
            </p:cNvPr>
            <p:cNvSpPr/>
            <p:nvPr/>
          </p:nvSpPr>
          <p:spPr>
            <a:xfrm>
              <a:off x="9164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5" name="椭圆 174">
              <a:extLst>
                <a:ext uri="{FF2B5EF4-FFF2-40B4-BE49-F238E27FC236}">
                  <a16:creationId xmlns:a16="http://schemas.microsoft.com/office/drawing/2014/main" id="{D0F1A535-A1CC-A2BC-9BF8-56DA4485FC40}"/>
                </a:ext>
              </a:extLst>
            </p:cNvPr>
            <p:cNvSpPr/>
            <p:nvPr/>
          </p:nvSpPr>
          <p:spPr>
            <a:xfrm>
              <a:off x="9354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6" name="椭圆 175">
              <a:extLst>
                <a:ext uri="{FF2B5EF4-FFF2-40B4-BE49-F238E27FC236}">
                  <a16:creationId xmlns:a16="http://schemas.microsoft.com/office/drawing/2014/main" id="{CAB4B6F9-E161-CA48-77F4-F8E16C969098}"/>
                </a:ext>
              </a:extLst>
            </p:cNvPr>
            <p:cNvSpPr/>
            <p:nvPr/>
          </p:nvSpPr>
          <p:spPr>
            <a:xfrm>
              <a:off x="9545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7" name="椭圆 176">
              <a:extLst>
                <a:ext uri="{FF2B5EF4-FFF2-40B4-BE49-F238E27FC236}">
                  <a16:creationId xmlns:a16="http://schemas.microsoft.com/office/drawing/2014/main" id="{A47B295C-5202-0FBE-44C1-32AA34B0223B}"/>
                </a:ext>
              </a:extLst>
            </p:cNvPr>
            <p:cNvSpPr/>
            <p:nvPr/>
          </p:nvSpPr>
          <p:spPr>
            <a:xfrm>
              <a:off x="9735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8" name="椭圆 177">
              <a:extLst>
                <a:ext uri="{FF2B5EF4-FFF2-40B4-BE49-F238E27FC236}">
                  <a16:creationId xmlns:a16="http://schemas.microsoft.com/office/drawing/2014/main" id="{95DAF9E5-F3F3-7F9F-6774-4337DA4809CF}"/>
                </a:ext>
              </a:extLst>
            </p:cNvPr>
            <p:cNvSpPr/>
            <p:nvPr/>
          </p:nvSpPr>
          <p:spPr>
            <a:xfrm>
              <a:off x="9926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9" name="椭圆 178">
              <a:extLst>
                <a:ext uri="{FF2B5EF4-FFF2-40B4-BE49-F238E27FC236}">
                  <a16:creationId xmlns:a16="http://schemas.microsoft.com/office/drawing/2014/main" id="{77883BBD-A23E-198C-71B9-265061351D3E}"/>
                </a:ext>
              </a:extLst>
            </p:cNvPr>
            <p:cNvSpPr/>
            <p:nvPr/>
          </p:nvSpPr>
          <p:spPr>
            <a:xfrm>
              <a:off x="10116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0" name="椭圆 179">
              <a:extLst>
                <a:ext uri="{FF2B5EF4-FFF2-40B4-BE49-F238E27FC236}">
                  <a16:creationId xmlns:a16="http://schemas.microsoft.com/office/drawing/2014/main" id="{7047AFE8-29E4-E0B7-4158-17F18F9897F6}"/>
                </a:ext>
              </a:extLst>
            </p:cNvPr>
            <p:cNvSpPr/>
            <p:nvPr/>
          </p:nvSpPr>
          <p:spPr>
            <a:xfrm>
              <a:off x="7259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1" name="椭圆 180">
              <a:extLst>
                <a:ext uri="{FF2B5EF4-FFF2-40B4-BE49-F238E27FC236}">
                  <a16:creationId xmlns:a16="http://schemas.microsoft.com/office/drawing/2014/main" id="{D19E77FF-FA56-50EB-0351-46C9D4834694}"/>
                </a:ext>
              </a:extLst>
            </p:cNvPr>
            <p:cNvSpPr/>
            <p:nvPr/>
          </p:nvSpPr>
          <p:spPr>
            <a:xfrm>
              <a:off x="7449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2" name="椭圆 181">
              <a:extLst>
                <a:ext uri="{FF2B5EF4-FFF2-40B4-BE49-F238E27FC236}">
                  <a16:creationId xmlns:a16="http://schemas.microsoft.com/office/drawing/2014/main" id="{658FEAFA-699F-C458-FFC6-982CD8AC068D}"/>
                </a:ext>
              </a:extLst>
            </p:cNvPr>
            <p:cNvSpPr/>
            <p:nvPr/>
          </p:nvSpPr>
          <p:spPr>
            <a:xfrm>
              <a:off x="7640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3" name="椭圆 182">
              <a:extLst>
                <a:ext uri="{FF2B5EF4-FFF2-40B4-BE49-F238E27FC236}">
                  <a16:creationId xmlns:a16="http://schemas.microsoft.com/office/drawing/2014/main" id="{54B1C77A-950C-6227-FB10-22615D67F630}"/>
                </a:ext>
              </a:extLst>
            </p:cNvPr>
            <p:cNvSpPr/>
            <p:nvPr/>
          </p:nvSpPr>
          <p:spPr>
            <a:xfrm>
              <a:off x="7830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4" name="椭圆 183">
              <a:extLst>
                <a:ext uri="{FF2B5EF4-FFF2-40B4-BE49-F238E27FC236}">
                  <a16:creationId xmlns:a16="http://schemas.microsoft.com/office/drawing/2014/main" id="{DAD8E97A-6E88-8F78-6990-4E944B021F79}"/>
                </a:ext>
              </a:extLst>
            </p:cNvPr>
            <p:cNvSpPr/>
            <p:nvPr/>
          </p:nvSpPr>
          <p:spPr>
            <a:xfrm>
              <a:off x="8021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5" name="椭圆 184">
              <a:extLst>
                <a:ext uri="{FF2B5EF4-FFF2-40B4-BE49-F238E27FC236}">
                  <a16:creationId xmlns:a16="http://schemas.microsoft.com/office/drawing/2014/main" id="{2AE6BCC2-E269-185D-3B23-20E7EE24D5B3}"/>
                </a:ext>
              </a:extLst>
            </p:cNvPr>
            <p:cNvSpPr/>
            <p:nvPr/>
          </p:nvSpPr>
          <p:spPr>
            <a:xfrm>
              <a:off x="8211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6" name="椭圆 185">
              <a:extLst>
                <a:ext uri="{FF2B5EF4-FFF2-40B4-BE49-F238E27FC236}">
                  <a16:creationId xmlns:a16="http://schemas.microsoft.com/office/drawing/2014/main" id="{0A1A0A64-C438-70A2-8F8A-A7E2BCB288C7}"/>
                </a:ext>
              </a:extLst>
            </p:cNvPr>
            <p:cNvSpPr/>
            <p:nvPr/>
          </p:nvSpPr>
          <p:spPr>
            <a:xfrm>
              <a:off x="8402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7" name="椭圆 186">
              <a:extLst>
                <a:ext uri="{FF2B5EF4-FFF2-40B4-BE49-F238E27FC236}">
                  <a16:creationId xmlns:a16="http://schemas.microsoft.com/office/drawing/2014/main" id="{71CD63BB-8F3A-20B2-831F-E9E44B7D2CB0}"/>
                </a:ext>
              </a:extLst>
            </p:cNvPr>
            <p:cNvSpPr/>
            <p:nvPr/>
          </p:nvSpPr>
          <p:spPr>
            <a:xfrm>
              <a:off x="8592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8" name="椭圆 187">
              <a:extLst>
                <a:ext uri="{FF2B5EF4-FFF2-40B4-BE49-F238E27FC236}">
                  <a16:creationId xmlns:a16="http://schemas.microsoft.com/office/drawing/2014/main" id="{C8C952B6-522A-B602-BFA3-8957F99D9DBF}"/>
                </a:ext>
              </a:extLst>
            </p:cNvPr>
            <p:cNvSpPr/>
            <p:nvPr/>
          </p:nvSpPr>
          <p:spPr>
            <a:xfrm>
              <a:off x="8783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9" name="椭圆 188">
              <a:extLst>
                <a:ext uri="{FF2B5EF4-FFF2-40B4-BE49-F238E27FC236}">
                  <a16:creationId xmlns:a16="http://schemas.microsoft.com/office/drawing/2014/main" id="{A2AC4133-6B91-B8A7-BAC5-5B0D535A831A}"/>
                </a:ext>
              </a:extLst>
            </p:cNvPr>
            <p:cNvSpPr/>
            <p:nvPr/>
          </p:nvSpPr>
          <p:spPr>
            <a:xfrm>
              <a:off x="8973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0" name="椭圆 189">
              <a:extLst>
                <a:ext uri="{FF2B5EF4-FFF2-40B4-BE49-F238E27FC236}">
                  <a16:creationId xmlns:a16="http://schemas.microsoft.com/office/drawing/2014/main" id="{CA79EE60-487A-59A6-9D8B-148B337A7DD3}"/>
                </a:ext>
              </a:extLst>
            </p:cNvPr>
            <p:cNvSpPr/>
            <p:nvPr/>
          </p:nvSpPr>
          <p:spPr>
            <a:xfrm>
              <a:off x="9164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1" name="椭圆 190">
              <a:extLst>
                <a:ext uri="{FF2B5EF4-FFF2-40B4-BE49-F238E27FC236}">
                  <a16:creationId xmlns:a16="http://schemas.microsoft.com/office/drawing/2014/main" id="{F12B682A-DDC1-7C17-698C-9A6841EAE28F}"/>
                </a:ext>
              </a:extLst>
            </p:cNvPr>
            <p:cNvSpPr/>
            <p:nvPr/>
          </p:nvSpPr>
          <p:spPr>
            <a:xfrm>
              <a:off x="9354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2" name="椭圆 191">
              <a:extLst>
                <a:ext uri="{FF2B5EF4-FFF2-40B4-BE49-F238E27FC236}">
                  <a16:creationId xmlns:a16="http://schemas.microsoft.com/office/drawing/2014/main" id="{723232AA-459D-EEB0-EAAF-9253BD20829C}"/>
                </a:ext>
              </a:extLst>
            </p:cNvPr>
            <p:cNvSpPr/>
            <p:nvPr/>
          </p:nvSpPr>
          <p:spPr>
            <a:xfrm>
              <a:off x="9545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3" name="椭圆 192">
              <a:extLst>
                <a:ext uri="{FF2B5EF4-FFF2-40B4-BE49-F238E27FC236}">
                  <a16:creationId xmlns:a16="http://schemas.microsoft.com/office/drawing/2014/main" id="{DA467B48-5A41-0B00-A45A-201B45E83F62}"/>
                </a:ext>
              </a:extLst>
            </p:cNvPr>
            <p:cNvSpPr/>
            <p:nvPr/>
          </p:nvSpPr>
          <p:spPr>
            <a:xfrm>
              <a:off x="9735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4" name="椭圆 193">
              <a:extLst>
                <a:ext uri="{FF2B5EF4-FFF2-40B4-BE49-F238E27FC236}">
                  <a16:creationId xmlns:a16="http://schemas.microsoft.com/office/drawing/2014/main" id="{953302C8-17AE-897E-B13B-4CA5289B573F}"/>
                </a:ext>
              </a:extLst>
            </p:cNvPr>
            <p:cNvSpPr/>
            <p:nvPr/>
          </p:nvSpPr>
          <p:spPr>
            <a:xfrm>
              <a:off x="9926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5" name="椭圆 194">
              <a:extLst>
                <a:ext uri="{FF2B5EF4-FFF2-40B4-BE49-F238E27FC236}">
                  <a16:creationId xmlns:a16="http://schemas.microsoft.com/office/drawing/2014/main" id="{FD55A3FE-88ED-FDF5-7190-2CFB6FC037B2}"/>
                </a:ext>
              </a:extLst>
            </p:cNvPr>
            <p:cNvSpPr/>
            <p:nvPr/>
          </p:nvSpPr>
          <p:spPr>
            <a:xfrm>
              <a:off x="10116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96" name="组合 195">
            <a:extLst>
              <a:ext uri="{FF2B5EF4-FFF2-40B4-BE49-F238E27FC236}">
                <a16:creationId xmlns:a16="http://schemas.microsoft.com/office/drawing/2014/main" id="{CB633213-26AD-01D6-D00C-4F227AC59AF0}"/>
              </a:ext>
            </a:extLst>
          </p:cNvPr>
          <p:cNvGrpSpPr/>
          <p:nvPr/>
        </p:nvGrpSpPr>
        <p:grpSpPr>
          <a:xfrm rot="19959365">
            <a:off x="6745688" y="435458"/>
            <a:ext cx="690249" cy="690251"/>
            <a:chOff x="8630646" y="-1374974"/>
            <a:chExt cx="1175739" cy="1175742"/>
          </a:xfrm>
        </p:grpSpPr>
        <p:sp>
          <p:nvSpPr>
            <p:cNvPr id="197" name="任意多边形: 形状 196">
              <a:extLst>
                <a:ext uri="{FF2B5EF4-FFF2-40B4-BE49-F238E27FC236}">
                  <a16:creationId xmlns:a16="http://schemas.microsoft.com/office/drawing/2014/main" id="{8BFBD1EB-1DEC-408C-D785-ABAA53E0BE65}"/>
                </a:ext>
              </a:extLst>
            </p:cNvPr>
            <p:cNvSpPr/>
            <p:nvPr/>
          </p:nvSpPr>
          <p:spPr>
            <a:xfrm>
              <a:off x="8807254" y="-1198364"/>
              <a:ext cx="999131" cy="999132"/>
            </a:xfrm>
            <a:custGeom>
              <a:avLst/>
              <a:gdLst>
                <a:gd name="connsiteX0" fmla="*/ 682625 w 682625"/>
                <a:gd name="connsiteY0" fmla="*/ 250031 h 682626"/>
                <a:gd name="connsiteX1" fmla="*/ 682625 w 682625"/>
                <a:gd name="connsiteY1" fmla="*/ 432594 h 682626"/>
                <a:gd name="connsiteX2" fmla="*/ 432594 w 682625"/>
                <a:gd name="connsiteY2" fmla="*/ 432594 h 682626"/>
                <a:gd name="connsiteX3" fmla="*/ 432594 w 682625"/>
                <a:gd name="connsiteY3" fmla="*/ 682626 h 682626"/>
                <a:gd name="connsiteX4" fmla="*/ 250031 w 682625"/>
                <a:gd name="connsiteY4" fmla="*/ 682626 h 682626"/>
                <a:gd name="connsiteX5" fmla="*/ 250032 w 682625"/>
                <a:gd name="connsiteY5" fmla="*/ 432594 h 682626"/>
                <a:gd name="connsiteX6" fmla="*/ 0 w 682625"/>
                <a:gd name="connsiteY6" fmla="*/ 432594 h 682626"/>
                <a:gd name="connsiteX7" fmla="*/ 0 w 682625"/>
                <a:gd name="connsiteY7" fmla="*/ 250031 h 682626"/>
                <a:gd name="connsiteX8" fmla="*/ 250032 w 682625"/>
                <a:gd name="connsiteY8" fmla="*/ 250031 h 682626"/>
                <a:gd name="connsiteX9" fmla="*/ 250032 w 682625"/>
                <a:gd name="connsiteY9" fmla="*/ 0 h 682626"/>
                <a:gd name="connsiteX10" fmla="*/ 432594 w 682625"/>
                <a:gd name="connsiteY10" fmla="*/ 0 h 682626"/>
                <a:gd name="connsiteX11" fmla="*/ 432594 w 682625"/>
                <a:gd name="connsiteY11" fmla="*/ 250031 h 68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2625" h="682626">
                  <a:moveTo>
                    <a:pt x="682625" y="250031"/>
                  </a:moveTo>
                  <a:lnTo>
                    <a:pt x="682625" y="432594"/>
                  </a:lnTo>
                  <a:lnTo>
                    <a:pt x="432594" y="432594"/>
                  </a:lnTo>
                  <a:lnTo>
                    <a:pt x="432594" y="682626"/>
                  </a:lnTo>
                  <a:lnTo>
                    <a:pt x="250031" y="682626"/>
                  </a:lnTo>
                  <a:lnTo>
                    <a:pt x="250032" y="432594"/>
                  </a:lnTo>
                  <a:lnTo>
                    <a:pt x="0" y="432594"/>
                  </a:lnTo>
                  <a:lnTo>
                    <a:pt x="0" y="250031"/>
                  </a:lnTo>
                  <a:lnTo>
                    <a:pt x="250032" y="250031"/>
                  </a:lnTo>
                  <a:lnTo>
                    <a:pt x="250032" y="0"/>
                  </a:lnTo>
                  <a:lnTo>
                    <a:pt x="432594" y="0"/>
                  </a:lnTo>
                  <a:lnTo>
                    <a:pt x="432594" y="250031"/>
                  </a:lnTo>
                  <a:close/>
                </a:path>
              </a:pathLst>
            </a:custGeom>
            <a:solidFill>
              <a:schemeClr val="accent2"/>
            </a:solidFill>
            <a:ln w="44450" cap="sq">
              <a:solidFill>
                <a:schemeClr val="accent2"/>
              </a:solidFill>
              <a:prstDash val="solid"/>
              <a:miter lim="800000"/>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sp>
          <p:nvSpPr>
            <p:cNvPr id="198" name="任意多边形: 形状 197">
              <a:extLst>
                <a:ext uri="{FF2B5EF4-FFF2-40B4-BE49-F238E27FC236}">
                  <a16:creationId xmlns:a16="http://schemas.microsoft.com/office/drawing/2014/main" id="{9C00719F-FBE8-A4B8-8EF4-F099203D418D}"/>
                </a:ext>
              </a:extLst>
            </p:cNvPr>
            <p:cNvSpPr/>
            <p:nvPr/>
          </p:nvSpPr>
          <p:spPr>
            <a:xfrm>
              <a:off x="8630646" y="-1374974"/>
              <a:ext cx="999131" cy="999132"/>
            </a:xfrm>
            <a:custGeom>
              <a:avLst/>
              <a:gdLst>
                <a:gd name="connsiteX0" fmla="*/ 682625 w 682625"/>
                <a:gd name="connsiteY0" fmla="*/ 250031 h 682626"/>
                <a:gd name="connsiteX1" fmla="*/ 682625 w 682625"/>
                <a:gd name="connsiteY1" fmla="*/ 432594 h 682626"/>
                <a:gd name="connsiteX2" fmla="*/ 432594 w 682625"/>
                <a:gd name="connsiteY2" fmla="*/ 432594 h 682626"/>
                <a:gd name="connsiteX3" fmla="*/ 432594 w 682625"/>
                <a:gd name="connsiteY3" fmla="*/ 682626 h 682626"/>
                <a:gd name="connsiteX4" fmla="*/ 250031 w 682625"/>
                <a:gd name="connsiteY4" fmla="*/ 682626 h 682626"/>
                <a:gd name="connsiteX5" fmla="*/ 250032 w 682625"/>
                <a:gd name="connsiteY5" fmla="*/ 432594 h 682626"/>
                <a:gd name="connsiteX6" fmla="*/ 0 w 682625"/>
                <a:gd name="connsiteY6" fmla="*/ 432594 h 682626"/>
                <a:gd name="connsiteX7" fmla="*/ 0 w 682625"/>
                <a:gd name="connsiteY7" fmla="*/ 250031 h 682626"/>
                <a:gd name="connsiteX8" fmla="*/ 250032 w 682625"/>
                <a:gd name="connsiteY8" fmla="*/ 250031 h 682626"/>
                <a:gd name="connsiteX9" fmla="*/ 250032 w 682625"/>
                <a:gd name="connsiteY9" fmla="*/ 0 h 682626"/>
                <a:gd name="connsiteX10" fmla="*/ 432594 w 682625"/>
                <a:gd name="connsiteY10" fmla="*/ 0 h 682626"/>
                <a:gd name="connsiteX11" fmla="*/ 432594 w 682625"/>
                <a:gd name="connsiteY11" fmla="*/ 250031 h 68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2625" h="682626">
                  <a:moveTo>
                    <a:pt x="682625" y="250031"/>
                  </a:moveTo>
                  <a:lnTo>
                    <a:pt x="682625" y="432594"/>
                  </a:lnTo>
                  <a:lnTo>
                    <a:pt x="432594" y="432594"/>
                  </a:lnTo>
                  <a:lnTo>
                    <a:pt x="432594" y="682626"/>
                  </a:lnTo>
                  <a:lnTo>
                    <a:pt x="250031" y="682626"/>
                  </a:lnTo>
                  <a:lnTo>
                    <a:pt x="250032" y="432594"/>
                  </a:lnTo>
                  <a:lnTo>
                    <a:pt x="0" y="432594"/>
                  </a:lnTo>
                  <a:lnTo>
                    <a:pt x="0" y="250031"/>
                  </a:lnTo>
                  <a:lnTo>
                    <a:pt x="250032" y="250031"/>
                  </a:lnTo>
                  <a:lnTo>
                    <a:pt x="250032" y="0"/>
                  </a:lnTo>
                  <a:lnTo>
                    <a:pt x="432594" y="0"/>
                  </a:lnTo>
                  <a:lnTo>
                    <a:pt x="432594" y="250031"/>
                  </a:lnTo>
                  <a:close/>
                </a:path>
              </a:pathLst>
            </a:custGeom>
            <a:noFill/>
            <a:ln w="44450" cap="sq">
              <a:solidFill>
                <a:schemeClr val="tx1"/>
              </a:solidFill>
              <a:prstDash val="solid"/>
              <a:miter lim="800000"/>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grpSp>
      <p:sp>
        <p:nvSpPr>
          <p:cNvPr id="199" name="圆柱体 198">
            <a:extLst>
              <a:ext uri="{FF2B5EF4-FFF2-40B4-BE49-F238E27FC236}">
                <a16:creationId xmlns:a16="http://schemas.microsoft.com/office/drawing/2014/main" id="{CDD56BF1-F757-3767-644C-E4F66C851E1B}"/>
              </a:ext>
            </a:extLst>
          </p:cNvPr>
          <p:cNvSpPr/>
          <p:nvPr/>
        </p:nvSpPr>
        <p:spPr>
          <a:xfrm>
            <a:off x="913651" y="2948228"/>
            <a:ext cx="483764" cy="985201"/>
          </a:xfrm>
          <a:prstGeom prst="can">
            <a:avLst>
              <a:gd name="adj" fmla="val 62500"/>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200" name="组合 199">
            <a:extLst>
              <a:ext uri="{FF2B5EF4-FFF2-40B4-BE49-F238E27FC236}">
                <a16:creationId xmlns:a16="http://schemas.microsoft.com/office/drawing/2014/main" id="{5520532A-9697-EB10-A936-AFE2DB4FBC6A}"/>
              </a:ext>
            </a:extLst>
          </p:cNvPr>
          <p:cNvGrpSpPr/>
          <p:nvPr/>
        </p:nvGrpSpPr>
        <p:grpSpPr>
          <a:xfrm rot="20083609">
            <a:off x="10886453" y="276350"/>
            <a:ext cx="709230" cy="818940"/>
            <a:chOff x="4500562" y="1586674"/>
            <a:chExt cx="3190208" cy="3683698"/>
          </a:xfrm>
        </p:grpSpPr>
        <p:sp>
          <p:nvSpPr>
            <p:cNvPr id="201" name="任意多边形: 形状 200">
              <a:extLst>
                <a:ext uri="{FF2B5EF4-FFF2-40B4-BE49-F238E27FC236}">
                  <a16:creationId xmlns:a16="http://schemas.microsoft.com/office/drawing/2014/main" id="{3CAD3DBC-D06D-DE9D-C393-DACCE18D235E}"/>
                </a:ext>
              </a:extLst>
            </p:cNvPr>
            <p:cNvSpPr/>
            <p:nvPr/>
          </p:nvSpPr>
          <p:spPr>
            <a:xfrm>
              <a:off x="4500562" y="1586674"/>
              <a:ext cx="3190208" cy="1841849"/>
            </a:xfrm>
            <a:custGeom>
              <a:avLst/>
              <a:gdLst>
                <a:gd name="connsiteX0" fmla="*/ 3190208 w 3190208"/>
                <a:gd name="connsiteY0" fmla="*/ 920877 h 1841849"/>
                <a:gd name="connsiteX1" fmla="*/ 1595152 w 3190208"/>
                <a:gd name="connsiteY1" fmla="*/ 1841849 h 1841849"/>
                <a:gd name="connsiteX2" fmla="*/ 0 w 3190208"/>
                <a:gd name="connsiteY2" fmla="*/ 920877 h 1841849"/>
                <a:gd name="connsiteX3" fmla="*/ 1595152 w 3190208"/>
                <a:gd name="connsiteY3" fmla="*/ 0 h 1841849"/>
                <a:gd name="connsiteX4" fmla="*/ 3190208 w 3190208"/>
                <a:gd name="connsiteY4" fmla="*/ 920877 h 1841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208" h="1841849">
                  <a:moveTo>
                    <a:pt x="3190208" y="920877"/>
                  </a:moveTo>
                  <a:lnTo>
                    <a:pt x="1595152" y="1841849"/>
                  </a:lnTo>
                  <a:lnTo>
                    <a:pt x="0" y="920877"/>
                  </a:lnTo>
                  <a:lnTo>
                    <a:pt x="1595152" y="0"/>
                  </a:lnTo>
                  <a:lnTo>
                    <a:pt x="3190208" y="920877"/>
                  </a:lnTo>
                  <a:close/>
                </a:path>
              </a:pathLst>
            </a:custGeom>
            <a:noFill/>
            <a:ln w="44450" cap="rnd">
              <a:solidFill>
                <a:schemeClr val="tx1"/>
              </a:solidFill>
              <a:prstDash val="solid"/>
              <a:round/>
            </a:ln>
          </p:spPr>
          <p:txBody>
            <a:bodyPr rtlCol="0" anchor="ctr">
              <a:noAutofit/>
            </a:bodyPr>
            <a:lstStyle/>
            <a:p>
              <a:endParaRPr lang="zh-CN" altLang="en-US"/>
            </a:p>
          </p:txBody>
        </p:sp>
        <p:sp>
          <p:nvSpPr>
            <p:cNvPr id="202" name="任意多边形: 形状 201">
              <a:extLst>
                <a:ext uri="{FF2B5EF4-FFF2-40B4-BE49-F238E27FC236}">
                  <a16:creationId xmlns:a16="http://schemas.microsoft.com/office/drawing/2014/main" id="{A393D49E-10FF-4C73-4999-BA39624E276D}"/>
                </a:ext>
              </a:extLst>
            </p:cNvPr>
            <p:cNvSpPr/>
            <p:nvPr/>
          </p:nvSpPr>
          <p:spPr>
            <a:xfrm>
              <a:off x="4500562" y="2507551"/>
              <a:ext cx="1595151" cy="2762821"/>
            </a:xfrm>
            <a:custGeom>
              <a:avLst/>
              <a:gdLst>
                <a:gd name="connsiteX0" fmla="*/ 1595152 w 1595151"/>
                <a:gd name="connsiteY0" fmla="*/ 920972 h 2762821"/>
                <a:gd name="connsiteX1" fmla="*/ 1595152 w 1595151"/>
                <a:gd name="connsiteY1" fmla="*/ 2762822 h 2762821"/>
                <a:gd name="connsiteX2" fmla="*/ 0 w 1595151"/>
                <a:gd name="connsiteY2" fmla="*/ 1841849 h 2762821"/>
                <a:gd name="connsiteX3" fmla="*/ 0 w 1595151"/>
                <a:gd name="connsiteY3" fmla="*/ 0 h 2762821"/>
                <a:gd name="connsiteX4" fmla="*/ 1595152 w 1595151"/>
                <a:gd name="connsiteY4" fmla="*/ 920972 h 276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151" h="2762821">
                  <a:moveTo>
                    <a:pt x="1595152" y="920972"/>
                  </a:moveTo>
                  <a:lnTo>
                    <a:pt x="1595152" y="2762822"/>
                  </a:lnTo>
                  <a:lnTo>
                    <a:pt x="0" y="1841849"/>
                  </a:lnTo>
                  <a:lnTo>
                    <a:pt x="0" y="0"/>
                  </a:lnTo>
                  <a:lnTo>
                    <a:pt x="1595152" y="920972"/>
                  </a:lnTo>
                  <a:close/>
                </a:path>
              </a:pathLst>
            </a:custGeom>
            <a:noFill/>
            <a:ln w="44450" cap="rnd">
              <a:solidFill>
                <a:schemeClr val="tx1"/>
              </a:solidFill>
              <a:prstDash val="solid"/>
              <a:round/>
            </a:ln>
          </p:spPr>
          <p:txBody>
            <a:bodyPr rtlCol="0" anchor="ctr">
              <a:noAutofit/>
            </a:bodyPr>
            <a:lstStyle/>
            <a:p>
              <a:endParaRPr lang="zh-CN" altLang="en-US"/>
            </a:p>
          </p:txBody>
        </p:sp>
        <p:sp>
          <p:nvSpPr>
            <p:cNvPr id="203" name="任意多边形: 形状 202">
              <a:extLst>
                <a:ext uri="{FF2B5EF4-FFF2-40B4-BE49-F238E27FC236}">
                  <a16:creationId xmlns:a16="http://schemas.microsoft.com/office/drawing/2014/main" id="{909909A0-54D0-6E8E-162E-3F930A938C4B}"/>
                </a:ext>
              </a:extLst>
            </p:cNvPr>
            <p:cNvSpPr/>
            <p:nvPr/>
          </p:nvSpPr>
          <p:spPr>
            <a:xfrm>
              <a:off x="6095713" y="2507551"/>
              <a:ext cx="1595056" cy="2762821"/>
            </a:xfrm>
            <a:custGeom>
              <a:avLst/>
              <a:gdLst>
                <a:gd name="connsiteX0" fmla="*/ 1595056 w 1595056"/>
                <a:gd name="connsiteY0" fmla="*/ 0 h 2762821"/>
                <a:gd name="connsiteX1" fmla="*/ 1595056 w 1595056"/>
                <a:gd name="connsiteY1" fmla="*/ 1841849 h 2762821"/>
                <a:gd name="connsiteX2" fmla="*/ 0 w 1595056"/>
                <a:gd name="connsiteY2" fmla="*/ 2762822 h 2762821"/>
                <a:gd name="connsiteX3" fmla="*/ 0 w 1595056"/>
                <a:gd name="connsiteY3" fmla="*/ 920972 h 2762821"/>
                <a:gd name="connsiteX4" fmla="*/ 1595056 w 1595056"/>
                <a:gd name="connsiteY4" fmla="*/ 0 h 276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056" h="2762821">
                  <a:moveTo>
                    <a:pt x="1595056" y="0"/>
                  </a:moveTo>
                  <a:lnTo>
                    <a:pt x="1595056" y="1841849"/>
                  </a:lnTo>
                  <a:lnTo>
                    <a:pt x="0" y="2762822"/>
                  </a:lnTo>
                  <a:lnTo>
                    <a:pt x="0" y="920972"/>
                  </a:lnTo>
                  <a:lnTo>
                    <a:pt x="1595056" y="0"/>
                  </a:lnTo>
                  <a:close/>
                </a:path>
              </a:pathLst>
            </a:custGeom>
            <a:noFill/>
            <a:ln w="44450" cap="rnd">
              <a:solidFill>
                <a:schemeClr val="tx1"/>
              </a:solidFill>
              <a:prstDash val="solid"/>
              <a:round/>
            </a:ln>
          </p:spPr>
          <p:txBody>
            <a:bodyPr rtlCol="0" anchor="ctr">
              <a:noAutofit/>
            </a:bodyPr>
            <a:lstStyle/>
            <a:p>
              <a:endParaRPr lang="zh-CN" altLang="en-US" dirty="0"/>
            </a:p>
          </p:txBody>
        </p:sp>
      </p:grpSp>
      <p:sp>
        <p:nvSpPr>
          <p:cNvPr id="2" name="矩形 1">
            <a:extLst>
              <a:ext uri="{FF2B5EF4-FFF2-40B4-BE49-F238E27FC236}">
                <a16:creationId xmlns:a16="http://schemas.microsoft.com/office/drawing/2014/main" id="{06F1DBEC-948A-B4BD-8F64-CC38E68CEAC6}"/>
              </a:ext>
            </a:extLst>
          </p:cNvPr>
          <p:cNvSpPr/>
          <p:nvPr/>
        </p:nvSpPr>
        <p:spPr>
          <a:xfrm>
            <a:off x="3640667" y="2794000"/>
            <a:ext cx="4910666" cy="1270000"/>
          </a:xfrm>
          <a:prstGeom prst="rect">
            <a:avLst/>
          </a:prstGeom>
          <a:solidFill>
            <a:schemeClr val="bg1"/>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 name="文本框">
            <a:extLst>
              <a:ext uri="{FF2B5EF4-FFF2-40B4-BE49-F238E27FC236}">
                <a16:creationId xmlns:a16="http://schemas.microsoft.com/office/drawing/2014/main" id="{DEFB0BCF-925B-7F11-46F8-22EC87A175E6}"/>
              </a:ext>
            </a:extLst>
          </p:cNvPr>
          <p:cNvSpPr/>
          <p:nvPr/>
        </p:nvSpPr>
        <p:spPr>
          <a:xfrm>
            <a:off x="4300637" y="3147867"/>
            <a:ext cx="3590727" cy="538609"/>
          </a:xfrm>
          <a:prstGeom prst="rect">
            <a:avLst/>
          </a:prstGeom>
        </p:spPr>
        <p:txBody>
          <a:bodyPr wrap="none" lIns="0" tIns="0" rIns="0" bIns="0" anchor="ctr">
            <a:noAutofit/>
          </a:bodyPr>
          <a:lstStyle/>
          <a:p>
            <a:pPr algn="l"/>
            <a:r>
              <a:rPr lang="zh-CN" altLang="en-US" sz="3500" dirty="0">
                <a:latin typeface="+mj-ea"/>
                <a:ea typeface="+mj-ea"/>
                <a:sym typeface="+mn-lt"/>
              </a:rPr>
              <a:t>强化校园安全管控</a:t>
            </a:r>
          </a:p>
        </p:txBody>
      </p:sp>
      <p:grpSp>
        <p:nvGrpSpPr>
          <p:cNvPr id="40" name="图形 1">
            <a:extLst>
              <a:ext uri="{FF2B5EF4-FFF2-40B4-BE49-F238E27FC236}">
                <a16:creationId xmlns:a16="http://schemas.microsoft.com/office/drawing/2014/main" id="{E05E47A7-0327-88B8-7BF2-15AE5E08DB72}"/>
              </a:ext>
            </a:extLst>
          </p:cNvPr>
          <p:cNvGrpSpPr/>
          <p:nvPr/>
        </p:nvGrpSpPr>
        <p:grpSpPr>
          <a:xfrm>
            <a:off x="7170162" y="2621499"/>
            <a:ext cx="779780" cy="389889"/>
            <a:chOff x="7227569" y="5224145"/>
            <a:chExt cx="779780" cy="389889"/>
          </a:xfrm>
          <a:solidFill>
            <a:schemeClr val="accent2"/>
          </a:solidFill>
        </p:grpSpPr>
        <p:sp>
          <p:nvSpPr>
            <p:cNvPr id="41" name="任意多边形: 形状 40">
              <a:extLst>
                <a:ext uri="{FF2B5EF4-FFF2-40B4-BE49-F238E27FC236}">
                  <a16:creationId xmlns:a16="http://schemas.microsoft.com/office/drawing/2014/main" id="{9ABEE49D-A6F0-9A9A-CC0A-D09760DA2399}"/>
                </a:ext>
              </a:extLst>
            </p:cNvPr>
            <p:cNvSpPr/>
            <p:nvPr/>
          </p:nvSpPr>
          <p:spPr>
            <a:xfrm>
              <a:off x="7562215" y="5559425"/>
              <a:ext cx="109219" cy="54609"/>
            </a:xfrm>
            <a:custGeom>
              <a:avLst/>
              <a:gdLst>
                <a:gd name="connsiteX0" fmla="*/ 109220 w 109219"/>
                <a:gd name="connsiteY0" fmla="*/ 54610 h 54609"/>
                <a:gd name="connsiteX1" fmla="*/ 54610 w 109219"/>
                <a:gd name="connsiteY1" fmla="*/ 0 h 54609"/>
                <a:gd name="connsiteX2" fmla="*/ 0 w 109219"/>
                <a:gd name="connsiteY2" fmla="*/ 54610 h 54609"/>
                <a:gd name="connsiteX3" fmla="*/ 109220 w 109219"/>
                <a:gd name="connsiteY3" fmla="*/ 54610 h 54609"/>
              </a:gdLst>
              <a:ahLst/>
              <a:cxnLst>
                <a:cxn ang="0">
                  <a:pos x="connsiteX0" y="connsiteY0"/>
                </a:cxn>
                <a:cxn ang="0">
                  <a:pos x="connsiteX1" y="connsiteY1"/>
                </a:cxn>
                <a:cxn ang="0">
                  <a:pos x="connsiteX2" y="connsiteY2"/>
                </a:cxn>
                <a:cxn ang="0">
                  <a:pos x="connsiteX3" y="connsiteY3"/>
                </a:cxn>
              </a:cxnLst>
              <a:rect l="l" t="t" r="r" b="b"/>
              <a:pathLst>
                <a:path w="109219" h="54609">
                  <a:moveTo>
                    <a:pt x="109220" y="54610"/>
                  </a:moveTo>
                  <a:cubicBezTo>
                    <a:pt x="109220" y="24765"/>
                    <a:pt x="85090" y="0"/>
                    <a:pt x="54610" y="0"/>
                  </a:cubicBezTo>
                  <a:cubicBezTo>
                    <a:pt x="24765" y="0"/>
                    <a:pt x="0" y="24130"/>
                    <a:pt x="0" y="54610"/>
                  </a:cubicBezTo>
                  <a:lnTo>
                    <a:pt x="109220" y="54610"/>
                  </a:lnTo>
                  <a:close/>
                </a:path>
              </a:pathLst>
            </a:custGeom>
            <a:grpFill/>
            <a:ln w="6350" cap="flat">
              <a:noFill/>
              <a:prstDash val="solid"/>
              <a:miter/>
            </a:ln>
          </p:spPr>
          <p:txBody>
            <a:bodyPr rtlCol="0" anchor="ctr">
              <a:noAutofit/>
            </a:bodyPr>
            <a:lstStyle/>
            <a:p>
              <a:endParaRPr lang="zh-CN" altLang="en-US"/>
            </a:p>
          </p:txBody>
        </p:sp>
        <p:sp>
          <p:nvSpPr>
            <p:cNvPr id="42" name="任意多边形: 形状 41">
              <a:extLst>
                <a:ext uri="{FF2B5EF4-FFF2-40B4-BE49-F238E27FC236}">
                  <a16:creationId xmlns:a16="http://schemas.microsoft.com/office/drawing/2014/main" id="{05B2A914-9CEE-0A91-4898-AB3D34A211FA}"/>
                </a:ext>
              </a:extLst>
            </p:cNvPr>
            <p:cNvSpPr/>
            <p:nvPr/>
          </p:nvSpPr>
          <p:spPr>
            <a:xfrm>
              <a:off x="7393940" y="5390515"/>
              <a:ext cx="447040" cy="223519"/>
            </a:xfrm>
            <a:custGeom>
              <a:avLst/>
              <a:gdLst>
                <a:gd name="connsiteX0" fmla="*/ 0 w 447040"/>
                <a:gd name="connsiteY0" fmla="*/ 223520 h 223519"/>
                <a:gd name="connsiteX1" fmla="*/ 223520 w 447040"/>
                <a:gd name="connsiteY1" fmla="*/ 0 h 223519"/>
                <a:gd name="connsiteX2" fmla="*/ 447040 w 447040"/>
                <a:gd name="connsiteY2" fmla="*/ 223520 h 223519"/>
                <a:gd name="connsiteX3" fmla="*/ 364490 w 447040"/>
                <a:gd name="connsiteY3" fmla="*/ 223520 h 223519"/>
                <a:gd name="connsiteX4" fmla="*/ 223520 w 447040"/>
                <a:gd name="connsiteY4" fmla="*/ 82550 h 223519"/>
                <a:gd name="connsiteX5" fmla="*/ 82550 w 447040"/>
                <a:gd name="connsiteY5" fmla="*/ 223520 h 223519"/>
                <a:gd name="connsiteX6" fmla="*/ 0 w 447040"/>
                <a:gd name="connsiteY6" fmla="*/ 223520 h 22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040" h="223519">
                  <a:moveTo>
                    <a:pt x="0" y="223520"/>
                  </a:moveTo>
                  <a:cubicBezTo>
                    <a:pt x="0" y="100330"/>
                    <a:pt x="100330" y="0"/>
                    <a:pt x="223520" y="0"/>
                  </a:cubicBezTo>
                  <a:cubicBezTo>
                    <a:pt x="346710" y="0"/>
                    <a:pt x="447040" y="100330"/>
                    <a:pt x="447040" y="223520"/>
                  </a:cubicBezTo>
                  <a:lnTo>
                    <a:pt x="364490" y="223520"/>
                  </a:lnTo>
                  <a:cubicBezTo>
                    <a:pt x="364490" y="146050"/>
                    <a:pt x="301625" y="82550"/>
                    <a:pt x="223520" y="82550"/>
                  </a:cubicBezTo>
                  <a:cubicBezTo>
                    <a:pt x="146050" y="82550"/>
                    <a:pt x="82550" y="145415"/>
                    <a:pt x="82550" y="223520"/>
                  </a:cubicBezTo>
                  <a:lnTo>
                    <a:pt x="0" y="223520"/>
                  </a:lnTo>
                  <a:close/>
                </a:path>
              </a:pathLst>
            </a:custGeom>
            <a:grpFill/>
            <a:ln w="6350" cap="flat">
              <a:noFill/>
              <a:prstDash val="solid"/>
              <a:miter/>
            </a:ln>
          </p:spPr>
          <p:txBody>
            <a:bodyPr rtlCol="0" anchor="ctr">
              <a:noAutofit/>
            </a:bodyPr>
            <a:lstStyle/>
            <a:p>
              <a:endParaRPr lang="zh-CN" altLang="en-US"/>
            </a:p>
          </p:txBody>
        </p:sp>
        <p:sp>
          <p:nvSpPr>
            <p:cNvPr id="43" name="任意多边形: 形状 42">
              <a:extLst>
                <a:ext uri="{FF2B5EF4-FFF2-40B4-BE49-F238E27FC236}">
                  <a16:creationId xmlns:a16="http://schemas.microsoft.com/office/drawing/2014/main" id="{C5C1674C-4BA4-27E2-6CFF-10563BD55C5D}"/>
                </a:ext>
              </a:extLst>
            </p:cNvPr>
            <p:cNvSpPr/>
            <p:nvPr/>
          </p:nvSpPr>
          <p:spPr>
            <a:xfrm>
              <a:off x="7227569" y="5224145"/>
              <a:ext cx="779780" cy="389889"/>
            </a:xfrm>
            <a:custGeom>
              <a:avLst/>
              <a:gdLst>
                <a:gd name="connsiteX0" fmla="*/ 779780 w 779780"/>
                <a:gd name="connsiteY0" fmla="*/ 389890 h 389889"/>
                <a:gd name="connsiteX1" fmla="*/ 389890 w 779780"/>
                <a:gd name="connsiteY1" fmla="*/ 0 h 389889"/>
                <a:gd name="connsiteX2" fmla="*/ 0 w 779780"/>
                <a:gd name="connsiteY2" fmla="*/ 389890 h 389889"/>
                <a:gd name="connsiteX3" fmla="*/ 81280 w 779780"/>
                <a:gd name="connsiteY3" fmla="*/ 389890 h 389889"/>
                <a:gd name="connsiteX4" fmla="*/ 389890 w 779780"/>
                <a:gd name="connsiteY4" fmla="*/ 81280 h 389889"/>
                <a:gd name="connsiteX5" fmla="*/ 698500 w 779780"/>
                <a:gd name="connsiteY5" fmla="*/ 389890 h 389889"/>
                <a:gd name="connsiteX6" fmla="*/ 779780 w 779780"/>
                <a:gd name="connsiteY6" fmla="*/ 389890 h 389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9780" h="389889">
                  <a:moveTo>
                    <a:pt x="779780" y="389890"/>
                  </a:moveTo>
                  <a:cubicBezTo>
                    <a:pt x="779780" y="174625"/>
                    <a:pt x="605155" y="0"/>
                    <a:pt x="389890" y="0"/>
                  </a:cubicBezTo>
                  <a:cubicBezTo>
                    <a:pt x="174625" y="0"/>
                    <a:pt x="0" y="174625"/>
                    <a:pt x="0" y="389890"/>
                  </a:cubicBezTo>
                  <a:lnTo>
                    <a:pt x="81280" y="389890"/>
                  </a:lnTo>
                  <a:cubicBezTo>
                    <a:pt x="81280" y="219075"/>
                    <a:pt x="219711" y="81280"/>
                    <a:pt x="389890" y="81280"/>
                  </a:cubicBezTo>
                  <a:cubicBezTo>
                    <a:pt x="560070" y="81280"/>
                    <a:pt x="698500" y="219710"/>
                    <a:pt x="698500" y="389890"/>
                  </a:cubicBezTo>
                  <a:lnTo>
                    <a:pt x="779780" y="389890"/>
                  </a:lnTo>
                  <a:close/>
                </a:path>
              </a:pathLst>
            </a:custGeom>
            <a:grpFill/>
            <a:ln w="6350" cap="flat">
              <a:noFill/>
              <a:prstDash val="solid"/>
              <a:miter/>
            </a:ln>
          </p:spPr>
          <p:txBody>
            <a:bodyPr rtlCol="0" anchor="ctr">
              <a:noAutofit/>
            </a:bodyPr>
            <a:lstStyle/>
            <a:p>
              <a:endParaRPr lang="zh-CN" altLang="en-US"/>
            </a:p>
          </p:txBody>
        </p:sp>
      </p:grpSp>
    </p:spTree>
    <p:extLst>
      <p:ext uri="{BB962C8B-B14F-4D97-AF65-F5344CB8AC3E}">
        <p14:creationId xmlns:p14="http://schemas.microsoft.com/office/powerpoint/2010/main" val="1002118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组合 66">
            <a:extLst>
              <a:ext uri="{FF2B5EF4-FFF2-40B4-BE49-F238E27FC236}">
                <a16:creationId xmlns:a16="http://schemas.microsoft.com/office/drawing/2014/main" id="{1E4070B2-5795-E862-41F5-4E8E64F150BF}"/>
              </a:ext>
            </a:extLst>
          </p:cNvPr>
          <p:cNvGrpSpPr/>
          <p:nvPr/>
        </p:nvGrpSpPr>
        <p:grpSpPr>
          <a:xfrm>
            <a:off x="6871923" y="1277643"/>
            <a:ext cx="1987369" cy="1091774"/>
            <a:chOff x="7259320" y="2209800"/>
            <a:chExt cx="2959100" cy="1625600"/>
          </a:xfrm>
          <a:solidFill>
            <a:schemeClr val="accent1"/>
          </a:solidFill>
        </p:grpSpPr>
        <p:sp>
          <p:nvSpPr>
            <p:cNvPr id="68" name="椭圆 67">
              <a:extLst>
                <a:ext uri="{FF2B5EF4-FFF2-40B4-BE49-F238E27FC236}">
                  <a16:creationId xmlns:a16="http://schemas.microsoft.com/office/drawing/2014/main" id="{C19C4277-8FAF-2059-B239-C4ADB8076B40}"/>
                </a:ext>
              </a:extLst>
            </p:cNvPr>
            <p:cNvSpPr/>
            <p:nvPr/>
          </p:nvSpPr>
          <p:spPr>
            <a:xfrm>
              <a:off x="7259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9" name="椭圆 68">
              <a:extLst>
                <a:ext uri="{FF2B5EF4-FFF2-40B4-BE49-F238E27FC236}">
                  <a16:creationId xmlns:a16="http://schemas.microsoft.com/office/drawing/2014/main" id="{F426F4E0-7BED-A55C-27EF-2B3A2354C011}"/>
                </a:ext>
              </a:extLst>
            </p:cNvPr>
            <p:cNvSpPr/>
            <p:nvPr/>
          </p:nvSpPr>
          <p:spPr>
            <a:xfrm>
              <a:off x="7449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0" name="椭圆 69">
              <a:extLst>
                <a:ext uri="{FF2B5EF4-FFF2-40B4-BE49-F238E27FC236}">
                  <a16:creationId xmlns:a16="http://schemas.microsoft.com/office/drawing/2014/main" id="{1D8B199C-40C7-E662-55D0-57178AB33249}"/>
                </a:ext>
              </a:extLst>
            </p:cNvPr>
            <p:cNvSpPr/>
            <p:nvPr/>
          </p:nvSpPr>
          <p:spPr>
            <a:xfrm>
              <a:off x="7640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1" name="椭圆 70">
              <a:extLst>
                <a:ext uri="{FF2B5EF4-FFF2-40B4-BE49-F238E27FC236}">
                  <a16:creationId xmlns:a16="http://schemas.microsoft.com/office/drawing/2014/main" id="{D0975799-6B67-0C96-31ED-1814E784C8F2}"/>
                </a:ext>
              </a:extLst>
            </p:cNvPr>
            <p:cNvSpPr/>
            <p:nvPr/>
          </p:nvSpPr>
          <p:spPr>
            <a:xfrm>
              <a:off x="7830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2" name="椭圆 71">
              <a:extLst>
                <a:ext uri="{FF2B5EF4-FFF2-40B4-BE49-F238E27FC236}">
                  <a16:creationId xmlns:a16="http://schemas.microsoft.com/office/drawing/2014/main" id="{ADFAC015-2AEC-D693-E34B-ED261C44318B}"/>
                </a:ext>
              </a:extLst>
            </p:cNvPr>
            <p:cNvSpPr/>
            <p:nvPr/>
          </p:nvSpPr>
          <p:spPr>
            <a:xfrm>
              <a:off x="8021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3" name="椭圆 72">
              <a:extLst>
                <a:ext uri="{FF2B5EF4-FFF2-40B4-BE49-F238E27FC236}">
                  <a16:creationId xmlns:a16="http://schemas.microsoft.com/office/drawing/2014/main" id="{1C14F6FF-5DAF-C468-B911-C911AACFDE87}"/>
                </a:ext>
              </a:extLst>
            </p:cNvPr>
            <p:cNvSpPr/>
            <p:nvPr/>
          </p:nvSpPr>
          <p:spPr>
            <a:xfrm>
              <a:off x="8211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4" name="椭圆 73">
              <a:extLst>
                <a:ext uri="{FF2B5EF4-FFF2-40B4-BE49-F238E27FC236}">
                  <a16:creationId xmlns:a16="http://schemas.microsoft.com/office/drawing/2014/main" id="{72325CE6-7601-C827-40A9-66A82DB95668}"/>
                </a:ext>
              </a:extLst>
            </p:cNvPr>
            <p:cNvSpPr/>
            <p:nvPr/>
          </p:nvSpPr>
          <p:spPr>
            <a:xfrm>
              <a:off x="8402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5" name="椭圆 74">
              <a:extLst>
                <a:ext uri="{FF2B5EF4-FFF2-40B4-BE49-F238E27FC236}">
                  <a16:creationId xmlns:a16="http://schemas.microsoft.com/office/drawing/2014/main" id="{F2EF1621-29BB-8A88-2561-D730DE745B98}"/>
                </a:ext>
              </a:extLst>
            </p:cNvPr>
            <p:cNvSpPr/>
            <p:nvPr/>
          </p:nvSpPr>
          <p:spPr>
            <a:xfrm>
              <a:off x="8592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6" name="椭圆 75">
              <a:extLst>
                <a:ext uri="{FF2B5EF4-FFF2-40B4-BE49-F238E27FC236}">
                  <a16:creationId xmlns:a16="http://schemas.microsoft.com/office/drawing/2014/main" id="{4A63F58E-E042-8931-E3E8-E6E90F44AEBE}"/>
                </a:ext>
              </a:extLst>
            </p:cNvPr>
            <p:cNvSpPr/>
            <p:nvPr/>
          </p:nvSpPr>
          <p:spPr>
            <a:xfrm>
              <a:off x="8783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7" name="椭圆 76">
              <a:extLst>
                <a:ext uri="{FF2B5EF4-FFF2-40B4-BE49-F238E27FC236}">
                  <a16:creationId xmlns:a16="http://schemas.microsoft.com/office/drawing/2014/main" id="{63105CED-6C87-1DB1-CD97-D4654E67913D}"/>
                </a:ext>
              </a:extLst>
            </p:cNvPr>
            <p:cNvSpPr/>
            <p:nvPr/>
          </p:nvSpPr>
          <p:spPr>
            <a:xfrm>
              <a:off x="8973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8" name="椭圆 77">
              <a:extLst>
                <a:ext uri="{FF2B5EF4-FFF2-40B4-BE49-F238E27FC236}">
                  <a16:creationId xmlns:a16="http://schemas.microsoft.com/office/drawing/2014/main" id="{36BB12B5-BB58-18DC-A3EE-D343430EC429}"/>
                </a:ext>
              </a:extLst>
            </p:cNvPr>
            <p:cNvSpPr/>
            <p:nvPr/>
          </p:nvSpPr>
          <p:spPr>
            <a:xfrm>
              <a:off x="9164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9" name="椭圆 78">
              <a:extLst>
                <a:ext uri="{FF2B5EF4-FFF2-40B4-BE49-F238E27FC236}">
                  <a16:creationId xmlns:a16="http://schemas.microsoft.com/office/drawing/2014/main" id="{F98D55FD-E645-B500-5553-4EB2367FAD3F}"/>
                </a:ext>
              </a:extLst>
            </p:cNvPr>
            <p:cNvSpPr/>
            <p:nvPr/>
          </p:nvSpPr>
          <p:spPr>
            <a:xfrm>
              <a:off x="9354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0" name="椭圆 79">
              <a:extLst>
                <a:ext uri="{FF2B5EF4-FFF2-40B4-BE49-F238E27FC236}">
                  <a16:creationId xmlns:a16="http://schemas.microsoft.com/office/drawing/2014/main" id="{FE4D2958-2DDB-110D-6A28-FB8054269D31}"/>
                </a:ext>
              </a:extLst>
            </p:cNvPr>
            <p:cNvSpPr/>
            <p:nvPr/>
          </p:nvSpPr>
          <p:spPr>
            <a:xfrm>
              <a:off x="9545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1" name="椭圆 80">
              <a:extLst>
                <a:ext uri="{FF2B5EF4-FFF2-40B4-BE49-F238E27FC236}">
                  <a16:creationId xmlns:a16="http://schemas.microsoft.com/office/drawing/2014/main" id="{78FB058C-29F9-25B6-3C4B-BDADF9F4E8C4}"/>
                </a:ext>
              </a:extLst>
            </p:cNvPr>
            <p:cNvSpPr/>
            <p:nvPr/>
          </p:nvSpPr>
          <p:spPr>
            <a:xfrm>
              <a:off x="9735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2" name="椭圆 81">
              <a:extLst>
                <a:ext uri="{FF2B5EF4-FFF2-40B4-BE49-F238E27FC236}">
                  <a16:creationId xmlns:a16="http://schemas.microsoft.com/office/drawing/2014/main" id="{AE1C1E70-882E-9A03-B30A-056D260F8926}"/>
                </a:ext>
              </a:extLst>
            </p:cNvPr>
            <p:cNvSpPr/>
            <p:nvPr/>
          </p:nvSpPr>
          <p:spPr>
            <a:xfrm>
              <a:off x="9926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3" name="椭圆 82">
              <a:extLst>
                <a:ext uri="{FF2B5EF4-FFF2-40B4-BE49-F238E27FC236}">
                  <a16:creationId xmlns:a16="http://schemas.microsoft.com/office/drawing/2014/main" id="{391B9C51-95BD-194C-836F-43DAF0876440}"/>
                </a:ext>
              </a:extLst>
            </p:cNvPr>
            <p:cNvSpPr/>
            <p:nvPr/>
          </p:nvSpPr>
          <p:spPr>
            <a:xfrm>
              <a:off x="10116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4" name="椭圆 83">
              <a:extLst>
                <a:ext uri="{FF2B5EF4-FFF2-40B4-BE49-F238E27FC236}">
                  <a16:creationId xmlns:a16="http://schemas.microsoft.com/office/drawing/2014/main" id="{465F9AAA-9E95-A0E2-4D84-161C726C075C}"/>
                </a:ext>
              </a:extLst>
            </p:cNvPr>
            <p:cNvSpPr/>
            <p:nvPr/>
          </p:nvSpPr>
          <p:spPr>
            <a:xfrm>
              <a:off x="7259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5" name="椭圆 84">
              <a:extLst>
                <a:ext uri="{FF2B5EF4-FFF2-40B4-BE49-F238E27FC236}">
                  <a16:creationId xmlns:a16="http://schemas.microsoft.com/office/drawing/2014/main" id="{E0212508-B99A-C6E9-80D8-D9CF50C77825}"/>
                </a:ext>
              </a:extLst>
            </p:cNvPr>
            <p:cNvSpPr/>
            <p:nvPr/>
          </p:nvSpPr>
          <p:spPr>
            <a:xfrm>
              <a:off x="7449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6" name="椭圆 85">
              <a:extLst>
                <a:ext uri="{FF2B5EF4-FFF2-40B4-BE49-F238E27FC236}">
                  <a16:creationId xmlns:a16="http://schemas.microsoft.com/office/drawing/2014/main" id="{58BA632C-0B01-48D3-F753-45DD77E93C45}"/>
                </a:ext>
              </a:extLst>
            </p:cNvPr>
            <p:cNvSpPr/>
            <p:nvPr/>
          </p:nvSpPr>
          <p:spPr>
            <a:xfrm>
              <a:off x="7640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7" name="椭圆 86">
              <a:extLst>
                <a:ext uri="{FF2B5EF4-FFF2-40B4-BE49-F238E27FC236}">
                  <a16:creationId xmlns:a16="http://schemas.microsoft.com/office/drawing/2014/main" id="{5DEE47B7-1C2A-95F4-CBBE-8BC7A3B1B2E5}"/>
                </a:ext>
              </a:extLst>
            </p:cNvPr>
            <p:cNvSpPr/>
            <p:nvPr/>
          </p:nvSpPr>
          <p:spPr>
            <a:xfrm>
              <a:off x="7830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8" name="椭圆 87">
              <a:extLst>
                <a:ext uri="{FF2B5EF4-FFF2-40B4-BE49-F238E27FC236}">
                  <a16:creationId xmlns:a16="http://schemas.microsoft.com/office/drawing/2014/main" id="{A6668ACE-7A71-CE51-6394-C59AE316A945}"/>
                </a:ext>
              </a:extLst>
            </p:cNvPr>
            <p:cNvSpPr/>
            <p:nvPr/>
          </p:nvSpPr>
          <p:spPr>
            <a:xfrm>
              <a:off x="8021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9" name="椭圆 88">
              <a:extLst>
                <a:ext uri="{FF2B5EF4-FFF2-40B4-BE49-F238E27FC236}">
                  <a16:creationId xmlns:a16="http://schemas.microsoft.com/office/drawing/2014/main" id="{4E4B1659-2735-E02B-76E2-09A652184803}"/>
                </a:ext>
              </a:extLst>
            </p:cNvPr>
            <p:cNvSpPr/>
            <p:nvPr/>
          </p:nvSpPr>
          <p:spPr>
            <a:xfrm>
              <a:off x="8211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0" name="椭圆 89">
              <a:extLst>
                <a:ext uri="{FF2B5EF4-FFF2-40B4-BE49-F238E27FC236}">
                  <a16:creationId xmlns:a16="http://schemas.microsoft.com/office/drawing/2014/main" id="{64F70861-4469-0838-EB86-1F638C6BCCB7}"/>
                </a:ext>
              </a:extLst>
            </p:cNvPr>
            <p:cNvSpPr/>
            <p:nvPr/>
          </p:nvSpPr>
          <p:spPr>
            <a:xfrm>
              <a:off x="8402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1" name="椭圆 90">
              <a:extLst>
                <a:ext uri="{FF2B5EF4-FFF2-40B4-BE49-F238E27FC236}">
                  <a16:creationId xmlns:a16="http://schemas.microsoft.com/office/drawing/2014/main" id="{F9A47DDB-C9FA-53AD-DFF7-1067F9DEA8E8}"/>
                </a:ext>
              </a:extLst>
            </p:cNvPr>
            <p:cNvSpPr/>
            <p:nvPr/>
          </p:nvSpPr>
          <p:spPr>
            <a:xfrm>
              <a:off x="8592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2" name="椭圆 91">
              <a:extLst>
                <a:ext uri="{FF2B5EF4-FFF2-40B4-BE49-F238E27FC236}">
                  <a16:creationId xmlns:a16="http://schemas.microsoft.com/office/drawing/2014/main" id="{7005301C-A718-42DB-2D5C-3CC7DF27FCC9}"/>
                </a:ext>
              </a:extLst>
            </p:cNvPr>
            <p:cNvSpPr/>
            <p:nvPr/>
          </p:nvSpPr>
          <p:spPr>
            <a:xfrm>
              <a:off x="8783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3" name="椭圆 92">
              <a:extLst>
                <a:ext uri="{FF2B5EF4-FFF2-40B4-BE49-F238E27FC236}">
                  <a16:creationId xmlns:a16="http://schemas.microsoft.com/office/drawing/2014/main" id="{95B94199-68AC-E1D1-2731-8682D48CF5D2}"/>
                </a:ext>
              </a:extLst>
            </p:cNvPr>
            <p:cNvSpPr/>
            <p:nvPr/>
          </p:nvSpPr>
          <p:spPr>
            <a:xfrm>
              <a:off x="8973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4" name="椭圆 93">
              <a:extLst>
                <a:ext uri="{FF2B5EF4-FFF2-40B4-BE49-F238E27FC236}">
                  <a16:creationId xmlns:a16="http://schemas.microsoft.com/office/drawing/2014/main" id="{73F11356-EA71-91CF-D2FD-2A0857875B54}"/>
                </a:ext>
              </a:extLst>
            </p:cNvPr>
            <p:cNvSpPr/>
            <p:nvPr/>
          </p:nvSpPr>
          <p:spPr>
            <a:xfrm>
              <a:off x="9164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5" name="椭圆 94">
              <a:extLst>
                <a:ext uri="{FF2B5EF4-FFF2-40B4-BE49-F238E27FC236}">
                  <a16:creationId xmlns:a16="http://schemas.microsoft.com/office/drawing/2014/main" id="{77FA469C-6456-75C9-C11E-5A5F54EBCA1B}"/>
                </a:ext>
              </a:extLst>
            </p:cNvPr>
            <p:cNvSpPr/>
            <p:nvPr/>
          </p:nvSpPr>
          <p:spPr>
            <a:xfrm>
              <a:off x="9354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6" name="椭圆 95">
              <a:extLst>
                <a:ext uri="{FF2B5EF4-FFF2-40B4-BE49-F238E27FC236}">
                  <a16:creationId xmlns:a16="http://schemas.microsoft.com/office/drawing/2014/main" id="{358D074D-6FDC-10C6-376F-D7D53EA0A57B}"/>
                </a:ext>
              </a:extLst>
            </p:cNvPr>
            <p:cNvSpPr/>
            <p:nvPr/>
          </p:nvSpPr>
          <p:spPr>
            <a:xfrm>
              <a:off x="9545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7" name="椭圆 96">
              <a:extLst>
                <a:ext uri="{FF2B5EF4-FFF2-40B4-BE49-F238E27FC236}">
                  <a16:creationId xmlns:a16="http://schemas.microsoft.com/office/drawing/2014/main" id="{27856876-E6E3-8692-0ADD-C7B4F418094E}"/>
                </a:ext>
              </a:extLst>
            </p:cNvPr>
            <p:cNvSpPr/>
            <p:nvPr/>
          </p:nvSpPr>
          <p:spPr>
            <a:xfrm>
              <a:off x="9735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8" name="椭圆 97">
              <a:extLst>
                <a:ext uri="{FF2B5EF4-FFF2-40B4-BE49-F238E27FC236}">
                  <a16:creationId xmlns:a16="http://schemas.microsoft.com/office/drawing/2014/main" id="{1DDEEC17-2089-D003-DD8E-98052D770324}"/>
                </a:ext>
              </a:extLst>
            </p:cNvPr>
            <p:cNvSpPr/>
            <p:nvPr/>
          </p:nvSpPr>
          <p:spPr>
            <a:xfrm>
              <a:off x="9926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9" name="椭圆 98">
              <a:extLst>
                <a:ext uri="{FF2B5EF4-FFF2-40B4-BE49-F238E27FC236}">
                  <a16:creationId xmlns:a16="http://schemas.microsoft.com/office/drawing/2014/main" id="{C7934360-270E-5777-E483-209E6FC7954A}"/>
                </a:ext>
              </a:extLst>
            </p:cNvPr>
            <p:cNvSpPr/>
            <p:nvPr/>
          </p:nvSpPr>
          <p:spPr>
            <a:xfrm>
              <a:off x="10116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0" name="椭圆 99">
              <a:extLst>
                <a:ext uri="{FF2B5EF4-FFF2-40B4-BE49-F238E27FC236}">
                  <a16:creationId xmlns:a16="http://schemas.microsoft.com/office/drawing/2014/main" id="{92262D5B-5D5C-4E5A-16F8-37FBF09EC954}"/>
                </a:ext>
              </a:extLst>
            </p:cNvPr>
            <p:cNvSpPr/>
            <p:nvPr/>
          </p:nvSpPr>
          <p:spPr>
            <a:xfrm>
              <a:off x="7259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1" name="椭圆 100">
              <a:extLst>
                <a:ext uri="{FF2B5EF4-FFF2-40B4-BE49-F238E27FC236}">
                  <a16:creationId xmlns:a16="http://schemas.microsoft.com/office/drawing/2014/main" id="{E01663F5-2D42-640E-B455-D1EC4DF2990A}"/>
                </a:ext>
              </a:extLst>
            </p:cNvPr>
            <p:cNvSpPr/>
            <p:nvPr/>
          </p:nvSpPr>
          <p:spPr>
            <a:xfrm>
              <a:off x="7449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2" name="椭圆 101">
              <a:extLst>
                <a:ext uri="{FF2B5EF4-FFF2-40B4-BE49-F238E27FC236}">
                  <a16:creationId xmlns:a16="http://schemas.microsoft.com/office/drawing/2014/main" id="{472CD511-F692-5C69-8C6C-DFAD89499370}"/>
                </a:ext>
              </a:extLst>
            </p:cNvPr>
            <p:cNvSpPr/>
            <p:nvPr/>
          </p:nvSpPr>
          <p:spPr>
            <a:xfrm>
              <a:off x="7640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3" name="椭圆 102">
              <a:extLst>
                <a:ext uri="{FF2B5EF4-FFF2-40B4-BE49-F238E27FC236}">
                  <a16:creationId xmlns:a16="http://schemas.microsoft.com/office/drawing/2014/main" id="{1EE471D8-DA80-BB25-B1ED-2956BC58E9D7}"/>
                </a:ext>
              </a:extLst>
            </p:cNvPr>
            <p:cNvSpPr/>
            <p:nvPr/>
          </p:nvSpPr>
          <p:spPr>
            <a:xfrm>
              <a:off x="7830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4" name="椭圆 103">
              <a:extLst>
                <a:ext uri="{FF2B5EF4-FFF2-40B4-BE49-F238E27FC236}">
                  <a16:creationId xmlns:a16="http://schemas.microsoft.com/office/drawing/2014/main" id="{BC98DE38-195E-5989-F458-156B3C51C437}"/>
                </a:ext>
              </a:extLst>
            </p:cNvPr>
            <p:cNvSpPr/>
            <p:nvPr/>
          </p:nvSpPr>
          <p:spPr>
            <a:xfrm>
              <a:off x="8021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5" name="椭圆 104">
              <a:extLst>
                <a:ext uri="{FF2B5EF4-FFF2-40B4-BE49-F238E27FC236}">
                  <a16:creationId xmlns:a16="http://schemas.microsoft.com/office/drawing/2014/main" id="{4E9E4F55-5156-8E13-5629-023238329EDD}"/>
                </a:ext>
              </a:extLst>
            </p:cNvPr>
            <p:cNvSpPr/>
            <p:nvPr/>
          </p:nvSpPr>
          <p:spPr>
            <a:xfrm>
              <a:off x="8211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6" name="椭圆 105">
              <a:extLst>
                <a:ext uri="{FF2B5EF4-FFF2-40B4-BE49-F238E27FC236}">
                  <a16:creationId xmlns:a16="http://schemas.microsoft.com/office/drawing/2014/main" id="{64B806B8-D5B8-21EC-9392-C2F9472AAA7F}"/>
                </a:ext>
              </a:extLst>
            </p:cNvPr>
            <p:cNvSpPr/>
            <p:nvPr/>
          </p:nvSpPr>
          <p:spPr>
            <a:xfrm>
              <a:off x="8402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7" name="椭圆 106">
              <a:extLst>
                <a:ext uri="{FF2B5EF4-FFF2-40B4-BE49-F238E27FC236}">
                  <a16:creationId xmlns:a16="http://schemas.microsoft.com/office/drawing/2014/main" id="{59410BA0-2357-269F-0490-1EF043EEFAAF}"/>
                </a:ext>
              </a:extLst>
            </p:cNvPr>
            <p:cNvSpPr/>
            <p:nvPr/>
          </p:nvSpPr>
          <p:spPr>
            <a:xfrm>
              <a:off x="8592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8" name="椭圆 107">
              <a:extLst>
                <a:ext uri="{FF2B5EF4-FFF2-40B4-BE49-F238E27FC236}">
                  <a16:creationId xmlns:a16="http://schemas.microsoft.com/office/drawing/2014/main" id="{77C77F9A-F9B9-E6D9-B225-69D2831E5596}"/>
                </a:ext>
              </a:extLst>
            </p:cNvPr>
            <p:cNvSpPr/>
            <p:nvPr/>
          </p:nvSpPr>
          <p:spPr>
            <a:xfrm>
              <a:off x="8783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9" name="椭圆 108">
              <a:extLst>
                <a:ext uri="{FF2B5EF4-FFF2-40B4-BE49-F238E27FC236}">
                  <a16:creationId xmlns:a16="http://schemas.microsoft.com/office/drawing/2014/main" id="{85D36407-5A2B-ADBD-7296-E2451BEFD156}"/>
                </a:ext>
              </a:extLst>
            </p:cNvPr>
            <p:cNvSpPr/>
            <p:nvPr/>
          </p:nvSpPr>
          <p:spPr>
            <a:xfrm>
              <a:off x="8973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0" name="椭圆 109">
              <a:extLst>
                <a:ext uri="{FF2B5EF4-FFF2-40B4-BE49-F238E27FC236}">
                  <a16:creationId xmlns:a16="http://schemas.microsoft.com/office/drawing/2014/main" id="{C77AC541-FF82-FBBF-66EB-2F2105D61E3E}"/>
                </a:ext>
              </a:extLst>
            </p:cNvPr>
            <p:cNvSpPr/>
            <p:nvPr/>
          </p:nvSpPr>
          <p:spPr>
            <a:xfrm>
              <a:off x="9164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1" name="椭圆 110">
              <a:extLst>
                <a:ext uri="{FF2B5EF4-FFF2-40B4-BE49-F238E27FC236}">
                  <a16:creationId xmlns:a16="http://schemas.microsoft.com/office/drawing/2014/main" id="{E28E91E2-0C1D-98F9-A08A-99EC33D13E6E}"/>
                </a:ext>
              </a:extLst>
            </p:cNvPr>
            <p:cNvSpPr/>
            <p:nvPr/>
          </p:nvSpPr>
          <p:spPr>
            <a:xfrm>
              <a:off x="9354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2" name="椭圆 111">
              <a:extLst>
                <a:ext uri="{FF2B5EF4-FFF2-40B4-BE49-F238E27FC236}">
                  <a16:creationId xmlns:a16="http://schemas.microsoft.com/office/drawing/2014/main" id="{5FD02163-8469-7F70-0DE6-71F3F8374871}"/>
                </a:ext>
              </a:extLst>
            </p:cNvPr>
            <p:cNvSpPr/>
            <p:nvPr/>
          </p:nvSpPr>
          <p:spPr>
            <a:xfrm>
              <a:off x="9545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3" name="椭圆 112">
              <a:extLst>
                <a:ext uri="{FF2B5EF4-FFF2-40B4-BE49-F238E27FC236}">
                  <a16:creationId xmlns:a16="http://schemas.microsoft.com/office/drawing/2014/main" id="{CAF295D8-AC8A-A962-EF1C-ED2B45ECF46B}"/>
                </a:ext>
              </a:extLst>
            </p:cNvPr>
            <p:cNvSpPr/>
            <p:nvPr/>
          </p:nvSpPr>
          <p:spPr>
            <a:xfrm>
              <a:off x="9735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4" name="椭圆 113">
              <a:extLst>
                <a:ext uri="{FF2B5EF4-FFF2-40B4-BE49-F238E27FC236}">
                  <a16:creationId xmlns:a16="http://schemas.microsoft.com/office/drawing/2014/main" id="{09E98977-12C7-0545-459D-7609896C733B}"/>
                </a:ext>
              </a:extLst>
            </p:cNvPr>
            <p:cNvSpPr/>
            <p:nvPr/>
          </p:nvSpPr>
          <p:spPr>
            <a:xfrm>
              <a:off x="9926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5" name="椭圆 114">
              <a:extLst>
                <a:ext uri="{FF2B5EF4-FFF2-40B4-BE49-F238E27FC236}">
                  <a16:creationId xmlns:a16="http://schemas.microsoft.com/office/drawing/2014/main" id="{F92FDA39-9663-A891-598B-465D92490056}"/>
                </a:ext>
              </a:extLst>
            </p:cNvPr>
            <p:cNvSpPr/>
            <p:nvPr/>
          </p:nvSpPr>
          <p:spPr>
            <a:xfrm>
              <a:off x="10116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6" name="椭圆 115">
              <a:extLst>
                <a:ext uri="{FF2B5EF4-FFF2-40B4-BE49-F238E27FC236}">
                  <a16:creationId xmlns:a16="http://schemas.microsoft.com/office/drawing/2014/main" id="{4D5E1304-F816-1E96-7C96-9302AEA08460}"/>
                </a:ext>
              </a:extLst>
            </p:cNvPr>
            <p:cNvSpPr/>
            <p:nvPr/>
          </p:nvSpPr>
          <p:spPr>
            <a:xfrm>
              <a:off x="7259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7" name="椭圆 116">
              <a:extLst>
                <a:ext uri="{FF2B5EF4-FFF2-40B4-BE49-F238E27FC236}">
                  <a16:creationId xmlns:a16="http://schemas.microsoft.com/office/drawing/2014/main" id="{316B4EC2-BC1B-845B-A292-74C9F01AD562}"/>
                </a:ext>
              </a:extLst>
            </p:cNvPr>
            <p:cNvSpPr/>
            <p:nvPr/>
          </p:nvSpPr>
          <p:spPr>
            <a:xfrm>
              <a:off x="7449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8" name="椭圆 117">
              <a:extLst>
                <a:ext uri="{FF2B5EF4-FFF2-40B4-BE49-F238E27FC236}">
                  <a16:creationId xmlns:a16="http://schemas.microsoft.com/office/drawing/2014/main" id="{85F57D8A-D45D-C07F-81D2-E4F0BADE7F54}"/>
                </a:ext>
              </a:extLst>
            </p:cNvPr>
            <p:cNvSpPr/>
            <p:nvPr/>
          </p:nvSpPr>
          <p:spPr>
            <a:xfrm>
              <a:off x="7640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9" name="椭圆 118">
              <a:extLst>
                <a:ext uri="{FF2B5EF4-FFF2-40B4-BE49-F238E27FC236}">
                  <a16:creationId xmlns:a16="http://schemas.microsoft.com/office/drawing/2014/main" id="{06409A1B-DF54-2CD2-5C99-AC3E327EB741}"/>
                </a:ext>
              </a:extLst>
            </p:cNvPr>
            <p:cNvSpPr/>
            <p:nvPr/>
          </p:nvSpPr>
          <p:spPr>
            <a:xfrm>
              <a:off x="7830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0" name="椭圆 119">
              <a:extLst>
                <a:ext uri="{FF2B5EF4-FFF2-40B4-BE49-F238E27FC236}">
                  <a16:creationId xmlns:a16="http://schemas.microsoft.com/office/drawing/2014/main" id="{B4E2FDF2-245D-78A4-98AC-37B1A01FB230}"/>
                </a:ext>
              </a:extLst>
            </p:cNvPr>
            <p:cNvSpPr/>
            <p:nvPr/>
          </p:nvSpPr>
          <p:spPr>
            <a:xfrm>
              <a:off x="8021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1" name="椭圆 120">
              <a:extLst>
                <a:ext uri="{FF2B5EF4-FFF2-40B4-BE49-F238E27FC236}">
                  <a16:creationId xmlns:a16="http://schemas.microsoft.com/office/drawing/2014/main" id="{A8931485-F110-2357-2ED1-201C76479C15}"/>
                </a:ext>
              </a:extLst>
            </p:cNvPr>
            <p:cNvSpPr/>
            <p:nvPr/>
          </p:nvSpPr>
          <p:spPr>
            <a:xfrm>
              <a:off x="8211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2" name="椭圆 121">
              <a:extLst>
                <a:ext uri="{FF2B5EF4-FFF2-40B4-BE49-F238E27FC236}">
                  <a16:creationId xmlns:a16="http://schemas.microsoft.com/office/drawing/2014/main" id="{719867CF-2881-5181-75B8-9B1F0D7F7622}"/>
                </a:ext>
              </a:extLst>
            </p:cNvPr>
            <p:cNvSpPr/>
            <p:nvPr/>
          </p:nvSpPr>
          <p:spPr>
            <a:xfrm>
              <a:off x="8402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3" name="椭圆 122">
              <a:extLst>
                <a:ext uri="{FF2B5EF4-FFF2-40B4-BE49-F238E27FC236}">
                  <a16:creationId xmlns:a16="http://schemas.microsoft.com/office/drawing/2014/main" id="{15822C34-79FC-8A95-D0DD-212D78E7CC1F}"/>
                </a:ext>
              </a:extLst>
            </p:cNvPr>
            <p:cNvSpPr/>
            <p:nvPr/>
          </p:nvSpPr>
          <p:spPr>
            <a:xfrm>
              <a:off x="8592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4" name="椭圆 123">
              <a:extLst>
                <a:ext uri="{FF2B5EF4-FFF2-40B4-BE49-F238E27FC236}">
                  <a16:creationId xmlns:a16="http://schemas.microsoft.com/office/drawing/2014/main" id="{671977AE-3405-FDDE-5B4E-A1EEAA5A15DC}"/>
                </a:ext>
              </a:extLst>
            </p:cNvPr>
            <p:cNvSpPr/>
            <p:nvPr/>
          </p:nvSpPr>
          <p:spPr>
            <a:xfrm>
              <a:off x="8783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5" name="椭圆 124">
              <a:extLst>
                <a:ext uri="{FF2B5EF4-FFF2-40B4-BE49-F238E27FC236}">
                  <a16:creationId xmlns:a16="http://schemas.microsoft.com/office/drawing/2014/main" id="{FCBED9F8-0290-FC1C-4EAB-C75D20A6807F}"/>
                </a:ext>
              </a:extLst>
            </p:cNvPr>
            <p:cNvSpPr/>
            <p:nvPr/>
          </p:nvSpPr>
          <p:spPr>
            <a:xfrm>
              <a:off x="8973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6" name="椭圆 125">
              <a:extLst>
                <a:ext uri="{FF2B5EF4-FFF2-40B4-BE49-F238E27FC236}">
                  <a16:creationId xmlns:a16="http://schemas.microsoft.com/office/drawing/2014/main" id="{05ED1D5C-53B6-5B6F-5A25-3585F46A9747}"/>
                </a:ext>
              </a:extLst>
            </p:cNvPr>
            <p:cNvSpPr/>
            <p:nvPr/>
          </p:nvSpPr>
          <p:spPr>
            <a:xfrm>
              <a:off x="9164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7" name="椭圆 126">
              <a:extLst>
                <a:ext uri="{FF2B5EF4-FFF2-40B4-BE49-F238E27FC236}">
                  <a16:creationId xmlns:a16="http://schemas.microsoft.com/office/drawing/2014/main" id="{0ED20A0E-1DEF-E4B6-68DF-7F0C2BE03F17}"/>
                </a:ext>
              </a:extLst>
            </p:cNvPr>
            <p:cNvSpPr/>
            <p:nvPr/>
          </p:nvSpPr>
          <p:spPr>
            <a:xfrm>
              <a:off x="9354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8" name="椭圆 127">
              <a:extLst>
                <a:ext uri="{FF2B5EF4-FFF2-40B4-BE49-F238E27FC236}">
                  <a16:creationId xmlns:a16="http://schemas.microsoft.com/office/drawing/2014/main" id="{CAE88B7E-6D0D-507E-A6CC-0FA7A6B0057E}"/>
                </a:ext>
              </a:extLst>
            </p:cNvPr>
            <p:cNvSpPr/>
            <p:nvPr/>
          </p:nvSpPr>
          <p:spPr>
            <a:xfrm>
              <a:off x="9545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9" name="椭圆 128">
              <a:extLst>
                <a:ext uri="{FF2B5EF4-FFF2-40B4-BE49-F238E27FC236}">
                  <a16:creationId xmlns:a16="http://schemas.microsoft.com/office/drawing/2014/main" id="{B8C83403-F602-0F87-E40C-F7273289BA8A}"/>
                </a:ext>
              </a:extLst>
            </p:cNvPr>
            <p:cNvSpPr/>
            <p:nvPr/>
          </p:nvSpPr>
          <p:spPr>
            <a:xfrm>
              <a:off x="9735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0" name="椭圆 129">
              <a:extLst>
                <a:ext uri="{FF2B5EF4-FFF2-40B4-BE49-F238E27FC236}">
                  <a16:creationId xmlns:a16="http://schemas.microsoft.com/office/drawing/2014/main" id="{D31028DD-B662-8C29-E111-169B5DE71C08}"/>
                </a:ext>
              </a:extLst>
            </p:cNvPr>
            <p:cNvSpPr/>
            <p:nvPr/>
          </p:nvSpPr>
          <p:spPr>
            <a:xfrm>
              <a:off x="9926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1" name="椭圆 130">
              <a:extLst>
                <a:ext uri="{FF2B5EF4-FFF2-40B4-BE49-F238E27FC236}">
                  <a16:creationId xmlns:a16="http://schemas.microsoft.com/office/drawing/2014/main" id="{C6AA2A8B-BF00-CF80-5A3A-FEC69BB31CE2}"/>
                </a:ext>
              </a:extLst>
            </p:cNvPr>
            <p:cNvSpPr/>
            <p:nvPr/>
          </p:nvSpPr>
          <p:spPr>
            <a:xfrm>
              <a:off x="10116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2" name="椭圆 131">
              <a:extLst>
                <a:ext uri="{FF2B5EF4-FFF2-40B4-BE49-F238E27FC236}">
                  <a16:creationId xmlns:a16="http://schemas.microsoft.com/office/drawing/2014/main" id="{8568A41A-D76E-2553-AE6C-25DADC0F1DCE}"/>
                </a:ext>
              </a:extLst>
            </p:cNvPr>
            <p:cNvSpPr/>
            <p:nvPr/>
          </p:nvSpPr>
          <p:spPr>
            <a:xfrm>
              <a:off x="7259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3" name="椭圆 132">
              <a:extLst>
                <a:ext uri="{FF2B5EF4-FFF2-40B4-BE49-F238E27FC236}">
                  <a16:creationId xmlns:a16="http://schemas.microsoft.com/office/drawing/2014/main" id="{B790B582-46F1-48F2-528A-BDDCC538B28C}"/>
                </a:ext>
              </a:extLst>
            </p:cNvPr>
            <p:cNvSpPr/>
            <p:nvPr/>
          </p:nvSpPr>
          <p:spPr>
            <a:xfrm>
              <a:off x="7449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4" name="椭圆 133">
              <a:extLst>
                <a:ext uri="{FF2B5EF4-FFF2-40B4-BE49-F238E27FC236}">
                  <a16:creationId xmlns:a16="http://schemas.microsoft.com/office/drawing/2014/main" id="{2149A907-0C08-9EAA-B480-9B12E3EF2026}"/>
                </a:ext>
              </a:extLst>
            </p:cNvPr>
            <p:cNvSpPr/>
            <p:nvPr/>
          </p:nvSpPr>
          <p:spPr>
            <a:xfrm>
              <a:off x="7640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5" name="椭圆 134">
              <a:extLst>
                <a:ext uri="{FF2B5EF4-FFF2-40B4-BE49-F238E27FC236}">
                  <a16:creationId xmlns:a16="http://schemas.microsoft.com/office/drawing/2014/main" id="{C0F33879-A085-0200-EDAF-EA2A36C5F4FC}"/>
                </a:ext>
              </a:extLst>
            </p:cNvPr>
            <p:cNvSpPr/>
            <p:nvPr/>
          </p:nvSpPr>
          <p:spPr>
            <a:xfrm>
              <a:off x="7830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6" name="椭圆 135">
              <a:extLst>
                <a:ext uri="{FF2B5EF4-FFF2-40B4-BE49-F238E27FC236}">
                  <a16:creationId xmlns:a16="http://schemas.microsoft.com/office/drawing/2014/main" id="{6E9CDF5D-9964-1C7D-D891-07FBFC1816EE}"/>
                </a:ext>
              </a:extLst>
            </p:cNvPr>
            <p:cNvSpPr/>
            <p:nvPr/>
          </p:nvSpPr>
          <p:spPr>
            <a:xfrm>
              <a:off x="8021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7" name="椭圆 136">
              <a:extLst>
                <a:ext uri="{FF2B5EF4-FFF2-40B4-BE49-F238E27FC236}">
                  <a16:creationId xmlns:a16="http://schemas.microsoft.com/office/drawing/2014/main" id="{3322AEBA-8E08-0D4B-F07C-90FDD751B718}"/>
                </a:ext>
              </a:extLst>
            </p:cNvPr>
            <p:cNvSpPr/>
            <p:nvPr/>
          </p:nvSpPr>
          <p:spPr>
            <a:xfrm>
              <a:off x="8211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8" name="椭圆 137">
              <a:extLst>
                <a:ext uri="{FF2B5EF4-FFF2-40B4-BE49-F238E27FC236}">
                  <a16:creationId xmlns:a16="http://schemas.microsoft.com/office/drawing/2014/main" id="{2F350850-38E5-E8F9-29CE-D329C6D5B36E}"/>
                </a:ext>
              </a:extLst>
            </p:cNvPr>
            <p:cNvSpPr/>
            <p:nvPr/>
          </p:nvSpPr>
          <p:spPr>
            <a:xfrm>
              <a:off x="8402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9" name="椭圆 138">
              <a:extLst>
                <a:ext uri="{FF2B5EF4-FFF2-40B4-BE49-F238E27FC236}">
                  <a16:creationId xmlns:a16="http://schemas.microsoft.com/office/drawing/2014/main" id="{36F0D4AB-95A5-3B48-D433-53A630426DF6}"/>
                </a:ext>
              </a:extLst>
            </p:cNvPr>
            <p:cNvSpPr/>
            <p:nvPr/>
          </p:nvSpPr>
          <p:spPr>
            <a:xfrm>
              <a:off x="8592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0" name="椭圆 139">
              <a:extLst>
                <a:ext uri="{FF2B5EF4-FFF2-40B4-BE49-F238E27FC236}">
                  <a16:creationId xmlns:a16="http://schemas.microsoft.com/office/drawing/2014/main" id="{52526E54-C4C4-664A-4358-9490F853B354}"/>
                </a:ext>
              </a:extLst>
            </p:cNvPr>
            <p:cNvSpPr/>
            <p:nvPr/>
          </p:nvSpPr>
          <p:spPr>
            <a:xfrm>
              <a:off x="8783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1" name="椭圆 140">
              <a:extLst>
                <a:ext uri="{FF2B5EF4-FFF2-40B4-BE49-F238E27FC236}">
                  <a16:creationId xmlns:a16="http://schemas.microsoft.com/office/drawing/2014/main" id="{3BCE417F-342D-F9E6-7AAA-B0E0F6002115}"/>
                </a:ext>
              </a:extLst>
            </p:cNvPr>
            <p:cNvSpPr/>
            <p:nvPr/>
          </p:nvSpPr>
          <p:spPr>
            <a:xfrm>
              <a:off x="8973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2" name="椭圆 141">
              <a:extLst>
                <a:ext uri="{FF2B5EF4-FFF2-40B4-BE49-F238E27FC236}">
                  <a16:creationId xmlns:a16="http://schemas.microsoft.com/office/drawing/2014/main" id="{707E5958-6029-BDB0-343E-091C2DE27FB4}"/>
                </a:ext>
              </a:extLst>
            </p:cNvPr>
            <p:cNvSpPr/>
            <p:nvPr/>
          </p:nvSpPr>
          <p:spPr>
            <a:xfrm>
              <a:off x="9164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3" name="椭圆 142">
              <a:extLst>
                <a:ext uri="{FF2B5EF4-FFF2-40B4-BE49-F238E27FC236}">
                  <a16:creationId xmlns:a16="http://schemas.microsoft.com/office/drawing/2014/main" id="{80708487-12E6-B5B4-21D0-76CE515FAB15}"/>
                </a:ext>
              </a:extLst>
            </p:cNvPr>
            <p:cNvSpPr/>
            <p:nvPr/>
          </p:nvSpPr>
          <p:spPr>
            <a:xfrm>
              <a:off x="9354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4" name="椭圆 143">
              <a:extLst>
                <a:ext uri="{FF2B5EF4-FFF2-40B4-BE49-F238E27FC236}">
                  <a16:creationId xmlns:a16="http://schemas.microsoft.com/office/drawing/2014/main" id="{A1E8D3FF-39DD-1C58-946C-453D0DDE53DD}"/>
                </a:ext>
              </a:extLst>
            </p:cNvPr>
            <p:cNvSpPr/>
            <p:nvPr/>
          </p:nvSpPr>
          <p:spPr>
            <a:xfrm>
              <a:off x="9545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5" name="椭圆 144">
              <a:extLst>
                <a:ext uri="{FF2B5EF4-FFF2-40B4-BE49-F238E27FC236}">
                  <a16:creationId xmlns:a16="http://schemas.microsoft.com/office/drawing/2014/main" id="{BAD40475-765D-C9D9-999C-1EF3FBA94C61}"/>
                </a:ext>
              </a:extLst>
            </p:cNvPr>
            <p:cNvSpPr/>
            <p:nvPr/>
          </p:nvSpPr>
          <p:spPr>
            <a:xfrm>
              <a:off x="9735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6" name="椭圆 145">
              <a:extLst>
                <a:ext uri="{FF2B5EF4-FFF2-40B4-BE49-F238E27FC236}">
                  <a16:creationId xmlns:a16="http://schemas.microsoft.com/office/drawing/2014/main" id="{8641FD1B-2FBC-C660-3518-AC3650B612EE}"/>
                </a:ext>
              </a:extLst>
            </p:cNvPr>
            <p:cNvSpPr/>
            <p:nvPr/>
          </p:nvSpPr>
          <p:spPr>
            <a:xfrm>
              <a:off x="9926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7" name="椭圆 146">
              <a:extLst>
                <a:ext uri="{FF2B5EF4-FFF2-40B4-BE49-F238E27FC236}">
                  <a16:creationId xmlns:a16="http://schemas.microsoft.com/office/drawing/2014/main" id="{DC571979-8CD6-3EF3-0E8F-2B7102B33A68}"/>
                </a:ext>
              </a:extLst>
            </p:cNvPr>
            <p:cNvSpPr/>
            <p:nvPr/>
          </p:nvSpPr>
          <p:spPr>
            <a:xfrm>
              <a:off x="10116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8" name="椭圆 147">
              <a:extLst>
                <a:ext uri="{FF2B5EF4-FFF2-40B4-BE49-F238E27FC236}">
                  <a16:creationId xmlns:a16="http://schemas.microsoft.com/office/drawing/2014/main" id="{B038189D-59D8-7E17-DD6B-8BB33547816F}"/>
                </a:ext>
              </a:extLst>
            </p:cNvPr>
            <p:cNvSpPr/>
            <p:nvPr/>
          </p:nvSpPr>
          <p:spPr>
            <a:xfrm>
              <a:off x="7259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9" name="椭圆 148">
              <a:extLst>
                <a:ext uri="{FF2B5EF4-FFF2-40B4-BE49-F238E27FC236}">
                  <a16:creationId xmlns:a16="http://schemas.microsoft.com/office/drawing/2014/main" id="{57D51D82-FE91-3901-E6C5-D99DA47D0446}"/>
                </a:ext>
              </a:extLst>
            </p:cNvPr>
            <p:cNvSpPr/>
            <p:nvPr/>
          </p:nvSpPr>
          <p:spPr>
            <a:xfrm>
              <a:off x="7449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0" name="椭圆 149">
              <a:extLst>
                <a:ext uri="{FF2B5EF4-FFF2-40B4-BE49-F238E27FC236}">
                  <a16:creationId xmlns:a16="http://schemas.microsoft.com/office/drawing/2014/main" id="{1F118016-AC10-8036-F918-831C1DED0227}"/>
                </a:ext>
              </a:extLst>
            </p:cNvPr>
            <p:cNvSpPr/>
            <p:nvPr/>
          </p:nvSpPr>
          <p:spPr>
            <a:xfrm>
              <a:off x="7640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1" name="椭圆 150">
              <a:extLst>
                <a:ext uri="{FF2B5EF4-FFF2-40B4-BE49-F238E27FC236}">
                  <a16:creationId xmlns:a16="http://schemas.microsoft.com/office/drawing/2014/main" id="{192F60C5-1D8E-A1F8-740F-8FEF2E05130B}"/>
                </a:ext>
              </a:extLst>
            </p:cNvPr>
            <p:cNvSpPr/>
            <p:nvPr/>
          </p:nvSpPr>
          <p:spPr>
            <a:xfrm>
              <a:off x="7830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2" name="椭圆 151">
              <a:extLst>
                <a:ext uri="{FF2B5EF4-FFF2-40B4-BE49-F238E27FC236}">
                  <a16:creationId xmlns:a16="http://schemas.microsoft.com/office/drawing/2014/main" id="{AA759479-5BB8-8E23-ABA2-E5669FB63767}"/>
                </a:ext>
              </a:extLst>
            </p:cNvPr>
            <p:cNvSpPr/>
            <p:nvPr/>
          </p:nvSpPr>
          <p:spPr>
            <a:xfrm>
              <a:off x="8021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3" name="椭圆 152">
              <a:extLst>
                <a:ext uri="{FF2B5EF4-FFF2-40B4-BE49-F238E27FC236}">
                  <a16:creationId xmlns:a16="http://schemas.microsoft.com/office/drawing/2014/main" id="{3EF3CB67-7D2B-8F06-69F9-9091DBE67786}"/>
                </a:ext>
              </a:extLst>
            </p:cNvPr>
            <p:cNvSpPr/>
            <p:nvPr/>
          </p:nvSpPr>
          <p:spPr>
            <a:xfrm>
              <a:off x="8211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4" name="椭圆 153">
              <a:extLst>
                <a:ext uri="{FF2B5EF4-FFF2-40B4-BE49-F238E27FC236}">
                  <a16:creationId xmlns:a16="http://schemas.microsoft.com/office/drawing/2014/main" id="{6A0B8D24-904C-F538-8C77-8771F044B326}"/>
                </a:ext>
              </a:extLst>
            </p:cNvPr>
            <p:cNvSpPr/>
            <p:nvPr/>
          </p:nvSpPr>
          <p:spPr>
            <a:xfrm>
              <a:off x="8402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5" name="椭圆 154">
              <a:extLst>
                <a:ext uri="{FF2B5EF4-FFF2-40B4-BE49-F238E27FC236}">
                  <a16:creationId xmlns:a16="http://schemas.microsoft.com/office/drawing/2014/main" id="{3F28267D-F77D-BABE-D5CE-FC352ACBAF52}"/>
                </a:ext>
              </a:extLst>
            </p:cNvPr>
            <p:cNvSpPr/>
            <p:nvPr/>
          </p:nvSpPr>
          <p:spPr>
            <a:xfrm>
              <a:off x="8592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6" name="椭圆 155">
              <a:extLst>
                <a:ext uri="{FF2B5EF4-FFF2-40B4-BE49-F238E27FC236}">
                  <a16:creationId xmlns:a16="http://schemas.microsoft.com/office/drawing/2014/main" id="{203DA58A-9F25-F7B8-46DE-2BAADC823134}"/>
                </a:ext>
              </a:extLst>
            </p:cNvPr>
            <p:cNvSpPr/>
            <p:nvPr/>
          </p:nvSpPr>
          <p:spPr>
            <a:xfrm>
              <a:off x="8783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7" name="椭圆 156">
              <a:extLst>
                <a:ext uri="{FF2B5EF4-FFF2-40B4-BE49-F238E27FC236}">
                  <a16:creationId xmlns:a16="http://schemas.microsoft.com/office/drawing/2014/main" id="{A7DFC8AC-2380-5865-621B-3C0DE81798C4}"/>
                </a:ext>
              </a:extLst>
            </p:cNvPr>
            <p:cNvSpPr/>
            <p:nvPr/>
          </p:nvSpPr>
          <p:spPr>
            <a:xfrm>
              <a:off x="8973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8" name="椭圆 157">
              <a:extLst>
                <a:ext uri="{FF2B5EF4-FFF2-40B4-BE49-F238E27FC236}">
                  <a16:creationId xmlns:a16="http://schemas.microsoft.com/office/drawing/2014/main" id="{92DFCEBC-D2E2-3DBD-430C-C2DF19552335}"/>
                </a:ext>
              </a:extLst>
            </p:cNvPr>
            <p:cNvSpPr/>
            <p:nvPr/>
          </p:nvSpPr>
          <p:spPr>
            <a:xfrm>
              <a:off x="9164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9" name="椭圆 158">
              <a:extLst>
                <a:ext uri="{FF2B5EF4-FFF2-40B4-BE49-F238E27FC236}">
                  <a16:creationId xmlns:a16="http://schemas.microsoft.com/office/drawing/2014/main" id="{639C0909-2F5C-7FD3-DDFC-293909513432}"/>
                </a:ext>
              </a:extLst>
            </p:cNvPr>
            <p:cNvSpPr/>
            <p:nvPr/>
          </p:nvSpPr>
          <p:spPr>
            <a:xfrm>
              <a:off x="9354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0" name="椭圆 159">
              <a:extLst>
                <a:ext uri="{FF2B5EF4-FFF2-40B4-BE49-F238E27FC236}">
                  <a16:creationId xmlns:a16="http://schemas.microsoft.com/office/drawing/2014/main" id="{29CE6D85-D878-307F-EE45-D4CA3F8FBD6E}"/>
                </a:ext>
              </a:extLst>
            </p:cNvPr>
            <p:cNvSpPr/>
            <p:nvPr/>
          </p:nvSpPr>
          <p:spPr>
            <a:xfrm>
              <a:off x="9545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1" name="椭圆 160">
              <a:extLst>
                <a:ext uri="{FF2B5EF4-FFF2-40B4-BE49-F238E27FC236}">
                  <a16:creationId xmlns:a16="http://schemas.microsoft.com/office/drawing/2014/main" id="{A038FCDA-6C23-0BE0-BCC6-07069134A00F}"/>
                </a:ext>
              </a:extLst>
            </p:cNvPr>
            <p:cNvSpPr/>
            <p:nvPr/>
          </p:nvSpPr>
          <p:spPr>
            <a:xfrm>
              <a:off x="9735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2" name="椭圆 161">
              <a:extLst>
                <a:ext uri="{FF2B5EF4-FFF2-40B4-BE49-F238E27FC236}">
                  <a16:creationId xmlns:a16="http://schemas.microsoft.com/office/drawing/2014/main" id="{B4EEF014-5A23-8B1D-F308-0D3E786CADA3}"/>
                </a:ext>
              </a:extLst>
            </p:cNvPr>
            <p:cNvSpPr/>
            <p:nvPr/>
          </p:nvSpPr>
          <p:spPr>
            <a:xfrm>
              <a:off x="9926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3" name="椭圆 162">
              <a:extLst>
                <a:ext uri="{FF2B5EF4-FFF2-40B4-BE49-F238E27FC236}">
                  <a16:creationId xmlns:a16="http://schemas.microsoft.com/office/drawing/2014/main" id="{C2FB0C91-58AB-0E45-EF1D-EEA242C07EAD}"/>
                </a:ext>
              </a:extLst>
            </p:cNvPr>
            <p:cNvSpPr/>
            <p:nvPr/>
          </p:nvSpPr>
          <p:spPr>
            <a:xfrm>
              <a:off x="10116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4" name="椭圆 163">
              <a:extLst>
                <a:ext uri="{FF2B5EF4-FFF2-40B4-BE49-F238E27FC236}">
                  <a16:creationId xmlns:a16="http://schemas.microsoft.com/office/drawing/2014/main" id="{E2A0A2CC-02BD-7B03-4992-B230008572EA}"/>
                </a:ext>
              </a:extLst>
            </p:cNvPr>
            <p:cNvSpPr/>
            <p:nvPr/>
          </p:nvSpPr>
          <p:spPr>
            <a:xfrm>
              <a:off x="7259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5" name="椭圆 164">
              <a:extLst>
                <a:ext uri="{FF2B5EF4-FFF2-40B4-BE49-F238E27FC236}">
                  <a16:creationId xmlns:a16="http://schemas.microsoft.com/office/drawing/2014/main" id="{079A00E1-A013-2A59-501A-9B5FC8BC4B63}"/>
                </a:ext>
              </a:extLst>
            </p:cNvPr>
            <p:cNvSpPr/>
            <p:nvPr/>
          </p:nvSpPr>
          <p:spPr>
            <a:xfrm>
              <a:off x="7449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6" name="椭圆 165">
              <a:extLst>
                <a:ext uri="{FF2B5EF4-FFF2-40B4-BE49-F238E27FC236}">
                  <a16:creationId xmlns:a16="http://schemas.microsoft.com/office/drawing/2014/main" id="{0C5AB9F8-4B38-754B-04D9-8ACA969A30E6}"/>
                </a:ext>
              </a:extLst>
            </p:cNvPr>
            <p:cNvSpPr/>
            <p:nvPr/>
          </p:nvSpPr>
          <p:spPr>
            <a:xfrm>
              <a:off x="7640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7" name="椭圆 166">
              <a:extLst>
                <a:ext uri="{FF2B5EF4-FFF2-40B4-BE49-F238E27FC236}">
                  <a16:creationId xmlns:a16="http://schemas.microsoft.com/office/drawing/2014/main" id="{1709B50E-35C3-5774-807D-F2DE5F2329EF}"/>
                </a:ext>
              </a:extLst>
            </p:cNvPr>
            <p:cNvSpPr/>
            <p:nvPr/>
          </p:nvSpPr>
          <p:spPr>
            <a:xfrm>
              <a:off x="7830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8" name="椭圆 167">
              <a:extLst>
                <a:ext uri="{FF2B5EF4-FFF2-40B4-BE49-F238E27FC236}">
                  <a16:creationId xmlns:a16="http://schemas.microsoft.com/office/drawing/2014/main" id="{D7624475-59D3-3847-DD69-0FF85C1B3ED2}"/>
                </a:ext>
              </a:extLst>
            </p:cNvPr>
            <p:cNvSpPr/>
            <p:nvPr/>
          </p:nvSpPr>
          <p:spPr>
            <a:xfrm>
              <a:off x="8021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9" name="椭圆 168">
              <a:extLst>
                <a:ext uri="{FF2B5EF4-FFF2-40B4-BE49-F238E27FC236}">
                  <a16:creationId xmlns:a16="http://schemas.microsoft.com/office/drawing/2014/main" id="{51D56FF1-6833-6579-79EE-A21FCF4C6096}"/>
                </a:ext>
              </a:extLst>
            </p:cNvPr>
            <p:cNvSpPr/>
            <p:nvPr/>
          </p:nvSpPr>
          <p:spPr>
            <a:xfrm>
              <a:off x="8211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0" name="椭圆 169">
              <a:extLst>
                <a:ext uri="{FF2B5EF4-FFF2-40B4-BE49-F238E27FC236}">
                  <a16:creationId xmlns:a16="http://schemas.microsoft.com/office/drawing/2014/main" id="{26012D25-2A0D-6C34-AC88-1F5A7644288F}"/>
                </a:ext>
              </a:extLst>
            </p:cNvPr>
            <p:cNvSpPr/>
            <p:nvPr/>
          </p:nvSpPr>
          <p:spPr>
            <a:xfrm>
              <a:off x="8402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1" name="椭圆 170">
              <a:extLst>
                <a:ext uri="{FF2B5EF4-FFF2-40B4-BE49-F238E27FC236}">
                  <a16:creationId xmlns:a16="http://schemas.microsoft.com/office/drawing/2014/main" id="{A0223919-DC44-73F6-248B-7B9D26AAFAA8}"/>
                </a:ext>
              </a:extLst>
            </p:cNvPr>
            <p:cNvSpPr/>
            <p:nvPr/>
          </p:nvSpPr>
          <p:spPr>
            <a:xfrm>
              <a:off x="8592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2" name="椭圆 171">
              <a:extLst>
                <a:ext uri="{FF2B5EF4-FFF2-40B4-BE49-F238E27FC236}">
                  <a16:creationId xmlns:a16="http://schemas.microsoft.com/office/drawing/2014/main" id="{794ACBDD-9F8F-5E31-5C96-5F4845B56FF3}"/>
                </a:ext>
              </a:extLst>
            </p:cNvPr>
            <p:cNvSpPr/>
            <p:nvPr/>
          </p:nvSpPr>
          <p:spPr>
            <a:xfrm>
              <a:off x="8783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3" name="椭圆 172">
              <a:extLst>
                <a:ext uri="{FF2B5EF4-FFF2-40B4-BE49-F238E27FC236}">
                  <a16:creationId xmlns:a16="http://schemas.microsoft.com/office/drawing/2014/main" id="{B0150124-4709-1D78-B42D-CDA50E67BFD6}"/>
                </a:ext>
              </a:extLst>
            </p:cNvPr>
            <p:cNvSpPr/>
            <p:nvPr/>
          </p:nvSpPr>
          <p:spPr>
            <a:xfrm>
              <a:off x="8973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4" name="椭圆 173">
              <a:extLst>
                <a:ext uri="{FF2B5EF4-FFF2-40B4-BE49-F238E27FC236}">
                  <a16:creationId xmlns:a16="http://schemas.microsoft.com/office/drawing/2014/main" id="{D76CE309-1EA1-B284-3016-9CCFC183EDD3}"/>
                </a:ext>
              </a:extLst>
            </p:cNvPr>
            <p:cNvSpPr/>
            <p:nvPr/>
          </p:nvSpPr>
          <p:spPr>
            <a:xfrm>
              <a:off x="9164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5" name="椭圆 174">
              <a:extLst>
                <a:ext uri="{FF2B5EF4-FFF2-40B4-BE49-F238E27FC236}">
                  <a16:creationId xmlns:a16="http://schemas.microsoft.com/office/drawing/2014/main" id="{2A3F5C10-AACE-AE1B-381F-AA650FEC3E5E}"/>
                </a:ext>
              </a:extLst>
            </p:cNvPr>
            <p:cNvSpPr/>
            <p:nvPr/>
          </p:nvSpPr>
          <p:spPr>
            <a:xfrm>
              <a:off x="9354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6" name="椭圆 175">
              <a:extLst>
                <a:ext uri="{FF2B5EF4-FFF2-40B4-BE49-F238E27FC236}">
                  <a16:creationId xmlns:a16="http://schemas.microsoft.com/office/drawing/2014/main" id="{F177747C-79C5-EB0D-DDBD-9B0664E18146}"/>
                </a:ext>
              </a:extLst>
            </p:cNvPr>
            <p:cNvSpPr/>
            <p:nvPr/>
          </p:nvSpPr>
          <p:spPr>
            <a:xfrm>
              <a:off x="9545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7" name="椭圆 176">
              <a:extLst>
                <a:ext uri="{FF2B5EF4-FFF2-40B4-BE49-F238E27FC236}">
                  <a16:creationId xmlns:a16="http://schemas.microsoft.com/office/drawing/2014/main" id="{500C5C74-B871-2AED-959A-285905CEF3DF}"/>
                </a:ext>
              </a:extLst>
            </p:cNvPr>
            <p:cNvSpPr/>
            <p:nvPr/>
          </p:nvSpPr>
          <p:spPr>
            <a:xfrm>
              <a:off x="9735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8" name="椭圆 177">
              <a:extLst>
                <a:ext uri="{FF2B5EF4-FFF2-40B4-BE49-F238E27FC236}">
                  <a16:creationId xmlns:a16="http://schemas.microsoft.com/office/drawing/2014/main" id="{7E2178DD-1263-F722-B93E-7D930EB02AD1}"/>
                </a:ext>
              </a:extLst>
            </p:cNvPr>
            <p:cNvSpPr/>
            <p:nvPr/>
          </p:nvSpPr>
          <p:spPr>
            <a:xfrm>
              <a:off x="9926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9" name="椭圆 178">
              <a:extLst>
                <a:ext uri="{FF2B5EF4-FFF2-40B4-BE49-F238E27FC236}">
                  <a16:creationId xmlns:a16="http://schemas.microsoft.com/office/drawing/2014/main" id="{2FE12DD4-C90D-8662-070F-CB555B6F034F}"/>
                </a:ext>
              </a:extLst>
            </p:cNvPr>
            <p:cNvSpPr/>
            <p:nvPr/>
          </p:nvSpPr>
          <p:spPr>
            <a:xfrm>
              <a:off x="10116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0" name="椭圆 179">
              <a:extLst>
                <a:ext uri="{FF2B5EF4-FFF2-40B4-BE49-F238E27FC236}">
                  <a16:creationId xmlns:a16="http://schemas.microsoft.com/office/drawing/2014/main" id="{34EA95A2-26BC-896C-8422-2F408F952F4C}"/>
                </a:ext>
              </a:extLst>
            </p:cNvPr>
            <p:cNvSpPr/>
            <p:nvPr/>
          </p:nvSpPr>
          <p:spPr>
            <a:xfrm>
              <a:off x="7259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1" name="椭圆 180">
              <a:extLst>
                <a:ext uri="{FF2B5EF4-FFF2-40B4-BE49-F238E27FC236}">
                  <a16:creationId xmlns:a16="http://schemas.microsoft.com/office/drawing/2014/main" id="{8AF43B6D-EF2F-972C-FEE7-CDD94DA34B8E}"/>
                </a:ext>
              </a:extLst>
            </p:cNvPr>
            <p:cNvSpPr/>
            <p:nvPr/>
          </p:nvSpPr>
          <p:spPr>
            <a:xfrm>
              <a:off x="7449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2" name="椭圆 181">
              <a:extLst>
                <a:ext uri="{FF2B5EF4-FFF2-40B4-BE49-F238E27FC236}">
                  <a16:creationId xmlns:a16="http://schemas.microsoft.com/office/drawing/2014/main" id="{668F5E16-3E36-72AC-94FD-6C7AC5F553AD}"/>
                </a:ext>
              </a:extLst>
            </p:cNvPr>
            <p:cNvSpPr/>
            <p:nvPr/>
          </p:nvSpPr>
          <p:spPr>
            <a:xfrm>
              <a:off x="7640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3" name="椭圆 182">
              <a:extLst>
                <a:ext uri="{FF2B5EF4-FFF2-40B4-BE49-F238E27FC236}">
                  <a16:creationId xmlns:a16="http://schemas.microsoft.com/office/drawing/2014/main" id="{9BC58270-E160-030D-4EE8-54415226C0FC}"/>
                </a:ext>
              </a:extLst>
            </p:cNvPr>
            <p:cNvSpPr/>
            <p:nvPr/>
          </p:nvSpPr>
          <p:spPr>
            <a:xfrm>
              <a:off x="7830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4" name="椭圆 183">
              <a:extLst>
                <a:ext uri="{FF2B5EF4-FFF2-40B4-BE49-F238E27FC236}">
                  <a16:creationId xmlns:a16="http://schemas.microsoft.com/office/drawing/2014/main" id="{1F2D7B75-B2AB-12D6-3D2D-0B830056CE78}"/>
                </a:ext>
              </a:extLst>
            </p:cNvPr>
            <p:cNvSpPr/>
            <p:nvPr/>
          </p:nvSpPr>
          <p:spPr>
            <a:xfrm>
              <a:off x="8021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5" name="椭圆 184">
              <a:extLst>
                <a:ext uri="{FF2B5EF4-FFF2-40B4-BE49-F238E27FC236}">
                  <a16:creationId xmlns:a16="http://schemas.microsoft.com/office/drawing/2014/main" id="{B71533B4-F1C5-8F2B-A405-50C5E16040F3}"/>
                </a:ext>
              </a:extLst>
            </p:cNvPr>
            <p:cNvSpPr/>
            <p:nvPr/>
          </p:nvSpPr>
          <p:spPr>
            <a:xfrm>
              <a:off x="8211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6" name="椭圆 185">
              <a:extLst>
                <a:ext uri="{FF2B5EF4-FFF2-40B4-BE49-F238E27FC236}">
                  <a16:creationId xmlns:a16="http://schemas.microsoft.com/office/drawing/2014/main" id="{2F102A40-8AF5-CBEC-B9F3-4C71A77C34C8}"/>
                </a:ext>
              </a:extLst>
            </p:cNvPr>
            <p:cNvSpPr/>
            <p:nvPr/>
          </p:nvSpPr>
          <p:spPr>
            <a:xfrm>
              <a:off x="8402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7" name="椭圆 186">
              <a:extLst>
                <a:ext uri="{FF2B5EF4-FFF2-40B4-BE49-F238E27FC236}">
                  <a16:creationId xmlns:a16="http://schemas.microsoft.com/office/drawing/2014/main" id="{82E5A11F-7E63-485F-9EC3-4D35ACD5AB7D}"/>
                </a:ext>
              </a:extLst>
            </p:cNvPr>
            <p:cNvSpPr/>
            <p:nvPr/>
          </p:nvSpPr>
          <p:spPr>
            <a:xfrm>
              <a:off x="8592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8" name="椭圆 187">
              <a:extLst>
                <a:ext uri="{FF2B5EF4-FFF2-40B4-BE49-F238E27FC236}">
                  <a16:creationId xmlns:a16="http://schemas.microsoft.com/office/drawing/2014/main" id="{2901C038-CFB3-D502-E5B0-3752FA9F7F85}"/>
                </a:ext>
              </a:extLst>
            </p:cNvPr>
            <p:cNvSpPr/>
            <p:nvPr/>
          </p:nvSpPr>
          <p:spPr>
            <a:xfrm>
              <a:off x="8783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9" name="椭圆 188">
              <a:extLst>
                <a:ext uri="{FF2B5EF4-FFF2-40B4-BE49-F238E27FC236}">
                  <a16:creationId xmlns:a16="http://schemas.microsoft.com/office/drawing/2014/main" id="{FD96FB82-5673-3973-E489-35200608BE9F}"/>
                </a:ext>
              </a:extLst>
            </p:cNvPr>
            <p:cNvSpPr/>
            <p:nvPr/>
          </p:nvSpPr>
          <p:spPr>
            <a:xfrm>
              <a:off x="8973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0" name="椭圆 189">
              <a:extLst>
                <a:ext uri="{FF2B5EF4-FFF2-40B4-BE49-F238E27FC236}">
                  <a16:creationId xmlns:a16="http://schemas.microsoft.com/office/drawing/2014/main" id="{AD91160C-03C6-C777-2494-8FAC65B0E8DC}"/>
                </a:ext>
              </a:extLst>
            </p:cNvPr>
            <p:cNvSpPr/>
            <p:nvPr/>
          </p:nvSpPr>
          <p:spPr>
            <a:xfrm>
              <a:off x="9164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1" name="椭圆 190">
              <a:extLst>
                <a:ext uri="{FF2B5EF4-FFF2-40B4-BE49-F238E27FC236}">
                  <a16:creationId xmlns:a16="http://schemas.microsoft.com/office/drawing/2014/main" id="{4B0871C1-4630-8153-900B-D70CFF666BA1}"/>
                </a:ext>
              </a:extLst>
            </p:cNvPr>
            <p:cNvSpPr/>
            <p:nvPr/>
          </p:nvSpPr>
          <p:spPr>
            <a:xfrm>
              <a:off x="9354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2" name="椭圆 191">
              <a:extLst>
                <a:ext uri="{FF2B5EF4-FFF2-40B4-BE49-F238E27FC236}">
                  <a16:creationId xmlns:a16="http://schemas.microsoft.com/office/drawing/2014/main" id="{41D48521-1F22-DC3F-78C5-37E07CD84278}"/>
                </a:ext>
              </a:extLst>
            </p:cNvPr>
            <p:cNvSpPr/>
            <p:nvPr/>
          </p:nvSpPr>
          <p:spPr>
            <a:xfrm>
              <a:off x="9545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3" name="椭圆 192">
              <a:extLst>
                <a:ext uri="{FF2B5EF4-FFF2-40B4-BE49-F238E27FC236}">
                  <a16:creationId xmlns:a16="http://schemas.microsoft.com/office/drawing/2014/main" id="{F3B1C335-C1E5-1D35-F448-55A107CF9DD9}"/>
                </a:ext>
              </a:extLst>
            </p:cNvPr>
            <p:cNvSpPr/>
            <p:nvPr/>
          </p:nvSpPr>
          <p:spPr>
            <a:xfrm>
              <a:off x="9735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4" name="椭圆 193">
              <a:extLst>
                <a:ext uri="{FF2B5EF4-FFF2-40B4-BE49-F238E27FC236}">
                  <a16:creationId xmlns:a16="http://schemas.microsoft.com/office/drawing/2014/main" id="{85289D9D-3F19-F567-9D30-737D8D383702}"/>
                </a:ext>
              </a:extLst>
            </p:cNvPr>
            <p:cNvSpPr/>
            <p:nvPr/>
          </p:nvSpPr>
          <p:spPr>
            <a:xfrm>
              <a:off x="9926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5" name="椭圆 194">
              <a:extLst>
                <a:ext uri="{FF2B5EF4-FFF2-40B4-BE49-F238E27FC236}">
                  <a16:creationId xmlns:a16="http://schemas.microsoft.com/office/drawing/2014/main" id="{369B33F5-09F5-1B66-7888-91E58310A7C0}"/>
                </a:ext>
              </a:extLst>
            </p:cNvPr>
            <p:cNvSpPr/>
            <p:nvPr/>
          </p:nvSpPr>
          <p:spPr>
            <a:xfrm>
              <a:off x="10116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6" name="椭圆 195">
              <a:extLst>
                <a:ext uri="{FF2B5EF4-FFF2-40B4-BE49-F238E27FC236}">
                  <a16:creationId xmlns:a16="http://schemas.microsoft.com/office/drawing/2014/main" id="{5C25FB01-9945-DD4A-B93C-D1D5DC77AC16}"/>
                </a:ext>
              </a:extLst>
            </p:cNvPr>
            <p:cNvSpPr/>
            <p:nvPr/>
          </p:nvSpPr>
          <p:spPr>
            <a:xfrm>
              <a:off x="7259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7" name="椭圆 196">
              <a:extLst>
                <a:ext uri="{FF2B5EF4-FFF2-40B4-BE49-F238E27FC236}">
                  <a16:creationId xmlns:a16="http://schemas.microsoft.com/office/drawing/2014/main" id="{13C21804-3A4F-16B6-CD7E-EC5084094EB8}"/>
                </a:ext>
              </a:extLst>
            </p:cNvPr>
            <p:cNvSpPr/>
            <p:nvPr/>
          </p:nvSpPr>
          <p:spPr>
            <a:xfrm>
              <a:off x="7449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8" name="椭圆 197">
              <a:extLst>
                <a:ext uri="{FF2B5EF4-FFF2-40B4-BE49-F238E27FC236}">
                  <a16:creationId xmlns:a16="http://schemas.microsoft.com/office/drawing/2014/main" id="{F63D3E9C-4203-4DA4-47CE-28C7ABE7087A}"/>
                </a:ext>
              </a:extLst>
            </p:cNvPr>
            <p:cNvSpPr/>
            <p:nvPr/>
          </p:nvSpPr>
          <p:spPr>
            <a:xfrm>
              <a:off x="7640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9" name="椭圆 198">
              <a:extLst>
                <a:ext uri="{FF2B5EF4-FFF2-40B4-BE49-F238E27FC236}">
                  <a16:creationId xmlns:a16="http://schemas.microsoft.com/office/drawing/2014/main" id="{95B67636-80E6-65B1-5A46-F1C14C5A96BE}"/>
                </a:ext>
              </a:extLst>
            </p:cNvPr>
            <p:cNvSpPr/>
            <p:nvPr/>
          </p:nvSpPr>
          <p:spPr>
            <a:xfrm>
              <a:off x="7830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0" name="椭圆 199">
              <a:extLst>
                <a:ext uri="{FF2B5EF4-FFF2-40B4-BE49-F238E27FC236}">
                  <a16:creationId xmlns:a16="http://schemas.microsoft.com/office/drawing/2014/main" id="{ECC17C9C-DDE9-3148-3BC4-CD7762378098}"/>
                </a:ext>
              </a:extLst>
            </p:cNvPr>
            <p:cNvSpPr/>
            <p:nvPr/>
          </p:nvSpPr>
          <p:spPr>
            <a:xfrm>
              <a:off x="8021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1" name="椭圆 200">
              <a:extLst>
                <a:ext uri="{FF2B5EF4-FFF2-40B4-BE49-F238E27FC236}">
                  <a16:creationId xmlns:a16="http://schemas.microsoft.com/office/drawing/2014/main" id="{093B6910-84E8-79A0-E047-6A61A61B6504}"/>
                </a:ext>
              </a:extLst>
            </p:cNvPr>
            <p:cNvSpPr/>
            <p:nvPr/>
          </p:nvSpPr>
          <p:spPr>
            <a:xfrm>
              <a:off x="8211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2" name="椭圆 201">
              <a:extLst>
                <a:ext uri="{FF2B5EF4-FFF2-40B4-BE49-F238E27FC236}">
                  <a16:creationId xmlns:a16="http://schemas.microsoft.com/office/drawing/2014/main" id="{FE357225-07F4-9F08-39F5-55B6DB651D39}"/>
                </a:ext>
              </a:extLst>
            </p:cNvPr>
            <p:cNvSpPr/>
            <p:nvPr/>
          </p:nvSpPr>
          <p:spPr>
            <a:xfrm>
              <a:off x="8402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3" name="椭圆 202">
              <a:extLst>
                <a:ext uri="{FF2B5EF4-FFF2-40B4-BE49-F238E27FC236}">
                  <a16:creationId xmlns:a16="http://schemas.microsoft.com/office/drawing/2014/main" id="{C3093BE9-4ECF-A223-7D42-02EBE2C0053D}"/>
                </a:ext>
              </a:extLst>
            </p:cNvPr>
            <p:cNvSpPr/>
            <p:nvPr/>
          </p:nvSpPr>
          <p:spPr>
            <a:xfrm>
              <a:off x="8592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4" name="椭圆 203">
              <a:extLst>
                <a:ext uri="{FF2B5EF4-FFF2-40B4-BE49-F238E27FC236}">
                  <a16:creationId xmlns:a16="http://schemas.microsoft.com/office/drawing/2014/main" id="{C815EB49-7B9E-878F-8EAB-5B8000E92CCF}"/>
                </a:ext>
              </a:extLst>
            </p:cNvPr>
            <p:cNvSpPr/>
            <p:nvPr/>
          </p:nvSpPr>
          <p:spPr>
            <a:xfrm>
              <a:off x="8783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5" name="椭圆 204">
              <a:extLst>
                <a:ext uri="{FF2B5EF4-FFF2-40B4-BE49-F238E27FC236}">
                  <a16:creationId xmlns:a16="http://schemas.microsoft.com/office/drawing/2014/main" id="{BF683BD6-D7C2-5FFF-0F3F-23A38E9005AB}"/>
                </a:ext>
              </a:extLst>
            </p:cNvPr>
            <p:cNvSpPr/>
            <p:nvPr/>
          </p:nvSpPr>
          <p:spPr>
            <a:xfrm>
              <a:off x="8973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6" name="椭圆 205">
              <a:extLst>
                <a:ext uri="{FF2B5EF4-FFF2-40B4-BE49-F238E27FC236}">
                  <a16:creationId xmlns:a16="http://schemas.microsoft.com/office/drawing/2014/main" id="{DF133B57-20FF-52DE-E412-2A3A55D0098A}"/>
                </a:ext>
              </a:extLst>
            </p:cNvPr>
            <p:cNvSpPr/>
            <p:nvPr/>
          </p:nvSpPr>
          <p:spPr>
            <a:xfrm>
              <a:off x="9164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7" name="椭圆 206">
              <a:extLst>
                <a:ext uri="{FF2B5EF4-FFF2-40B4-BE49-F238E27FC236}">
                  <a16:creationId xmlns:a16="http://schemas.microsoft.com/office/drawing/2014/main" id="{9336ADE2-D482-82F9-E6F2-0A08D4FF3373}"/>
                </a:ext>
              </a:extLst>
            </p:cNvPr>
            <p:cNvSpPr/>
            <p:nvPr/>
          </p:nvSpPr>
          <p:spPr>
            <a:xfrm>
              <a:off x="9354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8" name="椭圆 207">
              <a:extLst>
                <a:ext uri="{FF2B5EF4-FFF2-40B4-BE49-F238E27FC236}">
                  <a16:creationId xmlns:a16="http://schemas.microsoft.com/office/drawing/2014/main" id="{6A11255D-7C0C-8C2A-F7ED-E083AE378375}"/>
                </a:ext>
              </a:extLst>
            </p:cNvPr>
            <p:cNvSpPr/>
            <p:nvPr/>
          </p:nvSpPr>
          <p:spPr>
            <a:xfrm>
              <a:off x="9545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9" name="椭圆 208">
              <a:extLst>
                <a:ext uri="{FF2B5EF4-FFF2-40B4-BE49-F238E27FC236}">
                  <a16:creationId xmlns:a16="http://schemas.microsoft.com/office/drawing/2014/main" id="{F95E6F9E-1AEC-BE0A-3584-12D4951C9E43}"/>
                </a:ext>
              </a:extLst>
            </p:cNvPr>
            <p:cNvSpPr/>
            <p:nvPr/>
          </p:nvSpPr>
          <p:spPr>
            <a:xfrm>
              <a:off x="9735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0" name="椭圆 209">
              <a:extLst>
                <a:ext uri="{FF2B5EF4-FFF2-40B4-BE49-F238E27FC236}">
                  <a16:creationId xmlns:a16="http://schemas.microsoft.com/office/drawing/2014/main" id="{8A8E6078-4ABA-1F98-D71B-72CCC54A26F5}"/>
                </a:ext>
              </a:extLst>
            </p:cNvPr>
            <p:cNvSpPr/>
            <p:nvPr/>
          </p:nvSpPr>
          <p:spPr>
            <a:xfrm>
              <a:off x="9926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1" name="椭圆 210">
              <a:extLst>
                <a:ext uri="{FF2B5EF4-FFF2-40B4-BE49-F238E27FC236}">
                  <a16:creationId xmlns:a16="http://schemas.microsoft.com/office/drawing/2014/main" id="{926800CC-C619-D4BB-C3D2-E06C84B6D14B}"/>
                </a:ext>
              </a:extLst>
            </p:cNvPr>
            <p:cNvSpPr/>
            <p:nvPr/>
          </p:nvSpPr>
          <p:spPr>
            <a:xfrm>
              <a:off x="10116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13" name="矩形 12">
            <a:extLst>
              <a:ext uri="{FF2B5EF4-FFF2-40B4-BE49-F238E27FC236}">
                <a16:creationId xmlns:a16="http://schemas.microsoft.com/office/drawing/2014/main" id="{239E86A8-3743-4B49-A3E0-808DC61538C6}"/>
              </a:ext>
            </a:extLst>
          </p:cNvPr>
          <p:cNvSpPr/>
          <p:nvPr/>
        </p:nvSpPr>
        <p:spPr>
          <a:xfrm>
            <a:off x="4607442" y="1785327"/>
            <a:ext cx="2977116" cy="4523397"/>
          </a:xfrm>
          <a:prstGeom prst="rect">
            <a:avLst/>
          </a:prstGeom>
          <a:solidFill>
            <a:schemeClr val="bg1"/>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 name="矩形 13">
            <a:extLst>
              <a:ext uri="{FF2B5EF4-FFF2-40B4-BE49-F238E27FC236}">
                <a16:creationId xmlns:a16="http://schemas.microsoft.com/office/drawing/2014/main" id="{CFAEA204-3067-DF25-7B4D-CB1B984991B8}"/>
              </a:ext>
            </a:extLst>
          </p:cNvPr>
          <p:cNvSpPr/>
          <p:nvPr/>
        </p:nvSpPr>
        <p:spPr>
          <a:xfrm>
            <a:off x="8257954" y="1785327"/>
            <a:ext cx="2977116" cy="4523397"/>
          </a:xfrm>
          <a:prstGeom prst="rect">
            <a:avLst/>
          </a:prstGeom>
          <a:solidFill>
            <a:schemeClr val="bg1"/>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8" name="矩形 37">
            <a:extLst>
              <a:ext uri="{FF2B5EF4-FFF2-40B4-BE49-F238E27FC236}">
                <a16:creationId xmlns:a16="http://schemas.microsoft.com/office/drawing/2014/main" id="{B213CC70-A30A-E9CD-8381-05B1C0E54925}"/>
              </a:ext>
            </a:extLst>
          </p:cNvPr>
          <p:cNvSpPr/>
          <p:nvPr/>
        </p:nvSpPr>
        <p:spPr>
          <a:xfrm>
            <a:off x="4842303" y="2019242"/>
            <a:ext cx="2507394" cy="177551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9" name="矩形 38">
            <a:extLst>
              <a:ext uri="{FF2B5EF4-FFF2-40B4-BE49-F238E27FC236}">
                <a16:creationId xmlns:a16="http://schemas.microsoft.com/office/drawing/2014/main" id="{386BF0E9-5F5B-AEBF-04B7-3289A1A30FEF}"/>
              </a:ext>
            </a:extLst>
          </p:cNvPr>
          <p:cNvSpPr/>
          <p:nvPr/>
        </p:nvSpPr>
        <p:spPr>
          <a:xfrm>
            <a:off x="8492815" y="2019242"/>
            <a:ext cx="2507394" cy="17755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矩形 11">
            <a:extLst>
              <a:ext uri="{FF2B5EF4-FFF2-40B4-BE49-F238E27FC236}">
                <a16:creationId xmlns:a16="http://schemas.microsoft.com/office/drawing/2014/main" id="{B3DCDF10-094D-166B-A02E-CEB7416EAA4F}"/>
              </a:ext>
            </a:extLst>
          </p:cNvPr>
          <p:cNvSpPr/>
          <p:nvPr/>
        </p:nvSpPr>
        <p:spPr>
          <a:xfrm>
            <a:off x="956930" y="1785327"/>
            <a:ext cx="2977116" cy="4523397"/>
          </a:xfrm>
          <a:prstGeom prst="rect">
            <a:avLst/>
          </a:prstGeom>
          <a:solidFill>
            <a:schemeClr val="bg1"/>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7" name="矩形 36">
            <a:extLst>
              <a:ext uri="{FF2B5EF4-FFF2-40B4-BE49-F238E27FC236}">
                <a16:creationId xmlns:a16="http://schemas.microsoft.com/office/drawing/2014/main" id="{23F783C1-6807-7D49-DC76-A77C2103701A}"/>
              </a:ext>
            </a:extLst>
          </p:cNvPr>
          <p:cNvSpPr/>
          <p:nvPr/>
        </p:nvSpPr>
        <p:spPr>
          <a:xfrm>
            <a:off x="1190846" y="2019242"/>
            <a:ext cx="2507394" cy="17755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 name="矩形 1">
            <a:extLst>
              <a:ext uri="{FF2B5EF4-FFF2-40B4-BE49-F238E27FC236}">
                <a16:creationId xmlns:a16="http://schemas.microsoft.com/office/drawing/2014/main" id="{C0323DBF-B751-69DA-077A-7B8E826B5A8A}"/>
              </a:ext>
            </a:extLst>
          </p:cNvPr>
          <p:cNvSpPr/>
          <p:nvPr/>
        </p:nvSpPr>
        <p:spPr>
          <a:xfrm>
            <a:off x="546100" y="549275"/>
            <a:ext cx="4910666" cy="1038520"/>
          </a:xfrm>
          <a:prstGeom prst="rect">
            <a:avLst/>
          </a:prstGeom>
          <a:solidFill>
            <a:schemeClr val="bg1"/>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 name="文本框">
            <a:extLst>
              <a:ext uri="{FF2B5EF4-FFF2-40B4-BE49-F238E27FC236}">
                <a16:creationId xmlns:a16="http://schemas.microsoft.com/office/drawing/2014/main" id="{CF3CE899-DEEB-0F34-F013-AAC6560ADD41}"/>
              </a:ext>
            </a:extLst>
          </p:cNvPr>
          <p:cNvSpPr/>
          <p:nvPr/>
        </p:nvSpPr>
        <p:spPr>
          <a:xfrm>
            <a:off x="1206070" y="810993"/>
            <a:ext cx="3590727" cy="538609"/>
          </a:xfrm>
          <a:prstGeom prst="rect">
            <a:avLst/>
          </a:prstGeom>
        </p:spPr>
        <p:txBody>
          <a:bodyPr wrap="none" lIns="0" tIns="0" rIns="0" bIns="0" anchor="ctr">
            <a:noAutofit/>
          </a:bodyPr>
          <a:lstStyle/>
          <a:p>
            <a:pPr algn="l"/>
            <a:r>
              <a:rPr lang="zh-CN" altLang="en-US" sz="3500" dirty="0">
                <a:latin typeface="+mj-ea"/>
                <a:ea typeface="+mj-ea"/>
                <a:sym typeface="+mn-lt"/>
              </a:rPr>
              <a:t>强化校园安全管控</a:t>
            </a:r>
          </a:p>
        </p:txBody>
      </p:sp>
      <p:grpSp>
        <p:nvGrpSpPr>
          <p:cNvPr id="11" name="组合 10">
            <a:extLst>
              <a:ext uri="{FF2B5EF4-FFF2-40B4-BE49-F238E27FC236}">
                <a16:creationId xmlns:a16="http://schemas.microsoft.com/office/drawing/2014/main" id="{55F3EA49-58FF-B6EA-5354-F23A27EC5441}"/>
              </a:ext>
            </a:extLst>
          </p:cNvPr>
          <p:cNvGrpSpPr/>
          <p:nvPr/>
        </p:nvGrpSpPr>
        <p:grpSpPr>
          <a:xfrm rot="19468888">
            <a:off x="4957996" y="275786"/>
            <a:ext cx="816417" cy="816416"/>
            <a:chOff x="5538786" y="2871406"/>
            <a:chExt cx="1116521" cy="1116520"/>
          </a:xfrm>
        </p:grpSpPr>
        <p:sp>
          <p:nvSpPr>
            <p:cNvPr id="7" name="任意多边形: 形状 6">
              <a:extLst>
                <a:ext uri="{FF2B5EF4-FFF2-40B4-BE49-F238E27FC236}">
                  <a16:creationId xmlns:a16="http://schemas.microsoft.com/office/drawing/2014/main" id="{D17D7819-AE46-9846-E6F2-B2E19DE565A0}"/>
                </a:ext>
              </a:extLst>
            </p:cNvPr>
            <p:cNvSpPr/>
            <p:nvPr/>
          </p:nvSpPr>
          <p:spPr>
            <a:xfrm>
              <a:off x="6097047" y="2871787"/>
              <a:ext cx="558260" cy="1116139"/>
            </a:xfrm>
            <a:custGeom>
              <a:avLst/>
              <a:gdLst>
                <a:gd name="connsiteX0" fmla="*/ 558382 w 558260"/>
                <a:gd name="connsiteY0" fmla="*/ 557623 h 1116139"/>
                <a:gd name="connsiteX1" fmla="*/ 121 w 558260"/>
                <a:gd name="connsiteY1" fmla="*/ 1115503 h 1116139"/>
                <a:gd name="connsiteX2" fmla="*/ 121 w 558260"/>
                <a:gd name="connsiteY2" fmla="*/ -637 h 1116139"/>
                <a:gd name="connsiteX3" fmla="*/ 558382 w 558260"/>
                <a:gd name="connsiteY3" fmla="*/ 557623 h 1116139"/>
              </a:gdLst>
              <a:ahLst/>
              <a:cxnLst>
                <a:cxn ang="0">
                  <a:pos x="connsiteX0" y="connsiteY0"/>
                </a:cxn>
                <a:cxn ang="0">
                  <a:pos x="connsiteX1" y="connsiteY1"/>
                </a:cxn>
                <a:cxn ang="0">
                  <a:pos x="connsiteX2" y="connsiteY2"/>
                </a:cxn>
                <a:cxn ang="0">
                  <a:pos x="connsiteX3" y="connsiteY3"/>
                </a:cxn>
              </a:cxnLst>
              <a:rect l="l" t="t" r="r" b="b"/>
              <a:pathLst>
                <a:path w="558260" h="1116139">
                  <a:moveTo>
                    <a:pt x="558382" y="557623"/>
                  </a:moveTo>
                  <a:cubicBezTo>
                    <a:pt x="558171" y="865795"/>
                    <a:pt x="308291" y="1115503"/>
                    <a:pt x="121" y="1115503"/>
                  </a:cubicBezTo>
                  <a:lnTo>
                    <a:pt x="121" y="-637"/>
                  </a:lnTo>
                  <a:cubicBezTo>
                    <a:pt x="308440" y="-637"/>
                    <a:pt x="558382" y="249308"/>
                    <a:pt x="558382" y="557623"/>
                  </a:cubicBezTo>
                  <a:close/>
                </a:path>
              </a:pathLst>
            </a:custGeom>
            <a:solidFill>
              <a:schemeClr val="accent2"/>
            </a:solidFill>
            <a:ln w="38100" cap="flat">
              <a:solidFill>
                <a:srgbClr val="1D1D1D"/>
              </a:solidFill>
              <a:prstDash val="solid"/>
              <a:miter/>
            </a:ln>
          </p:spPr>
          <p:txBody>
            <a:bodyPr rtlCol="0" anchor="ctr">
              <a:noAutofit/>
            </a:bodyPr>
            <a:lstStyle/>
            <a:p>
              <a:endParaRPr lang="zh-CN" altLang="en-US"/>
            </a:p>
          </p:txBody>
        </p:sp>
        <p:sp>
          <p:nvSpPr>
            <p:cNvPr id="8" name="任意多边形: 形状 7">
              <a:extLst>
                <a:ext uri="{FF2B5EF4-FFF2-40B4-BE49-F238E27FC236}">
                  <a16:creationId xmlns:a16="http://schemas.microsoft.com/office/drawing/2014/main" id="{3255567D-ADF3-4071-D314-0827DF821811}"/>
                </a:ext>
              </a:extLst>
            </p:cNvPr>
            <p:cNvSpPr/>
            <p:nvPr/>
          </p:nvSpPr>
          <p:spPr>
            <a:xfrm>
              <a:off x="5538786" y="2871406"/>
              <a:ext cx="558260" cy="1116520"/>
            </a:xfrm>
            <a:custGeom>
              <a:avLst/>
              <a:gdLst>
                <a:gd name="connsiteX0" fmla="*/ 224530 w 558260"/>
                <a:gd name="connsiteY0" fmla="*/ 558004 h 1116520"/>
                <a:gd name="connsiteX1" fmla="*/ 557428 w 558260"/>
                <a:gd name="connsiteY1" fmla="*/ 891855 h 1116520"/>
                <a:gd name="connsiteX2" fmla="*/ 558382 w 558260"/>
                <a:gd name="connsiteY2" fmla="*/ 891855 h 1116520"/>
                <a:gd name="connsiteX3" fmla="*/ 558382 w 558260"/>
                <a:gd name="connsiteY3" fmla="*/ 1115883 h 1116520"/>
                <a:gd name="connsiteX4" fmla="*/ 121 w 558260"/>
                <a:gd name="connsiteY4" fmla="*/ 557623 h 1116520"/>
                <a:gd name="connsiteX5" fmla="*/ 558382 w 558260"/>
                <a:gd name="connsiteY5" fmla="*/ -637 h 1116520"/>
                <a:gd name="connsiteX6" fmla="*/ 558382 w 558260"/>
                <a:gd name="connsiteY6" fmla="*/ 223772 h 1116520"/>
                <a:gd name="connsiteX7" fmla="*/ 224529 w 558260"/>
                <a:gd name="connsiteY7" fmla="*/ 556670 h 1116520"/>
                <a:gd name="connsiteX8" fmla="*/ 224530 w 558260"/>
                <a:gd name="connsiteY8" fmla="*/ 558004 h 11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260" h="1116520">
                  <a:moveTo>
                    <a:pt x="224530" y="558004"/>
                  </a:moveTo>
                  <a:cubicBezTo>
                    <a:pt x="224267" y="742123"/>
                    <a:pt x="373311" y="891589"/>
                    <a:pt x="557428" y="891855"/>
                  </a:cubicBezTo>
                  <a:cubicBezTo>
                    <a:pt x="557746" y="891855"/>
                    <a:pt x="558063" y="891855"/>
                    <a:pt x="558382" y="891855"/>
                  </a:cubicBezTo>
                  <a:lnTo>
                    <a:pt x="558382" y="1115883"/>
                  </a:lnTo>
                  <a:cubicBezTo>
                    <a:pt x="250063" y="1115883"/>
                    <a:pt x="121" y="865938"/>
                    <a:pt x="121" y="557623"/>
                  </a:cubicBezTo>
                  <a:cubicBezTo>
                    <a:pt x="121" y="249308"/>
                    <a:pt x="250063" y="-637"/>
                    <a:pt x="558382" y="-637"/>
                  </a:cubicBezTo>
                  <a:lnTo>
                    <a:pt x="558382" y="223772"/>
                  </a:lnTo>
                  <a:cubicBezTo>
                    <a:pt x="374264" y="223505"/>
                    <a:pt x="224793" y="372553"/>
                    <a:pt x="224529" y="556670"/>
                  </a:cubicBezTo>
                  <a:cubicBezTo>
                    <a:pt x="224529" y="557118"/>
                    <a:pt x="224529" y="557556"/>
                    <a:pt x="224530" y="558004"/>
                  </a:cubicBezTo>
                  <a:close/>
                </a:path>
              </a:pathLst>
            </a:custGeom>
            <a:solidFill>
              <a:schemeClr val="accent4"/>
            </a:solidFill>
            <a:ln w="38100" cap="flat">
              <a:solidFill>
                <a:srgbClr val="1D1D1D"/>
              </a:solidFill>
              <a:prstDash val="solid"/>
              <a:miter/>
            </a:ln>
          </p:spPr>
          <p:txBody>
            <a:bodyPr rtlCol="0" anchor="ctr">
              <a:noAutofit/>
            </a:bodyPr>
            <a:lstStyle/>
            <a:p>
              <a:endParaRPr lang="zh-CN" altLang="en-US"/>
            </a:p>
          </p:txBody>
        </p:sp>
        <p:sp>
          <p:nvSpPr>
            <p:cNvPr id="9" name="任意多边形: 形状 8">
              <a:extLst>
                <a:ext uri="{FF2B5EF4-FFF2-40B4-BE49-F238E27FC236}">
                  <a16:creationId xmlns:a16="http://schemas.microsoft.com/office/drawing/2014/main" id="{3D194DD7-873C-C848-7294-648800CABD54}"/>
                </a:ext>
              </a:extLst>
            </p:cNvPr>
            <p:cNvSpPr/>
            <p:nvPr/>
          </p:nvSpPr>
          <p:spPr>
            <a:xfrm>
              <a:off x="5763671" y="3096196"/>
              <a:ext cx="333375" cy="667702"/>
            </a:xfrm>
            <a:custGeom>
              <a:avLst/>
              <a:gdLst>
                <a:gd name="connsiteX0" fmla="*/ 333497 w 333375"/>
                <a:gd name="connsiteY0" fmla="*/ -637 h 667702"/>
                <a:gd name="connsiteX1" fmla="*/ 333497 w 333375"/>
                <a:gd name="connsiteY1" fmla="*/ 667065 h 667702"/>
                <a:gd name="connsiteX2" fmla="*/ 122 w 333375"/>
                <a:gd name="connsiteY2" fmla="*/ 333690 h 667702"/>
                <a:gd name="connsiteX3" fmla="*/ 122 w 333375"/>
                <a:gd name="connsiteY3" fmla="*/ 333214 h 667702"/>
                <a:gd name="connsiteX4" fmla="*/ 333020 w 333375"/>
                <a:gd name="connsiteY4" fmla="*/ -637 h 667702"/>
                <a:gd name="connsiteX5" fmla="*/ 333497 w 333375"/>
                <a:gd name="connsiteY5" fmla="*/ -637 h 66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75" h="667702">
                  <a:moveTo>
                    <a:pt x="333497" y="-637"/>
                  </a:moveTo>
                  <a:lnTo>
                    <a:pt x="333497" y="667065"/>
                  </a:lnTo>
                  <a:cubicBezTo>
                    <a:pt x="149378" y="667065"/>
                    <a:pt x="122" y="517809"/>
                    <a:pt x="122" y="333690"/>
                  </a:cubicBezTo>
                  <a:cubicBezTo>
                    <a:pt x="122" y="333529"/>
                    <a:pt x="122" y="333377"/>
                    <a:pt x="122" y="333214"/>
                  </a:cubicBezTo>
                  <a:cubicBezTo>
                    <a:pt x="-141" y="149096"/>
                    <a:pt x="148902" y="-370"/>
                    <a:pt x="333020" y="-637"/>
                  </a:cubicBezTo>
                  <a:cubicBezTo>
                    <a:pt x="333179" y="-637"/>
                    <a:pt x="333338" y="-637"/>
                    <a:pt x="333497" y="-637"/>
                  </a:cubicBezTo>
                  <a:close/>
                </a:path>
              </a:pathLst>
            </a:custGeom>
            <a:solidFill>
              <a:schemeClr val="accent3"/>
            </a:solidFill>
            <a:ln w="38100" cap="flat">
              <a:solidFill>
                <a:srgbClr val="1D1D1D"/>
              </a:solidFill>
              <a:prstDash val="solid"/>
              <a:miter/>
            </a:ln>
          </p:spPr>
          <p:txBody>
            <a:bodyPr rtlCol="0" anchor="ctr">
              <a:noAutofit/>
            </a:bodyPr>
            <a:lstStyle/>
            <a:p>
              <a:endParaRPr lang="zh-CN" altLang="en-US"/>
            </a:p>
          </p:txBody>
        </p:sp>
        <p:sp>
          <p:nvSpPr>
            <p:cNvPr id="10" name="任意多边形: 形状 9">
              <a:extLst>
                <a:ext uri="{FF2B5EF4-FFF2-40B4-BE49-F238E27FC236}">
                  <a16:creationId xmlns:a16="http://schemas.microsoft.com/office/drawing/2014/main" id="{9DAEE919-D925-C4D0-11B1-F9105C99B3B2}"/>
                </a:ext>
              </a:extLst>
            </p:cNvPr>
            <p:cNvSpPr/>
            <p:nvPr/>
          </p:nvSpPr>
          <p:spPr>
            <a:xfrm>
              <a:off x="5909976" y="3242976"/>
              <a:ext cx="374142" cy="374142"/>
            </a:xfrm>
            <a:custGeom>
              <a:avLst/>
              <a:gdLst>
                <a:gd name="connsiteX0" fmla="*/ 374142 w 374142"/>
                <a:gd name="connsiteY0" fmla="*/ 187071 h 374142"/>
                <a:gd name="connsiteX1" fmla="*/ 187071 w 374142"/>
                <a:gd name="connsiteY1" fmla="*/ 374142 h 374142"/>
                <a:gd name="connsiteX2" fmla="*/ 0 w 374142"/>
                <a:gd name="connsiteY2" fmla="*/ 187071 h 374142"/>
                <a:gd name="connsiteX3" fmla="*/ 187071 w 374142"/>
                <a:gd name="connsiteY3" fmla="*/ 0 h 374142"/>
                <a:gd name="connsiteX4" fmla="*/ 374142 w 374142"/>
                <a:gd name="connsiteY4" fmla="*/ 187071 h 374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142" h="374142">
                  <a:moveTo>
                    <a:pt x="374142" y="187071"/>
                  </a:moveTo>
                  <a:cubicBezTo>
                    <a:pt x="374142" y="290387"/>
                    <a:pt x="290387" y="374142"/>
                    <a:pt x="187071" y="374142"/>
                  </a:cubicBezTo>
                  <a:cubicBezTo>
                    <a:pt x="83755" y="374142"/>
                    <a:pt x="0" y="290387"/>
                    <a:pt x="0" y="187071"/>
                  </a:cubicBezTo>
                  <a:cubicBezTo>
                    <a:pt x="0" y="83755"/>
                    <a:pt x="83755" y="0"/>
                    <a:pt x="187071" y="0"/>
                  </a:cubicBezTo>
                  <a:cubicBezTo>
                    <a:pt x="290387" y="0"/>
                    <a:pt x="374142" y="83755"/>
                    <a:pt x="374142" y="187071"/>
                  </a:cubicBezTo>
                  <a:close/>
                </a:path>
              </a:pathLst>
            </a:custGeom>
            <a:solidFill>
              <a:schemeClr val="accent1"/>
            </a:solidFill>
            <a:ln w="9525" cap="flat">
              <a:noFill/>
              <a:prstDash val="solid"/>
              <a:miter/>
            </a:ln>
          </p:spPr>
          <p:txBody>
            <a:bodyPr rtlCol="0" anchor="ctr">
              <a:noAutofit/>
            </a:bodyPr>
            <a:lstStyle/>
            <a:p>
              <a:endParaRPr lang="zh-CN" altLang="en-US"/>
            </a:p>
          </p:txBody>
        </p:sp>
      </p:grpSp>
      <p:sp>
        <p:nvSpPr>
          <p:cNvPr id="22" name="文本框 21">
            <a:extLst>
              <a:ext uri="{FF2B5EF4-FFF2-40B4-BE49-F238E27FC236}">
                <a16:creationId xmlns:a16="http://schemas.microsoft.com/office/drawing/2014/main" id="{7CABA742-3112-5B90-7207-3B7CC968F28F}"/>
              </a:ext>
            </a:extLst>
          </p:cNvPr>
          <p:cNvSpPr txBox="1"/>
          <p:nvPr/>
        </p:nvSpPr>
        <p:spPr>
          <a:xfrm>
            <a:off x="1233376" y="2178174"/>
            <a:ext cx="2308324" cy="923330"/>
          </a:xfrm>
          <a:prstGeom prst="rect">
            <a:avLst/>
          </a:prstGeom>
          <a:noFill/>
        </p:spPr>
        <p:txBody>
          <a:bodyPr wrap="none" lIns="0" tIns="0" rIns="0" bIns="0">
            <a:noAutofit/>
          </a:bodyPr>
          <a:lstStyle/>
          <a:p>
            <a:r>
              <a:rPr lang="zh-CN" altLang="en-US" sz="3000" dirty="0">
                <a:latin typeface="+mj-ea"/>
                <a:ea typeface="+mj-ea"/>
              </a:rPr>
              <a:t>强化</a:t>
            </a:r>
            <a:endParaRPr lang="en-US" altLang="zh-CN" sz="3000" dirty="0">
              <a:latin typeface="+mj-ea"/>
              <a:ea typeface="+mj-ea"/>
            </a:endParaRPr>
          </a:p>
          <a:p>
            <a:r>
              <a:rPr lang="zh-CN" altLang="en-US" sz="3000" dirty="0">
                <a:latin typeface="+mj-ea"/>
                <a:ea typeface="+mj-ea"/>
              </a:rPr>
              <a:t>体温晨检制度</a:t>
            </a:r>
          </a:p>
        </p:txBody>
      </p:sp>
      <p:sp>
        <p:nvSpPr>
          <p:cNvPr id="23" name="文本框 22">
            <a:extLst>
              <a:ext uri="{FF2B5EF4-FFF2-40B4-BE49-F238E27FC236}">
                <a16:creationId xmlns:a16="http://schemas.microsoft.com/office/drawing/2014/main" id="{36B5A91F-107D-6B4B-9E9F-2EA419675AC6}"/>
              </a:ext>
            </a:extLst>
          </p:cNvPr>
          <p:cNvSpPr txBox="1"/>
          <p:nvPr/>
        </p:nvSpPr>
        <p:spPr>
          <a:xfrm>
            <a:off x="1233376" y="4713004"/>
            <a:ext cx="2424224" cy="1137876"/>
          </a:xfrm>
          <a:prstGeom prst="rect">
            <a:avLst/>
          </a:prstGeom>
          <a:noFill/>
        </p:spPr>
        <p:txBody>
          <a:bodyPr wrap="square" lIns="0" tIns="0" rIns="0" bIns="0">
            <a:noAutofit/>
          </a:bodyPr>
          <a:lstStyle/>
          <a:p>
            <a:pPr algn="just">
              <a:lnSpc>
                <a:spcPct val="125000"/>
              </a:lnSpc>
            </a:pPr>
            <a:r>
              <a:rPr lang="zh-CN" altLang="en-US" sz="1500" dirty="0">
                <a:latin typeface="+mn-ea"/>
              </a:rPr>
              <a:t>进校晨检超过</a:t>
            </a:r>
            <a:r>
              <a:rPr lang="en-US" altLang="zh-CN" sz="1500" dirty="0">
                <a:latin typeface="+mn-ea"/>
              </a:rPr>
              <a:t>37.3°C</a:t>
            </a:r>
            <a:r>
              <a:rPr lang="zh-CN" altLang="en-US" sz="1500" dirty="0">
                <a:latin typeface="+mn-ea"/>
              </a:rPr>
              <a:t>的发热者或其出现其他可疑症状者，立即带至隔离室隔离，并联系就医、检测、上报。</a:t>
            </a:r>
          </a:p>
        </p:txBody>
      </p:sp>
      <p:grpSp>
        <p:nvGrpSpPr>
          <p:cNvPr id="26" name="组合 25">
            <a:extLst>
              <a:ext uri="{FF2B5EF4-FFF2-40B4-BE49-F238E27FC236}">
                <a16:creationId xmlns:a16="http://schemas.microsoft.com/office/drawing/2014/main" id="{AB95A3F1-609B-05D9-BDAE-528209B9C17E}"/>
              </a:ext>
            </a:extLst>
          </p:cNvPr>
          <p:cNvGrpSpPr/>
          <p:nvPr/>
        </p:nvGrpSpPr>
        <p:grpSpPr>
          <a:xfrm>
            <a:off x="4883888" y="2178174"/>
            <a:ext cx="2424224" cy="3672706"/>
            <a:chOff x="4958353" y="2213616"/>
            <a:chExt cx="2424224" cy="3672706"/>
          </a:xfrm>
        </p:grpSpPr>
        <p:sp>
          <p:nvSpPr>
            <p:cNvPr id="24" name="文本框 23">
              <a:extLst>
                <a:ext uri="{FF2B5EF4-FFF2-40B4-BE49-F238E27FC236}">
                  <a16:creationId xmlns:a16="http://schemas.microsoft.com/office/drawing/2014/main" id="{C2ABD73C-94DC-ED5C-935B-B94209CC3F2E}"/>
                </a:ext>
              </a:extLst>
            </p:cNvPr>
            <p:cNvSpPr txBox="1"/>
            <p:nvPr/>
          </p:nvSpPr>
          <p:spPr>
            <a:xfrm>
              <a:off x="4958353" y="2213616"/>
              <a:ext cx="2308324" cy="923330"/>
            </a:xfrm>
            <a:prstGeom prst="rect">
              <a:avLst/>
            </a:prstGeom>
            <a:noFill/>
          </p:spPr>
          <p:txBody>
            <a:bodyPr wrap="none" lIns="0" tIns="0" rIns="0" bIns="0">
              <a:noAutofit/>
            </a:bodyPr>
            <a:lstStyle/>
            <a:p>
              <a:r>
                <a:rPr lang="zh-CN" altLang="en-US" sz="3000" dirty="0">
                  <a:latin typeface="+mj-ea"/>
                  <a:ea typeface="+mj-ea"/>
                </a:rPr>
                <a:t>加强</a:t>
              </a:r>
              <a:endParaRPr lang="en-US" altLang="zh-CN" sz="3000" dirty="0">
                <a:latin typeface="+mj-ea"/>
                <a:ea typeface="+mj-ea"/>
              </a:endParaRPr>
            </a:p>
            <a:p>
              <a:r>
                <a:rPr lang="zh-CN" altLang="en-US" sz="3000" dirty="0">
                  <a:latin typeface="+mj-ea"/>
                  <a:ea typeface="+mj-ea"/>
                </a:rPr>
                <a:t>校园环境卫生</a:t>
              </a:r>
            </a:p>
          </p:txBody>
        </p:sp>
        <p:sp>
          <p:nvSpPr>
            <p:cNvPr id="25" name="文本框 24">
              <a:extLst>
                <a:ext uri="{FF2B5EF4-FFF2-40B4-BE49-F238E27FC236}">
                  <a16:creationId xmlns:a16="http://schemas.microsoft.com/office/drawing/2014/main" id="{39297206-5157-69E1-12E1-AA3538162074}"/>
                </a:ext>
              </a:extLst>
            </p:cNvPr>
            <p:cNvSpPr txBox="1"/>
            <p:nvPr/>
          </p:nvSpPr>
          <p:spPr>
            <a:xfrm>
              <a:off x="4958353" y="4748446"/>
              <a:ext cx="2424224" cy="1137876"/>
            </a:xfrm>
            <a:prstGeom prst="rect">
              <a:avLst/>
            </a:prstGeom>
            <a:noFill/>
          </p:spPr>
          <p:txBody>
            <a:bodyPr wrap="square" lIns="0" tIns="0" rIns="0" bIns="0">
              <a:noAutofit/>
            </a:bodyPr>
            <a:lstStyle/>
            <a:p>
              <a:pPr algn="just">
                <a:lnSpc>
                  <a:spcPct val="125000"/>
                </a:lnSpc>
              </a:pPr>
              <a:r>
                <a:rPr lang="zh-CN" altLang="en-US" sz="1500" dirty="0">
                  <a:latin typeface="+mn-ea"/>
                </a:rPr>
                <a:t>垃圾日产日清，定期对门把手、楼梯扶手等公用设施进行消毒。加强教室通风换气</a:t>
              </a:r>
              <a:r>
                <a:rPr lang="en-US" altLang="zh-CN" sz="1500" dirty="0">
                  <a:latin typeface="+mn-ea"/>
                </a:rPr>
                <a:t>,</a:t>
              </a:r>
              <a:r>
                <a:rPr lang="zh-CN" altLang="en-US" sz="1500" dirty="0">
                  <a:latin typeface="+mn-ea"/>
                </a:rPr>
                <a:t>每日至少</a:t>
              </a:r>
              <a:r>
                <a:rPr lang="en-US" altLang="zh-CN" sz="1500" dirty="0">
                  <a:latin typeface="+mn-ea"/>
                </a:rPr>
                <a:t>3</a:t>
              </a:r>
              <a:r>
                <a:rPr lang="zh-CN" altLang="en-US" sz="1500" dirty="0">
                  <a:latin typeface="+mn-ea"/>
                </a:rPr>
                <a:t>次</a:t>
              </a:r>
              <a:r>
                <a:rPr lang="en-US" altLang="zh-CN" sz="1500" dirty="0">
                  <a:latin typeface="+mn-ea"/>
                </a:rPr>
                <a:t>×30min</a:t>
              </a:r>
              <a:r>
                <a:rPr lang="zh-CN" altLang="en-US" sz="1500" dirty="0">
                  <a:latin typeface="+mn-ea"/>
                </a:rPr>
                <a:t>。</a:t>
              </a:r>
            </a:p>
          </p:txBody>
        </p:sp>
      </p:grpSp>
      <p:grpSp>
        <p:nvGrpSpPr>
          <p:cNvPr id="27" name="组合 26">
            <a:extLst>
              <a:ext uri="{FF2B5EF4-FFF2-40B4-BE49-F238E27FC236}">
                <a16:creationId xmlns:a16="http://schemas.microsoft.com/office/drawing/2014/main" id="{76EB2A3B-91CE-21F9-54DB-4774F7F5E42C}"/>
              </a:ext>
            </a:extLst>
          </p:cNvPr>
          <p:cNvGrpSpPr/>
          <p:nvPr/>
        </p:nvGrpSpPr>
        <p:grpSpPr>
          <a:xfrm>
            <a:off x="8534400" y="2178174"/>
            <a:ext cx="2424224" cy="3672706"/>
            <a:chOff x="4958353" y="2213616"/>
            <a:chExt cx="2424224" cy="3672706"/>
          </a:xfrm>
        </p:grpSpPr>
        <p:sp>
          <p:nvSpPr>
            <p:cNvPr id="28" name="文本框 27">
              <a:extLst>
                <a:ext uri="{FF2B5EF4-FFF2-40B4-BE49-F238E27FC236}">
                  <a16:creationId xmlns:a16="http://schemas.microsoft.com/office/drawing/2014/main" id="{7AE7572B-1C77-6D41-D314-DFBC8BE96F43}"/>
                </a:ext>
              </a:extLst>
            </p:cNvPr>
            <p:cNvSpPr txBox="1"/>
            <p:nvPr/>
          </p:nvSpPr>
          <p:spPr>
            <a:xfrm>
              <a:off x="4958353" y="2213616"/>
              <a:ext cx="2308324" cy="923330"/>
            </a:xfrm>
            <a:prstGeom prst="rect">
              <a:avLst/>
            </a:prstGeom>
            <a:noFill/>
          </p:spPr>
          <p:txBody>
            <a:bodyPr wrap="none" lIns="0" tIns="0" rIns="0" bIns="0">
              <a:noAutofit/>
            </a:bodyPr>
            <a:lstStyle/>
            <a:p>
              <a:r>
                <a:rPr lang="zh-CN" altLang="en-US" sz="3000" dirty="0">
                  <a:latin typeface="+mj-ea"/>
                  <a:ea typeface="+mj-ea"/>
                </a:rPr>
                <a:t>严格</a:t>
              </a:r>
              <a:endParaRPr lang="en-US" altLang="zh-CN" sz="3000" dirty="0">
                <a:latin typeface="+mj-ea"/>
                <a:ea typeface="+mj-ea"/>
              </a:endParaRPr>
            </a:p>
            <a:p>
              <a:r>
                <a:rPr lang="zh-CN" altLang="en-US" sz="3000" dirty="0">
                  <a:latin typeface="+mj-ea"/>
                  <a:ea typeface="+mj-ea"/>
                </a:rPr>
                <a:t>食堂就餐要求</a:t>
              </a:r>
            </a:p>
          </p:txBody>
        </p:sp>
        <p:sp>
          <p:nvSpPr>
            <p:cNvPr id="29" name="文本框 28">
              <a:extLst>
                <a:ext uri="{FF2B5EF4-FFF2-40B4-BE49-F238E27FC236}">
                  <a16:creationId xmlns:a16="http://schemas.microsoft.com/office/drawing/2014/main" id="{34EB9618-A861-14B1-603A-8878ACFCBEAD}"/>
                </a:ext>
              </a:extLst>
            </p:cNvPr>
            <p:cNvSpPr txBox="1"/>
            <p:nvPr/>
          </p:nvSpPr>
          <p:spPr>
            <a:xfrm>
              <a:off x="4958353" y="4748446"/>
              <a:ext cx="2424224" cy="1137876"/>
            </a:xfrm>
            <a:prstGeom prst="rect">
              <a:avLst/>
            </a:prstGeom>
            <a:noFill/>
          </p:spPr>
          <p:txBody>
            <a:bodyPr wrap="square" lIns="0" tIns="0" rIns="0" bIns="0">
              <a:noAutofit/>
            </a:bodyPr>
            <a:lstStyle/>
            <a:p>
              <a:pPr algn="just">
                <a:lnSpc>
                  <a:spcPct val="125000"/>
                </a:lnSpc>
              </a:pPr>
              <a:r>
                <a:rPr lang="zh-CN" altLang="en-US" sz="1500" dirty="0">
                  <a:latin typeface="+mn-ea"/>
                </a:rPr>
                <a:t>就餐前，必须洗手消毒。排队领取饭盒，保持一米距离。用餐过程保持安静。就餐后，做好正确的垃圾投放。</a:t>
              </a:r>
            </a:p>
          </p:txBody>
        </p:sp>
      </p:grpSp>
      <p:grpSp>
        <p:nvGrpSpPr>
          <p:cNvPr id="58" name="组合 57">
            <a:extLst>
              <a:ext uri="{FF2B5EF4-FFF2-40B4-BE49-F238E27FC236}">
                <a16:creationId xmlns:a16="http://schemas.microsoft.com/office/drawing/2014/main" id="{CF79F5A9-73AF-3FCB-F8AA-C4EC2C88C187}"/>
              </a:ext>
            </a:extLst>
          </p:cNvPr>
          <p:cNvGrpSpPr/>
          <p:nvPr/>
        </p:nvGrpSpPr>
        <p:grpSpPr>
          <a:xfrm>
            <a:off x="8603306" y="3374426"/>
            <a:ext cx="737193" cy="921491"/>
            <a:chOff x="6388396" y="-501059"/>
            <a:chExt cx="152400" cy="190500"/>
          </a:xfrm>
        </p:grpSpPr>
        <p:sp>
          <p:nvSpPr>
            <p:cNvPr id="42" name="任意多边形: 形状 41">
              <a:extLst>
                <a:ext uri="{FF2B5EF4-FFF2-40B4-BE49-F238E27FC236}">
                  <a16:creationId xmlns:a16="http://schemas.microsoft.com/office/drawing/2014/main" id="{AF48693E-CA74-1BA0-AE90-93BCECD7E304}"/>
                </a:ext>
              </a:extLst>
            </p:cNvPr>
            <p:cNvSpPr/>
            <p:nvPr/>
          </p:nvSpPr>
          <p:spPr>
            <a:xfrm>
              <a:off x="6416971" y="-501059"/>
              <a:ext cx="4762" cy="190500"/>
            </a:xfrm>
            <a:custGeom>
              <a:avLst/>
              <a:gdLst>
                <a:gd name="connsiteX0" fmla="*/ 0 w 4762"/>
                <a:gd name="connsiteY0" fmla="*/ 0 h 190500"/>
                <a:gd name="connsiteX1" fmla="*/ 0 w 4762"/>
                <a:gd name="connsiteY1" fmla="*/ 190500 h 190500"/>
              </a:gdLst>
              <a:ahLst/>
              <a:cxnLst>
                <a:cxn ang="0">
                  <a:pos x="connsiteX0" y="connsiteY0"/>
                </a:cxn>
                <a:cxn ang="0">
                  <a:pos x="connsiteX1" y="connsiteY1"/>
                </a:cxn>
              </a:cxnLst>
              <a:rect l="l" t="t" r="r" b="b"/>
              <a:pathLst>
                <a:path w="4762" h="190500">
                  <a:moveTo>
                    <a:pt x="0" y="0"/>
                  </a:moveTo>
                  <a:lnTo>
                    <a:pt x="0" y="190500"/>
                  </a:lnTo>
                </a:path>
              </a:pathLst>
            </a:custGeom>
            <a:noFill/>
            <a:ln w="44450" cap="rnd">
              <a:solidFill>
                <a:schemeClr val="tx1"/>
              </a:solidFill>
              <a:prstDash val="solid"/>
              <a:round/>
            </a:ln>
          </p:spPr>
          <p:txBody>
            <a:bodyPr rtlCol="0" anchor="ctr">
              <a:noAutofit/>
            </a:bodyPr>
            <a:lstStyle/>
            <a:p>
              <a:endParaRPr lang="zh-CN" altLang="en-US"/>
            </a:p>
          </p:txBody>
        </p:sp>
        <p:sp>
          <p:nvSpPr>
            <p:cNvPr id="43" name="任意多边形: 形状 42">
              <a:extLst>
                <a:ext uri="{FF2B5EF4-FFF2-40B4-BE49-F238E27FC236}">
                  <a16:creationId xmlns:a16="http://schemas.microsoft.com/office/drawing/2014/main" id="{7F8D9F6D-30F9-A869-32A4-0C0DD0E8F7BC}"/>
                </a:ext>
              </a:extLst>
            </p:cNvPr>
            <p:cNvSpPr/>
            <p:nvPr/>
          </p:nvSpPr>
          <p:spPr>
            <a:xfrm>
              <a:off x="6388396" y="-496296"/>
              <a:ext cx="57150" cy="71437"/>
            </a:xfrm>
            <a:custGeom>
              <a:avLst/>
              <a:gdLst>
                <a:gd name="connsiteX0" fmla="*/ 0 w 57150"/>
                <a:gd name="connsiteY0" fmla="*/ 0 h 71437"/>
                <a:gd name="connsiteX1" fmla="*/ 0 w 57150"/>
                <a:gd name="connsiteY1" fmla="*/ 47625 h 71437"/>
                <a:gd name="connsiteX2" fmla="*/ 28575 w 57150"/>
                <a:gd name="connsiteY2" fmla="*/ 71438 h 71437"/>
                <a:gd name="connsiteX3" fmla="*/ 57150 w 57150"/>
                <a:gd name="connsiteY3" fmla="*/ 47625 h 71437"/>
                <a:gd name="connsiteX4" fmla="*/ 57150 w 57150"/>
                <a:gd name="connsiteY4" fmla="*/ 0 h 7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71437">
                  <a:moveTo>
                    <a:pt x="0" y="0"/>
                  </a:moveTo>
                  <a:lnTo>
                    <a:pt x="0" y="47625"/>
                  </a:lnTo>
                  <a:cubicBezTo>
                    <a:pt x="0" y="71438"/>
                    <a:pt x="28575" y="71438"/>
                    <a:pt x="28575" y="71438"/>
                  </a:cubicBezTo>
                  <a:cubicBezTo>
                    <a:pt x="28575" y="71438"/>
                    <a:pt x="57150" y="71438"/>
                    <a:pt x="57150" y="47625"/>
                  </a:cubicBezTo>
                  <a:lnTo>
                    <a:pt x="57150" y="0"/>
                  </a:lnTo>
                </a:path>
              </a:pathLst>
            </a:custGeom>
            <a:noFill/>
            <a:ln w="44450" cap="rnd">
              <a:solidFill>
                <a:schemeClr val="tx1"/>
              </a:solidFill>
              <a:prstDash val="solid"/>
              <a:round/>
            </a:ln>
          </p:spPr>
          <p:txBody>
            <a:bodyPr rtlCol="0" anchor="ctr">
              <a:noAutofit/>
            </a:bodyPr>
            <a:lstStyle/>
            <a:p>
              <a:endParaRPr lang="zh-CN" altLang="en-US"/>
            </a:p>
          </p:txBody>
        </p:sp>
        <p:sp>
          <p:nvSpPr>
            <p:cNvPr id="45" name="任意多边形: 形状 44">
              <a:extLst>
                <a:ext uri="{FF2B5EF4-FFF2-40B4-BE49-F238E27FC236}">
                  <a16:creationId xmlns:a16="http://schemas.microsoft.com/office/drawing/2014/main" id="{158A8B95-3D10-7A4C-84CB-2E166D8DD8D6}"/>
                </a:ext>
              </a:extLst>
            </p:cNvPr>
            <p:cNvSpPr/>
            <p:nvPr/>
          </p:nvSpPr>
          <p:spPr>
            <a:xfrm>
              <a:off x="6502696" y="-501059"/>
              <a:ext cx="38100" cy="190500"/>
            </a:xfrm>
            <a:custGeom>
              <a:avLst/>
              <a:gdLst>
                <a:gd name="connsiteX0" fmla="*/ 38100 w 38100"/>
                <a:gd name="connsiteY0" fmla="*/ 80963 h 190500"/>
                <a:gd name="connsiteX1" fmla="*/ 0 w 38100"/>
                <a:gd name="connsiteY1" fmla="*/ 80963 h 190500"/>
                <a:gd name="connsiteX2" fmla="*/ 0 w 38100"/>
                <a:gd name="connsiteY2" fmla="*/ 38100 h 190500"/>
                <a:gd name="connsiteX3" fmla="*/ 38100 w 38100"/>
                <a:gd name="connsiteY3" fmla="*/ 0 h 190500"/>
                <a:gd name="connsiteX4" fmla="*/ 38100 w 38100"/>
                <a:gd name="connsiteY4" fmla="*/ 80963 h 190500"/>
                <a:gd name="connsiteX5" fmla="*/ 38100 w 38100"/>
                <a:gd name="connsiteY5" fmla="*/ 80963 h 190500"/>
                <a:gd name="connsiteX6" fmla="*/ 38100 w 38100"/>
                <a:gd name="connsiteY6"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190500">
                  <a:moveTo>
                    <a:pt x="38100" y="80963"/>
                  </a:moveTo>
                  <a:lnTo>
                    <a:pt x="0" y="80963"/>
                  </a:lnTo>
                  <a:lnTo>
                    <a:pt x="0" y="38100"/>
                  </a:lnTo>
                  <a:cubicBezTo>
                    <a:pt x="0" y="0"/>
                    <a:pt x="38100" y="0"/>
                    <a:pt x="38100" y="0"/>
                  </a:cubicBezTo>
                  <a:lnTo>
                    <a:pt x="38100" y="80963"/>
                  </a:lnTo>
                  <a:close/>
                  <a:moveTo>
                    <a:pt x="38100" y="80963"/>
                  </a:moveTo>
                  <a:lnTo>
                    <a:pt x="38100" y="190500"/>
                  </a:lnTo>
                </a:path>
              </a:pathLst>
            </a:custGeom>
            <a:noFill/>
            <a:ln w="44450" cap="rnd">
              <a:solidFill>
                <a:schemeClr val="tx1"/>
              </a:solidFill>
              <a:prstDash val="solid"/>
              <a:round/>
            </a:ln>
          </p:spPr>
          <p:txBody>
            <a:bodyPr rtlCol="0" anchor="ctr">
              <a:noAutofit/>
            </a:bodyPr>
            <a:lstStyle/>
            <a:p>
              <a:endParaRPr lang="zh-CN" altLang="en-US"/>
            </a:p>
          </p:txBody>
        </p:sp>
      </p:grpSp>
      <p:grpSp>
        <p:nvGrpSpPr>
          <p:cNvPr id="59" name="组合 58">
            <a:extLst>
              <a:ext uri="{FF2B5EF4-FFF2-40B4-BE49-F238E27FC236}">
                <a16:creationId xmlns:a16="http://schemas.microsoft.com/office/drawing/2014/main" id="{620A8A55-B207-D7A5-8301-B0597C0D070F}"/>
              </a:ext>
            </a:extLst>
          </p:cNvPr>
          <p:cNvGrpSpPr/>
          <p:nvPr/>
        </p:nvGrpSpPr>
        <p:grpSpPr>
          <a:xfrm>
            <a:off x="4770061" y="3374426"/>
            <a:ext cx="921492" cy="921492"/>
            <a:chOff x="7567281" y="-501059"/>
            <a:chExt cx="190500" cy="190500"/>
          </a:xfrm>
        </p:grpSpPr>
        <p:sp>
          <p:nvSpPr>
            <p:cNvPr id="48" name="任意多边形: 形状 47">
              <a:extLst>
                <a:ext uri="{FF2B5EF4-FFF2-40B4-BE49-F238E27FC236}">
                  <a16:creationId xmlns:a16="http://schemas.microsoft.com/office/drawing/2014/main" id="{2EE1307A-7128-5F07-E6C0-646074C3DADA}"/>
                </a:ext>
              </a:extLst>
            </p:cNvPr>
            <p:cNvSpPr/>
            <p:nvPr/>
          </p:nvSpPr>
          <p:spPr>
            <a:xfrm>
              <a:off x="7567281" y="-501059"/>
              <a:ext cx="190500" cy="133350"/>
            </a:xfrm>
            <a:custGeom>
              <a:avLst/>
              <a:gdLst>
                <a:gd name="connsiteX0" fmla="*/ 43076 w 190500"/>
                <a:gd name="connsiteY0" fmla="*/ 47625 h 133350"/>
                <a:gd name="connsiteX1" fmla="*/ 95250 w 190500"/>
                <a:gd name="connsiteY1" fmla="*/ 0 h 133350"/>
                <a:gd name="connsiteX2" fmla="*/ 147424 w 190500"/>
                <a:gd name="connsiteY2" fmla="*/ 47625 h 133350"/>
                <a:gd name="connsiteX3" fmla="*/ 147638 w 190500"/>
                <a:gd name="connsiteY3" fmla="*/ 47625 h 133350"/>
                <a:gd name="connsiteX4" fmla="*/ 190500 w 190500"/>
                <a:gd name="connsiteY4" fmla="*/ 90488 h 133350"/>
                <a:gd name="connsiteX5" fmla="*/ 147638 w 190500"/>
                <a:gd name="connsiteY5" fmla="*/ 133350 h 133350"/>
                <a:gd name="connsiteX6" fmla="*/ 42863 w 190500"/>
                <a:gd name="connsiteY6" fmla="*/ 133350 h 133350"/>
                <a:gd name="connsiteX7" fmla="*/ 0 w 190500"/>
                <a:gd name="connsiteY7" fmla="*/ 90488 h 133350"/>
                <a:gd name="connsiteX8" fmla="*/ 42863 w 190500"/>
                <a:gd name="connsiteY8" fmla="*/ 47625 h 133350"/>
                <a:gd name="connsiteX9" fmla="*/ 43076 w 190500"/>
                <a:gd name="connsiteY9" fmla="*/ 47625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133350">
                  <a:moveTo>
                    <a:pt x="43076" y="47625"/>
                  </a:moveTo>
                  <a:cubicBezTo>
                    <a:pt x="45482" y="20924"/>
                    <a:pt x="67923" y="0"/>
                    <a:pt x="95250" y="0"/>
                  </a:cubicBezTo>
                  <a:cubicBezTo>
                    <a:pt x="122577" y="0"/>
                    <a:pt x="145018" y="20924"/>
                    <a:pt x="147424" y="47625"/>
                  </a:cubicBezTo>
                  <a:lnTo>
                    <a:pt x="147638" y="47625"/>
                  </a:lnTo>
                  <a:cubicBezTo>
                    <a:pt x="171310" y="47625"/>
                    <a:pt x="190500" y="66815"/>
                    <a:pt x="190500" y="90488"/>
                  </a:cubicBezTo>
                  <a:cubicBezTo>
                    <a:pt x="190500" y="114160"/>
                    <a:pt x="171310" y="133350"/>
                    <a:pt x="147638" y="133350"/>
                  </a:cubicBezTo>
                  <a:lnTo>
                    <a:pt x="42863" y="133350"/>
                  </a:lnTo>
                  <a:cubicBezTo>
                    <a:pt x="19190" y="133350"/>
                    <a:pt x="0" y="114160"/>
                    <a:pt x="0" y="90488"/>
                  </a:cubicBezTo>
                  <a:cubicBezTo>
                    <a:pt x="0" y="66815"/>
                    <a:pt x="19190" y="47625"/>
                    <a:pt x="42863" y="47625"/>
                  </a:cubicBezTo>
                  <a:lnTo>
                    <a:pt x="43076" y="47625"/>
                  </a:lnTo>
                  <a:close/>
                </a:path>
              </a:pathLst>
            </a:custGeom>
            <a:noFill/>
            <a:ln w="44450" cap="rnd">
              <a:solidFill>
                <a:schemeClr val="tx1"/>
              </a:solidFill>
              <a:prstDash val="solid"/>
              <a:round/>
            </a:ln>
          </p:spPr>
          <p:txBody>
            <a:bodyPr rtlCol="0" anchor="ctr">
              <a:noAutofit/>
            </a:bodyPr>
            <a:lstStyle/>
            <a:p>
              <a:endParaRPr lang="zh-CN" altLang="en-US"/>
            </a:p>
          </p:txBody>
        </p:sp>
        <p:sp>
          <p:nvSpPr>
            <p:cNvPr id="49" name="任意多边形: 形状 48">
              <a:extLst>
                <a:ext uri="{FF2B5EF4-FFF2-40B4-BE49-F238E27FC236}">
                  <a16:creationId xmlns:a16="http://schemas.microsoft.com/office/drawing/2014/main" id="{89AAEE8E-BC1C-F4B3-A316-0C19CD23F41D}"/>
                </a:ext>
              </a:extLst>
            </p:cNvPr>
            <p:cNvSpPr/>
            <p:nvPr/>
          </p:nvSpPr>
          <p:spPr>
            <a:xfrm>
              <a:off x="7662531" y="-410571"/>
              <a:ext cx="23812" cy="23812"/>
            </a:xfrm>
            <a:custGeom>
              <a:avLst/>
              <a:gdLst>
                <a:gd name="connsiteX0" fmla="*/ 0 w 23812"/>
                <a:gd name="connsiteY0" fmla="*/ 23813 h 23812"/>
                <a:gd name="connsiteX1" fmla="*/ 23813 w 23812"/>
                <a:gd name="connsiteY1" fmla="*/ 0 h 23812"/>
              </a:gdLst>
              <a:ahLst/>
              <a:cxnLst>
                <a:cxn ang="0">
                  <a:pos x="connsiteX0" y="connsiteY0"/>
                </a:cxn>
                <a:cxn ang="0">
                  <a:pos x="connsiteX1" y="connsiteY1"/>
                </a:cxn>
              </a:cxnLst>
              <a:rect l="l" t="t" r="r" b="b"/>
              <a:pathLst>
                <a:path w="23812" h="23812">
                  <a:moveTo>
                    <a:pt x="0" y="23813"/>
                  </a:moveTo>
                  <a:lnTo>
                    <a:pt x="23813" y="0"/>
                  </a:lnTo>
                </a:path>
              </a:pathLst>
            </a:custGeom>
            <a:noFill/>
            <a:ln w="44450" cap="rnd">
              <a:solidFill>
                <a:schemeClr val="tx1"/>
              </a:solidFill>
              <a:prstDash val="solid"/>
              <a:round/>
            </a:ln>
          </p:spPr>
          <p:txBody>
            <a:bodyPr rtlCol="0" anchor="ctr">
              <a:noAutofit/>
            </a:bodyPr>
            <a:lstStyle/>
            <a:p>
              <a:endParaRPr lang="zh-CN" altLang="en-US"/>
            </a:p>
          </p:txBody>
        </p:sp>
        <p:sp>
          <p:nvSpPr>
            <p:cNvPr id="50" name="任意多边形: 形状 49">
              <a:extLst>
                <a:ext uri="{FF2B5EF4-FFF2-40B4-BE49-F238E27FC236}">
                  <a16:creationId xmlns:a16="http://schemas.microsoft.com/office/drawing/2014/main" id="{41DBD8DF-F793-2EDE-2D2E-607195B19E1B}"/>
                </a:ext>
              </a:extLst>
            </p:cNvPr>
            <p:cNvSpPr/>
            <p:nvPr/>
          </p:nvSpPr>
          <p:spPr>
            <a:xfrm>
              <a:off x="7633956" y="-429621"/>
              <a:ext cx="28575" cy="28575"/>
            </a:xfrm>
            <a:custGeom>
              <a:avLst/>
              <a:gdLst>
                <a:gd name="connsiteX0" fmla="*/ 28575 w 28575"/>
                <a:gd name="connsiteY0" fmla="*/ 28575 h 28575"/>
                <a:gd name="connsiteX1" fmla="*/ 0 w 28575"/>
                <a:gd name="connsiteY1" fmla="*/ 0 h 28575"/>
              </a:gdLst>
              <a:ahLst/>
              <a:cxnLst>
                <a:cxn ang="0">
                  <a:pos x="connsiteX0" y="connsiteY0"/>
                </a:cxn>
                <a:cxn ang="0">
                  <a:pos x="connsiteX1" y="connsiteY1"/>
                </a:cxn>
              </a:cxnLst>
              <a:rect l="l" t="t" r="r" b="b"/>
              <a:pathLst>
                <a:path w="28575" h="28575">
                  <a:moveTo>
                    <a:pt x="28575" y="28575"/>
                  </a:moveTo>
                  <a:lnTo>
                    <a:pt x="0" y="0"/>
                  </a:lnTo>
                </a:path>
              </a:pathLst>
            </a:custGeom>
            <a:noFill/>
            <a:ln w="44450" cap="rnd">
              <a:solidFill>
                <a:schemeClr val="tx1"/>
              </a:solidFill>
              <a:prstDash val="solid"/>
              <a:round/>
            </a:ln>
          </p:spPr>
          <p:txBody>
            <a:bodyPr rtlCol="0" anchor="ctr">
              <a:noAutofit/>
            </a:bodyPr>
            <a:lstStyle/>
            <a:p>
              <a:endParaRPr lang="zh-CN" altLang="en-US"/>
            </a:p>
          </p:txBody>
        </p:sp>
        <p:sp>
          <p:nvSpPr>
            <p:cNvPr id="51" name="任意多边形: 形状 50">
              <a:extLst>
                <a:ext uri="{FF2B5EF4-FFF2-40B4-BE49-F238E27FC236}">
                  <a16:creationId xmlns:a16="http://schemas.microsoft.com/office/drawing/2014/main" id="{E785E0FC-264E-689C-4EB4-2D636427BEA7}"/>
                </a:ext>
              </a:extLst>
            </p:cNvPr>
            <p:cNvSpPr/>
            <p:nvPr/>
          </p:nvSpPr>
          <p:spPr>
            <a:xfrm>
              <a:off x="7662531" y="-434384"/>
              <a:ext cx="4762" cy="123825"/>
            </a:xfrm>
            <a:custGeom>
              <a:avLst/>
              <a:gdLst>
                <a:gd name="connsiteX0" fmla="*/ 0 w 4762"/>
                <a:gd name="connsiteY0" fmla="*/ 123825 h 123825"/>
                <a:gd name="connsiteX1" fmla="*/ 0 w 4762"/>
                <a:gd name="connsiteY1" fmla="*/ 0 h 123825"/>
              </a:gdLst>
              <a:ahLst/>
              <a:cxnLst>
                <a:cxn ang="0">
                  <a:pos x="connsiteX0" y="connsiteY0"/>
                </a:cxn>
                <a:cxn ang="0">
                  <a:pos x="connsiteX1" y="connsiteY1"/>
                </a:cxn>
              </a:cxnLst>
              <a:rect l="l" t="t" r="r" b="b"/>
              <a:pathLst>
                <a:path w="4762" h="123825">
                  <a:moveTo>
                    <a:pt x="0" y="123825"/>
                  </a:moveTo>
                  <a:lnTo>
                    <a:pt x="0" y="0"/>
                  </a:lnTo>
                </a:path>
              </a:pathLst>
            </a:custGeom>
            <a:noFill/>
            <a:ln w="44450" cap="rnd">
              <a:solidFill>
                <a:schemeClr val="tx1"/>
              </a:solidFill>
              <a:prstDash val="solid"/>
              <a:round/>
            </a:ln>
          </p:spPr>
          <p:txBody>
            <a:bodyPr rtlCol="0" anchor="ctr">
              <a:noAutofit/>
            </a:bodyPr>
            <a:lstStyle/>
            <a:p>
              <a:endParaRPr lang="zh-CN" altLang="en-US"/>
            </a:p>
          </p:txBody>
        </p:sp>
      </p:grpSp>
      <p:grpSp>
        <p:nvGrpSpPr>
          <p:cNvPr id="54" name="图形 34">
            <a:extLst>
              <a:ext uri="{FF2B5EF4-FFF2-40B4-BE49-F238E27FC236}">
                <a16:creationId xmlns:a16="http://schemas.microsoft.com/office/drawing/2014/main" id="{D35725DC-90AD-AC2B-6933-5770C1CB8F6C}"/>
              </a:ext>
            </a:extLst>
          </p:cNvPr>
          <p:cNvGrpSpPr/>
          <p:nvPr/>
        </p:nvGrpSpPr>
        <p:grpSpPr>
          <a:xfrm>
            <a:off x="1233375" y="3374426"/>
            <a:ext cx="460745" cy="921492"/>
            <a:chOff x="5574866" y="-501059"/>
            <a:chExt cx="95250" cy="190500"/>
          </a:xfrm>
          <a:noFill/>
        </p:grpSpPr>
        <p:sp>
          <p:nvSpPr>
            <p:cNvPr id="55" name="任意多边形: 形状 54">
              <a:extLst>
                <a:ext uri="{FF2B5EF4-FFF2-40B4-BE49-F238E27FC236}">
                  <a16:creationId xmlns:a16="http://schemas.microsoft.com/office/drawing/2014/main" id="{00C25ABC-AD84-4123-D66E-C1C294CD1127}"/>
                </a:ext>
              </a:extLst>
            </p:cNvPr>
            <p:cNvSpPr/>
            <p:nvPr/>
          </p:nvSpPr>
          <p:spPr>
            <a:xfrm>
              <a:off x="5574866" y="-501059"/>
              <a:ext cx="95250" cy="190500"/>
            </a:xfrm>
            <a:custGeom>
              <a:avLst/>
              <a:gdLst>
                <a:gd name="connsiteX0" fmla="*/ 19064 w 95250"/>
                <a:gd name="connsiteY0" fmla="*/ 104778 h 190500"/>
                <a:gd name="connsiteX1" fmla="*/ 19064 w 95250"/>
                <a:gd name="connsiteY1" fmla="*/ 28581 h 190500"/>
                <a:gd name="connsiteX2" fmla="*/ 47639 w 95250"/>
                <a:gd name="connsiteY2" fmla="*/ 6 h 190500"/>
                <a:gd name="connsiteX3" fmla="*/ 76214 w 95250"/>
                <a:gd name="connsiteY3" fmla="*/ 28581 h 190500"/>
                <a:gd name="connsiteX4" fmla="*/ 76214 w 95250"/>
                <a:gd name="connsiteY4" fmla="*/ 104778 h 190500"/>
                <a:gd name="connsiteX5" fmla="*/ 95264 w 95250"/>
                <a:gd name="connsiteY5" fmla="*/ 142881 h 190500"/>
                <a:gd name="connsiteX6" fmla="*/ 47639 w 95250"/>
                <a:gd name="connsiteY6" fmla="*/ 190506 h 190500"/>
                <a:gd name="connsiteX7" fmla="*/ 14 w 95250"/>
                <a:gd name="connsiteY7" fmla="*/ 142881 h 190500"/>
                <a:gd name="connsiteX8" fmla="*/ 19064 w 95250"/>
                <a:gd name="connsiteY8" fmla="*/ 104778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0">
                  <a:moveTo>
                    <a:pt x="19064" y="104778"/>
                  </a:moveTo>
                  <a:lnTo>
                    <a:pt x="19064" y="28581"/>
                  </a:lnTo>
                  <a:cubicBezTo>
                    <a:pt x="19064" y="12799"/>
                    <a:pt x="31857" y="6"/>
                    <a:pt x="47639" y="6"/>
                  </a:cubicBezTo>
                  <a:cubicBezTo>
                    <a:pt x="63420" y="6"/>
                    <a:pt x="76214" y="12799"/>
                    <a:pt x="76214" y="28581"/>
                  </a:cubicBezTo>
                  <a:lnTo>
                    <a:pt x="76214" y="104778"/>
                  </a:lnTo>
                  <a:cubicBezTo>
                    <a:pt x="87782" y="113466"/>
                    <a:pt x="95264" y="127300"/>
                    <a:pt x="95264" y="142881"/>
                  </a:cubicBezTo>
                  <a:cubicBezTo>
                    <a:pt x="95264" y="169183"/>
                    <a:pt x="73941" y="190506"/>
                    <a:pt x="47639" y="190506"/>
                  </a:cubicBezTo>
                  <a:cubicBezTo>
                    <a:pt x="21336" y="190506"/>
                    <a:pt x="14" y="169183"/>
                    <a:pt x="14" y="142881"/>
                  </a:cubicBezTo>
                  <a:cubicBezTo>
                    <a:pt x="14" y="127300"/>
                    <a:pt x="7496" y="113466"/>
                    <a:pt x="19064" y="104778"/>
                  </a:cubicBezTo>
                  <a:close/>
                </a:path>
              </a:pathLst>
            </a:custGeom>
            <a:noFill/>
            <a:ln w="44450" cap="flat">
              <a:solidFill>
                <a:schemeClr val="tx1"/>
              </a:solidFill>
              <a:prstDash val="solid"/>
              <a:round/>
            </a:ln>
          </p:spPr>
          <p:txBody>
            <a:bodyPr rtlCol="0" anchor="ctr">
              <a:noAutofit/>
            </a:bodyPr>
            <a:lstStyle/>
            <a:p>
              <a:endParaRPr lang="zh-CN" altLang="en-US"/>
            </a:p>
          </p:txBody>
        </p:sp>
        <p:sp>
          <p:nvSpPr>
            <p:cNvPr id="56" name="任意多边形: 形状 55">
              <a:extLst>
                <a:ext uri="{FF2B5EF4-FFF2-40B4-BE49-F238E27FC236}">
                  <a16:creationId xmlns:a16="http://schemas.microsoft.com/office/drawing/2014/main" id="{9B22EEA8-68CF-6DA7-AE2B-16003449530F}"/>
                </a:ext>
              </a:extLst>
            </p:cNvPr>
            <p:cNvSpPr/>
            <p:nvPr/>
          </p:nvSpPr>
          <p:spPr>
            <a:xfrm>
              <a:off x="5622491" y="-439146"/>
              <a:ext cx="4762" cy="61912"/>
            </a:xfrm>
            <a:custGeom>
              <a:avLst/>
              <a:gdLst>
                <a:gd name="connsiteX0" fmla="*/ 14 w 4762"/>
                <a:gd name="connsiteY0" fmla="*/ 6 h 61912"/>
                <a:gd name="connsiteX1" fmla="*/ 14 w 4762"/>
                <a:gd name="connsiteY1" fmla="*/ 61919 h 61912"/>
              </a:gdLst>
              <a:ahLst/>
              <a:cxnLst>
                <a:cxn ang="0">
                  <a:pos x="connsiteX0" y="connsiteY0"/>
                </a:cxn>
                <a:cxn ang="0">
                  <a:pos x="connsiteX1" y="connsiteY1"/>
                </a:cxn>
              </a:cxnLst>
              <a:rect l="l" t="t" r="r" b="b"/>
              <a:pathLst>
                <a:path w="4762" h="61912">
                  <a:moveTo>
                    <a:pt x="14" y="6"/>
                  </a:moveTo>
                  <a:lnTo>
                    <a:pt x="14" y="61919"/>
                  </a:lnTo>
                </a:path>
              </a:pathLst>
            </a:custGeom>
            <a:noFill/>
            <a:ln w="44450" cap="rnd">
              <a:solidFill>
                <a:schemeClr val="tx1"/>
              </a:solidFill>
              <a:prstDash val="solid"/>
              <a:round/>
            </a:ln>
          </p:spPr>
          <p:txBody>
            <a:bodyPr rtlCol="0" anchor="ctr">
              <a:noAutofit/>
            </a:bodyPr>
            <a:lstStyle/>
            <a:p>
              <a:endParaRPr lang="zh-CN" altLang="en-US"/>
            </a:p>
          </p:txBody>
        </p:sp>
        <p:sp>
          <p:nvSpPr>
            <p:cNvPr id="57" name="任意多边形: 形状 56">
              <a:extLst>
                <a:ext uri="{FF2B5EF4-FFF2-40B4-BE49-F238E27FC236}">
                  <a16:creationId xmlns:a16="http://schemas.microsoft.com/office/drawing/2014/main" id="{D73179F0-C193-D732-65B4-494645E29363}"/>
                </a:ext>
              </a:extLst>
            </p:cNvPr>
            <p:cNvSpPr/>
            <p:nvPr/>
          </p:nvSpPr>
          <p:spPr>
            <a:xfrm>
              <a:off x="5603441" y="-377234"/>
              <a:ext cx="38100" cy="38100"/>
            </a:xfrm>
            <a:custGeom>
              <a:avLst/>
              <a:gdLst>
                <a:gd name="connsiteX0" fmla="*/ 38114 w 38100"/>
                <a:gd name="connsiteY0" fmla="*/ 19056 h 38100"/>
                <a:gd name="connsiteX1" fmla="*/ 19064 w 38100"/>
                <a:gd name="connsiteY1" fmla="*/ 38106 h 38100"/>
                <a:gd name="connsiteX2" fmla="*/ 14 w 38100"/>
                <a:gd name="connsiteY2" fmla="*/ 19056 h 38100"/>
                <a:gd name="connsiteX3" fmla="*/ 19064 w 38100"/>
                <a:gd name="connsiteY3" fmla="*/ 6 h 38100"/>
                <a:gd name="connsiteX4" fmla="*/ 38114 w 38100"/>
                <a:gd name="connsiteY4" fmla="*/ 1905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14" y="19056"/>
                  </a:moveTo>
                  <a:cubicBezTo>
                    <a:pt x="38114" y="29577"/>
                    <a:pt x="29585" y="38106"/>
                    <a:pt x="19064" y="38106"/>
                  </a:cubicBezTo>
                  <a:cubicBezTo>
                    <a:pt x="8543" y="38106"/>
                    <a:pt x="14" y="29577"/>
                    <a:pt x="14" y="19056"/>
                  </a:cubicBezTo>
                  <a:cubicBezTo>
                    <a:pt x="14" y="8535"/>
                    <a:pt x="8543" y="6"/>
                    <a:pt x="19064" y="6"/>
                  </a:cubicBezTo>
                  <a:cubicBezTo>
                    <a:pt x="29585" y="6"/>
                    <a:pt x="38114" y="8535"/>
                    <a:pt x="38114" y="19056"/>
                  </a:cubicBezTo>
                  <a:close/>
                </a:path>
              </a:pathLst>
            </a:custGeom>
            <a:noFill/>
            <a:ln w="44450" cap="flat">
              <a:solidFill>
                <a:schemeClr val="tx1"/>
              </a:solidFill>
              <a:prstDash val="solid"/>
              <a:round/>
            </a:ln>
          </p:spPr>
          <p:txBody>
            <a:bodyPr rtlCol="0" anchor="ctr">
              <a:noAutofit/>
            </a:bodyPr>
            <a:lstStyle/>
            <a:p>
              <a:endParaRPr lang="zh-CN" altLang="en-US"/>
            </a:p>
          </p:txBody>
        </p:sp>
      </p:grpSp>
      <p:grpSp>
        <p:nvGrpSpPr>
          <p:cNvPr id="60" name="组合 59">
            <a:extLst>
              <a:ext uri="{FF2B5EF4-FFF2-40B4-BE49-F238E27FC236}">
                <a16:creationId xmlns:a16="http://schemas.microsoft.com/office/drawing/2014/main" id="{B4316AAE-A6DA-C3A6-FD3B-611DCFA0EB96}"/>
              </a:ext>
            </a:extLst>
          </p:cNvPr>
          <p:cNvGrpSpPr/>
          <p:nvPr/>
        </p:nvGrpSpPr>
        <p:grpSpPr>
          <a:xfrm rot="16200000">
            <a:off x="10183179" y="-529377"/>
            <a:ext cx="349425" cy="2219082"/>
            <a:chOff x="9962975" y="1137951"/>
            <a:chExt cx="349425" cy="2219082"/>
          </a:xfrm>
        </p:grpSpPr>
        <p:sp>
          <p:nvSpPr>
            <p:cNvPr id="61" name="椭圆 60">
              <a:extLst>
                <a:ext uri="{FF2B5EF4-FFF2-40B4-BE49-F238E27FC236}">
                  <a16:creationId xmlns:a16="http://schemas.microsoft.com/office/drawing/2014/main" id="{4999DA0E-90B5-8E12-2836-E2EB2B6EB5BD}"/>
                </a:ext>
              </a:extLst>
            </p:cNvPr>
            <p:cNvSpPr>
              <a:spLocks/>
            </p:cNvSpPr>
            <p:nvPr/>
          </p:nvSpPr>
          <p:spPr>
            <a:xfrm>
              <a:off x="10200042" y="2947586"/>
              <a:ext cx="112358" cy="112358"/>
            </a:xfrm>
            <a:prstGeom prst="ellipse">
              <a:avLst/>
            </a:prstGeom>
            <a:noFill/>
            <a:ln w="34925" cap="rnd">
              <a:solidFill>
                <a:schemeClr val="tx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cxnSp>
          <p:nvCxnSpPr>
            <p:cNvPr id="62" name="直接连接符 61">
              <a:extLst>
                <a:ext uri="{FF2B5EF4-FFF2-40B4-BE49-F238E27FC236}">
                  <a16:creationId xmlns:a16="http://schemas.microsoft.com/office/drawing/2014/main" id="{B09B2D64-8493-CFBE-DF1C-F383C0EE6017}"/>
                </a:ext>
              </a:extLst>
            </p:cNvPr>
            <p:cNvCxnSpPr>
              <a:cxnSpLocks/>
            </p:cNvCxnSpPr>
            <p:nvPr/>
          </p:nvCxnSpPr>
          <p:spPr>
            <a:xfrm flipV="1">
              <a:off x="10256221" y="1317552"/>
              <a:ext cx="0" cy="1509068"/>
            </a:xfrm>
            <a:prstGeom prst="line">
              <a:avLst/>
            </a:prstGeom>
            <a:noFill/>
            <a:ln w="34925" cap="rnd">
              <a:solidFill>
                <a:schemeClr val="tx1"/>
              </a:solidFill>
              <a:prstDash val="solid"/>
              <a:round/>
            </a:ln>
          </p:spPr>
        </p:cxnSp>
        <p:cxnSp>
          <p:nvCxnSpPr>
            <p:cNvPr id="63" name="直接连接符 62">
              <a:extLst>
                <a:ext uri="{FF2B5EF4-FFF2-40B4-BE49-F238E27FC236}">
                  <a16:creationId xmlns:a16="http://schemas.microsoft.com/office/drawing/2014/main" id="{8DAE6B00-B7F5-35AC-014C-29E0030FB979}"/>
                </a:ext>
              </a:extLst>
            </p:cNvPr>
            <p:cNvCxnSpPr>
              <a:cxnSpLocks/>
            </p:cNvCxnSpPr>
            <p:nvPr/>
          </p:nvCxnSpPr>
          <p:spPr>
            <a:xfrm flipV="1">
              <a:off x="10019154" y="1403387"/>
              <a:ext cx="0" cy="1953646"/>
            </a:xfrm>
            <a:prstGeom prst="line">
              <a:avLst/>
            </a:prstGeom>
            <a:noFill/>
            <a:ln w="34925" cap="rnd">
              <a:solidFill>
                <a:schemeClr val="tx1"/>
              </a:solidFill>
              <a:prstDash val="solid"/>
              <a:round/>
            </a:ln>
          </p:spPr>
        </p:cxnSp>
        <p:grpSp>
          <p:nvGrpSpPr>
            <p:cNvPr id="64" name="组合 63">
              <a:extLst>
                <a:ext uri="{FF2B5EF4-FFF2-40B4-BE49-F238E27FC236}">
                  <a16:creationId xmlns:a16="http://schemas.microsoft.com/office/drawing/2014/main" id="{8D359A22-9713-B340-631E-471B2C9CB8D2}"/>
                </a:ext>
              </a:extLst>
            </p:cNvPr>
            <p:cNvGrpSpPr>
              <a:grpSpLocks/>
            </p:cNvGrpSpPr>
            <p:nvPr/>
          </p:nvGrpSpPr>
          <p:grpSpPr>
            <a:xfrm>
              <a:off x="9962975" y="1137951"/>
              <a:ext cx="112358" cy="112358"/>
              <a:chOff x="8977754" y="644943"/>
              <a:chExt cx="864746" cy="1509068"/>
            </a:xfrm>
          </p:grpSpPr>
          <p:cxnSp>
            <p:nvCxnSpPr>
              <p:cNvPr id="65" name="直接连接符 64">
                <a:extLst>
                  <a:ext uri="{FF2B5EF4-FFF2-40B4-BE49-F238E27FC236}">
                    <a16:creationId xmlns:a16="http://schemas.microsoft.com/office/drawing/2014/main" id="{255D6625-62D8-2168-E78D-B2187B576730}"/>
                  </a:ext>
                </a:extLst>
              </p:cNvPr>
              <p:cNvCxnSpPr>
                <a:cxnSpLocks/>
              </p:cNvCxnSpPr>
              <p:nvPr/>
            </p:nvCxnSpPr>
            <p:spPr>
              <a:xfrm flipV="1">
                <a:off x="9410127" y="644943"/>
                <a:ext cx="0" cy="1509068"/>
              </a:xfrm>
              <a:prstGeom prst="line">
                <a:avLst/>
              </a:prstGeom>
              <a:noFill/>
              <a:ln w="34925" cap="rnd">
                <a:solidFill>
                  <a:schemeClr val="tx1"/>
                </a:solidFill>
                <a:prstDash val="solid"/>
                <a:round/>
              </a:ln>
            </p:spPr>
          </p:cxnSp>
          <p:cxnSp>
            <p:nvCxnSpPr>
              <p:cNvPr id="66" name="直接连接符 65">
                <a:extLst>
                  <a:ext uri="{FF2B5EF4-FFF2-40B4-BE49-F238E27FC236}">
                    <a16:creationId xmlns:a16="http://schemas.microsoft.com/office/drawing/2014/main" id="{D460129B-1E71-C08D-939F-D0B261015C15}"/>
                  </a:ext>
                </a:extLst>
              </p:cNvPr>
              <p:cNvCxnSpPr>
                <a:cxnSpLocks/>
              </p:cNvCxnSpPr>
              <p:nvPr/>
            </p:nvCxnSpPr>
            <p:spPr>
              <a:xfrm>
                <a:off x="8977754" y="1399477"/>
                <a:ext cx="864746" cy="0"/>
              </a:xfrm>
              <a:prstGeom prst="line">
                <a:avLst/>
              </a:prstGeom>
              <a:noFill/>
              <a:ln w="34925" cap="rnd">
                <a:solidFill>
                  <a:schemeClr val="tx1"/>
                </a:solidFill>
                <a:prstDash val="solid"/>
                <a:round/>
              </a:ln>
            </p:spPr>
          </p:cxnSp>
        </p:grpSp>
      </p:grpSp>
      <p:grpSp>
        <p:nvGrpSpPr>
          <p:cNvPr id="212" name="组合 211">
            <a:extLst>
              <a:ext uri="{FF2B5EF4-FFF2-40B4-BE49-F238E27FC236}">
                <a16:creationId xmlns:a16="http://schemas.microsoft.com/office/drawing/2014/main" id="{EB4127F9-ECC7-3A7D-E26C-3E74348420DF}"/>
              </a:ext>
            </a:extLst>
          </p:cNvPr>
          <p:cNvGrpSpPr/>
          <p:nvPr/>
        </p:nvGrpSpPr>
        <p:grpSpPr>
          <a:xfrm>
            <a:off x="2295828" y="3338191"/>
            <a:ext cx="1987369" cy="1091774"/>
            <a:chOff x="7259320" y="2209800"/>
            <a:chExt cx="2959100" cy="1625600"/>
          </a:xfrm>
          <a:solidFill>
            <a:schemeClr val="accent4"/>
          </a:solidFill>
        </p:grpSpPr>
        <p:sp>
          <p:nvSpPr>
            <p:cNvPr id="213" name="椭圆 212">
              <a:extLst>
                <a:ext uri="{FF2B5EF4-FFF2-40B4-BE49-F238E27FC236}">
                  <a16:creationId xmlns:a16="http://schemas.microsoft.com/office/drawing/2014/main" id="{39C53FD0-F4B6-4266-8D65-6EBBC67584D8}"/>
                </a:ext>
              </a:extLst>
            </p:cNvPr>
            <p:cNvSpPr/>
            <p:nvPr/>
          </p:nvSpPr>
          <p:spPr>
            <a:xfrm>
              <a:off x="7259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4" name="椭圆 213">
              <a:extLst>
                <a:ext uri="{FF2B5EF4-FFF2-40B4-BE49-F238E27FC236}">
                  <a16:creationId xmlns:a16="http://schemas.microsoft.com/office/drawing/2014/main" id="{26CC8ACF-A62C-78C0-5D67-163D0EC28332}"/>
                </a:ext>
              </a:extLst>
            </p:cNvPr>
            <p:cNvSpPr/>
            <p:nvPr/>
          </p:nvSpPr>
          <p:spPr>
            <a:xfrm>
              <a:off x="7449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5" name="椭圆 214">
              <a:extLst>
                <a:ext uri="{FF2B5EF4-FFF2-40B4-BE49-F238E27FC236}">
                  <a16:creationId xmlns:a16="http://schemas.microsoft.com/office/drawing/2014/main" id="{D116E71B-A154-A2C9-63BA-C75D993B629A}"/>
                </a:ext>
              </a:extLst>
            </p:cNvPr>
            <p:cNvSpPr/>
            <p:nvPr/>
          </p:nvSpPr>
          <p:spPr>
            <a:xfrm>
              <a:off x="7640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6" name="椭圆 215">
              <a:extLst>
                <a:ext uri="{FF2B5EF4-FFF2-40B4-BE49-F238E27FC236}">
                  <a16:creationId xmlns:a16="http://schemas.microsoft.com/office/drawing/2014/main" id="{FBC1C9E2-7CEA-55FB-9D8F-8D327D6D0A9E}"/>
                </a:ext>
              </a:extLst>
            </p:cNvPr>
            <p:cNvSpPr/>
            <p:nvPr/>
          </p:nvSpPr>
          <p:spPr>
            <a:xfrm>
              <a:off x="7830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7" name="椭圆 216">
              <a:extLst>
                <a:ext uri="{FF2B5EF4-FFF2-40B4-BE49-F238E27FC236}">
                  <a16:creationId xmlns:a16="http://schemas.microsoft.com/office/drawing/2014/main" id="{77C0CBED-63F0-FA7F-DAF0-50E734FDF5A3}"/>
                </a:ext>
              </a:extLst>
            </p:cNvPr>
            <p:cNvSpPr/>
            <p:nvPr/>
          </p:nvSpPr>
          <p:spPr>
            <a:xfrm>
              <a:off x="8021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8" name="椭圆 217">
              <a:extLst>
                <a:ext uri="{FF2B5EF4-FFF2-40B4-BE49-F238E27FC236}">
                  <a16:creationId xmlns:a16="http://schemas.microsoft.com/office/drawing/2014/main" id="{886D8DD3-487E-0D37-F9DF-1C28F9A56C4F}"/>
                </a:ext>
              </a:extLst>
            </p:cNvPr>
            <p:cNvSpPr/>
            <p:nvPr/>
          </p:nvSpPr>
          <p:spPr>
            <a:xfrm>
              <a:off x="8211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9" name="椭圆 218">
              <a:extLst>
                <a:ext uri="{FF2B5EF4-FFF2-40B4-BE49-F238E27FC236}">
                  <a16:creationId xmlns:a16="http://schemas.microsoft.com/office/drawing/2014/main" id="{33A66BFC-B372-F0CB-9CEA-04D1A07FA8EC}"/>
                </a:ext>
              </a:extLst>
            </p:cNvPr>
            <p:cNvSpPr/>
            <p:nvPr/>
          </p:nvSpPr>
          <p:spPr>
            <a:xfrm>
              <a:off x="8402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0" name="椭圆 219">
              <a:extLst>
                <a:ext uri="{FF2B5EF4-FFF2-40B4-BE49-F238E27FC236}">
                  <a16:creationId xmlns:a16="http://schemas.microsoft.com/office/drawing/2014/main" id="{9849C18D-B71A-F8DF-C7F2-3FB70ABC8C99}"/>
                </a:ext>
              </a:extLst>
            </p:cNvPr>
            <p:cNvSpPr/>
            <p:nvPr/>
          </p:nvSpPr>
          <p:spPr>
            <a:xfrm>
              <a:off x="8592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1" name="椭圆 220">
              <a:extLst>
                <a:ext uri="{FF2B5EF4-FFF2-40B4-BE49-F238E27FC236}">
                  <a16:creationId xmlns:a16="http://schemas.microsoft.com/office/drawing/2014/main" id="{E948AA5B-36FD-8946-E1C3-3689C766FC5E}"/>
                </a:ext>
              </a:extLst>
            </p:cNvPr>
            <p:cNvSpPr/>
            <p:nvPr/>
          </p:nvSpPr>
          <p:spPr>
            <a:xfrm>
              <a:off x="8783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2" name="椭圆 221">
              <a:extLst>
                <a:ext uri="{FF2B5EF4-FFF2-40B4-BE49-F238E27FC236}">
                  <a16:creationId xmlns:a16="http://schemas.microsoft.com/office/drawing/2014/main" id="{388C96A6-C93F-071F-E142-0C05E2C12D0C}"/>
                </a:ext>
              </a:extLst>
            </p:cNvPr>
            <p:cNvSpPr/>
            <p:nvPr/>
          </p:nvSpPr>
          <p:spPr>
            <a:xfrm>
              <a:off x="8973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3" name="椭圆 222">
              <a:extLst>
                <a:ext uri="{FF2B5EF4-FFF2-40B4-BE49-F238E27FC236}">
                  <a16:creationId xmlns:a16="http://schemas.microsoft.com/office/drawing/2014/main" id="{4DF3AA16-76DB-28F9-5792-95DD87C6597C}"/>
                </a:ext>
              </a:extLst>
            </p:cNvPr>
            <p:cNvSpPr/>
            <p:nvPr/>
          </p:nvSpPr>
          <p:spPr>
            <a:xfrm>
              <a:off x="9164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4" name="椭圆 223">
              <a:extLst>
                <a:ext uri="{FF2B5EF4-FFF2-40B4-BE49-F238E27FC236}">
                  <a16:creationId xmlns:a16="http://schemas.microsoft.com/office/drawing/2014/main" id="{BE40E945-D4BF-8BCE-0290-F85670D24390}"/>
                </a:ext>
              </a:extLst>
            </p:cNvPr>
            <p:cNvSpPr/>
            <p:nvPr/>
          </p:nvSpPr>
          <p:spPr>
            <a:xfrm>
              <a:off x="9354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5" name="椭圆 224">
              <a:extLst>
                <a:ext uri="{FF2B5EF4-FFF2-40B4-BE49-F238E27FC236}">
                  <a16:creationId xmlns:a16="http://schemas.microsoft.com/office/drawing/2014/main" id="{F90E5903-543F-9004-020E-F0B88B832402}"/>
                </a:ext>
              </a:extLst>
            </p:cNvPr>
            <p:cNvSpPr/>
            <p:nvPr/>
          </p:nvSpPr>
          <p:spPr>
            <a:xfrm>
              <a:off x="9545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6" name="椭圆 225">
              <a:extLst>
                <a:ext uri="{FF2B5EF4-FFF2-40B4-BE49-F238E27FC236}">
                  <a16:creationId xmlns:a16="http://schemas.microsoft.com/office/drawing/2014/main" id="{D168D22B-EAAF-6D0F-A626-6FAD58A997F0}"/>
                </a:ext>
              </a:extLst>
            </p:cNvPr>
            <p:cNvSpPr/>
            <p:nvPr/>
          </p:nvSpPr>
          <p:spPr>
            <a:xfrm>
              <a:off x="9735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7" name="椭圆 226">
              <a:extLst>
                <a:ext uri="{FF2B5EF4-FFF2-40B4-BE49-F238E27FC236}">
                  <a16:creationId xmlns:a16="http://schemas.microsoft.com/office/drawing/2014/main" id="{E8C4B300-6A30-CD5D-B768-DA4020E48680}"/>
                </a:ext>
              </a:extLst>
            </p:cNvPr>
            <p:cNvSpPr/>
            <p:nvPr/>
          </p:nvSpPr>
          <p:spPr>
            <a:xfrm>
              <a:off x="9926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8" name="椭圆 227">
              <a:extLst>
                <a:ext uri="{FF2B5EF4-FFF2-40B4-BE49-F238E27FC236}">
                  <a16:creationId xmlns:a16="http://schemas.microsoft.com/office/drawing/2014/main" id="{B79B0EB6-2274-613C-0886-4D9879AE61A9}"/>
                </a:ext>
              </a:extLst>
            </p:cNvPr>
            <p:cNvSpPr/>
            <p:nvPr/>
          </p:nvSpPr>
          <p:spPr>
            <a:xfrm>
              <a:off x="10116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9" name="椭圆 228">
              <a:extLst>
                <a:ext uri="{FF2B5EF4-FFF2-40B4-BE49-F238E27FC236}">
                  <a16:creationId xmlns:a16="http://schemas.microsoft.com/office/drawing/2014/main" id="{BB84CE0C-2C84-13C7-643B-64B18B6992A8}"/>
                </a:ext>
              </a:extLst>
            </p:cNvPr>
            <p:cNvSpPr/>
            <p:nvPr/>
          </p:nvSpPr>
          <p:spPr>
            <a:xfrm>
              <a:off x="7259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0" name="椭圆 229">
              <a:extLst>
                <a:ext uri="{FF2B5EF4-FFF2-40B4-BE49-F238E27FC236}">
                  <a16:creationId xmlns:a16="http://schemas.microsoft.com/office/drawing/2014/main" id="{366C34B0-1F58-5156-1A49-88FD471735A9}"/>
                </a:ext>
              </a:extLst>
            </p:cNvPr>
            <p:cNvSpPr/>
            <p:nvPr/>
          </p:nvSpPr>
          <p:spPr>
            <a:xfrm>
              <a:off x="7449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1" name="椭圆 230">
              <a:extLst>
                <a:ext uri="{FF2B5EF4-FFF2-40B4-BE49-F238E27FC236}">
                  <a16:creationId xmlns:a16="http://schemas.microsoft.com/office/drawing/2014/main" id="{188226F4-770D-CC08-08DE-F5E94AB7D45E}"/>
                </a:ext>
              </a:extLst>
            </p:cNvPr>
            <p:cNvSpPr/>
            <p:nvPr/>
          </p:nvSpPr>
          <p:spPr>
            <a:xfrm>
              <a:off x="7640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2" name="椭圆 231">
              <a:extLst>
                <a:ext uri="{FF2B5EF4-FFF2-40B4-BE49-F238E27FC236}">
                  <a16:creationId xmlns:a16="http://schemas.microsoft.com/office/drawing/2014/main" id="{F0DE5D45-D28B-3CE3-28EF-143C52DEC132}"/>
                </a:ext>
              </a:extLst>
            </p:cNvPr>
            <p:cNvSpPr/>
            <p:nvPr/>
          </p:nvSpPr>
          <p:spPr>
            <a:xfrm>
              <a:off x="7830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3" name="椭圆 232">
              <a:extLst>
                <a:ext uri="{FF2B5EF4-FFF2-40B4-BE49-F238E27FC236}">
                  <a16:creationId xmlns:a16="http://schemas.microsoft.com/office/drawing/2014/main" id="{A9EB02DE-EAF4-4357-BE94-49C1423643F8}"/>
                </a:ext>
              </a:extLst>
            </p:cNvPr>
            <p:cNvSpPr/>
            <p:nvPr/>
          </p:nvSpPr>
          <p:spPr>
            <a:xfrm>
              <a:off x="8021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4" name="椭圆 233">
              <a:extLst>
                <a:ext uri="{FF2B5EF4-FFF2-40B4-BE49-F238E27FC236}">
                  <a16:creationId xmlns:a16="http://schemas.microsoft.com/office/drawing/2014/main" id="{C5305348-C0F4-CF9F-22B1-1ED80D160FA0}"/>
                </a:ext>
              </a:extLst>
            </p:cNvPr>
            <p:cNvSpPr/>
            <p:nvPr/>
          </p:nvSpPr>
          <p:spPr>
            <a:xfrm>
              <a:off x="8211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5" name="椭圆 234">
              <a:extLst>
                <a:ext uri="{FF2B5EF4-FFF2-40B4-BE49-F238E27FC236}">
                  <a16:creationId xmlns:a16="http://schemas.microsoft.com/office/drawing/2014/main" id="{ED3060F8-95DD-C3FD-AA6E-1FE5055C18F9}"/>
                </a:ext>
              </a:extLst>
            </p:cNvPr>
            <p:cNvSpPr/>
            <p:nvPr/>
          </p:nvSpPr>
          <p:spPr>
            <a:xfrm>
              <a:off x="8402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6" name="椭圆 235">
              <a:extLst>
                <a:ext uri="{FF2B5EF4-FFF2-40B4-BE49-F238E27FC236}">
                  <a16:creationId xmlns:a16="http://schemas.microsoft.com/office/drawing/2014/main" id="{5C0E65D0-9FC7-FC43-7C32-F3130A431906}"/>
                </a:ext>
              </a:extLst>
            </p:cNvPr>
            <p:cNvSpPr/>
            <p:nvPr/>
          </p:nvSpPr>
          <p:spPr>
            <a:xfrm>
              <a:off x="8592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7" name="椭圆 236">
              <a:extLst>
                <a:ext uri="{FF2B5EF4-FFF2-40B4-BE49-F238E27FC236}">
                  <a16:creationId xmlns:a16="http://schemas.microsoft.com/office/drawing/2014/main" id="{49237FAD-2A98-ACCA-7663-16ACD114B782}"/>
                </a:ext>
              </a:extLst>
            </p:cNvPr>
            <p:cNvSpPr/>
            <p:nvPr/>
          </p:nvSpPr>
          <p:spPr>
            <a:xfrm>
              <a:off x="8783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8" name="椭圆 237">
              <a:extLst>
                <a:ext uri="{FF2B5EF4-FFF2-40B4-BE49-F238E27FC236}">
                  <a16:creationId xmlns:a16="http://schemas.microsoft.com/office/drawing/2014/main" id="{C2215C42-CE69-CE1A-26DE-AC5463A1559E}"/>
                </a:ext>
              </a:extLst>
            </p:cNvPr>
            <p:cNvSpPr/>
            <p:nvPr/>
          </p:nvSpPr>
          <p:spPr>
            <a:xfrm>
              <a:off x="8973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9" name="椭圆 238">
              <a:extLst>
                <a:ext uri="{FF2B5EF4-FFF2-40B4-BE49-F238E27FC236}">
                  <a16:creationId xmlns:a16="http://schemas.microsoft.com/office/drawing/2014/main" id="{BF92A69B-55CD-BE0F-EEA0-6207064288A2}"/>
                </a:ext>
              </a:extLst>
            </p:cNvPr>
            <p:cNvSpPr/>
            <p:nvPr/>
          </p:nvSpPr>
          <p:spPr>
            <a:xfrm>
              <a:off x="9164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0" name="椭圆 239">
              <a:extLst>
                <a:ext uri="{FF2B5EF4-FFF2-40B4-BE49-F238E27FC236}">
                  <a16:creationId xmlns:a16="http://schemas.microsoft.com/office/drawing/2014/main" id="{242E5725-600B-5BF9-1F99-976D4E5C4877}"/>
                </a:ext>
              </a:extLst>
            </p:cNvPr>
            <p:cNvSpPr/>
            <p:nvPr/>
          </p:nvSpPr>
          <p:spPr>
            <a:xfrm>
              <a:off x="9354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1" name="椭圆 240">
              <a:extLst>
                <a:ext uri="{FF2B5EF4-FFF2-40B4-BE49-F238E27FC236}">
                  <a16:creationId xmlns:a16="http://schemas.microsoft.com/office/drawing/2014/main" id="{1BA662AD-DA34-9360-A89D-56EF7A5F01D5}"/>
                </a:ext>
              </a:extLst>
            </p:cNvPr>
            <p:cNvSpPr/>
            <p:nvPr/>
          </p:nvSpPr>
          <p:spPr>
            <a:xfrm>
              <a:off x="9545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2" name="椭圆 241">
              <a:extLst>
                <a:ext uri="{FF2B5EF4-FFF2-40B4-BE49-F238E27FC236}">
                  <a16:creationId xmlns:a16="http://schemas.microsoft.com/office/drawing/2014/main" id="{081AE7C3-C14A-AFD8-A55C-77E88310CD68}"/>
                </a:ext>
              </a:extLst>
            </p:cNvPr>
            <p:cNvSpPr/>
            <p:nvPr/>
          </p:nvSpPr>
          <p:spPr>
            <a:xfrm>
              <a:off x="9735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3" name="椭圆 242">
              <a:extLst>
                <a:ext uri="{FF2B5EF4-FFF2-40B4-BE49-F238E27FC236}">
                  <a16:creationId xmlns:a16="http://schemas.microsoft.com/office/drawing/2014/main" id="{0FB5D3D6-768C-CC40-E677-9E097887D779}"/>
                </a:ext>
              </a:extLst>
            </p:cNvPr>
            <p:cNvSpPr/>
            <p:nvPr/>
          </p:nvSpPr>
          <p:spPr>
            <a:xfrm>
              <a:off x="9926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4" name="椭圆 243">
              <a:extLst>
                <a:ext uri="{FF2B5EF4-FFF2-40B4-BE49-F238E27FC236}">
                  <a16:creationId xmlns:a16="http://schemas.microsoft.com/office/drawing/2014/main" id="{BD7B2C4E-3349-9D58-2677-870FDD430C95}"/>
                </a:ext>
              </a:extLst>
            </p:cNvPr>
            <p:cNvSpPr/>
            <p:nvPr/>
          </p:nvSpPr>
          <p:spPr>
            <a:xfrm>
              <a:off x="10116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5" name="椭圆 244">
              <a:extLst>
                <a:ext uri="{FF2B5EF4-FFF2-40B4-BE49-F238E27FC236}">
                  <a16:creationId xmlns:a16="http://schemas.microsoft.com/office/drawing/2014/main" id="{51A391A9-DD39-51CF-9BEA-A127D35F88E3}"/>
                </a:ext>
              </a:extLst>
            </p:cNvPr>
            <p:cNvSpPr/>
            <p:nvPr/>
          </p:nvSpPr>
          <p:spPr>
            <a:xfrm>
              <a:off x="7259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6" name="椭圆 245">
              <a:extLst>
                <a:ext uri="{FF2B5EF4-FFF2-40B4-BE49-F238E27FC236}">
                  <a16:creationId xmlns:a16="http://schemas.microsoft.com/office/drawing/2014/main" id="{3D9D7456-F0A7-F265-8EE0-83256DEAEC47}"/>
                </a:ext>
              </a:extLst>
            </p:cNvPr>
            <p:cNvSpPr/>
            <p:nvPr/>
          </p:nvSpPr>
          <p:spPr>
            <a:xfrm>
              <a:off x="7449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7" name="椭圆 246">
              <a:extLst>
                <a:ext uri="{FF2B5EF4-FFF2-40B4-BE49-F238E27FC236}">
                  <a16:creationId xmlns:a16="http://schemas.microsoft.com/office/drawing/2014/main" id="{B8F6F827-D374-36CF-713A-1CDB87CC02A0}"/>
                </a:ext>
              </a:extLst>
            </p:cNvPr>
            <p:cNvSpPr/>
            <p:nvPr/>
          </p:nvSpPr>
          <p:spPr>
            <a:xfrm>
              <a:off x="7640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8" name="椭圆 247">
              <a:extLst>
                <a:ext uri="{FF2B5EF4-FFF2-40B4-BE49-F238E27FC236}">
                  <a16:creationId xmlns:a16="http://schemas.microsoft.com/office/drawing/2014/main" id="{102C10FF-A418-F1C9-7785-B64D0C54A1CD}"/>
                </a:ext>
              </a:extLst>
            </p:cNvPr>
            <p:cNvSpPr/>
            <p:nvPr/>
          </p:nvSpPr>
          <p:spPr>
            <a:xfrm>
              <a:off x="7830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9" name="椭圆 248">
              <a:extLst>
                <a:ext uri="{FF2B5EF4-FFF2-40B4-BE49-F238E27FC236}">
                  <a16:creationId xmlns:a16="http://schemas.microsoft.com/office/drawing/2014/main" id="{D553B7AB-4A78-63BE-7D54-97510C5F538A}"/>
                </a:ext>
              </a:extLst>
            </p:cNvPr>
            <p:cNvSpPr/>
            <p:nvPr/>
          </p:nvSpPr>
          <p:spPr>
            <a:xfrm>
              <a:off x="8021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0" name="椭圆 249">
              <a:extLst>
                <a:ext uri="{FF2B5EF4-FFF2-40B4-BE49-F238E27FC236}">
                  <a16:creationId xmlns:a16="http://schemas.microsoft.com/office/drawing/2014/main" id="{8A8F8F01-50E7-F169-9F9D-189D9C827D26}"/>
                </a:ext>
              </a:extLst>
            </p:cNvPr>
            <p:cNvSpPr/>
            <p:nvPr/>
          </p:nvSpPr>
          <p:spPr>
            <a:xfrm>
              <a:off x="8211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1" name="椭圆 250">
              <a:extLst>
                <a:ext uri="{FF2B5EF4-FFF2-40B4-BE49-F238E27FC236}">
                  <a16:creationId xmlns:a16="http://schemas.microsoft.com/office/drawing/2014/main" id="{91EEC6CD-9568-2DC3-F635-30A1E29C63AC}"/>
                </a:ext>
              </a:extLst>
            </p:cNvPr>
            <p:cNvSpPr/>
            <p:nvPr/>
          </p:nvSpPr>
          <p:spPr>
            <a:xfrm>
              <a:off x="8402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2" name="椭圆 251">
              <a:extLst>
                <a:ext uri="{FF2B5EF4-FFF2-40B4-BE49-F238E27FC236}">
                  <a16:creationId xmlns:a16="http://schemas.microsoft.com/office/drawing/2014/main" id="{AFD66189-A4B4-7136-3593-8DC44A2E2EDE}"/>
                </a:ext>
              </a:extLst>
            </p:cNvPr>
            <p:cNvSpPr/>
            <p:nvPr/>
          </p:nvSpPr>
          <p:spPr>
            <a:xfrm>
              <a:off x="8592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3" name="椭圆 252">
              <a:extLst>
                <a:ext uri="{FF2B5EF4-FFF2-40B4-BE49-F238E27FC236}">
                  <a16:creationId xmlns:a16="http://schemas.microsoft.com/office/drawing/2014/main" id="{BACBF3F3-CD1D-FB2E-CA6F-BD87B5F7932C}"/>
                </a:ext>
              </a:extLst>
            </p:cNvPr>
            <p:cNvSpPr/>
            <p:nvPr/>
          </p:nvSpPr>
          <p:spPr>
            <a:xfrm>
              <a:off x="8783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4" name="椭圆 253">
              <a:extLst>
                <a:ext uri="{FF2B5EF4-FFF2-40B4-BE49-F238E27FC236}">
                  <a16:creationId xmlns:a16="http://schemas.microsoft.com/office/drawing/2014/main" id="{A24C55E1-82A4-315C-5E26-5907E33D5C21}"/>
                </a:ext>
              </a:extLst>
            </p:cNvPr>
            <p:cNvSpPr/>
            <p:nvPr/>
          </p:nvSpPr>
          <p:spPr>
            <a:xfrm>
              <a:off x="8973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5" name="椭圆 254">
              <a:extLst>
                <a:ext uri="{FF2B5EF4-FFF2-40B4-BE49-F238E27FC236}">
                  <a16:creationId xmlns:a16="http://schemas.microsoft.com/office/drawing/2014/main" id="{86F8B174-F4D0-3559-A655-ED3348581699}"/>
                </a:ext>
              </a:extLst>
            </p:cNvPr>
            <p:cNvSpPr/>
            <p:nvPr/>
          </p:nvSpPr>
          <p:spPr>
            <a:xfrm>
              <a:off x="9164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6" name="椭圆 255">
              <a:extLst>
                <a:ext uri="{FF2B5EF4-FFF2-40B4-BE49-F238E27FC236}">
                  <a16:creationId xmlns:a16="http://schemas.microsoft.com/office/drawing/2014/main" id="{4728293D-D51C-62BD-8039-FA1688DD41BC}"/>
                </a:ext>
              </a:extLst>
            </p:cNvPr>
            <p:cNvSpPr/>
            <p:nvPr/>
          </p:nvSpPr>
          <p:spPr>
            <a:xfrm>
              <a:off x="9354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7" name="椭圆 256">
              <a:extLst>
                <a:ext uri="{FF2B5EF4-FFF2-40B4-BE49-F238E27FC236}">
                  <a16:creationId xmlns:a16="http://schemas.microsoft.com/office/drawing/2014/main" id="{34939E42-D863-C4D1-9B19-852B08F85AA2}"/>
                </a:ext>
              </a:extLst>
            </p:cNvPr>
            <p:cNvSpPr/>
            <p:nvPr/>
          </p:nvSpPr>
          <p:spPr>
            <a:xfrm>
              <a:off x="9545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8" name="椭圆 257">
              <a:extLst>
                <a:ext uri="{FF2B5EF4-FFF2-40B4-BE49-F238E27FC236}">
                  <a16:creationId xmlns:a16="http://schemas.microsoft.com/office/drawing/2014/main" id="{92D947A2-A9CD-2A5A-4205-EB6729DFA617}"/>
                </a:ext>
              </a:extLst>
            </p:cNvPr>
            <p:cNvSpPr/>
            <p:nvPr/>
          </p:nvSpPr>
          <p:spPr>
            <a:xfrm>
              <a:off x="9735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9" name="椭圆 258">
              <a:extLst>
                <a:ext uri="{FF2B5EF4-FFF2-40B4-BE49-F238E27FC236}">
                  <a16:creationId xmlns:a16="http://schemas.microsoft.com/office/drawing/2014/main" id="{7D39E623-D103-5445-F574-9928122B56DF}"/>
                </a:ext>
              </a:extLst>
            </p:cNvPr>
            <p:cNvSpPr/>
            <p:nvPr/>
          </p:nvSpPr>
          <p:spPr>
            <a:xfrm>
              <a:off x="9926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0" name="椭圆 259">
              <a:extLst>
                <a:ext uri="{FF2B5EF4-FFF2-40B4-BE49-F238E27FC236}">
                  <a16:creationId xmlns:a16="http://schemas.microsoft.com/office/drawing/2014/main" id="{E13F822A-06CF-61B0-F7C1-4D867B40323A}"/>
                </a:ext>
              </a:extLst>
            </p:cNvPr>
            <p:cNvSpPr/>
            <p:nvPr/>
          </p:nvSpPr>
          <p:spPr>
            <a:xfrm>
              <a:off x="10116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1" name="椭圆 260">
              <a:extLst>
                <a:ext uri="{FF2B5EF4-FFF2-40B4-BE49-F238E27FC236}">
                  <a16:creationId xmlns:a16="http://schemas.microsoft.com/office/drawing/2014/main" id="{291502C4-42D1-D82E-0C18-14F01719EFD1}"/>
                </a:ext>
              </a:extLst>
            </p:cNvPr>
            <p:cNvSpPr/>
            <p:nvPr/>
          </p:nvSpPr>
          <p:spPr>
            <a:xfrm>
              <a:off x="7259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2" name="椭圆 261">
              <a:extLst>
                <a:ext uri="{FF2B5EF4-FFF2-40B4-BE49-F238E27FC236}">
                  <a16:creationId xmlns:a16="http://schemas.microsoft.com/office/drawing/2014/main" id="{CC3AA29E-7E4B-3CC8-1F07-859EA88B14D4}"/>
                </a:ext>
              </a:extLst>
            </p:cNvPr>
            <p:cNvSpPr/>
            <p:nvPr/>
          </p:nvSpPr>
          <p:spPr>
            <a:xfrm>
              <a:off x="7449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3" name="椭圆 262">
              <a:extLst>
                <a:ext uri="{FF2B5EF4-FFF2-40B4-BE49-F238E27FC236}">
                  <a16:creationId xmlns:a16="http://schemas.microsoft.com/office/drawing/2014/main" id="{27ACE022-A630-6343-5BEC-67B544B3F94D}"/>
                </a:ext>
              </a:extLst>
            </p:cNvPr>
            <p:cNvSpPr/>
            <p:nvPr/>
          </p:nvSpPr>
          <p:spPr>
            <a:xfrm>
              <a:off x="7640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4" name="椭圆 263">
              <a:extLst>
                <a:ext uri="{FF2B5EF4-FFF2-40B4-BE49-F238E27FC236}">
                  <a16:creationId xmlns:a16="http://schemas.microsoft.com/office/drawing/2014/main" id="{36743D4E-01B2-DCBA-0740-8E253C306488}"/>
                </a:ext>
              </a:extLst>
            </p:cNvPr>
            <p:cNvSpPr/>
            <p:nvPr/>
          </p:nvSpPr>
          <p:spPr>
            <a:xfrm>
              <a:off x="7830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5" name="椭圆 264">
              <a:extLst>
                <a:ext uri="{FF2B5EF4-FFF2-40B4-BE49-F238E27FC236}">
                  <a16:creationId xmlns:a16="http://schemas.microsoft.com/office/drawing/2014/main" id="{A7F15F6E-9F64-DC72-8CBD-6B20216A0EA1}"/>
                </a:ext>
              </a:extLst>
            </p:cNvPr>
            <p:cNvSpPr/>
            <p:nvPr/>
          </p:nvSpPr>
          <p:spPr>
            <a:xfrm>
              <a:off x="8021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6" name="椭圆 265">
              <a:extLst>
                <a:ext uri="{FF2B5EF4-FFF2-40B4-BE49-F238E27FC236}">
                  <a16:creationId xmlns:a16="http://schemas.microsoft.com/office/drawing/2014/main" id="{3B84A7CF-22C4-A2A6-803C-B841AA8CC0FD}"/>
                </a:ext>
              </a:extLst>
            </p:cNvPr>
            <p:cNvSpPr/>
            <p:nvPr/>
          </p:nvSpPr>
          <p:spPr>
            <a:xfrm>
              <a:off x="8211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7" name="椭圆 266">
              <a:extLst>
                <a:ext uri="{FF2B5EF4-FFF2-40B4-BE49-F238E27FC236}">
                  <a16:creationId xmlns:a16="http://schemas.microsoft.com/office/drawing/2014/main" id="{93D93A37-ED99-891A-FE70-7D2275304009}"/>
                </a:ext>
              </a:extLst>
            </p:cNvPr>
            <p:cNvSpPr/>
            <p:nvPr/>
          </p:nvSpPr>
          <p:spPr>
            <a:xfrm>
              <a:off x="8402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8" name="椭圆 267">
              <a:extLst>
                <a:ext uri="{FF2B5EF4-FFF2-40B4-BE49-F238E27FC236}">
                  <a16:creationId xmlns:a16="http://schemas.microsoft.com/office/drawing/2014/main" id="{18450646-AC94-1517-4A1E-0F4483177AA7}"/>
                </a:ext>
              </a:extLst>
            </p:cNvPr>
            <p:cNvSpPr/>
            <p:nvPr/>
          </p:nvSpPr>
          <p:spPr>
            <a:xfrm>
              <a:off x="8592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9" name="椭圆 268">
              <a:extLst>
                <a:ext uri="{FF2B5EF4-FFF2-40B4-BE49-F238E27FC236}">
                  <a16:creationId xmlns:a16="http://schemas.microsoft.com/office/drawing/2014/main" id="{75E4F445-B93C-EFB1-0A04-A35F910A9628}"/>
                </a:ext>
              </a:extLst>
            </p:cNvPr>
            <p:cNvSpPr/>
            <p:nvPr/>
          </p:nvSpPr>
          <p:spPr>
            <a:xfrm>
              <a:off x="8783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0" name="椭圆 269">
              <a:extLst>
                <a:ext uri="{FF2B5EF4-FFF2-40B4-BE49-F238E27FC236}">
                  <a16:creationId xmlns:a16="http://schemas.microsoft.com/office/drawing/2014/main" id="{834DD093-75A8-164C-C9DA-B3DE059CAAE3}"/>
                </a:ext>
              </a:extLst>
            </p:cNvPr>
            <p:cNvSpPr/>
            <p:nvPr/>
          </p:nvSpPr>
          <p:spPr>
            <a:xfrm>
              <a:off x="8973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1" name="椭圆 270">
              <a:extLst>
                <a:ext uri="{FF2B5EF4-FFF2-40B4-BE49-F238E27FC236}">
                  <a16:creationId xmlns:a16="http://schemas.microsoft.com/office/drawing/2014/main" id="{306F8627-8925-21E7-E0BB-3320504D8395}"/>
                </a:ext>
              </a:extLst>
            </p:cNvPr>
            <p:cNvSpPr/>
            <p:nvPr/>
          </p:nvSpPr>
          <p:spPr>
            <a:xfrm>
              <a:off x="9164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2" name="椭圆 271">
              <a:extLst>
                <a:ext uri="{FF2B5EF4-FFF2-40B4-BE49-F238E27FC236}">
                  <a16:creationId xmlns:a16="http://schemas.microsoft.com/office/drawing/2014/main" id="{6A3ECB72-BC65-D3C5-3F9C-4CFC6C6F2B00}"/>
                </a:ext>
              </a:extLst>
            </p:cNvPr>
            <p:cNvSpPr/>
            <p:nvPr/>
          </p:nvSpPr>
          <p:spPr>
            <a:xfrm>
              <a:off x="9354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3" name="椭圆 272">
              <a:extLst>
                <a:ext uri="{FF2B5EF4-FFF2-40B4-BE49-F238E27FC236}">
                  <a16:creationId xmlns:a16="http://schemas.microsoft.com/office/drawing/2014/main" id="{5C04EB47-048B-56CB-E5A2-4FDF9A70A793}"/>
                </a:ext>
              </a:extLst>
            </p:cNvPr>
            <p:cNvSpPr/>
            <p:nvPr/>
          </p:nvSpPr>
          <p:spPr>
            <a:xfrm>
              <a:off x="9545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4" name="椭圆 273">
              <a:extLst>
                <a:ext uri="{FF2B5EF4-FFF2-40B4-BE49-F238E27FC236}">
                  <a16:creationId xmlns:a16="http://schemas.microsoft.com/office/drawing/2014/main" id="{CBCC10C6-4BFC-EAC8-057F-C63141916206}"/>
                </a:ext>
              </a:extLst>
            </p:cNvPr>
            <p:cNvSpPr/>
            <p:nvPr/>
          </p:nvSpPr>
          <p:spPr>
            <a:xfrm>
              <a:off x="9735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5" name="椭圆 274">
              <a:extLst>
                <a:ext uri="{FF2B5EF4-FFF2-40B4-BE49-F238E27FC236}">
                  <a16:creationId xmlns:a16="http://schemas.microsoft.com/office/drawing/2014/main" id="{B77DE076-ED05-B006-298B-C9E6454C4BC3}"/>
                </a:ext>
              </a:extLst>
            </p:cNvPr>
            <p:cNvSpPr/>
            <p:nvPr/>
          </p:nvSpPr>
          <p:spPr>
            <a:xfrm>
              <a:off x="9926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6" name="椭圆 275">
              <a:extLst>
                <a:ext uri="{FF2B5EF4-FFF2-40B4-BE49-F238E27FC236}">
                  <a16:creationId xmlns:a16="http://schemas.microsoft.com/office/drawing/2014/main" id="{180320B8-6913-687B-78C9-A58E5B6E43C7}"/>
                </a:ext>
              </a:extLst>
            </p:cNvPr>
            <p:cNvSpPr/>
            <p:nvPr/>
          </p:nvSpPr>
          <p:spPr>
            <a:xfrm>
              <a:off x="10116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7" name="椭圆 276">
              <a:extLst>
                <a:ext uri="{FF2B5EF4-FFF2-40B4-BE49-F238E27FC236}">
                  <a16:creationId xmlns:a16="http://schemas.microsoft.com/office/drawing/2014/main" id="{E4945D19-6E32-972E-943C-244235426900}"/>
                </a:ext>
              </a:extLst>
            </p:cNvPr>
            <p:cNvSpPr/>
            <p:nvPr/>
          </p:nvSpPr>
          <p:spPr>
            <a:xfrm>
              <a:off x="7259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8" name="椭圆 277">
              <a:extLst>
                <a:ext uri="{FF2B5EF4-FFF2-40B4-BE49-F238E27FC236}">
                  <a16:creationId xmlns:a16="http://schemas.microsoft.com/office/drawing/2014/main" id="{2E95290D-FF99-5A9D-04D6-049E820E0C45}"/>
                </a:ext>
              </a:extLst>
            </p:cNvPr>
            <p:cNvSpPr/>
            <p:nvPr/>
          </p:nvSpPr>
          <p:spPr>
            <a:xfrm>
              <a:off x="7449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9" name="椭圆 278">
              <a:extLst>
                <a:ext uri="{FF2B5EF4-FFF2-40B4-BE49-F238E27FC236}">
                  <a16:creationId xmlns:a16="http://schemas.microsoft.com/office/drawing/2014/main" id="{C2392F9E-B30A-6EAA-20DF-740FA4962E74}"/>
                </a:ext>
              </a:extLst>
            </p:cNvPr>
            <p:cNvSpPr/>
            <p:nvPr/>
          </p:nvSpPr>
          <p:spPr>
            <a:xfrm>
              <a:off x="7640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0" name="椭圆 279">
              <a:extLst>
                <a:ext uri="{FF2B5EF4-FFF2-40B4-BE49-F238E27FC236}">
                  <a16:creationId xmlns:a16="http://schemas.microsoft.com/office/drawing/2014/main" id="{0793CFB8-21E2-5E96-D757-13CFE6335732}"/>
                </a:ext>
              </a:extLst>
            </p:cNvPr>
            <p:cNvSpPr/>
            <p:nvPr/>
          </p:nvSpPr>
          <p:spPr>
            <a:xfrm>
              <a:off x="7830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1" name="椭圆 280">
              <a:extLst>
                <a:ext uri="{FF2B5EF4-FFF2-40B4-BE49-F238E27FC236}">
                  <a16:creationId xmlns:a16="http://schemas.microsoft.com/office/drawing/2014/main" id="{5DD97592-56E8-EEBB-07A4-7A969D1A4100}"/>
                </a:ext>
              </a:extLst>
            </p:cNvPr>
            <p:cNvSpPr/>
            <p:nvPr/>
          </p:nvSpPr>
          <p:spPr>
            <a:xfrm>
              <a:off x="8021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2" name="椭圆 281">
              <a:extLst>
                <a:ext uri="{FF2B5EF4-FFF2-40B4-BE49-F238E27FC236}">
                  <a16:creationId xmlns:a16="http://schemas.microsoft.com/office/drawing/2014/main" id="{E706FA70-F1E1-08CB-A3A0-967852AD8DAD}"/>
                </a:ext>
              </a:extLst>
            </p:cNvPr>
            <p:cNvSpPr/>
            <p:nvPr/>
          </p:nvSpPr>
          <p:spPr>
            <a:xfrm>
              <a:off x="8211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3" name="椭圆 282">
              <a:extLst>
                <a:ext uri="{FF2B5EF4-FFF2-40B4-BE49-F238E27FC236}">
                  <a16:creationId xmlns:a16="http://schemas.microsoft.com/office/drawing/2014/main" id="{C8FB7343-4836-0907-2158-91C13B8A2E9F}"/>
                </a:ext>
              </a:extLst>
            </p:cNvPr>
            <p:cNvSpPr/>
            <p:nvPr/>
          </p:nvSpPr>
          <p:spPr>
            <a:xfrm>
              <a:off x="8402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4" name="椭圆 283">
              <a:extLst>
                <a:ext uri="{FF2B5EF4-FFF2-40B4-BE49-F238E27FC236}">
                  <a16:creationId xmlns:a16="http://schemas.microsoft.com/office/drawing/2014/main" id="{8D1BFF29-D4C9-A7E6-12CA-19D7448E409B}"/>
                </a:ext>
              </a:extLst>
            </p:cNvPr>
            <p:cNvSpPr/>
            <p:nvPr/>
          </p:nvSpPr>
          <p:spPr>
            <a:xfrm>
              <a:off x="8592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5" name="椭圆 284">
              <a:extLst>
                <a:ext uri="{FF2B5EF4-FFF2-40B4-BE49-F238E27FC236}">
                  <a16:creationId xmlns:a16="http://schemas.microsoft.com/office/drawing/2014/main" id="{6E36D7B6-20F2-0140-7E23-8BE3DB2640D2}"/>
                </a:ext>
              </a:extLst>
            </p:cNvPr>
            <p:cNvSpPr/>
            <p:nvPr/>
          </p:nvSpPr>
          <p:spPr>
            <a:xfrm>
              <a:off x="8783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6" name="椭圆 285">
              <a:extLst>
                <a:ext uri="{FF2B5EF4-FFF2-40B4-BE49-F238E27FC236}">
                  <a16:creationId xmlns:a16="http://schemas.microsoft.com/office/drawing/2014/main" id="{F4F3D777-FD0A-034A-8C70-4DC98B5D3A38}"/>
                </a:ext>
              </a:extLst>
            </p:cNvPr>
            <p:cNvSpPr/>
            <p:nvPr/>
          </p:nvSpPr>
          <p:spPr>
            <a:xfrm>
              <a:off x="8973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7" name="椭圆 286">
              <a:extLst>
                <a:ext uri="{FF2B5EF4-FFF2-40B4-BE49-F238E27FC236}">
                  <a16:creationId xmlns:a16="http://schemas.microsoft.com/office/drawing/2014/main" id="{31B96B18-7AA2-8BE0-FD85-CD93357EFF70}"/>
                </a:ext>
              </a:extLst>
            </p:cNvPr>
            <p:cNvSpPr/>
            <p:nvPr/>
          </p:nvSpPr>
          <p:spPr>
            <a:xfrm>
              <a:off x="9164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8" name="椭圆 287">
              <a:extLst>
                <a:ext uri="{FF2B5EF4-FFF2-40B4-BE49-F238E27FC236}">
                  <a16:creationId xmlns:a16="http://schemas.microsoft.com/office/drawing/2014/main" id="{8CFEA128-D468-EBB6-A50E-DDDA3CDD3099}"/>
                </a:ext>
              </a:extLst>
            </p:cNvPr>
            <p:cNvSpPr/>
            <p:nvPr/>
          </p:nvSpPr>
          <p:spPr>
            <a:xfrm>
              <a:off x="9354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9" name="椭圆 288">
              <a:extLst>
                <a:ext uri="{FF2B5EF4-FFF2-40B4-BE49-F238E27FC236}">
                  <a16:creationId xmlns:a16="http://schemas.microsoft.com/office/drawing/2014/main" id="{2AB7CDC8-5D9B-EF53-F4AE-4F1CB588B124}"/>
                </a:ext>
              </a:extLst>
            </p:cNvPr>
            <p:cNvSpPr/>
            <p:nvPr/>
          </p:nvSpPr>
          <p:spPr>
            <a:xfrm>
              <a:off x="9545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0" name="椭圆 289">
              <a:extLst>
                <a:ext uri="{FF2B5EF4-FFF2-40B4-BE49-F238E27FC236}">
                  <a16:creationId xmlns:a16="http://schemas.microsoft.com/office/drawing/2014/main" id="{CBE62FFC-12D8-9A5F-7F64-7BAEA37E5C5C}"/>
                </a:ext>
              </a:extLst>
            </p:cNvPr>
            <p:cNvSpPr/>
            <p:nvPr/>
          </p:nvSpPr>
          <p:spPr>
            <a:xfrm>
              <a:off x="9735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1" name="椭圆 290">
              <a:extLst>
                <a:ext uri="{FF2B5EF4-FFF2-40B4-BE49-F238E27FC236}">
                  <a16:creationId xmlns:a16="http://schemas.microsoft.com/office/drawing/2014/main" id="{E789AC61-51BD-7E64-DD5B-12B4858067B9}"/>
                </a:ext>
              </a:extLst>
            </p:cNvPr>
            <p:cNvSpPr/>
            <p:nvPr/>
          </p:nvSpPr>
          <p:spPr>
            <a:xfrm>
              <a:off x="9926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2" name="椭圆 291">
              <a:extLst>
                <a:ext uri="{FF2B5EF4-FFF2-40B4-BE49-F238E27FC236}">
                  <a16:creationId xmlns:a16="http://schemas.microsoft.com/office/drawing/2014/main" id="{360349D9-836F-74D2-70AF-70543E53C87F}"/>
                </a:ext>
              </a:extLst>
            </p:cNvPr>
            <p:cNvSpPr/>
            <p:nvPr/>
          </p:nvSpPr>
          <p:spPr>
            <a:xfrm>
              <a:off x="10116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3" name="椭圆 292">
              <a:extLst>
                <a:ext uri="{FF2B5EF4-FFF2-40B4-BE49-F238E27FC236}">
                  <a16:creationId xmlns:a16="http://schemas.microsoft.com/office/drawing/2014/main" id="{2C3218B5-65C5-0BC1-8246-6D8049331E6F}"/>
                </a:ext>
              </a:extLst>
            </p:cNvPr>
            <p:cNvSpPr/>
            <p:nvPr/>
          </p:nvSpPr>
          <p:spPr>
            <a:xfrm>
              <a:off x="7259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4" name="椭圆 293">
              <a:extLst>
                <a:ext uri="{FF2B5EF4-FFF2-40B4-BE49-F238E27FC236}">
                  <a16:creationId xmlns:a16="http://schemas.microsoft.com/office/drawing/2014/main" id="{432245DC-F681-30FD-A38D-2E4393C628DC}"/>
                </a:ext>
              </a:extLst>
            </p:cNvPr>
            <p:cNvSpPr/>
            <p:nvPr/>
          </p:nvSpPr>
          <p:spPr>
            <a:xfrm>
              <a:off x="7449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5" name="椭圆 294">
              <a:extLst>
                <a:ext uri="{FF2B5EF4-FFF2-40B4-BE49-F238E27FC236}">
                  <a16:creationId xmlns:a16="http://schemas.microsoft.com/office/drawing/2014/main" id="{D10384EE-F9F2-D26A-4F63-5F6F369BB54C}"/>
                </a:ext>
              </a:extLst>
            </p:cNvPr>
            <p:cNvSpPr/>
            <p:nvPr/>
          </p:nvSpPr>
          <p:spPr>
            <a:xfrm>
              <a:off x="7640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6" name="椭圆 295">
              <a:extLst>
                <a:ext uri="{FF2B5EF4-FFF2-40B4-BE49-F238E27FC236}">
                  <a16:creationId xmlns:a16="http://schemas.microsoft.com/office/drawing/2014/main" id="{50B07634-2A48-5363-A6B6-764B8C5E1D38}"/>
                </a:ext>
              </a:extLst>
            </p:cNvPr>
            <p:cNvSpPr/>
            <p:nvPr/>
          </p:nvSpPr>
          <p:spPr>
            <a:xfrm>
              <a:off x="7830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7" name="椭圆 296">
              <a:extLst>
                <a:ext uri="{FF2B5EF4-FFF2-40B4-BE49-F238E27FC236}">
                  <a16:creationId xmlns:a16="http://schemas.microsoft.com/office/drawing/2014/main" id="{BDD570C5-AA0D-7AE5-8E47-74F446A4385B}"/>
                </a:ext>
              </a:extLst>
            </p:cNvPr>
            <p:cNvSpPr/>
            <p:nvPr/>
          </p:nvSpPr>
          <p:spPr>
            <a:xfrm>
              <a:off x="8021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8" name="椭圆 297">
              <a:extLst>
                <a:ext uri="{FF2B5EF4-FFF2-40B4-BE49-F238E27FC236}">
                  <a16:creationId xmlns:a16="http://schemas.microsoft.com/office/drawing/2014/main" id="{32126406-7758-29B5-D655-6FE54726985F}"/>
                </a:ext>
              </a:extLst>
            </p:cNvPr>
            <p:cNvSpPr/>
            <p:nvPr/>
          </p:nvSpPr>
          <p:spPr>
            <a:xfrm>
              <a:off x="8211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9" name="椭圆 298">
              <a:extLst>
                <a:ext uri="{FF2B5EF4-FFF2-40B4-BE49-F238E27FC236}">
                  <a16:creationId xmlns:a16="http://schemas.microsoft.com/office/drawing/2014/main" id="{F00DA0C1-6961-97FD-95A9-930FB75D61A2}"/>
                </a:ext>
              </a:extLst>
            </p:cNvPr>
            <p:cNvSpPr/>
            <p:nvPr/>
          </p:nvSpPr>
          <p:spPr>
            <a:xfrm>
              <a:off x="8402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0" name="椭圆 299">
              <a:extLst>
                <a:ext uri="{FF2B5EF4-FFF2-40B4-BE49-F238E27FC236}">
                  <a16:creationId xmlns:a16="http://schemas.microsoft.com/office/drawing/2014/main" id="{53185FD7-BD5F-1D8B-13EA-FA8C8455CE0C}"/>
                </a:ext>
              </a:extLst>
            </p:cNvPr>
            <p:cNvSpPr/>
            <p:nvPr/>
          </p:nvSpPr>
          <p:spPr>
            <a:xfrm>
              <a:off x="8592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1" name="椭圆 300">
              <a:extLst>
                <a:ext uri="{FF2B5EF4-FFF2-40B4-BE49-F238E27FC236}">
                  <a16:creationId xmlns:a16="http://schemas.microsoft.com/office/drawing/2014/main" id="{BBD8119B-F00E-E74B-7207-AA0E2898601B}"/>
                </a:ext>
              </a:extLst>
            </p:cNvPr>
            <p:cNvSpPr/>
            <p:nvPr/>
          </p:nvSpPr>
          <p:spPr>
            <a:xfrm>
              <a:off x="8783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2" name="椭圆 301">
              <a:extLst>
                <a:ext uri="{FF2B5EF4-FFF2-40B4-BE49-F238E27FC236}">
                  <a16:creationId xmlns:a16="http://schemas.microsoft.com/office/drawing/2014/main" id="{B780C1E5-376C-81AF-C958-DA3C63827DAF}"/>
                </a:ext>
              </a:extLst>
            </p:cNvPr>
            <p:cNvSpPr/>
            <p:nvPr/>
          </p:nvSpPr>
          <p:spPr>
            <a:xfrm>
              <a:off x="8973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3" name="椭圆 302">
              <a:extLst>
                <a:ext uri="{FF2B5EF4-FFF2-40B4-BE49-F238E27FC236}">
                  <a16:creationId xmlns:a16="http://schemas.microsoft.com/office/drawing/2014/main" id="{C9AC47E5-FD10-E956-96DA-0AA5878D5D3D}"/>
                </a:ext>
              </a:extLst>
            </p:cNvPr>
            <p:cNvSpPr/>
            <p:nvPr/>
          </p:nvSpPr>
          <p:spPr>
            <a:xfrm>
              <a:off x="9164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4" name="椭圆 303">
              <a:extLst>
                <a:ext uri="{FF2B5EF4-FFF2-40B4-BE49-F238E27FC236}">
                  <a16:creationId xmlns:a16="http://schemas.microsoft.com/office/drawing/2014/main" id="{A04E40CB-6AFF-4E56-C87F-F187F5D945A9}"/>
                </a:ext>
              </a:extLst>
            </p:cNvPr>
            <p:cNvSpPr/>
            <p:nvPr/>
          </p:nvSpPr>
          <p:spPr>
            <a:xfrm>
              <a:off x="9354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5" name="椭圆 304">
              <a:extLst>
                <a:ext uri="{FF2B5EF4-FFF2-40B4-BE49-F238E27FC236}">
                  <a16:creationId xmlns:a16="http://schemas.microsoft.com/office/drawing/2014/main" id="{E1C0DA3F-BEF2-7DA1-60CD-FB8D3CEB9CA8}"/>
                </a:ext>
              </a:extLst>
            </p:cNvPr>
            <p:cNvSpPr/>
            <p:nvPr/>
          </p:nvSpPr>
          <p:spPr>
            <a:xfrm>
              <a:off x="9545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6" name="椭圆 305">
              <a:extLst>
                <a:ext uri="{FF2B5EF4-FFF2-40B4-BE49-F238E27FC236}">
                  <a16:creationId xmlns:a16="http://schemas.microsoft.com/office/drawing/2014/main" id="{3DFF72C0-3578-FF7C-3E94-4F54EFAD82B6}"/>
                </a:ext>
              </a:extLst>
            </p:cNvPr>
            <p:cNvSpPr/>
            <p:nvPr/>
          </p:nvSpPr>
          <p:spPr>
            <a:xfrm>
              <a:off x="9735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7" name="椭圆 306">
              <a:extLst>
                <a:ext uri="{FF2B5EF4-FFF2-40B4-BE49-F238E27FC236}">
                  <a16:creationId xmlns:a16="http://schemas.microsoft.com/office/drawing/2014/main" id="{DD6ED0B2-1340-9FA3-274B-3C1309ADC4D0}"/>
                </a:ext>
              </a:extLst>
            </p:cNvPr>
            <p:cNvSpPr/>
            <p:nvPr/>
          </p:nvSpPr>
          <p:spPr>
            <a:xfrm>
              <a:off x="9926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8" name="椭圆 307">
              <a:extLst>
                <a:ext uri="{FF2B5EF4-FFF2-40B4-BE49-F238E27FC236}">
                  <a16:creationId xmlns:a16="http://schemas.microsoft.com/office/drawing/2014/main" id="{E65CE689-01D9-351A-B160-5850BF1971F0}"/>
                </a:ext>
              </a:extLst>
            </p:cNvPr>
            <p:cNvSpPr/>
            <p:nvPr/>
          </p:nvSpPr>
          <p:spPr>
            <a:xfrm>
              <a:off x="10116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9" name="椭圆 308">
              <a:extLst>
                <a:ext uri="{FF2B5EF4-FFF2-40B4-BE49-F238E27FC236}">
                  <a16:creationId xmlns:a16="http://schemas.microsoft.com/office/drawing/2014/main" id="{0129C856-FAB8-C594-68C3-3DF62B98C403}"/>
                </a:ext>
              </a:extLst>
            </p:cNvPr>
            <p:cNvSpPr/>
            <p:nvPr/>
          </p:nvSpPr>
          <p:spPr>
            <a:xfrm>
              <a:off x="7259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0" name="椭圆 309">
              <a:extLst>
                <a:ext uri="{FF2B5EF4-FFF2-40B4-BE49-F238E27FC236}">
                  <a16:creationId xmlns:a16="http://schemas.microsoft.com/office/drawing/2014/main" id="{8535CC1A-B7C6-04E9-81C9-67ED9A513F56}"/>
                </a:ext>
              </a:extLst>
            </p:cNvPr>
            <p:cNvSpPr/>
            <p:nvPr/>
          </p:nvSpPr>
          <p:spPr>
            <a:xfrm>
              <a:off x="7449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1" name="椭圆 310">
              <a:extLst>
                <a:ext uri="{FF2B5EF4-FFF2-40B4-BE49-F238E27FC236}">
                  <a16:creationId xmlns:a16="http://schemas.microsoft.com/office/drawing/2014/main" id="{81923F4C-A2FD-05F0-F69A-F4047D5E3F13}"/>
                </a:ext>
              </a:extLst>
            </p:cNvPr>
            <p:cNvSpPr/>
            <p:nvPr/>
          </p:nvSpPr>
          <p:spPr>
            <a:xfrm>
              <a:off x="7640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2" name="椭圆 311">
              <a:extLst>
                <a:ext uri="{FF2B5EF4-FFF2-40B4-BE49-F238E27FC236}">
                  <a16:creationId xmlns:a16="http://schemas.microsoft.com/office/drawing/2014/main" id="{E5E1AA16-60BC-42B0-4501-8376E9F35C2B}"/>
                </a:ext>
              </a:extLst>
            </p:cNvPr>
            <p:cNvSpPr/>
            <p:nvPr/>
          </p:nvSpPr>
          <p:spPr>
            <a:xfrm>
              <a:off x="7830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3" name="椭圆 312">
              <a:extLst>
                <a:ext uri="{FF2B5EF4-FFF2-40B4-BE49-F238E27FC236}">
                  <a16:creationId xmlns:a16="http://schemas.microsoft.com/office/drawing/2014/main" id="{8744CA9D-8E74-8F6D-0148-93324E67D281}"/>
                </a:ext>
              </a:extLst>
            </p:cNvPr>
            <p:cNvSpPr/>
            <p:nvPr/>
          </p:nvSpPr>
          <p:spPr>
            <a:xfrm>
              <a:off x="8021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4" name="椭圆 313">
              <a:extLst>
                <a:ext uri="{FF2B5EF4-FFF2-40B4-BE49-F238E27FC236}">
                  <a16:creationId xmlns:a16="http://schemas.microsoft.com/office/drawing/2014/main" id="{4ADBF9FA-AABF-FF9F-C19B-93819DC9D3C8}"/>
                </a:ext>
              </a:extLst>
            </p:cNvPr>
            <p:cNvSpPr/>
            <p:nvPr/>
          </p:nvSpPr>
          <p:spPr>
            <a:xfrm>
              <a:off x="8211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5" name="椭圆 314">
              <a:extLst>
                <a:ext uri="{FF2B5EF4-FFF2-40B4-BE49-F238E27FC236}">
                  <a16:creationId xmlns:a16="http://schemas.microsoft.com/office/drawing/2014/main" id="{5FF18B5E-96E0-A01E-E795-C31C2A05790B}"/>
                </a:ext>
              </a:extLst>
            </p:cNvPr>
            <p:cNvSpPr/>
            <p:nvPr/>
          </p:nvSpPr>
          <p:spPr>
            <a:xfrm>
              <a:off x="8402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6" name="椭圆 315">
              <a:extLst>
                <a:ext uri="{FF2B5EF4-FFF2-40B4-BE49-F238E27FC236}">
                  <a16:creationId xmlns:a16="http://schemas.microsoft.com/office/drawing/2014/main" id="{A00EB091-EE79-4A61-10FB-7A468A371E23}"/>
                </a:ext>
              </a:extLst>
            </p:cNvPr>
            <p:cNvSpPr/>
            <p:nvPr/>
          </p:nvSpPr>
          <p:spPr>
            <a:xfrm>
              <a:off x="8592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7" name="椭圆 316">
              <a:extLst>
                <a:ext uri="{FF2B5EF4-FFF2-40B4-BE49-F238E27FC236}">
                  <a16:creationId xmlns:a16="http://schemas.microsoft.com/office/drawing/2014/main" id="{9ACC1CB8-D737-181A-DD83-60C34ECADD89}"/>
                </a:ext>
              </a:extLst>
            </p:cNvPr>
            <p:cNvSpPr/>
            <p:nvPr/>
          </p:nvSpPr>
          <p:spPr>
            <a:xfrm>
              <a:off x="8783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8" name="椭圆 317">
              <a:extLst>
                <a:ext uri="{FF2B5EF4-FFF2-40B4-BE49-F238E27FC236}">
                  <a16:creationId xmlns:a16="http://schemas.microsoft.com/office/drawing/2014/main" id="{2E539DE7-D1FF-D34A-CE89-00F32D402702}"/>
                </a:ext>
              </a:extLst>
            </p:cNvPr>
            <p:cNvSpPr/>
            <p:nvPr/>
          </p:nvSpPr>
          <p:spPr>
            <a:xfrm>
              <a:off x="8973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9" name="椭圆 318">
              <a:extLst>
                <a:ext uri="{FF2B5EF4-FFF2-40B4-BE49-F238E27FC236}">
                  <a16:creationId xmlns:a16="http://schemas.microsoft.com/office/drawing/2014/main" id="{935DC2B4-BD29-0C98-7BDD-FCF1DE199225}"/>
                </a:ext>
              </a:extLst>
            </p:cNvPr>
            <p:cNvSpPr/>
            <p:nvPr/>
          </p:nvSpPr>
          <p:spPr>
            <a:xfrm>
              <a:off x="9164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0" name="椭圆 319">
              <a:extLst>
                <a:ext uri="{FF2B5EF4-FFF2-40B4-BE49-F238E27FC236}">
                  <a16:creationId xmlns:a16="http://schemas.microsoft.com/office/drawing/2014/main" id="{70259BF3-B88E-355C-98D1-24F17F9BBFDC}"/>
                </a:ext>
              </a:extLst>
            </p:cNvPr>
            <p:cNvSpPr/>
            <p:nvPr/>
          </p:nvSpPr>
          <p:spPr>
            <a:xfrm>
              <a:off x="9354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1" name="椭圆 320">
              <a:extLst>
                <a:ext uri="{FF2B5EF4-FFF2-40B4-BE49-F238E27FC236}">
                  <a16:creationId xmlns:a16="http://schemas.microsoft.com/office/drawing/2014/main" id="{EAE6B8D6-B75C-5FBA-FD49-506432D38791}"/>
                </a:ext>
              </a:extLst>
            </p:cNvPr>
            <p:cNvSpPr/>
            <p:nvPr/>
          </p:nvSpPr>
          <p:spPr>
            <a:xfrm>
              <a:off x="9545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2" name="椭圆 321">
              <a:extLst>
                <a:ext uri="{FF2B5EF4-FFF2-40B4-BE49-F238E27FC236}">
                  <a16:creationId xmlns:a16="http://schemas.microsoft.com/office/drawing/2014/main" id="{4546511B-87EE-983A-2E32-6B9ED79904B3}"/>
                </a:ext>
              </a:extLst>
            </p:cNvPr>
            <p:cNvSpPr/>
            <p:nvPr/>
          </p:nvSpPr>
          <p:spPr>
            <a:xfrm>
              <a:off x="9735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3" name="椭圆 322">
              <a:extLst>
                <a:ext uri="{FF2B5EF4-FFF2-40B4-BE49-F238E27FC236}">
                  <a16:creationId xmlns:a16="http://schemas.microsoft.com/office/drawing/2014/main" id="{9488AF62-D5A5-79A7-0F97-06099D96DAA8}"/>
                </a:ext>
              </a:extLst>
            </p:cNvPr>
            <p:cNvSpPr/>
            <p:nvPr/>
          </p:nvSpPr>
          <p:spPr>
            <a:xfrm>
              <a:off x="9926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4" name="椭圆 323">
              <a:extLst>
                <a:ext uri="{FF2B5EF4-FFF2-40B4-BE49-F238E27FC236}">
                  <a16:creationId xmlns:a16="http://schemas.microsoft.com/office/drawing/2014/main" id="{09E5622A-FE50-6F36-2AAC-1AF37E82871F}"/>
                </a:ext>
              </a:extLst>
            </p:cNvPr>
            <p:cNvSpPr/>
            <p:nvPr/>
          </p:nvSpPr>
          <p:spPr>
            <a:xfrm>
              <a:off x="10116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5" name="椭圆 324">
              <a:extLst>
                <a:ext uri="{FF2B5EF4-FFF2-40B4-BE49-F238E27FC236}">
                  <a16:creationId xmlns:a16="http://schemas.microsoft.com/office/drawing/2014/main" id="{E7D5277E-CB5A-B98C-7C5A-C7FA0EBDC288}"/>
                </a:ext>
              </a:extLst>
            </p:cNvPr>
            <p:cNvSpPr/>
            <p:nvPr/>
          </p:nvSpPr>
          <p:spPr>
            <a:xfrm>
              <a:off x="7259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6" name="椭圆 325">
              <a:extLst>
                <a:ext uri="{FF2B5EF4-FFF2-40B4-BE49-F238E27FC236}">
                  <a16:creationId xmlns:a16="http://schemas.microsoft.com/office/drawing/2014/main" id="{B08D343D-5388-A24B-8487-AEBC8DD56D0C}"/>
                </a:ext>
              </a:extLst>
            </p:cNvPr>
            <p:cNvSpPr/>
            <p:nvPr/>
          </p:nvSpPr>
          <p:spPr>
            <a:xfrm>
              <a:off x="7449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7" name="椭圆 326">
              <a:extLst>
                <a:ext uri="{FF2B5EF4-FFF2-40B4-BE49-F238E27FC236}">
                  <a16:creationId xmlns:a16="http://schemas.microsoft.com/office/drawing/2014/main" id="{529EEFED-8027-B16D-B602-E48409416E2F}"/>
                </a:ext>
              </a:extLst>
            </p:cNvPr>
            <p:cNvSpPr/>
            <p:nvPr/>
          </p:nvSpPr>
          <p:spPr>
            <a:xfrm>
              <a:off x="7640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8" name="椭圆 327">
              <a:extLst>
                <a:ext uri="{FF2B5EF4-FFF2-40B4-BE49-F238E27FC236}">
                  <a16:creationId xmlns:a16="http://schemas.microsoft.com/office/drawing/2014/main" id="{64B1C6E4-3980-2A11-9DD9-4D954B688577}"/>
                </a:ext>
              </a:extLst>
            </p:cNvPr>
            <p:cNvSpPr/>
            <p:nvPr/>
          </p:nvSpPr>
          <p:spPr>
            <a:xfrm>
              <a:off x="7830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9" name="椭圆 328">
              <a:extLst>
                <a:ext uri="{FF2B5EF4-FFF2-40B4-BE49-F238E27FC236}">
                  <a16:creationId xmlns:a16="http://schemas.microsoft.com/office/drawing/2014/main" id="{ED510784-F8BA-6D4D-BE9E-10E5EEE47C18}"/>
                </a:ext>
              </a:extLst>
            </p:cNvPr>
            <p:cNvSpPr/>
            <p:nvPr/>
          </p:nvSpPr>
          <p:spPr>
            <a:xfrm>
              <a:off x="8021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0" name="椭圆 329">
              <a:extLst>
                <a:ext uri="{FF2B5EF4-FFF2-40B4-BE49-F238E27FC236}">
                  <a16:creationId xmlns:a16="http://schemas.microsoft.com/office/drawing/2014/main" id="{521DFA96-1ADF-9A04-E3B6-022763B57500}"/>
                </a:ext>
              </a:extLst>
            </p:cNvPr>
            <p:cNvSpPr/>
            <p:nvPr/>
          </p:nvSpPr>
          <p:spPr>
            <a:xfrm>
              <a:off x="8211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1" name="椭圆 330">
              <a:extLst>
                <a:ext uri="{FF2B5EF4-FFF2-40B4-BE49-F238E27FC236}">
                  <a16:creationId xmlns:a16="http://schemas.microsoft.com/office/drawing/2014/main" id="{9E7E78E0-E26D-DA27-D027-F414FD8D416A}"/>
                </a:ext>
              </a:extLst>
            </p:cNvPr>
            <p:cNvSpPr/>
            <p:nvPr/>
          </p:nvSpPr>
          <p:spPr>
            <a:xfrm>
              <a:off x="8402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2" name="椭圆 331">
              <a:extLst>
                <a:ext uri="{FF2B5EF4-FFF2-40B4-BE49-F238E27FC236}">
                  <a16:creationId xmlns:a16="http://schemas.microsoft.com/office/drawing/2014/main" id="{53C1C8EC-36D3-0424-6BAB-50F4A6A19C64}"/>
                </a:ext>
              </a:extLst>
            </p:cNvPr>
            <p:cNvSpPr/>
            <p:nvPr/>
          </p:nvSpPr>
          <p:spPr>
            <a:xfrm>
              <a:off x="8592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3" name="椭圆 332">
              <a:extLst>
                <a:ext uri="{FF2B5EF4-FFF2-40B4-BE49-F238E27FC236}">
                  <a16:creationId xmlns:a16="http://schemas.microsoft.com/office/drawing/2014/main" id="{97A6C78C-0B2F-FFBD-6EAA-11597380557F}"/>
                </a:ext>
              </a:extLst>
            </p:cNvPr>
            <p:cNvSpPr/>
            <p:nvPr/>
          </p:nvSpPr>
          <p:spPr>
            <a:xfrm>
              <a:off x="8783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4" name="椭圆 333">
              <a:extLst>
                <a:ext uri="{FF2B5EF4-FFF2-40B4-BE49-F238E27FC236}">
                  <a16:creationId xmlns:a16="http://schemas.microsoft.com/office/drawing/2014/main" id="{61BBF104-9493-0DE4-895D-74AD1C6E892B}"/>
                </a:ext>
              </a:extLst>
            </p:cNvPr>
            <p:cNvSpPr/>
            <p:nvPr/>
          </p:nvSpPr>
          <p:spPr>
            <a:xfrm>
              <a:off x="8973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5" name="椭圆 334">
              <a:extLst>
                <a:ext uri="{FF2B5EF4-FFF2-40B4-BE49-F238E27FC236}">
                  <a16:creationId xmlns:a16="http://schemas.microsoft.com/office/drawing/2014/main" id="{D53DB12E-0C23-C165-9BA3-948A17A27493}"/>
                </a:ext>
              </a:extLst>
            </p:cNvPr>
            <p:cNvSpPr/>
            <p:nvPr/>
          </p:nvSpPr>
          <p:spPr>
            <a:xfrm>
              <a:off x="9164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6" name="椭圆 335">
              <a:extLst>
                <a:ext uri="{FF2B5EF4-FFF2-40B4-BE49-F238E27FC236}">
                  <a16:creationId xmlns:a16="http://schemas.microsoft.com/office/drawing/2014/main" id="{E3869E7A-B23E-6E37-967C-A797D77A0EDE}"/>
                </a:ext>
              </a:extLst>
            </p:cNvPr>
            <p:cNvSpPr/>
            <p:nvPr/>
          </p:nvSpPr>
          <p:spPr>
            <a:xfrm>
              <a:off x="9354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7" name="椭圆 336">
              <a:extLst>
                <a:ext uri="{FF2B5EF4-FFF2-40B4-BE49-F238E27FC236}">
                  <a16:creationId xmlns:a16="http://schemas.microsoft.com/office/drawing/2014/main" id="{3A4024BE-D0F0-DA93-D13F-CC7AA7D14CD7}"/>
                </a:ext>
              </a:extLst>
            </p:cNvPr>
            <p:cNvSpPr/>
            <p:nvPr/>
          </p:nvSpPr>
          <p:spPr>
            <a:xfrm>
              <a:off x="9545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8" name="椭圆 337">
              <a:extLst>
                <a:ext uri="{FF2B5EF4-FFF2-40B4-BE49-F238E27FC236}">
                  <a16:creationId xmlns:a16="http://schemas.microsoft.com/office/drawing/2014/main" id="{2A8E7619-5098-CABA-448F-297359C70771}"/>
                </a:ext>
              </a:extLst>
            </p:cNvPr>
            <p:cNvSpPr/>
            <p:nvPr/>
          </p:nvSpPr>
          <p:spPr>
            <a:xfrm>
              <a:off x="9735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9" name="椭圆 338">
              <a:extLst>
                <a:ext uri="{FF2B5EF4-FFF2-40B4-BE49-F238E27FC236}">
                  <a16:creationId xmlns:a16="http://schemas.microsoft.com/office/drawing/2014/main" id="{3ACCC83A-E2D5-7FAF-5FBC-536FDC89257D}"/>
                </a:ext>
              </a:extLst>
            </p:cNvPr>
            <p:cNvSpPr/>
            <p:nvPr/>
          </p:nvSpPr>
          <p:spPr>
            <a:xfrm>
              <a:off x="9926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40" name="椭圆 339">
              <a:extLst>
                <a:ext uri="{FF2B5EF4-FFF2-40B4-BE49-F238E27FC236}">
                  <a16:creationId xmlns:a16="http://schemas.microsoft.com/office/drawing/2014/main" id="{FC478816-0415-CF4E-518E-1C703DC733F3}"/>
                </a:ext>
              </a:extLst>
            </p:cNvPr>
            <p:cNvSpPr/>
            <p:nvPr/>
          </p:nvSpPr>
          <p:spPr>
            <a:xfrm>
              <a:off x="10116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41" name="椭圆 340">
              <a:extLst>
                <a:ext uri="{FF2B5EF4-FFF2-40B4-BE49-F238E27FC236}">
                  <a16:creationId xmlns:a16="http://schemas.microsoft.com/office/drawing/2014/main" id="{D29D2939-1D4B-1397-819B-B2B2B12226B4}"/>
                </a:ext>
              </a:extLst>
            </p:cNvPr>
            <p:cNvSpPr/>
            <p:nvPr/>
          </p:nvSpPr>
          <p:spPr>
            <a:xfrm>
              <a:off x="7259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42" name="椭圆 341">
              <a:extLst>
                <a:ext uri="{FF2B5EF4-FFF2-40B4-BE49-F238E27FC236}">
                  <a16:creationId xmlns:a16="http://schemas.microsoft.com/office/drawing/2014/main" id="{489ABA6B-C1C8-9A8D-D4F0-4C0C034FABAB}"/>
                </a:ext>
              </a:extLst>
            </p:cNvPr>
            <p:cNvSpPr/>
            <p:nvPr/>
          </p:nvSpPr>
          <p:spPr>
            <a:xfrm>
              <a:off x="7449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43" name="椭圆 342">
              <a:extLst>
                <a:ext uri="{FF2B5EF4-FFF2-40B4-BE49-F238E27FC236}">
                  <a16:creationId xmlns:a16="http://schemas.microsoft.com/office/drawing/2014/main" id="{0529ABEF-F22B-197A-4151-AE9118BFE27E}"/>
                </a:ext>
              </a:extLst>
            </p:cNvPr>
            <p:cNvSpPr/>
            <p:nvPr/>
          </p:nvSpPr>
          <p:spPr>
            <a:xfrm>
              <a:off x="7640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44" name="椭圆 343">
              <a:extLst>
                <a:ext uri="{FF2B5EF4-FFF2-40B4-BE49-F238E27FC236}">
                  <a16:creationId xmlns:a16="http://schemas.microsoft.com/office/drawing/2014/main" id="{8330B588-85FC-F42A-E4E3-7A083E801A1F}"/>
                </a:ext>
              </a:extLst>
            </p:cNvPr>
            <p:cNvSpPr/>
            <p:nvPr/>
          </p:nvSpPr>
          <p:spPr>
            <a:xfrm>
              <a:off x="7830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45" name="椭圆 344">
              <a:extLst>
                <a:ext uri="{FF2B5EF4-FFF2-40B4-BE49-F238E27FC236}">
                  <a16:creationId xmlns:a16="http://schemas.microsoft.com/office/drawing/2014/main" id="{A4A1B23C-1207-1119-9B23-A62FC071191B}"/>
                </a:ext>
              </a:extLst>
            </p:cNvPr>
            <p:cNvSpPr/>
            <p:nvPr/>
          </p:nvSpPr>
          <p:spPr>
            <a:xfrm>
              <a:off x="8021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46" name="椭圆 345">
              <a:extLst>
                <a:ext uri="{FF2B5EF4-FFF2-40B4-BE49-F238E27FC236}">
                  <a16:creationId xmlns:a16="http://schemas.microsoft.com/office/drawing/2014/main" id="{A00A3745-37A4-35B7-D27A-E60667AC9A73}"/>
                </a:ext>
              </a:extLst>
            </p:cNvPr>
            <p:cNvSpPr/>
            <p:nvPr/>
          </p:nvSpPr>
          <p:spPr>
            <a:xfrm>
              <a:off x="8211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47" name="椭圆 346">
              <a:extLst>
                <a:ext uri="{FF2B5EF4-FFF2-40B4-BE49-F238E27FC236}">
                  <a16:creationId xmlns:a16="http://schemas.microsoft.com/office/drawing/2014/main" id="{9028326B-EA84-A7A5-1C03-3B45350E953C}"/>
                </a:ext>
              </a:extLst>
            </p:cNvPr>
            <p:cNvSpPr/>
            <p:nvPr/>
          </p:nvSpPr>
          <p:spPr>
            <a:xfrm>
              <a:off x="8402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48" name="椭圆 347">
              <a:extLst>
                <a:ext uri="{FF2B5EF4-FFF2-40B4-BE49-F238E27FC236}">
                  <a16:creationId xmlns:a16="http://schemas.microsoft.com/office/drawing/2014/main" id="{C7F2BD93-B1E4-23A1-19BA-B4A77057E4D5}"/>
                </a:ext>
              </a:extLst>
            </p:cNvPr>
            <p:cNvSpPr/>
            <p:nvPr/>
          </p:nvSpPr>
          <p:spPr>
            <a:xfrm>
              <a:off x="8592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49" name="椭圆 348">
              <a:extLst>
                <a:ext uri="{FF2B5EF4-FFF2-40B4-BE49-F238E27FC236}">
                  <a16:creationId xmlns:a16="http://schemas.microsoft.com/office/drawing/2014/main" id="{132DD36A-57F0-FBE8-A452-C20796D8DD2D}"/>
                </a:ext>
              </a:extLst>
            </p:cNvPr>
            <p:cNvSpPr/>
            <p:nvPr/>
          </p:nvSpPr>
          <p:spPr>
            <a:xfrm>
              <a:off x="8783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50" name="椭圆 349">
              <a:extLst>
                <a:ext uri="{FF2B5EF4-FFF2-40B4-BE49-F238E27FC236}">
                  <a16:creationId xmlns:a16="http://schemas.microsoft.com/office/drawing/2014/main" id="{DF0B3DFA-A8AC-E531-4E59-3BBF89D61352}"/>
                </a:ext>
              </a:extLst>
            </p:cNvPr>
            <p:cNvSpPr/>
            <p:nvPr/>
          </p:nvSpPr>
          <p:spPr>
            <a:xfrm>
              <a:off x="8973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51" name="椭圆 350">
              <a:extLst>
                <a:ext uri="{FF2B5EF4-FFF2-40B4-BE49-F238E27FC236}">
                  <a16:creationId xmlns:a16="http://schemas.microsoft.com/office/drawing/2014/main" id="{1611A855-5AD3-255F-5E28-244D52C7766D}"/>
                </a:ext>
              </a:extLst>
            </p:cNvPr>
            <p:cNvSpPr/>
            <p:nvPr/>
          </p:nvSpPr>
          <p:spPr>
            <a:xfrm>
              <a:off x="9164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52" name="椭圆 351">
              <a:extLst>
                <a:ext uri="{FF2B5EF4-FFF2-40B4-BE49-F238E27FC236}">
                  <a16:creationId xmlns:a16="http://schemas.microsoft.com/office/drawing/2014/main" id="{C326A169-14C1-88BD-FDCF-28B8BE953AFC}"/>
                </a:ext>
              </a:extLst>
            </p:cNvPr>
            <p:cNvSpPr/>
            <p:nvPr/>
          </p:nvSpPr>
          <p:spPr>
            <a:xfrm>
              <a:off x="9354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53" name="椭圆 352">
              <a:extLst>
                <a:ext uri="{FF2B5EF4-FFF2-40B4-BE49-F238E27FC236}">
                  <a16:creationId xmlns:a16="http://schemas.microsoft.com/office/drawing/2014/main" id="{B680DD84-4C09-FF1A-B076-872DD754188D}"/>
                </a:ext>
              </a:extLst>
            </p:cNvPr>
            <p:cNvSpPr/>
            <p:nvPr/>
          </p:nvSpPr>
          <p:spPr>
            <a:xfrm>
              <a:off x="9545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54" name="椭圆 353">
              <a:extLst>
                <a:ext uri="{FF2B5EF4-FFF2-40B4-BE49-F238E27FC236}">
                  <a16:creationId xmlns:a16="http://schemas.microsoft.com/office/drawing/2014/main" id="{9963B3B9-0ADC-1B8C-94F6-B00D6BB321B6}"/>
                </a:ext>
              </a:extLst>
            </p:cNvPr>
            <p:cNvSpPr/>
            <p:nvPr/>
          </p:nvSpPr>
          <p:spPr>
            <a:xfrm>
              <a:off x="9735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55" name="椭圆 354">
              <a:extLst>
                <a:ext uri="{FF2B5EF4-FFF2-40B4-BE49-F238E27FC236}">
                  <a16:creationId xmlns:a16="http://schemas.microsoft.com/office/drawing/2014/main" id="{4BCC9949-DD7A-A92F-714F-7B3F8B0C86E5}"/>
                </a:ext>
              </a:extLst>
            </p:cNvPr>
            <p:cNvSpPr/>
            <p:nvPr/>
          </p:nvSpPr>
          <p:spPr>
            <a:xfrm>
              <a:off x="9926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56" name="椭圆 355">
              <a:extLst>
                <a:ext uri="{FF2B5EF4-FFF2-40B4-BE49-F238E27FC236}">
                  <a16:creationId xmlns:a16="http://schemas.microsoft.com/office/drawing/2014/main" id="{14580C06-EF21-A9B7-E589-050BD78F72C3}"/>
                </a:ext>
              </a:extLst>
            </p:cNvPr>
            <p:cNvSpPr/>
            <p:nvPr/>
          </p:nvSpPr>
          <p:spPr>
            <a:xfrm>
              <a:off x="10116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357" name="图形 1">
            <a:extLst>
              <a:ext uri="{FF2B5EF4-FFF2-40B4-BE49-F238E27FC236}">
                <a16:creationId xmlns:a16="http://schemas.microsoft.com/office/drawing/2014/main" id="{D02D9F10-A9F2-A5DC-C76B-DD78A61A9D27}"/>
              </a:ext>
            </a:extLst>
          </p:cNvPr>
          <p:cNvGrpSpPr/>
          <p:nvPr/>
        </p:nvGrpSpPr>
        <p:grpSpPr>
          <a:xfrm rot="16200000">
            <a:off x="35278" y="6407702"/>
            <a:ext cx="1616697" cy="503054"/>
            <a:chOff x="4451984" y="5972175"/>
            <a:chExt cx="1097915" cy="341629"/>
          </a:xfrm>
          <a:solidFill>
            <a:schemeClr val="accent3"/>
          </a:solidFill>
        </p:grpSpPr>
        <p:sp>
          <p:nvSpPr>
            <p:cNvPr id="358" name="任意多边形: 形状 357">
              <a:extLst>
                <a:ext uri="{FF2B5EF4-FFF2-40B4-BE49-F238E27FC236}">
                  <a16:creationId xmlns:a16="http://schemas.microsoft.com/office/drawing/2014/main" id="{409F53BA-030E-C494-D133-DCC67AA84B5C}"/>
                </a:ext>
              </a:extLst>
            </p:cNvPr>
            <p:cNvSpPr/>
            <p:nvPr/>
          </p:nvSpPr>
          <p:spPr>
            <a:xfrm>
              <a:off x="4451984" y="6227445"/>
              <a:ext cx="1097915" cy="86359"/>
            </a:xfrm>
            <a:custGeom>
              <a:avLst/>
              <a:gdLst>
                <a:gd name="connsiteX0" fmla="*/ 1082040 w 1097915"/>
                <a:gd name="connsiteY0" fmla="*/ 86360 h 86359"/>
                <a:gd name="connsiteX1" fmla="*/ 1016635 w 1097915"/>
                <a:gd name="connsiteY1" fmla="*/ 52705 h 86359"/>
                <a:gd name="connsiteX2" fmla="*/ 975360 w 1097915"/>
                <a:gd name="connsiteY2" fmla="*/ 29210 h 86359"/>
                <a:gd name="connsiteX3" fmla="*/ 934085 w 1097915"/>
                <a:gd name="connsiteY3" fmla="*/ 52705 h 86359"/>
                <a:gd name="connsiteX4" fmla="*/ 869315 w 1097915"/>
                <a:gd name="connsiteY4" fmla="*/ 86360 h 86359"/>
                <a:gd name="connsiteX5" fmla="*/ 803910 w 1097915"/>
                <a:gd name="connsiteY5" fmla="*/ 52705 h 86359"/>
                <a:gd name="connsiteX6" fmla="*/ 762635 w 1097915"/>
                <a:gd name="connsiteY6" fmla="*/ 29210 h 86359"/>
                <a:gd name="connsiteX7" fmla="*/ 721360 w 1097915"/>
                <a:gd name="connsiteY7" fmla="*/ 52705 h 86359"/>
                <a:gd name="connsiteX8" fmla="*/ 655955 w 1097915"/>
                <a:gd name="connsiteY8" fmla="*/ 86360 h 86359"/>
                <a:gd name="connsiteX9" fmla="*/ 590550 w 1097915"/>
                <a:gd name="connsiteY9" fmla="*/ 52705 h 86359"/>
                <a:gd name="connsiteX10" fmla="*/ 549275 w 1097915"/>
                <a:gd name="connsiteY10" fmla="*/ 29210 h 86359"/>
                <a:gd name="connsiteX11" fmla="*/ 508000 w 1097915"/>
                <a:gd name="connsiteY11" fmla="*/ 52705 h 86359"/>
                <a:gd name="connsiteX12" fmla="*/ 442595 w 1097915"/>
                <a:gd name="connsiteY12" fmla="*/ 86360 h 86359"/>
                <a:gd name="connsiteX13" fmla="*/ 377190 w 1097915"/>
                <a:gd name="connsiteY13" fmla="*/ 52705 h 86359"/>
                <a:gd name="connsiteX14" fmla="*/ 335915 w 1097915"/>
                <a:gd name="connsiteY14" fmla="*/ 29210 h 86359"/>
                <a:gd name="connsiteX15" fmla="*/ 294640 w 1097915"/>
                <a:gd name="connsiteY15" fmla="*/ 52705 h 86359"/>
                <a:gd name="connsiteX16" fmla="*/ 229235 w 1097915"/>
                <a:gd name="connsiteY16" fmla="*/ 86360 h 86359"/>
                <a:gd name="connsiteX17" fmla="*/ 163830 w 1097915"/>
                <a:gd name="connsiteY17" fmla="*/ 52705 h 86359"/>
                <a:gd name="connsiteX18" fmla="*/ 122555 w 1097915"/>
                <a:gd name="connsiteY18" fmla="*/ 29210 h 86359"/>
                <a:gd name="connsiteX19" fmla="*/ 81280 w 1097915"/>
                <a:gd name="connsiteY19" fmla="*/ 52705 h 86359"/>
                <a:gd name="connsiteX20" fmla="*/ 15875 w 1097915"/>
                <a:gd name="connsiteY20" fmla="*/ 86360 h 86359"/>
                <a:gd name="connsiteX21" fmla="*/ 0 w 1097915"/>
                <a:gd name="connsiteY21" fmla="*/ 71755 h 86359"/>
                <a:gd name="connsiteX22" fmla="*/ 15875 w 1097915"/>
                <a:gd name="connsiteY22" fmla="*/ 57150 h 86359"/>
                <a:gd name="connsiteX23" fmla="*/ 57150 w 1097915"/>
                <a:gd name="connsiteY23" fmla="*/ 33655 h 86359"/>
                <a:gd name="connsiteX24" fmla="*/ 122555 w 1097915"/>
                <a:gd name="connsiteY24" fmla="*/ 0 h 86359"/>
                <a:gd name="connsiteX25" fmla="*/ 187960 w 1097915"/>
                <a:gd name="connsiteY25" fmla="*/ 33655 h 86359"/>
                <a:gd name="connsiteX26" fmla="*/ 229235 w 1097915"/>
                <a:gd name="connsiteY26" fmla="*/ 57150 h 86359"/>
                <a:gd name="connsiteX27" fmla="*/ 270510 w 1097915"/>
                <a:gd name="connsiteY27" fmla="*/ 33655 h 86359"/>
                <a:gd name="connsiteX28" fmla="*/ 335915 w 1097915"/>
                <a:gd name="connsiteY28" fmla="*/ 0 h 86359"/>
                <a:gd name="connsiteX29" fmla="*/ 401320 w 1097915"/>
                <a:gd name="connsiteY29" fmla="*/ 33655 h 86359"/>
                <a:gd name="connsiteX30" fmla="*/ 442595 w 1097915"/>
                <a:gd name="connsiteY30" fmla="*/ 57150 h 86359"/>
                <a:gd name="connsiteX31" fmla="*/ 483870 w 1097915"/>
                <a:gd name="connsiteY31" fmla="*/ 33655 h 86359"/>
                <a:gd name="connsiteX32" fmla="*/ 549275 w 1097915"/>
                <a:gd name="connsiteY32" fmla="*/ 0 h 86359"/>
                <a:gd name="connsiteX33" fmla="*/ 614680 w 1097915"/>
                <a:gd name="connsiteY33" fmla="*/ 33655 h 86359"/>
                <a:gd name="connsiteX34" fmla="*/ 655955 w 1097915"/>
                <a:gd name="connsiteY34" fmla="*/ 57150 h 86359"/>
                <a:gd name="connsiteX35" fmla="*/ 697230 w 1097915"/>
                <a:gd name="connsiteY35" fmla="*/ 33655 h 86359"/>
                <a:gd name="connsiteX36" fmla="*/ 762635 w 1097915"/>
                <a:gd name="connsiteY36" fmla="*/ 0 h 86359"/>
                <a:gd name="connsiteX37" fmla="*/ 828040 w 1097915"/>
                <a:gd name="connsiteY37" fmla="*/ 33655 h 86359"/>
                <a:gd name="connsiteX38" fmla="*/ 869315 w 1097915"/>
                <a:gd name="connsiteY38" fmla="*/ 57150 h 86359"/>
                <a:gd name="connsiteX39" fmla="*/ 910590 w 1097915"/>
                <a:gd name="connsiteY39" fmla="*/ 33655 h 86359"/>
                <a:gd name="connsiteX40" fmla="*/ 975360 w 1097915"/>
                <a:gd name="connsiteY40" fmla="*/ 0 h 86359"/>
                <a:gd name="connsiteX41" fmla="*/ 1040765 w 1097915"/>
                <a:gd name="connsiteY41" fmla="*/ 33655 h 86359"/>
                <a:gd name="connsiteX42" fmla="*/ 1082040 w 1097915"/>
                <a:gd name="connsiteY42" fmla="*/ 57150 h 86359"/>
                <a:gd name="connsiteX43" fmla="*/ 1097915 w 1097915"/>
                <a:gd name="connsiteY43" fmla="*/ 71755 h 86359"/>
                <a:gd name="connsiteX44" fmla="*/ 1082040 w 1097915"/>
                <a:gd name="connsiteY44" fmla="*/ 86360 h 8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59">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sp>
          <p:nvSpPr>
            <p:cNvPr id="359" name="任意多边形: 形状 358">
              <a:extLst>
                <a:ext uri="{FF2B5EF4-FFF2-40B4-BE49-F238E27FC236}">
                  <a16:creationId xmlns:a16="http://schemas.microsoft.com/office/drawing/2014/main" id="{49131CA9-E429-8D66-EBF3-152A33BE7222}"/>
                </a:ext>
              </a:extLst>
            </p:cNvPr>
            <p:cNvSpPr/>
            <p:nvPr/>
          </p:nvSpPr>
          <p:spPr>
            <a:xfrm>
              <a:off x="4451984" y="6099809"/>
              <a:ext cx="1097915" cy="86360"/>
            </a:xfrm>
            <a:custGeom>
              <a:avLst/>
              <a:gdLst>
                <a:gd name="connsiteX0" fmla="*/ 1082040 w 1097915"/>
                <a:gd name="connsiteY0" fmla="*/ 86360 h 86360"/>
                <a:gd name="connsiteX1" fmla="*/ 1016635 w 1097915"/>
                <a:gd name="connsiteY1" fmla="*/ 52705 h 86360"/>
                <a:gd name="connsiteX2" fmla="*/ 975360 w 1097915"/>
                <a:gd name="connsiteY2" fmla="*/ 29210 h 86360"/>
                <a:gd name="connsiteX3" fmla="*/ 934085 w 1097915"/>
                <a:gd name="connsiteY3" fmla="*/ 52705 h 86360"/>
                <a:gd name="connsiteX4" fmla="*/ 869315 w 1097915"/>
                <a:gd name="connsiteY4" fmla="*/ 86360 h 86360"/>
                <a:gd name="connsiteX5" fmla="*/ 803910 w 1097915"/>
                <a:gd name="connsiteY5" fmla="*/ 52705 h 86360"/>
                <a:gd name="connsiteX6" fmla="*/ 762635 w 1097915"/>
                <a:gd name="connsiteY6" fmla="*/ 29210 h 86360"/>
                <a:gd name="connsiteX7" fmla="*/ 721360 w 1097915"/>
                <a:gd name="connsiteY7" fmla="*/ 52705 h 86360"/>
                <a:gd name="connsiteX8" fmla="*/ 655955 w 1097915"/>
                <a:gd name="connsiteY8" fmla="*/ 86360 h 86360"/>
                <a:gd name="connsiteX9" fmla="*/ 590550 w 1097915"/>
                <a:gd name="connsiteY9" fmla="*/ 52705 h 86360"/>
                <a:gd name="connsiteX10" fmla="*/ 549275 w 1097915"/>
                <a:gd name="connsiteY10" fmla="*/ 29210 h 86360"/>
                <a:gd name="connsiteX11" fmla="*/ 508000 w 1097915"/>
                <a:gd name="connsiteY11" fmla="*/ 52705 h 86360"/>
                <a:gd name="connsiteX12" fmla="*/ 442595 w 1097915"/>
                <a:gd name="connsiteY12" fmla="*/ 86360 h 86360"/>
                <a:gd name="connsiteX13" fmla="*/ 377190 w 1097915"/>
                <a:gd name="connsiteY13" fmla="*/ 52705 h 86360"/>
                <a:gd name="connsiteX14" fmla="*/ 335915 w 1097915"/>
                <a:gd name="connsiteY14" fmla="*/ 29210 h 86360"/>
                <a:gd name="connsiteX15" fmla="*/ 294640 w 1097915"/>
                <a:gd name="connsiteY15" fmla="*/ 52705 h 86360"/>
                <a:gd name="connsiteX16" fmla="*/ 229235 w 1097915"/>
                <a:gd name="connsiteY16" fmla="*/ 86360 h 86360"/>
                <a:gd name="connsiteX17" fmla="*/ 163830 w 1097915"/>
                <a:gd name="connsiteY17" fmla="*/ 52705 h 86360"/>
                <a:gd name="connsiteX18" fmla="*/ 122555 w 1097915"/>
                <a:gd name="connsiteY18" fmla="*/ 29210 h 86360"/>
                <a:gd name="connsiteX19" fmla="*/ 81280 w 1097915"/>
                <a:gd name="connsiteY19" fmla="*/ 52705 h 86360"/>
                <a:gd name="connsiteX20" fmla="*/ 15875 w 1097915"/>
                <a:gd name="connsiteY20" fmla="*/ 86360 h 86360"/>
                <a:gd name="connsiteX21" fmla="*/ 0 w 1097915"/>
                <a:gd name="connsiteY21" fmla="*/ 71755 h 86360"/>
                <a:gd name="connsiteX22" fmla="*/ 15875 w 1097915"/>
                <a:gd name="connsiteY22" fmla="*/ 57150 h 86360"/>
                <a:gd name="connsiteX23" fmla="*/ 57150 w 1097915"/>
                <a:gd name="connsiteY23" fmla="*/ 33655 h 86360"/>
                <a:gd name="connsiteX24" fmla="*/ 122555 w 1097915"/>
                <a:gd name="connsiteY24" fmla="*/ 0 h 86360"/>
                <a:gd name="connsiteX25" fmla="*/ 187960 w 1097915"/>
                <a:gd name="connsiteY25" fmla="*/ 33655 h 86360"/>
                <a:gd name="connsiteX26" fmla="*/ 229235 w 1097915"/>
                <a:gd name="connsiteY26" fmla="*/ 57150 h 86360"/>
                <a:gd name="connsiteX27" fmla="*/ 270510 w 1097915"/>
                <a:gd name="connsiteY27" fmla="*/ 33655 h 86360"/>
                <a:gd name="connsiteX28" fmla="*/ 335915 w 1097915"/>
                <a:gd name="connsiteY28" fmla="*/ 0 h 86360"/>
                <a:gd name="connsiteX29" fmla="*/ 401320 w 1097915"/>
                <a:gd name="connsiteY29" fmla="*/ 33655 h 86360"/>
                <a:gd name="connsiteX30" fmla="*/ 442595 w 1097915"/>
                <a:gd name="connsiteY30" fmla="*/ 57150 h 86360"/>
                <a:gd name="connsiteX31" fmla="*/ 483870 w 1097915"/>
                <a:gd name="connsiteY31" fmla="*/ 33655 h 86360"/>
                <a:gd name="connsiteX32" fmla="*/ 549275 w 1097915"/>
                <a:gd name="connsiteY32" fmla="*/ 0 h 86360"/>
                <a:gd name="connsiteX33" fmla="*/ 614680 w 1097915"/>
                <a:gd name="connsiteY33" fmla="*/ 33655 h 86360"/>
                <a:gd name="connsiteX34" fmla="*/ 655955 w 1097915"/>
                <a:gd name="connsiteY34" fmla="*/ 57150 h 86360"/>
                <a:gd name="connsiteX35" fmla="*/ 697230 w 1097915"/>
                <a:gd name="connsiteY35" fmla="*/ 33655 h 86360"/>
                <a:gd name="connsiteX36" fmla="*/ 762635 w 1097915"/>
                <a:gd name="connsiteY36" fmla="*/ 0 h 86360"/>
                <a:gd name="connsiteX37" fmla="*/ 828040 w 1097915"/>
                <a:gd name="connsiteY37" fmla="*/ 33655 h 86360"/>
                <a:gd name="connsiteX38" fmla="*/ 869315 w 1097915"/>
                <a:gd name="connsiteY38" fmla="*/ 57150 h 86360"/>
                <a:gd name="connsiteX39" fmla="*/ 910590 w 1097915"/>
                <a:gd name="connsiteY39" fmla="*/ 33655 h 86360"/>
                <a:gd name="connsiteX40" fmla="*/ 975360 w 1097915"/>
                <a:gd name="connsiteY40" fmla="*/ 0 h 86360"/>
                <a:gd name="connsiteX41" fmla="*/ 1040765 w 1097915"/>
                <a:gd name="connsiteY41" fmla="*/ 33655 h 86360"/>
                <a:gd name="connsiteX42" fmla="*/ 1082040 w 1097915"/>
                <a:gd name="connsiteY42" fmla="*/ 57150 h 86360"/>
                <a:gd name="connsiteX43" fmla="*/ 1097915 w 1097915"/>
                <a:gd name="connsiteY43" fmla="*/ 71755 h 86360"/>
                <a:gd name="connsiteX44" fmla="*/ 1082040 w 1097915"/>
                <a:gd name="connsiteY44" fmla="*/ 86360 h 8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60">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sp>
          <p:nvSpPr>
            <p:cNvPr id="360" name="任意多边形: 形状 359">
              <a:extLst>
                <a:ext uri="{FF2B5EF4-FFF2-40B4-BE49-F238E27FC236}">
                  <a16:creationId xmlns:a16="http://schemas.microsoft.com/office/drawing/2014/main" id="{4836F221-2C45-15AC-A8E7-DE3A37538D36}"/>
                </a:ext>
              </a:extLst>
            </p:cNvPr>
            <p:cNvSpPr/>
            <p:nvPr/>
          </p:nvSpPr>
          <p:spPr>
            <a:xfrm>
              <a:off x="4451984" y="5972175"/>
              <a:ext cx="1097915" cy="86359"/>
            </a:xfrm>
            <a:custGeom>
              <a:avLst/>
              <a:gdLst>
                <a:gd name="connsiteX0" fmla="*/ 1082040 w 1097915"/>
                <a:gd name="connsiteY0" fmla="*/ 86360 h 86359"/>
                <a:gd name="connsiteX1" fmla="*/ 1016635 w 1097915"/>
                <a:gd name="connsiteY1" fmla="*/ 52705 h 86359"/>
                <a:gd name="connsiteX2" fmla="*/ 975360 w 1097915"/>
                <a:gd name="connsiteY2" fmla="*/ 29210 h 86359"/>
                <a:gd name="connsiteX3" fmla="*/ 934085 w 1097915"/>
                <a:gd name="connsiteY3" fmla="*/ 52705 h 86359"/>
                <a:gd name="connsiteX4" fmla="*/ 869315 w 1097915"/>
                <a:gd name="connsiteY4" fmla="*/ 86360 h 86359"/>
                <a:gd name="connsiteX5" fmla="*/ 803910 w 1097915"/>
                <a:gd name="connsiteY5" fmla="*/ 52705 h 86359"/>
                <a:gd name="connsiteX6" fmla="*/ 762635 w 1097915"/>
                <a:gd name="connsiteY6" fmla="*/ 29210 h 86359"/>
                <a:gd name="connsiteX7" fmla="*/ 721360 w 1097915"/>
                <a:gd name="connsiteY7" fmla="*/ 52705 h 86359"/>
                <a:gd name="connsiteX8" fmla="*/ 655955 w 1097915"/>
                <a:gd name="connsiteY8" fmla="*/ 86360 h 86359"/>
                <a:gd name="connsiteX9" fmla="*/ 590550 w 1097915"/>
                <a:gd name="connsiteY9" fmla="*/ 52705 h 86359"/>
                <a:gd name="connsiteX10" fmla="*/ 549275 w 1097915"/>
                <a:gd name="connsiteY10" fmla="*/ 29210 h 86359"/>
                <a:gd name="connsiteX11" fmla="*/ 508000 w 1097915"/>
                <a:gd name="connsiteY11" fmla="*/ 52705 h 86359"/>
                <a:gd name="connsiteX12" fmla="*/ 442595 w 1097915"/>
                <a:gd name="connsiteY12" fmla="*/ 86360 h 86359"/>
                <a:gd name="connsiteX13" fmla="*/ 377190 w 1097915"/>
                <a:gd name="connsiteY13" fmla="*/ 52705 h 86359"/>
                <a:gd name="connsiteX14" fmla="*/ 335915 w 1097915"/>
                <a:gd name="connsiteY14" fmla="*/ 29210 h 86359"/>
                <a:gd name="connsiteX15" fmla="*/ 294640 w 1097915"/>
                <a:gd name="connsiteY15" fmla="*/ 52705 h 86359"/>
                <a:gd name="connsiteX16" fmla="*/ 229235 w 1097915"/>
                <a:gd name="connsiteY16" fmla="*/ 86360 h 86359"/>
                <a:gd name="connsiteX17" fmla="*/ 163830 w 1097915"/>
                <a:gd name="connsiteY17" fmla="*/ 52705 h 86359"/>
                <a:gd name="connsiteX18" fmla="*/ 122555 w 1097915"/>
                <a:gd name="connsiteY18" fmla="*/ 29210 h 86359"/>
                <a:gd name="connsiteX19" fmla="*/ 81280 w 1097915"/>
                <a:gd name="connsiteY19" fmla="*/ 52705 h 86359"/>
                <a:gd name="connsiteX20" fmla="*/ 15875 w 1097915"/>
                <a:gd name="connsiteY20" fmla="*/ 86360 h 86359"/>
                <a:gd name="connsiteX21" fmla="*/ 0 w 1097915"/>
                <a:gd name="connsiteY21" fmla="*/ 71755 h 86359"/>
                <a:gd name="connsiteX22" fmla="*/ 15875 w 1097915"/>
                <a:gd name="connsiteY22" fmla="*/ 57150 h 86359"/>
                <a:gd name="connsiteX23" fmla="*/ 57150 w 1097915"/>
                <a:gd name="connsiteY23" fmla="*/ 33655 h 86359"/>
                <a:gd name="connsiteX24" fmla="*/ 122555 w 1097915"/>
                <a:gd name="connsiteY24" fmla="*/ 0 h 86359"/>
                <a:gd name="connsiteX25" fmla="*/ 187960 w 1097915"/>
                <a:gd name="connsiteY25" fmla="*/ 33655 h 86359"/>
                <a:gd name="connsiteX26" fmla="*/ 229235 w 1097915"/>
                <a:gd name="connsiteY26" fmla="*/ 57150 h 86359"/>
                <a:gd name="connsiteX27" fmla="*/ 270510 w 1097915"/>
                <a:gd name="connsiteY27" fmla="*/ 33655 h 86359"/>
                <a:gd name="connsiteX28" fmla="*/ 335915 w 1097915"/>
                <a:gd name="connsiteY28" fmla="*/ 0 h 86359"/>
                <a:gd name="connsiteX29" fmla="*/ 401320 w 1097915"/>
                <a:gd name="connsiteY29" fmla="*/ 33655 h 86359"/>
                <a:gd name="connsiteX30" fmla="*/ 442595 w 1097915"/>
                <a:gd name="connsiteY30" fmla="*/ 57150 h 86359"/>
                <a:gd name="connsiteX31" fmla="*/ 483870 w 1097915"/>
                <a:gd name="connsiteY31" fmla="*/ 33655 h 86359"/>
                <a:gd name="connsiteX32" fmla="*/ 549275 w 1097915"/>
                <a:gd name="connsiteY32" fmla="*/ 0 h 86359"/>
                <a:gd name="connsiteX33" fmla="*/ 614680 w 1097915"/>
                <a:gd name="connsiteY33" fmla="*/ 33655 h 86359"/>
                <a:gd name="connsiteX34" fmla="*/ 655955 w 1097915"/>
                <a:gd name="connsiteY34" fmla="*/ 57150 h 86359"/>
                <a:gd name="connsiteX35" fmla="*/ 697230 w 1097915"/>
                <a:gd name="connsiteY35" fmla="*/ 33655 h 86359"/>
                <a:gd name="connsiteX36" fmla="*/ 762635 w 1097915"/>
                <a:gd name="connsiteY36" fmla="*/ 0 h 86359"/>
                <a:gd name="connsiteX37" fmla="*/ 828040 w 1097915"/>
                <a:gd name="connsiteY37" fmla="*/ 33655 h 86359"/>
                <a:gd name="connsiteX38" fmla="*/ 869315 w 1097915"/>
                <a:gd name="connsiteY38" fmla="*/ 57150 h 86359"/>
                <a:gd name="connsiteX39" fmla="*/ 910590 w 1097915"/>
                <a:gd name="connsiteY39" fmla="*/ 33655 h 86359"/>
                <a:gd name="connsiteX40" fmla="*/ 975360 w 1097915"/>
                <a:gd name="connsiteY40" fmla="*/ 0 h 86359"/>
                <a:gd name="connsiteX41" fmla="*/ 1040765 w 1097915"/>
                <a:gd name="connsiteY41" fmla="*/ 33655 h 86359"/>
                <a:gd name="connsiteX42" fmla="*/ 1082040 w 1097915"/>
                <a:gd name="connsiteY42" fmla="*/ 57150 h 86359"/>
                <a:gd name="connsiteX43" fmla="*/ 1097915 w 1097915"/>
                <a:gd name="connsiteY43" fmla="*/ 71755 h 86359"/>
                <a:gd name="connsiteX44" fmla="*/ 1082040 w 1097915"/>
                <a:gd name="connsiteY44" fmla="*/ 86360 h 8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59">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grpSp>
    </p:spTree>
    <p:extLst>
      <p:ext uri="{BB962C8B-B14F-4D97-AF65-F5344CB8AC3E}">
        <p14:creationId xmlns:p14="http://schemas.microsoft.com/office/powerpoint/2010/main" val="2362877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图形 1">
            <a:extLst>
              <a:ext uri="{FF2B5EF4-FFF2-40B4-BE49-F238E27FC236}">
                <a16:creationId xmlns:a16="http://schemas.microsoft.com/office/drawing/2014/main" id="{BFDE7A44-E83D-8B1C-7797-2A8C1A2E7DBA}"/>
              </a:ext>
            </a:extLst>
          </p:cNvPr>
          <p:cNvGrpSpPr/>
          <p:nvPr/>
        </p:nvGrpSpPr>
        <p:grpSpPr>
          <a:xfrm rot="16200000">
            <a:off x="298666" y="5075982"/>
            <a:ext cx="1616697" cy="503054"/>
            <a:chOff x="4451984" y="5972175"/>
            <a:chExt cx="1097915" cy="341629"/>
          </a:xfrm>
          <a:solidFill>
            <a:schemeClr val="accent2"/>
          </a:solidFill>
        </p:grpSpPr>
        <p:sp>
          <p:nvSpPr>
            <p:cNvPr id="183" name="任意多边形: 形状 182">
              <a:extLst>
                <a:ext uri="{FF2B5EF4-FFF2-40B4-BE49-F238E27FC236}">
                  <a16:creationId xmlns:a16="http://schemas.microsoft.com/office/drawing/2014/main" id="{3154DB42-E8C7-B1D1-AB97-4ACAA7D413F3}"/>
                </a:ext>
              </a:extLst>
            </p:cNvPr>
            <p:cNvSpPr/>
            <p:nvPr/>
          </p:nvSpPr>
          <p:spPr>
            <a:xfrm>
              <a:off x="4451984" y="6227445"/>
              <a:ext cx="1097915" cy="86359"/>
            </a:xfrm>
            <a:custGeom>
              <a:avLst/>
              <a:gdLst>
                <a:gd name="connsiteX0" fmla="*/ 1082040 w 1097915"/>
                <a:gd name="connsiteY0" fmla="*/ 86360 h 86359"/>
                <a:gd name="connsiteX1" fmla="*/ 1016635 w 1097915"/>
                <a:gd name="connsiteY1" fmla="*/ 52705 h 86359"/>
                <a:gd name="connsiteX2" fmla="*/ 975360 w 1097915"/>
                <a:gd name="connsiteY2" fmla="*/ 29210 h 86359"/>
                <a:gd name="connsiteX3" fmla="*/ 934085 w 1097915"/>
                <a:gd name="connsiteY3" fmla="*/ 52705 h 86359"/>
                <a:gd name="connsiteX4" fmla="*/ 869315 w 1097915"/>
                <a:gd name="connsiteY4" fmla="*/ 86360 h 86359"/>
                <a:gd name="connsiteX5" fmla="*/ 803910 w 1097915"/>
                <a:gd name="connsiteY5" fmla="*/ 52705 h 86359"/>
                <a:gd name="connsiteX6" fmla="*/ 762635 w 1097915"/>
                <a:gd name="connsiteY6" fmla="*/ 29210 h 86359"/>
                <a:gd name="connsiteX7" fmla="*/ 721360 w 1097915"/>
                <a:gd name="connsiteY7" fmla="*/ 52705 h 86359"/>
                <a:gd name="connsiteX8" fmla="*/ 655955 w 1097915"/>
                <a:gd name="connsiteY8" fmla="*/ 86360 h 86359"/>
                <a:gd name="connsiteX9" fmla="*/ 590550 w 1097915"/>
                <a:gd name="connsiteY9" fmla="*/ 52705 h 86359"/>
                <a:gd name="connsiteX10" fmla="*/ 549275 w 1097915"/>
                <a:gd name="connsiteY10" fmla="*/ 29210 h 86359"/>
                <a:gd name="connsiteX11" fmla="*/ 508000 w 1097915"/>
                <a:gd name="connsiteY11" fmla="*/ 52705 h 86359"/>
                <a:gd name="connsiteX12" fmla="*/ 442595 w 1097915"/>
                <a:gd name="connsiteY12" fmla="*/ 86360 h 86359"/>
                <a:gd name="connsiteX13" fmla="*/ 377190 w 1097915"/>
                <a:gd name="connsiteY13" fmla="*/ 52705 h 86359"/>
                <a:gd name="connsiteX14" fmla="*/ 335915 w 1097915"/>
                <a:gd name="connsiteY14" fmla="*/ 29210 h 86359"/>
                <a:gd name="connsiteX15" fmla="*/ 294640 w 1097915"/>
                <a:gd name="connsiteY15" fmla="*/ 52705 h 86359"/>
                <a:gd name="connsiteX16" fmla="*/ 229235 w 1097915"/>
                <a:gd name="connsiteY16" fmla="*/ 86360 h 86359"/>
                <a:gd name="connsiteX17" fmla="*/ 163830 w 1097915"/>
                <a:gd name="connsiteY17" fmla="*/ 52705 h 86359"/>
                <a:gd name="connsiteX18" fmla="*/ 122555 w 1097915"/>
                <a:gd name="connsiteY18" fmla="*/ 29210 h 86359"/>
                <a:gd name="connsiteX19" fmla="*/ 81280 w 1097915"/>
                <a:gd name="connsiteY19" fmla="*/ 52705 h 86359"/>
                <a:gd name="connsiteX20" fmla="*/ 15875 w 1097915"/>
                <a:gd name="connsiteY20" fmla="*/ 86360 h 86359"/>
                <a:gd name="connsiteX21" fmla="*/ 0 w 1097915"/>
                <a:gd name="connsiteY21" fmla="*/ 71755 h 86359"/>
                <a:gd name="connsiteX22" fmla="*/ 15875 w 1097915"/>
                <a:gd name="connsiteY22" fmla="*/ 57150 h 86359"/>
                <a:gd name="connsiteX23" fmla="*/ 57150 w 1097915"/>
                <a:gd name="connsiteY23" fmla="*/ 33655 h 86359"/>
                <a:gd name="connsiteX24" fmla="*/ 122555 w 1097915"/>
                <a:gd name="connsiteY24" fmla="*/ 0 h 86359"/>
                <a:gd name="connsiteX25" fmla="*/ 187960 w 1097915"/>
                <a:gd name="connsiteY25" fmla="*/ 33655 h 86359"/>
                <a:gd name="connsiteX26" fmla="*/ 229235 w 1097915"/>
                <a:gd name="connsiteY26" fmla="*/ 57150 h 86359"/>
                <a:gd name="connsiteX27" fmla="*/ 270510 w 1097915"/>
                <a:gd name="connsiteY27" fmla="*/ 33655 h 86359"/>
                <a:gd name="connsiteX28" fmla="*/ 335915 w 1097915"/>
                <a:gd name="connsiteY28" fmla="*/ 0 h 86359"/>
                <a:gd name="connsiteX29" fmla="*/ 401320 w 1097915"/>
                <a:gd name="connsiteY29" fmla="*/ 33655 h 86359"/>
                <a:gd name="connsiteX30" fmla="*/ 442595 w 1097915"/>
                <a:gd name="connsiteY30" fmla="*/ 57150 h 86359"/>
                <a:gd name="connsiteX31" fmla="*/ 483870 w 1097915"/>
                <a:gd name="connsiteY31" fmla="*/ 33655 h 86359"/>
                <a:gd name="connsiteX32" fmla="*/ 549275 w 1097915"/>
                <a:gd name="connsiteY32" fmla="*/ 0 h 86359"/>
                <a:gd name="connsiteX33" fmla="*/ 614680 w 1097915"/>
                <a:gd name="connsiteY33" fmla="*/ 33655 h 86359"/>
                <a:gd name="connsiteX34" fmla="*/ 655955 w 1097915"/>
                <a:gd name="connsiteY34" fmla="*/ 57150 h 86359"/>
                <a:gd name="connsiteX35" fmla="*/ 697230 w 1097915"/>
                <a:gd name="connsiteY35" fmla="*/ 33655 h 86359"/>
                <a:gd name="connsiteX36" fmla="*/ 762635 w 1097915"/>
                <a:gd name="connsiteY36" fmla="*/ 0 h 86359"/>
                <a:gd name="connsiteX37" fmla="*/ 828040 w 1097915"/>
                <a:gd name="connsiteY37" fmla="*/ 33655 h 86359"/>
                <a:gd name="connsiteX38" fmla="*/ 869315 w 1097915"/>
                <a:gd name="connsiteY38" fmla="*/ 57150 h 86359"/>
                <a:gd name="connsiteX39" fmla="*/ 910590 w 1097915"/>
                <a:gd name="connsiteY39" fmla="*/ 33655 h 86359"/>
                <a:gd name="connsiteX40" fmla="*/ 975360 w 1097915"/>
                <a:gd name="connsiteY40" fmla="*/ 0 h 86359"/>
                <a:gd name="connsiteX41" fmla="*/ 1040765 w 1097915"/>
                <a:gd name="connsiteY41" fmla="*/ 33655 h 86359"/>
                <a:gd name="connsiteX42" fmla="*/ 1082040 w 1097915"/>
                <a:gd name="connsiteY42" fmla="*/ 57150 h 86359"/>
                <a:gd name="connsiteX43" fmla="*/ 1097915 w 1097915"/>
                <a:gd name="connsiteY43" fmla="*/ 71755 h 86359"/>
                <a:gd name="connsiteX44" fmla="*/ 1082040 w 1097915"/>
                <a:gd name="connsiteY44" fmla="*/ 86360 h 8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59">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sp>
          <p:nvSpPr>
            <p:cNvPr id="184" name="任意多边形: 形状 183">
              <a:extLst>
                <a:ext uri="{FF2B5EF4-FFF2-40B4-BE49-F238E27FC236}">
                  <a16:creationId xmlns:a16="http://schemas.microsoft.com/office/drawing/2014/main" id="{3E3331C8-2EDB-D362-32D5-9DCEAEB660C0}"/>
                </a:ext>
              </a:extLst>
            </p:cNvPr>
            <p:cNvSpPr/>
            <p:nvPr/>
          </p:nvSpPr>
          <p:spPr>
            <a:xfrm>
              <a:off x="4451984" y="6099809"/>
              <a:ext cx="1097915" cy="86360"/>
            </a:xfrm>
            <a:custGeom>
              <a:avLst/>
              <a:gdLst>
                <a:gd name="connsiteX0" fmla="*/ 1082040 w 1097915"/>
                <a:gd name="connsiteY0" fmla="*/ 86360 h 86360"/>
                <a:gd name="connsiteX1" fmla="*/ 1016635 w 1097915"/>
                <a:gd name="connsiteY1" fmla="*/ 52705 h 86360"/>
                <a:gd name="connsiteX2" fmla="*/ 975360 w 1097915"/>
                <a:gd name="connsiteY2" fmla="*/ 29210 h 86360"/>
                <a:gd name="connsiteX3" fmla="*/ 934085 w 1097915"/>
                <a:gd name="connsiteY3" fmla="*/ 52705 h 86360"/>
                <a:gd name="connsiteX4" fmla="*/ 869315 w 1097915"/>
                <a:gd name="connsiteY4" fmla="*/ 86360 h 86360"/>
                <a:gd name="connsiteX5" fmla="*/ 803910 w 1097915"/>
                <a:gd name="connsiteY5" fmla="*/ 52705 h 86360"/>
                <a:gd name="connsiteX6" fmla="*/ 762635 w 1097915"/>
                <a:gd name="connsiteY6" fmla="*/ 29210 h 86360"/>
                <a:gd name="connsiteX7" fmla="*/ 721360 w 1097915"/>
                <a:gd name="connsiteY7" fmla="*/ 52705 h 86360"/>
                <a:gd name="connsiteX8" fmla="*/ 655955 w 1097915"/>
                <a:gd name="connsiteY8" fmla="*/ 86360 h 86360"/>
                <a:gd name="connsiteX9" fmla="*/ 590550 w 1097915"/>
                <a:gd name="connsiteY9" fmla="*/ 52705 h 86360"/>
                <a:gd name="connsiteX10" fmla="*/ 549275 w 1097915"/>
                <a:gd name="connsiteY10" fmla="*/ 29210 h 86360"/>
                <a:gd name="connsiteX11" fmla="*/ 508000 w 1097915"/>
                <a:gd name="connsiteY11" fmla="*/ 52705 h 86360"/>
                <a:gd name="connsiteX12" fmla="*/ 442595 w 1097915"/>
                <a:gd name="connsiteY12" fmla="*/ 86360 h 86360"/>
                <a:gd name="connsiteX13" fmla="*/ 377190 w 1097915"/>
                <a:gd name="connsiteY13" fmla="*/ 52705 h 86360"/>
                <a:gd name="connsiteX14" fmla="*/ 335915 w 1097915"/>
                <a:gd name="connsiteY14" fmla="*/ 29210 h 86360"/>
                <a:gd name="connsiteX15" fmla="*/ 294640 w 1097915"/>
                <a:gd name="connsiteY15" fmla="*/ 52705 h 86360"/>
                <a:gd name="connsiteX16" fmla="*/ 229235 w 1097915"/>
                <a:gd name="connsiteY16" fmla="*/ 86360 h 86360"/>
                <a:gd name="connsiteX17" fmla="*/ 163830 w 1097915"/>
                <a:gd name="connsiteY17" fmla="*/ 52705 h 86360"/>
                <a:gd name="connsiteX18" fmla="*/ 122555 w 1097915"/>
                <a:gd name="connsiteY18" fmla="*/ 29210 h 86360"/>
                <a:gd name="connsiteX19" fmla="*/ 81280 w 1097915"/>
                <a:gd name="connsiteY19" fmla="*/ 52705 h 86360"/>
                <a:gd name="connsiteX20" fmla="*/ 15875 w 1097915"/>
                <a:gd name="connsiteY20" fmla="*/ 86360 h 86360"/>
                <a:gd name="connsiteX21" fmla="*/ 0 w 1097915"/>
                <a:gd name="connsiteY21" fmla="*/ 71755 h 86360"/>
                <a:gd name="connsiteX22" fmla="*/ 15875 w 1097915"/>
                <a:gd name="connsiteY22" fmla="*/ 57150 h 86360"/>
                <a:gd name="connsiteX23" fmla="*/ 57150 w 1097915"/>
                <a:gd name="connsiteY23" fmla="*/ 33655 h 86360"/>
                <a:gd name="connsiteX24" fmla="*/ 122555 w 1097915"/>
                <a:gd name="connsiteY24" fmla="*/ 0 h 86360"/>
                <a:gd name="connsiteX25" fmla="*/ 187960 w 1097915"/>
                <a:gd name="connsiteY25" fmla="*/ 33655 h 86360"/>
                <a:gd name="connsiteX26" fmla="*/ 229235 w 1097915"/>
                <a:gd name="connsiteY26" fmla="*/ 57150 h 86360"/>
                <a:gd name="connsiteX27" fmla="*/ 270510 w 1097915"/>
                <a:gd name="connsiteY27" fmla="*/ 33655 h 86360"/>
                <a:gd name="connsiteX28" fmla="*/ 335915 w 1097915"/>
                <a:gd name="connsiteY28" fmla="*/ 0 h 86360"/>
                <a:gd name="connsiteX29" fmla="*/ 401320 w 1097915"/>
                <a:gd name="connsiteY29" fmla="*/ 33655 h 86360"/>
                <a:gd name="connsiteX30" fmla="*/ 442595 w 1097915"/>
                <a:gd name="connsiteY30" fmla="*/ 57150 h 86360"/>
                <a:gd name="connsiteX31" fmla="*/ 483870 w 1097915"/>
                <a:gd name="connsiteY31" fmla="*/ 33655 h 86360"/>
                <a:gd name="connsiteX32" fmla="*/ 549275 w 1097915"/>
                <a:gd name="connsiteY32" fmla="*/ 0 h 86360"/>
                <a:gd name="connsiteX33" fmla="*/ 614680 w 1097915"/>
                <a:gd name="connsiteY33" fmla="*/ 33655 h 86360"/>
                <a:gd name="connsiteX34" fmla="*/ 655955 w 1097915"/>
                <a:gd name="connsiteY34" fmla="*/ 57150 h 86360"/>
                <a:gd name="connsiteX35" fmla="*/ 697230 w 1097915"/>
                <a:gd name="connsiteY35" fmla="*/ 33655 h 86360"/>
                <a:gd name="connsiteX36" fmla="*/ 762635 w 1097915"/>
                <a:gd name="connsiteY36" fmla="*/ 0 h 86360"/>
                <a:gd name="connsiteX37" fmla="*/ 828040 w 1097915"/>
                <a:gd name="connsiteY37" fmla="*/ 33655 h 86360"/>
                <a:gd name="connsiteX38" fmla="*/ 869315 w 1097915"/>
                <a:gd name="connsiteY38" fmla="*/ 57150 h 86360"/>
                <a:gd name="connsiteX39" fmla="*/ 910590 w 1097915"/>
                <a:gd name="connsiteY39" fmla="*/ 33655 h 86360"/>
                <a:gd name="connsiteX40" fmla="*/ 975360 w 1097915"/>
                <a:gd name="connsiteY40" fmla="*/ 0 h 86360"/>
                <a:gd name="connsiteX41" fmla="*/ 1040765 w 1097915"/>
                <a:gd name="connsiteY41" fmla="*/ 33655 h 86360"/>
                <a:gd name="connsiteX42" fmla="*/ 1082040 w 1097915"/>
                <a:gd name="connsiteY42" fmla="*/ 57150 h 86360"/>
                <a:gd name="connsiteX43" fmla="*/ 1097915 w 1097915"/>
                <a:gd name="connsiteY43" fmla="*/ 71755 h 86360"/>
                <a:gd name="connsiteX44" fmla="*/ 1082040 w 1097915"/>
                <a:gd name="connsiteY44" fmla="*/ 86360 h 8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60">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sp>
          <p:nvSpPr>
            <p:cNvPr id="185" name="任意多边形: 形状 184">
              <a:extLst>
                <a:ext uri="{FF2B5EF4-FFF2-40B4-BE49-F238E27FC236}">
                  <a16:creationId xmlns:a16="http://schemas.microsoft.com/office/drawing/2014/main" id="{42CC1FE3-03F9-37A9-39D5-A3B2357F9A41}"/>
                </a:ext>
              </a:extLst>
            </p:cNvPr>
            <p:cNvSpPr/>
            <p:nvPr/>
          </p:nvSpPr>
          <p:spPr>
            <a:xfrm>
              <a:off x="4451984" y="5972175"/>
              <a:ext cx="1097915" cy="86359"/>
            </a:xfrm>
            <a:custGeom>
              <a:avLst/>
              <a:gdLst>
                <a:gd name="connsiteX0" fmla="*/ 1082040 w 1097915"/>
                <a:gd name="connsiteY0" fmla="*/ 86360 h 86359"/>
                <a:gd name="connsiteX1" fmla="*/ 1016635 w 1097915"/>
                <a:gd name="connsiteY1" fmla="*/ 52705 h 86359"/>
                <a:gd name="connsiteX2" fmla="*/ 975360 w 1097915"/>
                <a:gd name="connsiteY2" fmla="*/ 29210 h 86359"/>
                <a:gd name="connsiteX3" fmla="*/ 934085 w 1097915"/>
                <a:gd name="connsiteY3" fmla="*/ 52705 h 86359"/>
                <a:gd name="connsiteX4" fmla="*/ 869315 w 1097915"/>
                <a:gd name="connsiteY4" fmla="*/ 86360 h 86359"/>
                <a:gd name="connsiteX5" fmla="*/ 803910 w 1097915"/>
                <a:gd name="connsiteY5" fmla="*/ 52705 h 86359"/>
                <a:gd name="connsiteX6" fmla="*/ 762635 w 1097915"/>
                <a:gd name="connsiteY6" fmla="*/ 29210 h 86359"/>
                <a:gd name="connsiteX7" fmla="*/ 721360 w 1097915"/>
                <a:gd name="connsiteY7" fmla="*/ 52705 h 86359"/>
                <a:gd name="connsiteX8" fmla="*/ 655955 w 1097915"/>
                <a:gd name="connsiteY8" fmla="*/ 86360 h 86359"/>
                <a:gd name="connsiteX9" fmla="*/ 590550 w 1097915"/>
                <a:gd name="connsiteY9" fmla="*/ 52705 h 86359"/>
                <a:gd name="connsiteX10" fmla="*/ 549275 w 1097915"/>
                <a:gd name="connsiteY10" fmla="*/ 29210 h 86359"/>
                <a:gd name="connsiteX11" fmla="*/ 508000 w 1097915"/>
                <a:gd name="connsiteY11" fmla="*/ 52705 h 86359"/>
                <a:gd name="connsiteX12" fmla="*/ 442595 w 1097915"/>
                <a:gd name="connsiteY12" fmla="*/ 86360 h 86359"/>
                <a:gd name="connsiteX13" fmla="*/ 377190 w 1097915"/>
                <a:gd name="connsiteY13" fmla="*/ 52705 h 86359"/>
                <a:gd name="connsiteX14" fmla="*/ 335915 w 1097915"/>
                <a:gd name="connsiteY14" fmla="*/ 29210 h 86359"/>
                <a:gd name="connsiteX15" fmla="*/ 294640 w 1097915"/>
                <a:gd name="connsiteY15" fmla="*/ 52705 h 86359"/>
                <a:gd name="connsiteX16" fmla="*/ 229235 w 1097915"/>
                <a:gd name="connsiteY16" fmla="*/ 86360 h 86359"/>
                <a:gd name="connsiteX17" fmla="*/ 163830 w 1097915"/>
                <a:gd name="connsiteY17" fmla="*/ 52705 h 86359"/>
                <a:gd name="connsiteX18" fmla="*/ 122555 w 1097915"/>
                <a:gd name="connsiteY18" fmla="*/ 29210 h 86359"/>
                <a:gd name="connsiteX19" fmla="*/ 81280 w 1097915"/>
                <a:gd name="connsiteY19" fmla="*/ 52705 h 86359"/>
                <a:gd name="connsiteX20" fmla="*/ 15875 w 1097915"/>
                <a:gd name="connsiteY20" fmla="*/ 86360 h 86359"/>
                <a:gd name="connsiteX21" fmla="*/ 0 w 1097915"/>
                <a:gd name="connsiteY21" fmla="*/ 71755 h 86359"/>
                <a:gd name="connsiteX22" fmla="*/ 15875 w 1097915"/>
                <a:gd name="connsiteY22" fmla="*/ 57150 h 86359"/>
                <a:gd name="connsiteX23" fmla="*/ 57150 w 1097915"/>
                <a:gd name="connsiteY23" fmla="*/ 33655 h 86359"/>
                <a:gd name="connsiteX24" fmla="*/ 122555 w 1097915"/>
                <a:gd name="connsiteY24" fmla="*/ 0 h 86359"/>
                <a:gd name="connsiteX25" fmla="*/ 187960 w 1097915"/>
                <a:gd name="connsiteY25" fmla="*/ 33655 h 86359"/>
                <a:gd name="connsiteX26" fmla="*/ 229235 w 1097915"/>
                <a:gd name="connsiteY26" fmla="*/ 57150 h 86359"/>
                <a:gd name="connsiteX27" fmla="*/ 270510 w 1097915"/>
                <a:gd name="connsiteY27" fmla="*/ 33655 h 86359"/>
                <a:gd name="connsiteX28" fmla="*/ 335915 w 1097915"/>
                <a:gd name="connsiteY28" fmla="*/ 0 h 86359"/>
                <a:gd name="connsiteX29" fmla="*/ 401320 w 1097915"/>
                <a:gd name="connsiteY29" fmla="*/ 33655 h 86359"/>
                <a:gd name="connsiteX30" fmla="*/ 442595 w 1097915"/>
                <a:gd name="connsiteY30" fmla="*/ 57150 h 86359"/>
                <a:gd name="connsiteX31" fmla="*/ 483870 w 1097915"/>
                <a:gd name="connsiteY31" fmla="*/ 33655 h 86359"/>
                <a:gd name="connsiteX32" fmla="*/ 549275 w 1097915"/>
                <a:gd name="connsiteY32" fmla="*/ 0 h 86359"/>
                <a:gd name="connsiteX33" fmla="*/ 614680 w 1097915"/>
                <a:gd name="connsiteY33" fmla="*/ 33655 h 86359"/>
                <a:gd name="connsiteX34" fmla="*/ 655955 w 1097915"/>
                <a:gd name="connsiteY34" fmla="*/ 57150 h 86359"/>
                <a:gd name="connsiteX35" fmla="*/ 697230 w 1097915"/>
                <a:gd name="connsiteY35" fmla="*/ 33655 h 86359"/>
                <a:gd name="connsiteX36" fmla="*/ 762635 w 1097915"/>
                <a:gd name="connsiteY36" fmla="*/ 0 h 86359"/>
                <a:gd name="connsiteX37" fmla="*/ 828040 w 1097915"/>
                <a:gd name="connsiteY37" fmla="*/ 33655 h 86359"/>
                <a:gd name="connsiteX38" fmla="*/ 869315 w 1097915"/>
                <a:gd name="connsiteY38" fmla="*/ 57150 h 86359"/>
                <a:gd name="connsiteX39" fmla="*/ 910590 w 1097915"/>
                <a:gd name="connsiteY39" fmla="*/ 33655 h 86359"/>
                <a:gd name="connsiteX40" fmla="*/ 975360 w 1097915"/>
                <a:gd name="connsiteY40" fmla="*/ 0 h 86359"/>
                <a:gd name="connsiteX41" fmla="*/ 1040765 w 1097915"/>
                <a:gd name="connsiteY41" fmla="*/ 33655 h 86359"/>
                <a:gd name="connsiteX42" fmla="*/ 1082040 w 1097915"/>
                <a:gd name="connsiteY42" fmla="*/ 57150 h 86359"/>
                <a:gd name="connsiteX43" fmla="*/ 1097915 w 1097915"/>
                <a:gd name="connsiteY43" fmla="*/ 71755 h 86359"/>
                <a:gd name="connsiteX44" fmla="*/ 1082040 w 1097915"/>
                <a:gd name="connsiteY44" fmla="*/ 86360 h 8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59">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grpSp>
      <p:sp>
        <p:nvSpPr>
          <p:cNvPr id="9" name="文本框">
            <a:extLst>
              <a:ext uri="{FF2B5EF4-FFF2-40B4-BE49-F238E27FC236}">
                <a16:creationId xmlns:a16="http://schemas.microsoft.com/office/drawing/2014/main" id="{7FEB944C-62DD-9080-F15E-026ACDC75D5A}"/>
              </a:ext>
            </a:extLst>
          </p:cNvPr>
          <p:cNvSpPr/>
          <p:nvPr/>
        </p:nvSpPr>
        <p:spPr>
          <a:xfrm>
            <a:off x="546100" y="3999413"/>
            <a:ext cx="5270500" cy="769441"/>
          </a:xfrm>
          <a:prstGeom prst="rect">
            <a:avLst/>
          </a:prstGeom>
        </p:spPr>
        <p:txBody>
          <a:bodyPr wrap="square" lIns="0" tIns="0" rIns="0" bIns="0" anchor="ctr">
            <a:noAutofit/>
          </a:bodyPr>
          <a:lstStyle/>
          <a:p>
            <a:pPr algn="l"/>
            <a:r>
              <a:rPr lang="zh-CN" altLang="en-US" sz="5000" dirty="0">
                <a:latin typeface="+mj-ea"/>
                <a:ea typeface="+mj-ea"/>
                <a:sym typeface="+mn-lt"/>
              </a:rPr>
              <a:t>校园疫情防控措施</a:t>
            </a:r>
          </a:p>
        </p:txBody>
      </p:sp>
      <p:sp>
        <p:nvSpPr>
          <p:cNvPr id="10" name="文本框">
            <a:extLst>
              <a:ext uri="{FF2B5EF4-FFF2-40B4-BE49-F238E27FC236}">
                <a16:creationId xmlns:a16="http://schemas.microsoft.com/office/drawing/2014/main" id="{431D1C40-6132-4648-C268-79A9C885DF64}"/>
              </a:ext>
            </a:extLst>
          </p:cNvPr>
          <p:cNvSpPr/>
          <p:nvPr/>
        </p:nvSpPr>
        <p:spPr>
          <a:xfrm>
            <a:off x="1904486" y="3103406"/>
            <a:ext cx="1267976" cy="769441"/>
          </a:xfrm>
          <a:prstGeom prst="rect">
            <a:avLst/>
          </a:prstGeom>
        </p:spPr>
        <p:txBody>
          <a:bodyPr wrap="none" lIns="0" tIns="0" rIns="0" bIns="0" anchor="ctr">
            <a:noAutofit/>
          </a:bodyPr>
          <a:lstStyle/>
          <a:p>
            <a:r>
              <a:rPr lang="en-US" altLang="zh-CN" sz="5000" dirty="0">
                <a:latin typeface="+mj-ea"/>
                <a:ea typeface="+mj-ea"/>
                <a:sym typeface="+mn-lt"/>
              </a:rPr>
              <a:t>#02</a:t>
            </a:r>
            <a:endParaRPr lang="zh-CN" altLang="en-US" sz="5000" dirty="0">
              <a:latin typeface="+mj-ea"/>
              <a:ea typeface="+mj-ea"/>
              <a:sym typeface="+mn-lt"/>
            </a:endParaRPr>
          </a:p>
        </p:txBody>
      </p:sp>
      <p:grpSp>
        <p:nvGrpSpPr>
          <p:cNvPr id="19" name="组合 18">
            <a:extLst>
              <a:ext uri="{FF2B5EF4-FFF2-40B4-BE49-F238E27FC236}">
                <a16:creationId xmlns:a16="http://schemas.microsoft.com/office/drawing/2014/main" id="{ACE04B66-8A1B-F7C1-1601-0D37B57660CE}"/>
              </a:ext>
            </a:extLst>
          </p:cNvPr>
          <p:cNvGrpSpPr/>
          <p:nvPr/>
        </p:nvGrpSpPr>
        <p:grpSpPr>
          <a:xfrm rot="16200000">
            <a:off x="871569" y="2773091"/>
            <a:ext cx="611188" cy="1246509"/>
            <a:chOff x="4489621" y="5119"/>
            <a:chExt cx="3458934" cy="7054449"/>
          </a:xfrm>
        </p:grpSpPr>
        <p:sp>
          <p:nvSpPr>
            <p:cNvPr id="18" name="任意多边形: 形状 17">
              <a:extLst>
                <a:ext uri="{FF2B5EF4-FFF2-40B4-BE49-F238E27FC236}">
                  <a16:creationId xmlns:a16="http://schemas.microsoft.com/office/drawing/2014/main" id="{8954844F-FE43-41FB-6CE2-AC8411730D7A}"/>
                </a:ext>
              </a:extLst>
            </p:cNvPr>
            <p:cNvSpPr/>
            <p:nvPr/>
          </p:nvSpPr>
          <p:spPr>
            <a:xfrm>
              <a:off x="6470507" y="1225239"/>
              <a:ext cx="1478048" cy="5834329"/>
            </a:xfrm>
            <a:custGeom>
              <a:avLst/>
              <a:gdLst>
                <a:gd name="connsiteX0" fmla="*/ 1478045 w 1478044"/>
                <a:gd name="connsiteY0" fmla="*/ 0 h 5834331"/>
                <a:gd name="connsiteX1" fmla="*/ 1478045 w 1478044"/>
                <a:gd name="connsiteY1" fmla="*/ 4980921 h 5834331"/>
                <a:gd name="connsiteX2" fmla="*/ 0 w 1478044"/>
                <a:gd name="connsiteY2" fmla="*/ 5834331 h 5834331"/>
                <a:gd name="connsiteX3" fmla="*/ 0 w 1478044"/>
                <a:gd name="connsiteY3" fmla="*/ 853411 h 5834331"/>
                <a:gd name="connsiteX4" fmla="*/ 1478045 w 1478044"/>
                <a:gd name="connsiteY4" fmla="*/ 0 h 583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044" h="5834331">
                  <a:moveTo>
                    <a:pt x="1478045" y="0"/>
                  </a:moveTo>
                  <a:lnTo>
                    <a:pt x="1478045" y="4980921"/>
                  </a:lnTo>
                  <a:lnTo>
                    <a:pt x="0" y="5834331"/>
                  </a:lnTo>
                  <a:lnTo>
                    <a:pt x="0" y="853411"/>
                  </a:lnTo>
                  <a:lnTo>
                    <a:pt x="1478045" y="0"/>
                  </a:lnTo>
                  <a:close/>
                </a:path>
              </a:pathLst>
            </a:custGeom>
            <a:solidFill>
              <a:schemeClr val="accent4"/>
            </a:solidFill>
            <a:ln w="34925" cap="sq">
              <a:solidFill>
                <a:schemeClr val="accent4"/>
              </a:solidFill>
              <a:prstDash val="solid"/>
              <a:miter lim="800000"/>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5" name="任意多边形: 形状 14">
              <a:extLst>
                <a:ext uri="{FF2B5EF4-FFF2-40B4-BE49-F238E27FC236}">
                  <a16:creationId xmlns:a16="http://schemas.microsoft.com/office/drawing/2014/main" id="{929D5E35-AF64-B95C-5134-1CDFAD7C136A}"/>
                </a:ext>
              </a:extLst>
            </p:cNvPr>
            <p:cNvSpPr/>
            <p:nvPr/>
          </p:nvSpPr>
          <p:spPr>
            <a:xfrm>
              <a:off x="4489621" y="5119"/>
              <a:ext cx="2956177" cy="1706732"/>
            </a:xfrm>
            <a:custGeom>
              <a:avLst/>
              <a:gdLst>
                <a:gd name="connsiteX0" fmla="*/ 2956177 w 2956177"/>
                <a:gd name="connsiteY0" fmla="*/ 853322 h 1706732"/>
                <a:gd name="connsiteX1" fmla="*/ 1478133 w 2956177"/>
                <a:gd name="connsiteY1" fmla="*/ 1706733 h 1706732"/>
                <a:gd name="connsiteX2" fmla="*/ 0 w 2956177"/>
                <a:gd name="connsiteY2" fmla="*/ 853322 h 1706732"/>
                <a:gd name="connsiteX3" fmla="*/ 1478133 w 2956177"/>
                <a:gd name="connsiteY3" fmla="*/ 0 h 1706732"/>
                <a:gd name="connsiteX4" fmla="*/ 2956177 w 2956177"/>
                <a:gd name="connsiteY4" fmla="*/ 853322 h 170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6177" h="1706732">
                  <a:moveTo>
                    <a:pt x="2956177" y="853322"/>
                  </a:moveTo>
                  <a:lnTo>
                    <a:pt x="1478133" y="1706733"/>
                  </a:lnTo>
                  <a:lnTo>
                    <a:pt x="0" y="853322"/>
                  </a:lnTo>
                  <a:lnTo>
                    <a:pt x="1478133" y="0"/>
                  </a:lnTo>
                  <a:lnTo>
                    <a:pt x="2956177" y="853322"/>
                  </a:lnTo>
                  <a:close/>
                </a:path>
              </a:pathLst>
            </a:custGeom>
            <a:noFill/>
            <a:ln w="34925" cap="rnd">
              <a:solidFill>
                <a:schemeClr val="tx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6" name="任意多边形: 形状 15">
              <a:extLst>
                <a:ext uri="{FF2B5EF4-FFF2-40B4-BE49-F238E27FC236}">
                  <a16:creationId xmlns:a16="http://schemas.microsoft.com/office/drawing/2014/main" id="{1717928A-52FA-83AE-D2EA-8E71A3236556}"/>
                </a:ext>
              </a:extLst>
            </p:cNvPr>
            <p:cNvSpPr/>
            <p:nvPr/>
          </p:nvSpPr>
          <p:spPr>
            <a:xfrm>
              <a:off x="4489621" y="858441"/>
              <a:ext cx="1478132" cy="5834331"/>
            </a:xfrm>
            <a:custGeom>
              <a:avLst/>
              <a:gdLst>
                <a:gd name="connsiteX0" fmla="*/ 1478133 w 1478132"/>
                <a:gd name="connsiteY0" fmla="*/ 853411 h 5834331"/>
                <a:gd name="connsiteX1" fmla="*/ 1478133 w 1478132"/>
                <a:gd name="connsiteY1" fmla="*/ 5834331 h 5834331"/>
                <a:gd name="connsiteX2" fmla="*/ 0 w 1478132"/>
                <a:gd name="connsiteY2" fmla="*/ 4980921 h 5834331"/>
                <a:gd name="connsiteX3" fmla="*/ 0 w 1478132"/>
                <a:gd name="connsiteY3" fmla="*/ 0 h 5834331"/>
                <a:gd name="connsiteX4" fmla="*/ 1478133 w 1478132"/>
                <a:gd name="connsiteY4" fmla="*/ 853411 h 583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132" h="5834331">
                  <a:moveTo>
                    <a:pt x="1478133" y="853411"/>
                  </a:moveTo>
                  <a:lnTo>
                    <a:pt x="1478133" y="5834331"/>
                  </a:lnTo>
                  <a:lnTo>
                    <a:pt x="0" y="4980921"/>
                  </a:lnTo>
                  <a:lnTo>
                    <a:pt x="0" y="0"/>
                  </a:lnTo>
                  <a:lnTo>
                    <a:pt x="1478133" y="853411"/>
                  </a:lnTo>
                  <a:close/>
                </a:path>
              </a:pathLst>
            </a:custGeom>
            <a:noFill/>
            <a:ln w="34925" cap="rnd">
              <a:solidFill>
                <a:schemeClr val="tx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7" name="任意多边形: 形状 16">
              <a:extLst>
                <a:ext uri="{FF2B5EF4-FFF2-40B4-BE49-F238E27FC236}">
                  <a16:creationId xmlns:a16="http://schemas.microsoft.com/office/drawing/2014/main" id="{7829C96D-E3FC-D67A-4F07-BF4641910F73}"/>
                </a:ext>
              </a:extLst>
            </p:cNvPr>
            <p:cNvSpPr/>
            <p:nvPr/>
          </p:nvSpPr>
          <p:spPr>
            <a:xfrm>
              <a:off x="5967754" y="858441"/>
              <a:ext cx="1478044" cy="5834331"/>
            </a:xfrm>
            <a:custGeom>
              <a:avLst/>
              <a:gdLst>
                <a:gd name="connsiteX0" fmla="*/ 1478044 w 1478044"/>
                <a:gd name="connsiteY0" fmla="*/ 0 h 5834331"/>
                <a:gd name="connsiteX1" fmla="*/ 1478044 w 1478044"/>
                <a:gd name="connsiteY1" fmla="*/ 4980921 h 5834331"/>
                <a:gd name="connsiteX2" fmla="*/ 0 w 1478044"/>
                <a:gd name="connsiteY2" fmla="*/ 5834331 h 5834331"/>
                <a:gd name="connsiteX3" fmla="*/ 0 w 1478044"/>
                <a:gd name="connsiteY3" fmla="*/ 853411 h 5834331"/>
                <a:gd name="connsiteX4" fmla="*/ 1478044 w 1478044"/>
                <a:gd name="connsiteY4" fmla="*/ 0 h 583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044" h="5834331">
                  <a:moveTo>
                    <a:pt x="1478044" y="0"/>
                  </a:moveTo>
                  <a:lnTo>
                    <a:pt x="1478044" y="4980921"/>
                  </a:lnTo>
                  <a:lnTo>
                    <a:pt x="0" y="5834331"/>
                  </a:lnTo>
                  <a:lnTo>
                    <a:pt x="0" y="853411"/>
                  </a:lnTo>
                  <a:lnTo>
                    <a:pt x="1478044" y="0"/>
                  </a:lnTo>
                  <a:close/>
                </a:path>
              </a:pathLst>
            </a:custGeom>
            <a:noFill/>
            <a:ln w="34925" cap="rnd">
              <a:solidFill>
                <a:schemeClr val="tx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grpSp>
      <p:grpSp>
        <p:nvGrpSpPr>
          <p:cNvPr id="23" name="组合 22">
            <a:extLst>
              <a:ext uri="{FF2B5EF4-FFF2-40B4-BE49-F238E27FC236}">
                <a16:creationId xmlns:a16="http://schemas.microsoft.com/office/drawing/2014/main" id="{0A98ED6E-56F7-ED6E-4AE3-537C77B10063}"/>
              </a:ext>
            </a:extLst>
          </p:cNvPr>
          <p:cNvGrpSpPr/>
          <p:nvPr/>
        </p:nvGrpSpPr>
        <p:grpSpPr>
          <a:xfrm rot="16200000">
            <a:off x="6520238" y="1970971"/>
            <a:ext cx="349425" cy="2219082"/>
            <a:chOff x="9962975" y="1137951"/>
            <a:chExt cx="349425" cy="2219082"/>
          </a:xfrm>
        </p:grpSpPr>
        <p:sp>
          <p:nvSpPr>
            <p:cNvPr id="24" name="椭圆 23">
              <a:extLst>
                <a:ext uri="{FF2B5EF4-FFF2-40B4-BE49-F238E27FC236}">
                  <a16:creationId xmlns:a16="http://schemas.microsoft.com/office/drawing/2014/main" id="{AD90ECE4-746C-D687-3D90-86EFC1955052}"/>
                </a:ext>
              </a:extLst>
            </p:cNvPr>
            <p:cNvSpPr>
              <a:spLocks/>
            </p:cNvSpPr>
            <p:nvPr/>
          </p:nvSpPr>
          <p:spPr>
            <a:xfrm>
              <a:off x="10200042" y="2947586"/>
              <a:ext cx="112358" cy="112358"/>
            </a:xfrm>
            <a:prstGeom prst="ellipse">
              <a:avLst/>
            </a:prstGeom>
            <a:noFill/>
            <a:ln w="31750" cap="rnd">
              <a:solidFill>
                <a:schemeClr val="tx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cxnSp>
          <p:nvCxnSpPr>
            <p:cNvPr id="25" name="直接连接符 24">
              <a:extLst>
                <a:ext uri="{FF2B5EF4-FFF2-40B4-BE49-F238E27FC236}">
                  <a16:creationId xmlns:a16="http://schemas.microsoft.com/office/drawing/2014/main" id="{6CDA78DF-4823-CE92-905B-8A8A9327A3F2}"/>
                </a:ext>
              </a:extLst>
            </p:cNvPr>
            <p:cNvCxnSpPr>
              <a:cxnSpLocks/>
            </p:cNvCxnSpPr>
            <p:nvPr/>
          </p:nvCxnSpPr>
          <p:spPr>
            <a:xfrm flipV="1">
              <a:off x="10256221" y="1317552"/>
              <a:ext cx="0" cy="1509068"/>
            </a:xfrm>
            <a:prstGeom prst="line">
              <a:avLst/>
            </a:prstGeom>
            <a:noFill/>
            <a:ln w="31750" cap="rnd">
              <a:solidFill>
                <a:schemeClr val="tx1"/>
              </a:solidFill>
              <a:prstDash val="solid"/>
              <a:round/>
            </a:ln>
          </p:spPr>
        </p:cxnSp>
        <p:cxnSp>
          <p:nvCxnSpPr>
            <p:cNvPr id="26" name="直接连接符 25">
              <a:extLst>
                <a:ext uri="{FF2B5EF4-FFF2-40B4-BE49-F238E27FC236}">
                  <a16:creationId xmlns:a16="http://schemas.microsoft.com/office/drawing/2014/main" id="{863D18CD-8E41-8BB1-5486-447483A90265}"/>
                </a:ext>
              </a:extLst>
            </p:cNvPr>
            <p:cNvCxnSpPr>
              <a:cxnSpLocks/>
            </p:cNvCxnSpPr>
            <p:nvPr/>
          </p:nvCxnSpPr>
          <p:spPr>
            <a:xfrm flipV="1">
              <a:off x="10019154" y="1403387"/>
              <a:ext cx="0" cy="1953646"/>
            </a:xfrm>
            <a:prstGeom prst="line">
              <a:avLst/>
            </a:prstGeom>
            <a:noFill/>
            <a:ln w="31750" cap="rnd">
              <a:solidFill>
                <a:schemeClr val="tx1"/>
              </a:solidFill>
              <a:prstDash val="solid"/>
              <a:round/>
            </a:ln>
          </p:spPr>
        </p:cxnSp>
        <p:grpSp>
          <p:nvGrpSpPr>
            <p:cNvPr id="27" name="组合 26">
              <a:extLst>
                <a:ext uri="{FF2B5EF4-FFF2-40B4-BE49-F238E27FC236}">
                  <a16:creationId xmlns:a16="http://schemas.microsoft.com/office/drawing/2014/main" id="{3F7DFB8E-437E-45FA-95E4-A63B49CAF599}"/>
                </a:ext>
              </a:extLst>
            </p:cNvPr>
            <p:cNvGrpSpPr>
              <a:grpSpLocks/>
            </p:cNvGrpSpPr>
            <p:nvPr/>
          </p:nvGrpSpPr>
          <p:grpSpPr>
            <a:xfrm>
              <a:off x="9962975" y="1137951"/>
              <a:ext cx="112358" cy="112358"/>
              <a:chOff x="8977754" y="644943"/>
              <a:chExt cx="864746" cy="1509068"/>
            </a:xfrm>
          </p:grpSpPr>
          <p:cxnSp>
            <p:nvCxnSpPr>
              <p:cNvPr id="28" name="直接连接符 27">
                <a:extLst>
                  <a:ext uri="{FF2B5EF4-FFF2-40B4-BE49-F238E27FC236}">
                    <a16:creationId xmlns:a16="http://schemas.microsoft.com/office/drawing/2014/main" id="{9CEAEB28-E497-A3C7-0189-8993147BDB43}"/>
                  </a:ext>
                </a:extLst>
              </p:cNvPr>
              <p:cNvCxnSpPr>
                <a:cxnSpLocks/>
              </p:cNvCxnSpPr>
              <p:nvPr/>
            </p:nvCxnSpPr>
            <p:spPr>
              <a:xfrm flipV="1">
                <a:off x="9410127" y="644943"/>
                <a:ext cx="0" cy="1509068"/>
              </a:xfrm>
              <a:prstGeom prst="line">
                <a:avLst/>
              </a:prstGeom>
              <a:noFill/>
              <a:ln w="31750" cap="rnd">
                <a:solidFill>
                  <a:schemeClr val="tx1"/>
                </a:solidFill>
                <a:prstDash val="solid"/>
                <a:round/>
              </a:ln>
            </p:spPr>
          </p:cxnSp>
          <p:cxnSp>
            <p:nvCxnSpPr>
              <p:cNvPr id="29" name="直接连接符 28">
                <a:extLst>
                  <a:ext uri="{FF2B5EF4-FFF2-40B4-BE49-F238E27FC236}">
                    <a16:creationId xmlns:a16="http://schemas.microsoft.com/office/drawing/2014/main" id="{B0D367C6-45FA-8E53-B700-78EB0A80E41E}"/>
                  </a:ext>
                </a:extLst>
              </p:cNvPr>
              <p:cNvCxnSpPr>
                <a:cxnSpLocks/>
              </p:cNvCxnSpPr>
              <p:nvPr/>
            </p:nvCxnSpPr>
            <p:spPr>
              <a:xfrm>
                <a:off x="8977754" y="1399477"/>
                <a:ext cx="864746" cy="0"/>
              </a:xfrm>
              <a:prstGeom prst="line">
                <a:avLst/>
              </a:prstGeom>
              <a:noFill/>
              <a:ln w="31750" cap="rnd">
                <a:solidFill>
                  <a:schemeClr val="tx1"/>
                </a:solidFill>
                <a:prstDash val="solid"/>
                <a:round/>
              </a:ln>
            </p:spPr>
          </p:cxnSp>
        </p:grpSp>
      </p:grpSp>
      <p:grpSp>
        <p:nvGrpSpPr>
          <p:cNvPr id="33" name="组合 32">
            <a:extLst>
              <a:ext uri="{FF2B5EF4-FFF2-40B4-BE49-F238E27FC236}">
                <a16:creationId xmlns:a16="http://schemas.microsoft.com/office/drawing/2014/main" id="{F42C375D-6534-9C7E-3A4A-34510CD5C290}"/>
              </a:ext>
            </a:extLst>
          </p:cNvPr>
          <p:cNvGrpSpPr/>
          <p:nvPr/>
        </p:nvGrpSpPr>
        <p:grpSpPr>
          <a:xfrm rot="20083609">
            <a:off x="10445777" y="2344932"/>
            <a:ext cx="709230" cy="818940"/>
            <a:chOff x="4500562" y="1586674"/>
            <a:chExt cx="3190208" cy="3683698"/>
          </a:xfrm>
        </p:grpSpPr>
        <p:sp>
          <p:nvSpPr>
            <p:cNvPr id="34" name="任意多边形: 形状 33">
              <a:extLst>
                <a:ext uri="{FF2B5EF4-FFF2-40B4-BE49-F238E27FC236}">
                  <a16:creationId xmlns:a16="http://schemas.microsoft.com/office/drawing/2014/main" id="{67529E24-654D-C6A1-A3AE-74B129EE9590}"/>
                </a:ext>
              </a:extLst>
            </p:cNvPr>
            <p:cNvSpPr/>
            <p:nvPr/>
          </p:nvSpPr>
          <p:spPr>
            <a:xfrm>
              <a:off x="4500562" y="1586674"/>
              <a:ext cx="3190208" cy="1841849"/>
            </a:xfrm>
            <a:custGeom>
              <a:avLst/>
              <a:gdLst>
                <a:gd name="connsiteX0" fmla="*/ 3190208 w 3190208"/>
                <a:gd name="connsiteY0" fmla="*/ 920877 h 1841849"/>
                <a:gd name="connsiteX1" fmla="*/ 1595152 w 3190208"/>
                <a:gd name="connsiteY1" fmla="*/ 1841849 h 1841849"/>
                <a:gd name="connsiteX2" fmla="*/ 0 w 3190208"/>
                <a:gd name="connsiteY2" fmla="*/ 920877 h 1841849"/>
                <a:gd name="connsiteX3" fmla="*/ 1595152 w 3190208"/>
                <a:gd name="connsiteY3" fmla="*/ 0 h 1841849"/>
                <a:gd name="connsiteX4" fmla="*/ 3190208 w 3190208"/>
                <a:gd name="connsiteY4" fmla="*/ 920877 h 1841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208" h="1841849">
                  <a:moveTo>
                    <a:pt x="3190208" y="920877"/>
                  </a:moveTo>
                  <a:lnTo>
                    <a:pt x="1595152" y="1841849"/>
                  </a:lnTo>
                  <a:lnTo>
                    <a:pt x="0" y="920877"/>
                  </a:lnTo>
                  <a:lnTo>
                    <a:pt x="1595152" y="0"/>
                  </a:lnTo>
                  <a:lnTo>
                    <a:pt x="3190208" y="920877"/>
                  </a:lnTo>
                  <a:close/>
                </a:path>
              </a:pathLst>
            </a:custGeom>
            <a:noFill/>
            <a:ln w="44450" cap="rnd">
              <a:solidFill>
                <a:schemeClr val="bg1"/>
              </a:solidFill>
              <a:prstDash val="solid"/>
              <a:round/>
            </a:ln>
          </p:spPr>
          <p:txBody>
            <a:bodyPr rtlCol="0" anchor="ctr">
              <a:noAutofit/>
            </a:bodyPr>
            <a:lstStyle/>
            <a:p>
              <a:endParaRPr lang="zh-CN" altLang="en-US"/>
            </a:p>
          </p:txBody>
        </p:sp>
        <p:sp>
          <p:nvSpPr>
            <p:cNvPr id="35" name="任意多边形: 形状 34">
              <a:extLst>
                <a:ext uri="{FF2B5EF4-FFF2-40B4-BE49-F238E27FC236}">
                  <a16:creationId xmlns:a16="http://schemas.microsoft.com/office/drawing/2014/main" id="{77A055E8-D48C-E85B-99C2-BC2A15713F07}"/>
                </a:ext>
              </a:extLst>
            </p:cNvPr>
            <p:cNvSpPr/>
            <p:nvPr/>
          </p:nvSpPr>
          <p:spPr>
            <a:xfrm>
              <a:off x="4500562" y="2507551"/>
              <a:ext cx="1595151" cy="2762821"/>
            </a:xfrm>
            <a:custGeom>
              <a:avLst/>
              <a:gdLst>
                <a:gd name="connsiteX0" fmla="*/ 1595152 w 1595151"/>
                <a:gd name="connsiteY0" fmla="*/ 920972 h 2762821"/>
                <a:gd name="connsiteX1" fmla="*/ 1595152 w 1595151"/>
                <a:gd name="connsiteY1" fmla="*/ 2762822 h 2762821"/>
                <a:gd name="connsiteX2" fmla="*/ 0 w 1595151"/>
                <a:gd name="connsiteY2" fmla="*/ 1841849 h 2762821"/>
                <a:gd name="connsiteX3" fmla="*/ 0 w 1595151"/>
                <a:gd name="connsiteY3" fmla="*/ 0 h 2762821"/>
                <a:gd name="connsiteX4" fmla="*/ 1595152 w 1595151"/>
                <a:gd name="connsiteY4" fmla="*/ 920972 h 276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151" h="2762821">
                  <a:moveTo>
                    <a:pt x="1595152" y="920972"/>
                  </a:moveTo>
                  <a:lnTo>
                    <a:pt x="1595152" y="2762822"/>
                  </a:lnTo>
                  <a:lnTo>
                    <a:pt x="0" y="1841849"/>
                  </a:lnTo>
                  <a:lnTo>
                    <a:pt x="0" y="0"/>
                  </a:lnTo>
                  <a:lnTo>
                    <a:pt x="1595152" y="920972"/>
                  </a:lnTo>
                  <a:close/>
                </a:path>
              </a:pathLst>
            </a:custGeom>
            <a:noFill/>
            <a:ln w="44450" cap="rnd">
              <a:solidFill>
                <a:schemeClr val="bg1"/>
              </a:solidFill>
              <a:prstDash val="solid"/>
              <a:round/>
            </a:ln>
          </p:spPr>
          <p:txBody>
            <a:bodyPr rtlCol="0" anchor="ctr">
              <a:noAutofit/>
            </a:bodyPr>
            <a:lstStyle/>
            <a:p>
              <a:endParaRPr lang="zh-CN" altLang="en-US"/>
            </a:p>
          </p:txBody>
        </p:sp>
        <p:sp>
          <p:nvSpPr>
            <p:cNvPr id="36" name="任意多边形: 形状 35">
              <a:extLst>
                <a:ext uri="{FF2B5EF4-FFF2-40B4-BE49-F238E27FC236}">
                  <a16:creationId xmlns:a16="http://schemas.microsoft.com/office/drawing/2014/main" id="{1A16A611-E85D-C131-64E8-EBEED3469BEC}"/>
                </a:ext>
              </a:extLst>
            </p:cNvPr>
            <p:cNvSpPr/>
            <p:nvPr/>
          </p:nvSpPr>
          <p:spPr>
            <a:xfrm>
              <a:off x="6095713" y="2507551"/>
              <a:ext cx="1595056" cy="2762821"/>
            </a:xfrm>
            <a:custGeom>
              <a:avLst/>
              <a:gdLst>
                <a:gd name="connsiteX0" fmla="*/ 1595056 w 1595056"/>
                <a:gd name="connsiteY0" fmla="*/ 0 h 2762821"/>
                <a:gd name="connsiteX1" fmla="*/ 1595056 w 1595056"/>
                <a:gd name="connsiteY1" fmla="*/ 1841849 h 2762821"/>
                <a:gd name="connsiteX2" fmla="*/ 0 w 1595056"/>
                <a:gd name="connsiteY2" fmla="*/ 2762822 h 2762821"/>
                <a:gd name="connsiteX3" fmla="*/ 0 w 1595056"/>
                <a:gd name="connsiteY3" fmla="*/ 920972 h 2762821"/>
                <a:gd name="connsiteX4" fmla="*/ 1595056 w 1595056"/>
                <a:gd name="connsiteY4" fmla="*/ 0 h 276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056" h="2762821">
                  <a:moveTo>
                    <a:pt x="1595056" y="0"/>
                  </a:moveTo>
                  <a:lnTo>
                    <a:pt x="1595056" y="1841849"/>
                  </a:lnTo>
                  <a:lnTo>
                    <a:pt x="0" y="2762822"/>
                  </a:lnTo>
                  <a:lnTo>
                    <a:pt x="0" y="920972"/>
                  </a:lnTo>
                  <a:lnTo>
                    <a:pt x="1595056" y="0"/>
                  </a:lnTo>
                  <a:close/>
                </a:path>
              </a:pathLst>
            </a:custGeom>
            <a:noFill/>
            <a:ln w="44450" cap="rnd">
              <a:solidFill>
                <a:schemeClr val="bg1"/>
              </a:solidFill>
              <a:prstDash val="solid"/>
              <a:round/>
            </a:ln>
          </p:spPr>
          <p:txBody>
            <a:bodyPr rtlCol="0" anchor="ctr">
              <a:noAutofit/>
            </a:bodyPr>
            <a:lstStyle/>
            <a:p>
              <a:endParaRPr lang="zh-CN" altLang="en-US" dirty="0"/>
            </a:p>
          </p:txBody>
        </p:sp>
      </p:grpSp>
      <p:grpSp>
        <p:nvGrpSpPr>
          <p:cNvPr id="37" name="组合 36">
            <a:extLst>
              <a:ext uri="{FF2B5EF4-FFF2-40B4-BE49-F238E27FC236}">
                <a16:creationId xmlns:a16="http://schemas.microsoft.com/office/drawing/2014/main" id="{B25955BC-078A-A430-A921-5325797FDEAE}"/>
              </a:ext>
            </a:extLst>
          </p:cNvPr>
          <p:cNvGrpSpPr/>
          <p:nvPr/>
        </p:nvGrpSpPr>
        <p:grpSpPr>
          <a:xfrm>
            <a:off x="6317942" y="600663"/>
            <a:ext cx="1792715" cy="984840"/>
            <a:chOff x="7259320" y="2209800"/>
            <a:chExt cx="2959100" cy="1625600"/>
          </a:xfrm>
        </p:grpSpPr>
        <p:sp>
          <p:nvSpPr>
            <p:cNvPr id="38" name="椭圆 37">
              <a:extLst>
                <a:ext uri="{FF2B5EF4-FFF2-40B4-BE49-F238E27FC236}">
                  <a16:creationId xmlns:a16="http://schemas.microsoft.com/office/drawing/2014/main" id="{F2D06512-2B26-090C-7472-1DAE53757A97}"/>
                </a:ext>
              </a:extLst>
            </p:cNvPr>
            <p:cNvSpPr/>
            <p:nvPr/>
          </p:nvSpPr>
          <p:spPr>
            <a:xfrm>
              <a:off x="7259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9" name="椭圆 38">
              <a:extLst>
                <a:ext uri="{FF2B5EF4-FFF2-40B4-BE49-F238E27FC236}">
                  <a16:creationId xmlns:a16="http://schemas.microsoft.com/office/drawing/2014/main" id="{BC3F5F21-1C09-6C35-B558-9C60C5851897}"/>
                </a:ext>
              </a:extLst>
            </p:cNvPr>
            <p:cNvSpPr/>
            <p:nvPr/>
          </p:nvSpPr>
          <p:spPr>
            <a:xfrm>
              <a:off x="7449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0" name="椭圆 39">
              <a:extLst>
                <a:ext uri="{FF2B5EF4-FFF2-40B4-BE49-F238E27FC236}">
                  <a16:creationId xmlns:a16="http://schemas.microsoft.com/office/drawing/2014/main" id="{6FD5ED20-551A-4AAE-3D2C-A531E55709A1}"/>
                </a:ext>
              </a:extLst>
            </p:cNvPr>
            <p:cNvSpPr/>
            <p:nvPr/>
          </p:nvSpPr>
          <p:spPr>
            <a:xfrm>
              <a:off x="7640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1" name="椭圆 40">
              <a:extLst>
                <a:ext uri="{FF2B5EF4-FFF2-40B4-BE49-F238E27FC236}">
                  <a16:creationId xmlns:a16="http://schemas.microsoft.com/office/drawing/2014/main" id="{4BB36AE9-0706-351C-85CC-FA650B008E75}"/>
                </a:ext>
              </a:extLst>
            </p:cNvPr>
            <p:cNvSpPr/>
            <p:nvPr/>
          </p:nvSpPr>
          <p:spPr>
            <a:xfrm>
              <a:off x="7830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2" name="椭圆 41">
              <a:extLst>
                <a:ext uri="{FF2B5EF4-FFF2-40B4-BE49-F238E27FC236}">
                  <a16:creationId xmlns:a16="http://schemas.microsoft.com/office/drawing/2014/main" id="{E6E0B7C4-9E03-4B05-AD9C-4F1E2585D0C9}"/>
                </a:ext>
              </a:extLst>
            </p:cNvPr>
            <p:cNvSpPr/>
            <p:nvPr/>
          </p:nvSpPr>
          <p:spPr>
            <a:xfrm>
              <a:off x="8021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3" name="椭圆 42">
              <a:extLst>
                <a:ext uri="{FF2B5EF4-FFF2-40B4-BE49-F238E27FC236}">
                  <a16:creationId xmlns:a16="http://schemas.microsoft.com/office/drawing/2014/main" id="{EE866239-ECCC-9576-97FB-A6C843EC6535}"/>
                </a:ext>
              </a:extLst>
            </p:cNvPr>
            <p:cNvSpPr/>
            <p:nvPr/>
          </p:nvSpPr>
          <p:spPr>
            <a:xfrm>
              <a:off x="8211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4" name="椭圆 43">
              <a:extLst>
                <a:ext uri="{FF2B5EF4-FFF2-40B4-BE49-F238E27FC236}">
                  <a16:creationId xmlns:a16="http://schemas.microsoft.com/office/drawing/2014/main" id="{68862A1D-E80B-50CC-EDD3-C86347C81A3F}"/>
                </a:ext>
              </a:extLst>
            </p:cNvPr>
            <p:cNvSpPr/>
            <p:nvPr/>
          </p:nvSpPr>
          <p:spPr>
            <a:xfrm>
              <a:off x="8402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5" name="椭圆 44">
              <a:extLst>
                <a:ext uri="{FF2B5EF4-FFF2-40B4-BE49-F238E27FC236}">
                  <a16:creationId xmlns:a16="http://schemas.microsoft.com/office/drawing/2014/main" id="{3060BBBB-DBFA-18AE-CF29-63E1C9F59FCA}"/>
                </a:ext>
              </a:extLst>
            </p:cNvPr>
            <p:cNvSpPr/>
            <p:nvPr/>
          </p:nvSpPr>
          <p:spPr>
            <a:xfrm>
              <a:off x="8592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6" name="椭圆 45">
              <a:extLst>
                <a:ext uri="{FF2B5EF4-FFF2-40B4-BE49-F238E27FC236}">
                  <a16:creationId xmlns:a16="http://schemas.microsoft.com/office/drawing/2014/main" id="{B76CCE17-B139-DF4C-55CE-70CE9106BE13}"/>
                </a:ext>
              </a:extLst>
            </p:cNvPr>
            <p:cNvSpPr/>
            <p:nvPr/>
          </p:nvSpPr>
          <p:spPr>
            <a:xfrm>
              <a:off x="8783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7" name="椭圆 46">
              <a:extLst>
                <a:ext uri="{FF2B5EF4-FFF2-40B4-BE49-F238E27FC236}">
                  <a16:creationId xmlns:a16="http://schemas.microsoft.com/office/drawing/2014/main" id="{0B568205-C77C-1425-2B7D-0A6E1EB1A1F4}"/>
                </a:ext>
              </a:extLst>
            </p:cNvPr>
            <p:cNvSpPr/>
            <p:nvPr/>
          </p:nvSpPr>
          <p:spPr>
            <a:xfrm>
              <a:off x="8973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8" name="椭圆 47">
              <a:extLst>
                <a:ext uri="{FF2B5EF4-FFF2-40B4-BE49-F238E27FC236}">
                  <a16:creationId xmlns:a16="http://schemas.microsoft.com/office/drawing/2014/main" id="{AFB5C07C-5369-FDA6-FF6C-84330AB4A99A}"/>
                </a:ext>
              </a:extLst>
            </p:cNvPr>
            <p:cNvSpPr/>
            <p:nvPr/>
          </p:nvSpPr>
          <p:spPr>
            <a:xfrm>
              <a:off x="9164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9" name="椭圆 48">
              <a:extLst>
                <a:ext uri="{FF2B5EF4-FFF2-40B4-BE49-F238E27FC236}">
                  <a16:creationId xmlns:a16="http://schemas.microsoft.com/office/drawing/2014/main" id="{5DA8FEAD-757E-7234-94E5-8F54E3E42BA0}"/>
                </a:ext>
              </a:extLst>
            </p:cNvPr>
            <p:cNvSpPr/>
            <p:nvPr/>
          </p:nvSpPr>
          <p:spPr>
            <a:xfrm>
              <a:off x="9354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0" name="椭圆 49">
              <a:extLst>
                <a:ext uri="{FF2B5EF4-FFF2-40B4-BE49-F238E27FC236}">
                  <a16:creationId xmlns:a16="http://schemas.microsoft.com/office/drawing/2014/main" id="{500D3A9F-BD62-74CC-101C-C4DCB1D03D12}"/>
                </a:ext>
              </a:extLst>
            </p:cNvPr>
            <p:cNvSpPr/>
            <p:nvPr/>
          </p:nvSpPr>
          <p:spPr>
            <a:xfrm>
              <a:off x="9545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1" name="椭圆 50">
              <a:extLst>
                <a:ext uri="{FF2B5EF4-FFF2-40B4-BE49-F238E27FC236}">
                  <a16:creationId xmlns:a16="http://schemas.microsoft.com/office/drawing/2014/main" id="{D9176523-C8F2-FE68-51A5-2A8CE23D37E3}"/>
                </a:ext>
              </a:extLst>
            </p:cNvPr>
            <p:cNvSpPr/>
            <p:nvPr/>
          </p:nvSpPr>
          <p:spPr>
            <a:xfrm>
              <a:off x="9735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2" name="椭圆 51">
              <a:extLst>
                <a:ext uri="{FF2B5EF4-FFF2-40B4-BE49-F238E27FC236}">
                  <a16:creationId xmlns:a16="http://schemas.microsoft.com/office/drawing/2014/main" id="{9C91A2C9-F1B4-B174-44DF-8CA7C364633F}"/>
                </a:ext>
              </a:extLst>
            </p:cNvPr>
            <p:cNvSpPr/>
            <p:nvPr/>
          </p:nvSpPr>
          <p:spPr>
            <a:xfrm>
              <a:off x="99263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3" name="椭圆 52">
              <a:extLst>
                <a:ext uri="{FF2B5EF4-FFF2-40B4-BE49-F238E27FC236}">
                  <a16:creationId xmlns:a16="http://schemas.microsoft.com/office/drawing/2014/main" id="{335D7895-DF5E-8716-709B-F7F56DB44B38}"/>
                </a:ext>
              </a:extLst>
            </p:cNvPr>
            <p:cNvSpPr/>
            <p:nvPr/>
          </p:nvSpPr>
          <p:spPr>
            <a:xfrm>
              <a:off x="10116820" y="2209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4" name="椭圆 53">
              <a:extLst>
                <a:ext uri="{FF2B5EF4-FFF2-40B4-BE49-F238E27FC236}">
                  <a16:creationId xmlns:a16="http://schemas.microsoft.com/office/drawing/2014/main" id="{A0E16534-AA54-B4D2-932A-1C69C9190DB3}"/>
                </a:ext>
              </a:extLst>
            </p:cNvPr>
            <p:cNvSpPr/>
            <p:nvPr/>
          </p:nvSpPr>
          <p:spPr>
            <a:xfrm>
              <a:off x="7259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5" name="椭圆 54">
              <a:extLst>
                <a:ext uri="{FF2B5EF4-FFF2-40B4-BE49-F238E27FC236}">
                  <a16:creationId xmlns:a16="http://schemas.microsoft.com/office/drawing/2014/main" id="{8F64B172-101D-7E32-DBB1-9DC06BA98E3E}"/>
                </a:ext>
              </a:extLst>
            </p:cNvPr>
            <p:cNvSpPr/>
            <p:nvPr/>
          </p:nvSpPr>
          <p:spPr>
            <a:xfrm>
              <a:off x="7449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6" name="椭圆 55">
              <a:extLst>
                <a:ext uri="{FF2B5EF4-FFF2-40B4-BE49-F238E27FC236}">
                  <a16:creationId xmlns:a16="http://schemas.microsoft.com/office/drawing/2014/main" id="{A6DF5529-129D-8EC0-5F4E-36E1D84B3D73}"/>
                </a:ext>
              </a:extLst>
            </p:cNvPr>
            <p:cNvSpPr/>
            <p:nvPr/>
          </p:nvSpPr>
          <p:spPr>
            <a:xfrm>
              <a:off x="7640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7" name="椭圆 56">
              <a:extLst>
                <a:ext uri="{FF2B5EF4-FFF2-40B4-BE49-F238E27FC236}">
                  <a16:creationId xmlns:a16="http://schemas.microsoft.com/office/drawing/2014/main" id="{87CA497B-EC0D-A457-0A31-57B7E9A1F2C7}"/>
                </a:ext>
              </a:extLst>
            </p:cNvPr>
            <p:cNvSpPr/>
            <p:nvPr/>
          </p:nvSpPr>
          <p:spPr>
            <a:xfrm>
              <a:off x="7830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8" name="椭圆 57">
              <a:extLst>
                <a:ext uri="{FF2B5EF4-FFF2-40B4-BE49-F238E27FC236}">
                  <a16:creationId xmlns:a16="http://schemas.microsoft.com/office/drawing/2014/main" id="{9A16742B-937B-B7D8-8346-52B773C508D4}"/>
                </a:ext>
              </a:extLst>
            </p:cNvPr>
            <p:cNvSpPr/>
            <p:nvPr/>
          </p:nvSpPr>
          <p:spPr>
            <a:xfrm>
              <a:off x="8021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9" name="椭圆 58">
              <a:extLst>
                <a:ext uri="{FF2B5EF4-FFF2-40B4-BE49-F238E27FC236}">
                  <a16:creationId xmlns:a16="http://schemas.microsoft.com/office/drawing/2014/main" id="{3657B80C-99F2-0F5A-5B59-AA08FE4FC35D}"/>
                </a:ext>
              </a:extLst>
            </p:cNvPr>
            <p:cNvSpPr/>
            <p:nvPr/>
          </p:nvSpPr>
          <p:spPr>
            <a:xfrm>
              <a:off x="8211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0" name="椭圆 59">
              <a:extLst>
                <a:ext uri="{FF2B5EF4-FFF2-40B4-BE49-F238E27FC236}">
                  <a16:creationId xmlns:a16="http://schemas.microsoft.com/office/drawing/2014/main" id="{255D85C7-B6B7-FB9E-6C8C-E07AE5FF0315}"/>
                </a:ext>
              </a:extLst>
            </p:cNvPr>
            <p:cNvSpPr/>
            <p:nvPr/>
          </p:nvSpPr>
          <p:spPr>
            <a:xfrm>
              <a:off x="8402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1" name="椭圆 60">
              <a:extLst>
                <a:ext uri="{FF2B5EF4-FFF2-40B4-BE49-F238E27FC236}">
                  <a16:creationId xmlns:a16="http://schemas.microsoft.com/office/drawing/2014/main" id="{B44EF850-64FF-972B-9779-185FE8FFA85C}"/>
                </a:ext>
              </a:extLst>
            </p:cNvPr>
            <p:cNvSpPr/>
            <p:nvPr/>
          </p:nvSpPr>
          <p:spPr>
            <a:xfrm>
              <a:off x="8592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2" name="椭圆 61">
              <a:extLst>
                <a:ext uri="{FF2B5EF4-FFF2-40B4-BE49-F238E27FC236}">
                  <a16:creationId xmlns:a16="http://schemas.microsoft.com/office/drawing/2014/main" id="{E04DF3B4-CFD2-C621-35E8-7FA66DE4D315}"/>
                </a:ext>
              </a:extLst>
            </p:cNvPr>
            <p:cNvSpPr/>
            <p:nvPr/>
          </p:nvSpPr>
          <p:spPr>
            <a:xfrm>
              <a:off x="8783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3" name="椭圆 62">
              <a:extLst>
                <a:ext uri="{FF2B5EF4-FFF2-40B4-BE49-F238E27FC236}">
                  <a16:creationId xmlns:a16="http://schemas.microsoft.com/office/drawing/2014/main" id="{026C38C9-18EA-EA4F-66FD-C8FD6FC47F06}"/>
                </a:ext>
              </a:extLst>
            </p:cNvPr>
            <p:cNvSpPr/>
            <p:nvPr/>
          </p:nvSpPr>
          <p:spPr>
            <a:xfrm>
              <a:off x="8973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4" name="椭圆 63">
              <a:extLst>
                <a:ext uri="{FF2B5EF4-FFF2-40B4-BE49-F238E27FC236}">
                  <a16:creationId xmlns:a16="http://schemas.microsoft.com/office/drawing/2014/main" id="{A3873FDA-F039-1CD4-9243-5A04A11A8A44}"/>
                </a:ext>
              </a:extLst>
            </p:cNvPr>
            <p:cNvSpPr/>
            <p:nvPr/>
          </p:nvSpPr>
          <p:spPr>
            <a:xfrm>
              <a:off x="9164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5" name="椭圆 64">
              <a:extLst>
                <a:ext uri="{FF2B5EF4-FFF2-40B4-BE49-F238E27FC236}">
                  <a16:creationId xmlns:a16="http://schemas.microsoft.com/office/drawing/2014/main" id="{EBF5B7BE-0D24-F50F-A659-9CD8AE100003}"/>
                </a:ext>
              </a:extLst>
            </p:cNvPr>
            <p:cNvSpPr/>
            <p:nvPr/>
          </p:nvSpPr>
          <p:spPr>
            <a:xfrm>
              <a:off x="9354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6" name="椭圆 65">
              <a:extLst>
                <a:ext uri="{FF2B5EF4-FFF2-40B4-BE49-F238E27FC236}">
                  <a16:creationId xmlns:a16="http://schemas.microsoft.com/office/drawing/2014/main" id="{2E189F90-0B3F-41B0-E4AC-2FD2B10F46D1}"/>
                </a:ext>
              </a:extLst>
            </p:cNvPr>
            <p:cNvSpPr/>
            <p:nvPr/>
          </p:nvSpPr>
          <p:spPr>
            <a:xfrm>
              <a:off x="9545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7" name="椭圆 66">
              <a:extLst>
                <a:ext uri="{FF2B5EF4-FFF2-40B4-BE49-F238E27FC236}">
                  <a16:creationId xmlns:a16="http://schemas.microsoft.com/office/drawing/2014/main" id="{930C1615-7DAE-BC9A-8A0F-7280EDB45517}"/>
                </a:ext>
              </a:extLst>
            </p:cNvPr>
            <p:cNvSpPr/>
            <p:nvPr/>
          </p:nvSpPr>
          <p:spPr>
            <a:xfrm>
              <a:off x="9735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8" name="椭圆 67">
              <a:extLst>
                <a:ext uri="{FF2B5EF4-FFF2-40B4-BE49-F238E27FC236}">
                  <a16:creationId xmlns:a16="http://schemas.microsoft.com/office/drawing/2014/main" id="{4F2A6EB6-316E-65AB-4DD6-ADDE7DB3961A}"/>
                </a:ext>
              </a:extLst>
            </p:cNvPr>
            <p:cNvSpPr/>
            <p:nvPr/>
          </p:nvSpPr>
          <p:spPr>
            <a:xfrm>
              <a:off x="99263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9" name="椭圆 68">
              <a:extLst>
                <a:ext uri="{FF2B5EF4-FFF2-40B4-BE49-F238E27FC236}">
                  <a16:creationId xmlns:a16="http://schemas.microsoft.com/office/drawing/2014/main" id="{E50D27F8-D05C-D420-5A2E-02B98A71BFF1}"/>
                </a:ext>
              </a:extLst>
            </p:cNvPr>
            <p:cNvSpPr/>
            <p:nvPr/>
          </p:nvSpPr>
          <p:spPr>
            <a:xfrm>
              <a:off x="10116820" y="2400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0" name="椭圆 69">
              <a:extLst>
                <a:ext uri="{FF2B5EF4-FFF2-40B4-BE49-F238E27FC236}">
                  <a16:creationId xmlns:a16="http://schemas.microsoft.com/office/drawing/2014/main" id="{AA062D9F-8189-F3A4-45D7-E660A402AECA}"/>
                </a:ext>
              </a:extLst>
            </p:cNvPr>
            <p:cNvSpPr/>
            <p:nvPr/>
          </p:nvSpPr>
          <p:spPr>
            <a:xfrm>
              <a:off x="7259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1" name="椭圆 70">
              <a:extLst>
                <a:ext uri="{FF2B5EF4-FFF2-40B4-BE49-F238E27FC236}">
                  <a16:creationId xmlns:a16="http://schemas.microsoft.com/office/drawing/2014/main" id="{F7B47DC0-63E2-412F-26A0-CC94FC0713DE}"/>
                </a:ext>
              </a:extLst>
            </p:cNvPr>
            <p:cNvSpPr/>
            <p:nvPr/>
          </p:nvSpPr>
          <p:spPr>
            <a:xfrm>
              <a:off x="7449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2" name="椭圆 71">
              <a:extLst>
                <a:ext uri="{FF2B5EF4-FFF2-40B4-BE49-F238E27FC236}">
                  <a16:creationId xmlns:a16="http://schemas.microsoft.com/office/drawing/2014/main" id="{2446626E-3C1A-A0CE-4C39-DBAB78666F65}"/>
                </a:ext>
              </a:extLst>
            </p:cNvPr>
            <p:cNvSpPr/>
            <p:nvPr/>
          </p:nvSpPr>
          <p:spPr>
            <a:xfrm>
              <a:off x="7640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3" name="椭圆 72">
              <a:extLst>
                <a:ext uri="{FF2B5EF4-FFF2-40B4-BE49-F238E27FC236}">
                  <a16:creationId xmlns:a16="http://schemas.microsoft.com/office/drawing/2014/main" id="{4E9CF6CE-CFB2-CB17-485E-051AEDB87D3E}"/>
                </a:ext>
              </a:extLst>
            </p:cNvPr>
            <p:cNvSpPr/>
            <p:nvPr/>
          </p:nvSpPr>
          <p:spPr>
            <a:xfrm>
              <a:off x="7830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4" name="椭圆 73">
              <a:extLst>
                <a:ext uri="{FF2B5EF4-FFF2-40B4-BE49-F238E27FC236}">
                  <a16:creationId xmlns:a16="http://schemas.microsoft.com/office/drawing/2014/main" id="{F4E2F80F-EF34-BB95-6A54-9DFAB618F65D}"/>
                </a:ext>
              </a:extLst>
            </p:cNvPr>
            <p:cNvSpPr/>
            <p:nvPr/>
          </p:nvSpPr>
          <p:spPr>
            <a:xfrm>
              <a:off x="8021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5" name="椭圆 74">
              <a:extLst>
                <a:ext uri="{FF2B5EF4-FFF2-40B4-BE49-F238E27FC236}">
                  <a16:creationId xmlns:a16="http://schemas.microsoft.com/office/drawing/2014/main" id="{323BE76B-A6E2-8B3C-013F-4A38D243DFC2}"/>
                </a:ext>
              </a:extLst>
            </p:cNvPr>
            <p:cNvSpPr/>
            <p:nvPr/>
          </p:nvSpPr>
          <p:spPr>
            <a:xfrm>
              <a:off x="8211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6" name="椭圆 75">
              <a:extLst>
                <a:ext uri="{FF2B5EF4-FFF2-40B4-BE49-F238E27FC236}">
                  <a16:creationId xmlns:a16="http://schemas.microsoft.com/office/drawing/2014/main" id="{D31528DC-D577-ACE8-B0D7-46085928A64F}"/>
                </a:ext>
              </a:extLst>
            </p:cNvPr>
            <p:cNvSpPr/>
            <p:nvPr/>
          </p:nvSpPr>
          <p:spPr>
            <a:xfrm>
              <a:off x="8402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7" name="椭圆 76">
              <a:extLst>
                <a:ext uri="{FF2B5EF4-FFF2-40B4-BE49-F238E27FC236}">
                  <a16:creationId xmlns:a16="http://schemas.microsoft.com/office/drawing/2014/main" id="{9133BA5A-E748-7FA5-9571-A918774C30D5}"/>
                </a:ext>
              </a:extLst>
            </p:cNvPr>
            <p:cNvSpPr/>
            <p:nvPr/>
          </p:nvSpPr>
          <p:spPr>
            <a:xfrm>
              <a:off x="8592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8" name="椭圆 77">
              <a:extLst>
                <a:ext uri="{FF2B5EF4-FFF2-40B4-BE49-F238E27FC236}">
                  <a16:creationId xmlns:a16="http://schemas.microsoft.com/office/drawing/2014/main" id="{704959B8-00AB-AAE2-9028-FC179100394C}"/>
                </a:ext>
              </a:extLst>
            </p:cNvPr>
            <p:cNvSpPr/>
            <p:nvPr/>
          </p:nvSpPr>
          <p:spPr>
            <a:xfrm>
              <a:off x="8783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9" name="椭圆 78">
              <a:extLst>
                <a:ext uri="{FF2B5EF4-FFF2-40B4-BE49-F238E27FC236}">
                  <a16:creationId xmlns:a16="http://schemas.microsoft.com/office/drawing/2014/main" id="{059DC284-553C-8067-109C-F482649981FF}"/>
                </a:ext>
              </a:extLst>
            </p:cNvPr>
            <p:cNvSpPr/>
            <p:nvPr/>
          </p:nvSpPr>
          <p:spPr>
            <a:xfrm>
              <a:off x="8973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0" name="椭圆 79">
              <a:extLst>
                <a:ext uri="{FF2B5EF4-FFF2-40B4-BE49-F238E27FC236}">
                  <a16:creationId xmlns:a16="http://schemas.microsoft.com/office/drawing/2014/main" id="{C38867E3-5739-1D0F-74A4-F547763D93DE}"/>
                </a:ext>
              </a:extLst>
            </p:cNvPr>
            <p:cNvSpPr/>
            <p:nvPr/>
          </p:nvSpPr>
          <p:spPr>
            <a:xfrm>
              <a:off x="9164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1" name="椭圆 80">
              <a:extLst>
                <a:ext uri="{FF2B5EF4-FFF2-40B4-BE49-F238E27FC236}">
                  <a16:creationId xmlns:a16="http://schemas.microsoft.com/office/drawing/2014/main" id="{935F5CBB-6086-318F-40C1-3DCA95257897}"/>
                </a:ext>
              </a:extLst>
            </p:cNvPr>
            <p:cNvSpPr/>
            <p:nvPr/>
          </p:nvSpPr>
          <p:spPr>
            <a:xfrm>
              <a:off x="9354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2" name="椭圆 81">
              <a:extLst>
                <a:ext uri="{FF2B5EF4-FFF2-40B4-BE49-F238E27FC236}">
                  <a16:creationId xmlns:a16="http://schemas.microsoft.com/office/drawing/2014/main" id="{E0F6AE51-20AE-06E4-ACC2-F3AF1213ED7D}"/>
                </a:ext>
              </a:extLst>
            </p:cNvPr>
            <p:cNvSpPr/>
            <p:nvPr/>
          </p:nvSpPr>
          <p:spPr>
            <a:xfrm>
              <a:off x="9545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3" name="椭圆 82">
              <a:extLst>
                <a:ext uri="{FF2B5EF4-FFF2-40B4-BE49-F238E27FC236}">
                  <a16:creationId xmlns:a16="http://schemas.microsoft.com/office/drawing/2014/main" id="{988C26DF-818F-7CCE-EE3F-1CBD664C584B}"/>
                </a:ext>
              </a:extLst>
            </p:cNvPr>
            <p:cNvSpPr/>
            <p:nvPr/>
          </p:nvSpPr>
          <p:spPr>
            <a:xfrm>
              <a:off x="9735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4" name="椭圆 83">
              <a:extLst>
                <a:ext uri="{FF2B5EF4-FFF2-40B4-BE49-F238E27FC236}">
                  <a16:creationId xmlns:a16="http://schemas.microsoft.com/office/drawing/2014/main" id="{AF2C181B-CE8A-41FD-3C71-E97A0C3A882C}"/>
                </a:ext>
              </a:extLst>
            </p:cNvPr>
            <p:cNvSpPr/>
            <p:nvPr/>
          </p:nvSpPr>
          <p:spPr>
            <a:xfrm>
              <a:off x="99263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5" name="椭圆 84">
              <a:extLst>
                <a:ext uri="{FF2B5EF4-FFF2-40B4-BE49-F238E27FC236}">
                  <a16:creationId xmlns:a16="http://schemas.microsoft.com/office/drawing/2014/main" id="{07E2515B-A287-1EC3-80F4-083EDFA6435C}"/>
                </a:ext>
              </a:extLst>
            </p:cNvPr>
            <p:cNvSpPr/>
            <p:nvPr/>
          </p:nvSpPr>
          <p:spPr>
            <a:xfrm>
              <a:off x="10116820" y="2590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6" name="椭圆 85">
              <a:extLst>
                <a:ext uri="{FF2B5EF4-FFF2-40B4-BE49-F238E27FC236}">
                  <a16:creationId xmlns:a16="http://schemas.microsoft.com/office/drawing/2014/main" id="{E5B4742E-0B64-B0CF-DC4A-604A8B9021B2}"/>
                </a:ext>
              </a:extLst>
            </p:cNvPr>
            <p:cNvSpPr/>
            <p:nvPr/>
          </p:nvSpPr>
          <p:spPr>
            <a:xfrm>
              <a:off x="7259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7" name="椭圆 86">
              <a:extLst>
                <a:ext uri="{FF2B5EF4-FFF2-40B4-BE49-F238E27FC236}">
                  <a16:creationId xmlns:a16="http://schemas.microsoft.com/office/drawing/2014/main" id="{3C44FBF8-47A8-DFE1-DB9F-0F71A7E751B1}"/>
                </a:ext>
              </a:extLst>
            </p:cNvPr>
            <p:cNvSpPr/>
            <p:nvPr/>
          </p:nvSpPr>
          <p:spPr>
            <a:xfrm>
              <a:off x="7449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8" name="椭圆 87">
              <a:extLst>
                <a:ext uri="{FF2B5EF4-FFF2-40B4-BE49-F238E27FC236}">
                  <a16:creationId xmlns:a16="http://schemas.microsoft.com/office/drawing/2014/main" id="{9A7C6161-91BD-3828-C1D0-2238F5E2AE3E}"/>
                </a:ext>
              </a:extLst>
            </p:cNvPr>
            <p:cNvSpPr/>
            <p:nvPr/>
          </p:nvSpPr>
          <p:spPr>
            <a:xfrm>
              <a:off x="7640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9" name="椭圆 88">
              <a:extLst>
                <a:ext uri="{FF2B5EF4-FFF2-40B4-BE49-F238E27FC236}">
                  <a16:creationId xmlns:a16="http://schemas.microsoft.com/office/drawing/2014/main" id="{A4654DCF-D619-4D2F-B40C-78CA727E45FA}"/>
                </a:ext>
              </a:extLst>
            </p:cNvPr>
            <p:cNvSpPr/>
            <p:nvPr/>
          </p:nvSpPr>
          <p:spPr>
            <a:xfrm>
              <a:off x="7830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0" name="椭圆 89">
              <a:extLst>
                <a:ext uri="{FF2B5EF4-FFF2-40B4-BE49-F238E27FC236}">
                  <a16:creationId xmlns:a16="http://schemas.microsoft.com/office/drawing/2014/main" id="{B30C81E0-3C51-8E3E-BE86-7A06F170744E}"/>
                </a:ext>
              </a:extLst>
            </p:cNvPr>
            <p:cNvSpPr/>
            <p:nvPr/>
          </p:nvSpPr>
          <p:spPr>
            <a:xfrm>
              <a:off x="8021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1" name="椭圆 90">
              <a:extLst>
                <a:ext uri="{FF2B5EF4-FFF2-40B4-BE49-F238E27FC236}">
                  <a16:creationId xmlns:a16="http://schemas.microsoft.com/office/drawing/2014/main" id="{D26410C3-C109-AC2C-1115-E66077A7D305}"/>
                </a:ext>
              </a:extLst>
            </p:cNvPr>
            <p:cNvSpPr/>
            <p:nvPr/>
          </p:nvSpPr>
          <p:spPr>
            <a:xfrm>
              <a:off x="8211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2" name="椭圆 91">
              <a:extLst>
                <a:ext uri="{FF2B5EF4-FFF2-40B4-BE49-F238E27FC236}">
                  <a16:creationId xmlns:a16="http://schemas.microsoft.com/office/drawing/2014/main" id="{D210F96D-57A4-D154-A4D5-356CB4D084BE}"/>
                </a:ext>
              </a:extLst>
            </p:cNvPr>
            <p:cNvSpPr/>
            <p:nvPr/>
          </p:nvSpPr>
          <p:spPr>
            <a:xfrm>
              <a:off x="8402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3" name="椭圆 92">
              <a:extLst>
                <a:ext uri="{FF2B5EF4-FFF2-40B4-BE49-F238E27FC236}">
                  <a16:creationId xmlns:a16="http://schemas.microsoft.com/office/drawing/2014/main" id="{BB09416C-B944-8BCD-6B7B-CE8DEFE1973A}"/>
                </a:ext>
              </a:extLst>
            </p:cNvPr>
            <p:cNvSpPr/>
            <p:nvPr/>
          </p:nvSpPr>
          <p:spPr>
            <a:xfrm>
              <a:off x="8592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4" name="椭圆 93">
              <a:extLst>
                <a:ext uri="{FF2B5EF4-FFF2-40B4-BE49-F238E27FC236}">
                  <a16:creationId xmlns:a16="http://schemas.microsoft.com/office/drawing/2014/main" id="{2D6F0FE2-101E-6286-7289-1BDB787420B5}"/>
                </a:ext>
              </a:extLst>
            </p:cNvPr>
            <p:cNvSpPr/>
            <p:nvPr/>
          </p:nvSpPr>
          <p:spPr>
            <a:xfrm>
              <a:off x="8783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5" name="椭圆 94">
              <a:extLst>
                <a:ext uri="{FF2B5EF4-FFF2-40B4-BE49-F238E27FC236}">
                  <a16:creationId xmlns:a16="http://schemas.microsoft.com/office/drawing/2014/main" id="{95E1363D-FA48-DADA-90EC-9C5F3D699711}"/>
                </a:ext>
              </a:extLst>
            </p:cNvPr>
            <p:cNvSpPr/>
            <p:nvPr/>
          </p:nvSpPr>
          <p:spPr>
            <a:xfrm>
              <a:off x="8973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6" name="椭圆 95">
              <a:extLst>
                <a:ext uri="{FF2B5EF4-FFF2-40B4-BE49-F238E27FC236}">
                  <a16:creationId xmlns:a16="http://schemas.microsoft.com/office/drawing/2014/main" id="{95244877-3AE4-30B5-3AA7-C8C9DDC273B7}"/>
                </a:ext>
              </a:extLst>
            </p:cNvPr>
            <p:cNvSpPr/>
            <p:nvPr/>
          </p:nvSpPr>
          <p:spPr>
            <a:xfrm>
              <a:off x="9164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7" name="椭圆 96">
              <a:extLst>
                <a:ext uri="{FF2B5EF4-FFF2-40B4-BE49-F238E27FC236}">
                  <a16:creationId xmlns:a16="http://schemas.microsoft.com/office/drawing/2014/main" id="{7EF78228-768E-8A48-E13A-C8E76A1EAE1A}"/>
                </a:ext>
              </a:extLst>
            </p:cNvPr>
            <p:cNvSpPr/>
            <p:nvPr/>
          </p:nvSpPr>
          <p:spPr>
            <a:xfrm>
              <a:off x="9354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8" name="椭圆 97">
              <a:extLst>
                <a:ext uri="{FF2B5EF4-FFF2-40B4-BE49-F238E27FC236}">
                  <a16:creationId xmlns:a16="http://schemas.microsoft.com/office/drawing/2014/main" id="{14C0456E-C67F-7912-7083-9A07181B784F}"/>
                </a:ext>
              </a:extLst>
            </p:cNvPr>
            <p:cNvSpPr/>
            <p:nvPr/>
          </p:nvSpPr>
          <p:spPr>
            <a:xfrm>
              <a:off x="9545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9" name="椭圆 98">
              <a:extLst>
                <a:ext uri="{FF2B5EF4-FFF2-40B4-BE49-F238E27FC236}">
                  <a16:creationId xmlns:a16="http://schemas.microsoft.com/office/drawing/2014/main" id="{49419D9F-2013-6C3F-F168-72BDA120CE74}"/>
                </a:ext>
              </a:extLst>
            </p:cNvPr>
            <p:cNvSpPr/>
            <p:nvPr/>
          </p:nvSpPr>
          <p:spPr>
            <a:xfrm>
              <a:off x="9735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0" name="椭圆 99">
              <a:extLst>
                <a:ext uri="{FF2B5EF4-FFF2-40B4-BE49-F238E27FC236}">
                  <a16:creationId xmlns:a16="http://schemas.microsoft.com/office/drawing/2014/main" id="{25956EE5-AA85-CD02-0065-5FDD60AB5130}"/>
                </a:ext>
              </a:extLst>
            </p:cNvPr>
            <p:cNvSpPr/>
            <p:nvPr/>
          </p:nvSpPr>
          <p:spPr>
            <a:xfrm>
              <a:off x="99263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1" name="椭圆 100">
              <a:extLst>
                <a:ext uri="{FF2B5EF4-FFF2-40B4-BE49-F238E27FC236}">
                  <a16:creationId xmlns:a16="http://schemas.microsoft.com/office/drawing/2014/main" id="{7F866C10-689C-A057-4912-BFECEA8CB339}"/>
                </a:ext>
              </a:extLst>
            </p:cNvPr>
            <p:cNvSpPr/>
            <p:nvPr/>
          </p:nvSpPr>
          <p:spPr>
            <a:xfrm>
              <a:off x="10116820" y="2781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2" name="椭圆 101">
              <a:extLst>
                <a:ext uri="{FF2B5EF4-FFF2-40B4-BE49-F238E27FC236}">
                  <a16:creationId xmlns:a16="http://schemas.microsoft.com/office/drawing/2014/main" id="{2DF5D8B0-A332-0FBC-6FC1-BB22D75CDAE6}"/>
                </a:ext>
              </a:extLst>
            </p:cNvPr>
            <p:cNvSpPr/>
            <p:nvPr/>
          </p:nvSpPr>
          <p:spPr>
            <a:xfrm>
              <a:off x="7259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3" name="椭圆 102">
              <a:extLst>
                <a:ext uri="{FF2B5EF4-FFF2-40B4-BE49-F238E27FC236}">
                  <a16:creationId xmlns:a16="http://schemas.microsoft.com/office/drawing/2014/main" id="{435649D9-4ABA-557A-87D5-93D19352BC42}"/>
                </a:ext>
              </a:extLst>
            </p:cNvPr>
            <p:cNvSpPr/>
            <p:nvPr/>
          </p:nvSpPr>
          <p:spPr>
            <a:xfrm>
              <a:off x="7449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4" name="椭圆 103">
              <a:extLst>
                <a:ext uri="{FF2B5EF4-FFF2-40B4-BE49-F238E27FC236}">
                  <a16:creationId xmlns:a16="http://schemas.microsoft.com/office/drawing/2014/main" id="{F3F3F811-AB25-7665-AFD3-3C3A67845347}"/>
                </a:ext>
              </a:extLst>
            </p:cNvPr>
            <p:cNvSpPr/>
            <p:nvPr/>
          </p:nvSpPr>
          <p:spPr>
            <a:xfrm>
              <a:off x="7640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5" name="椭圆 104">
              <a:extLst>
                <a:ext uri="{FF2B5EF4-FFF2-40B4-BE49-F238E27FC236}">
                  <a16:creationId xmlns:a16="http://schemas.microsoft.com/office/drawing/2014/main" id="{D19005E5-0659-9335-F3DF-6B92173D56F7}"/>
                </a:ext>
              </a:extLst>
            </p:cNvPr>
            <p:cNvSpPr/>
            <p:nvPr/>
          </p:nvSpPr>
          <p:spPr>
            <a:xfrm>
              <a:off x="7830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6" name="椭圆 105">
              <a:extLst>
                <a:ext uri="{FF2B5EF4-FFF2-40B4-BE49-F238E27FC236}">
                  <a16:creationId xmlns:a16="http://schemas.microsoft.com/office/drawing/2014/main" id="{E9C86EFC-257E-5CAA-D99A-A2F6D77BB3B7}"/>
                </a:ext>
              </a:extLst>
            </p:cNvPr>
            <p:cNvSpPr/>
            <p:nvPr/>
          </p:nvSpPr>
          <p:spPr>
            <a:xfrm>
              <a:off x="8021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7" name="椭圆 106">
              <a:extLst>
                <a:ext uri="{FF2B5EF4-FFF2-40B4-BE49-F238E27FC236}">
                  <a16:creationId xmlns:a16="http://schemas.microsoft.com/office/drawing/2014/main" id="{4DCF9A21-1224-BEE8-49E8-109B6D33DC74}"/>
                </a:ext>
              </a:extLst>
            </p:cNvPr>
            <p:cNvSpPr/>
            <p:nvPr/>
          </p:nvSpPr>
          <p:spPr>
            <a:xfrm>
              <a:off x="8211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8" name="椭圆 107">
              <a:extLst>
                <a:ext uri="{FF2B5EF4-FFF2-40B4-BE49-F238E27FC236}">
                  <a16:creationId xmlns:a16="http://schemas.microsoft.com/office/drawing/2014/main" id="{7A5F918B-001C-DE07-BAF2-62D4568F8D78}"/>
                </a:ext>
              </a:extLst>
            </p:cNvPr>
            <p:cNvSpPr/>
            <p:nvPr/>
          </p:nvSpPr>
          <p:spPr>
            <a:xfrm>
              <a:off x="8402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9" name="椭圆 108">
              <a:extLst>
                <a:ext uri="{FF2B5EF4-FFF2-40B4-BE49-F238E27FC236}">
                  <a16:creationId xmlns:a16="http://schemas.microsoft.com/office/drawing/2014/main" id="{4DA6B857-D43B-67DF-8AC7-659069A61973}"/>
                </a:ext>
              </a:extLst>
            </p:cNvPr>
            <p:cNvSpPr/>
            <p:nvPr/>
          </p:nvSpPr>
          <p:spPr>
            <a:xfrm>
              <a:off x="8592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0" name="椭圆 109">
              <a:extLst>
                <a:ext uri="{FF2B5EF4-FFF2-40B4-BE49-F238E27FC236}">
                  <a16:creationId xmlns:a16="http://schemas.microsoft.com/office/drawing/2014/main" id="{27102498-7D50-5117-694D-21ED515E322B}"/>
                </a:ext>
              </a:extLst>
            </p:cNvPr>
            <p:cNvSpPr/>
            <p:nvPr/>
          </p:nvSpPr>
          <p:spPr>
            <a:xfrm>
              <a:off x="8783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1" name="椭圆 110">
              <a:extLst>
                <a:ext uri="{FF2B5EF4-FFF2-40B4-BE49-F238E27FC236}">
                  <a16:creationId xmlns:a16="http://schemas.microsoft.com/office/drawing/2014/main" id="{06369D0D-EE96-6B74-431F-CD6F3409E9E3}"/>
                </a:ext>
              </a:extLst>
            </p:cNvPr>
            <p:cNvSpPr/>
            <p:nvPr/>
          </p:nvSpPr>
          <p:spPr>
            <a:xfrm>
              <a:off x="8973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2" name="椭圆 111">
              <a:extLst>
                <a:ext uri="{FF2B5EF4-FFF2-40B4-BE49-F238E27FC236}">
                  <a16:creationId xmlns:a16="http://schemas.microsoft.com/office/drawing/2014/main" id="{49712F2D-0D4E-DFF2-5221-DAD038F4AEE3}"/>
                </a:ext>
              </a:extLst>
            </p:cNvPr>
            <p:cNvSpPr/>
            <p:nvPr/>
          </p:nvSpPr>
          <p:spPr>
            <a:xfrm>
              <a:off x="9164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3" name="椭圆 112">
              <a:extLst>
                <a:ext uri="{FF2B5EF4-FFF2-40B4-BE49-F238E27FC236}">
                  <a16:creationId xmlns:a16="http://schemas.microsoft.com/office/drawing/2014/main" id="{C055D1D8-D6D1-42C2-9EAC-5CE48513BA3C}"/>
                </a:ext>
              </a:extLst>
            </p:cNvPr>
            <p:cNvSpPr/>
            <p:nvPr/>
          </p:nvSpPr>
          <p:spPr>
            <a:xfrm>
              <a:off x="9354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4" name="椭圆 113">
              <a:extLst>
                <a:ext uri="{FF2B5EF4-FFF2-40B4-BE49-F238E27FC236}">
                  <a16:creationId xmlns:a16="http://schemas.microsoft.com/office/drawing/2014/main" id="{0E5A9CCE-2EF1-93F1-9807-CB1BFE74A426}"/>
                </a:ext>
              </a:extLst>
            </p:cNvPr>
            <p:cNvSpPr/>
            <p:nvPr/>
          </p:nvSpPr>
          <p:spPr>
            <a:xfrm>
              <a:off x="9545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5" name="椭圆 114">
              <a:extLst>
                <a:ext uri="{FF2B5EF4-FFF2-40B4-BE49-F238E27FC236}">
                  <a16:creationId xmlns:a16="http://schemas.microsoft.com/office/drawing/2014/main" id="{3D6C6753-3686-89F3-33B6-72F7B9E2C091}"/>
                </a:ext>
              </a:extLst>
            </p:cNvPr>
            <p:cNvSpPr/>
            <p:nvPr/>
          </p:nvSpPr>
          <p:spPr>
            <a:xfrm>
              <a:off x="9735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6" name="椭圆 115">
              <a:extLst>
                <a:ext uri="{FF2B5EF4-FFF2-40B4-BE49-F238E27FC236}">
                  <a16:creationId xmlns:a16="http://schemas.microsoft.com/office/drawing/2014/main" id="{91B36137-9F48-91E1-5544-D6273CF6D5CF}"/>
                </a:ext>
              </a:extLst>
            </p:cNvPr>
            <p:cNvSpPr/>
            <p:nvPr/>
          </p:nvSpPr>
          <p:spPr>
            <a:xfrm>
              <a:off x="99263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7" name="椭圆 116">
              <a:extLst>
                <a:ext uri="{FF2B5EF4-FFF2-40B4-BE49-F238E27FC236}">
                  <a16:creationId xmlns:a16="http://schemas.microsoft.com/office/drawing/2014/main" id="{3B8C7617-672E-2C52-724F-2F70EF763A36}"/>
                </a:ext>
              </a:extLst>
            </p:cNvPr>
            <p:cNvSpPr/>
            <p:nvPr/>
          </p:nvSpPr>
          <p:spPr>
            <a:xfrm>
              <a:off x="10116820" y="2971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8" name="椭圆 117">
              <a:extLst>
                <a:ext uri="{FF2B5EF4-FFF2-40B4-BE49-F238E27FC236}">
                  <a16:creationId xmlns:a16="http://schemas.microsoft.com/office/drawing/2014/main" id="{4E8C47B6-D82F-47E9-8D91-61E99923CB69}"/>
                </a:ext>
              </a:extLst>
            </p:cNvPr>
            <p:cNvSpPr/>
            <p:nvPr/>
          </p:nvSpPr>
          <p:spPr>
            <a:xfrm>
              <a:off x="7259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9" name="椭圆 118">
              <a:extLst>
                <a:ext uri="{FF2B5EF4-FFF2-40B4-BE49-F238E27FC236}">
                  <a16:creationId xmlns:a16="http://schemas.microsoft.com/office/drawing/2014/main" id="{D03A5C43-91BB-571A-2777-80814AB46794}"/>
                </a:ext>
              </a:extLst>
            </p:cNvPr>
            <p:cNvSpPr/>
            <p:nvPr/>
          </p:nvSpPr>
          <p:spPr>
            <a:xfrm>
              <a:off x="7449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0" name="椭圆 119">
              <a:extLst>
                <a:ext uri="{FF2B5EF4-FFF2-40B4-BE49-F238E27FC236}">
                  <a16:creationId xmlns:a16="http://schemas.microsoft.com/office/drawing/2014/main" id="{2AD6A6B7-3B0B-3910-6985-FE34A3D4F127}"/>
                </a:ext>
              </a:extLst>
            </p:cNvPr>
            <p:cNvSpPr/>
            <p:nvPr/>
          </p:nvSpPr>
          <p:spPr>
            <a:xfrm>
              <a:off x="7640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1" name="椭圆 120">
              <a:extLst>
                <a:ext uri="{FF2B5EF4-FFF2-40B4-BE49-F238E27FC236}">
                  <a16:creationId xmlns:a16="http://schemas.microsoft.com/office/drawing/2014/main" id="{A6240EBC-7D08-3719-E7E0-184F5FDF7F23}"/>
                </a:ext>
              </a:extLst>
            </p:cNvPr>
            <p:cNvSpPr/>
            <p:nvPr/>
          </p:nvSpPr>
          <p:spPr>
            <a:xfrm>
              <a:off x="7830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2" name="椭圆 121">
              <a:extLst>
                <a:ext uri="{FF2B5EF4-FFF2-40B4-BE49-F238E27FC236}">
                  <a16:creationId xmlns:a16="http://schemas.microsoft.com/office/drawing/2014/main" id="{510CF088-A3F7-54BB-A17B-BE65C8B6C295}"/>
                </a:ext>
              </a:extLst>
            </p:cNvPr>
            <p:cNvSpPr/>
            <p:nvPr/>
          </p:nvSpPr>
          <p:spPr>
            <a:xfrm>
              <a:off x="8021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3" name="椭圆 122">
              <a:extLst>
                <a:ext uri="{FF2B5EF4-FFF2-40B4-BE49-F238E27FC236}">
                  <a16:creationId xmlns:a16="http://schemas.microsoft.com/office/drawing/2014/main" id="{9A87EA6D-CFCD-E9AE-C6D3-88597A5AAF5B}"/>
                </a:ext>
              </a:extLst>
            </p:cNvPr>
            <p:cNvSpPr/>
            <p:nvPr/>
          </p:nvSpPr>
          <p:spPr>
            <a:xfrm>
              <a:off x="8211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4" name="椭圆 123">
              <a:extLst>
                <a:ext uri="{FF2B5EF4-FFF2-40B4-BE49-F238E27FC236}">
                  <a16:creationId xmlns:a16="http://schemas.microsoft.com/office/drawing/2014/main" id="{AE46DA9F-02ED-2CF7-CB5D-2E813554DABD}"/>
                </a:ext>
              </a:extLst>
            </p:cNvPr>
            <p:cNvSpPr/>
            <p:nvPr/>
          </p:nvSpPr>
          <p:spPr>
            <a:xfrm>
              <a:off x="8402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5" name="椭圆 124">
              <a:extLst>
                <a:ext uri="{FF2B5EF4-FFF2-40B4-BE49-F238E27FC236}">
                  <a16:creationId xmlns:a16="http://schemas.microsoft.com/office/drawing/2014/main" id="{0C7A1433-D1E2-19AC-6D39-20E6543BDDC7}"/>
                </a:ext>
              </a:extLst>
            </p:cNvPr>
            <p:cNvSpPr/>
            <p:nvPr/>
          </p:nvSpPr>
          <p:spPr>
            <a:xfrm>
              <a:off x="8592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6" name="椭圆 125">
              <a:extLst>
                <a:ext uri="{FF2B5EF4-FFF2-40B4-BE49-F238E27FC236}">
                  <a16:creationId xmlns:a16="http://schemas.microsoft.com/office/drawing/2014/main" id="{41BED061-96AB-4DA7-D58D-01893722A4E7}"/>
                </a:ext>
              </a:extLst>
            </p:cNvPr>
            <p:cNvSpPr/>
            <p:nvPr/>
          </p:nvSpPr>
          <p:spPr>
            <a:xfrm>
              <a:off x="8783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7" name="椭圆 126">
              <a:extLst>
                <a:ext uri="{FF2B5EF4-FFF2-40B4-BE49-F238E27FC236}">
                  <a16:creationId xmlns:a16="http://schemas.microsoft.com/office/drawing/2014/main" id="{8D505488-B791-91B7-2C00-557E1CD5977B}"/>
                </a:ext>
              </a:extLst>
            </p:cNvPr>
            <p:cNvSpPr/>
            <p:nvPr/>
          </p:nvSpPr>
          <p:spPr>
            <a:xfrm>
              <a:off x="8973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8" name="椭圆 127">
              <a:extLst>
                <a:ext uri="{FF2B5EF4-FFF2-40B4-BE49-F238E27FC236}">
                  <a16:creationId xmlns:a16="http://schemas.microsoft.com/office/drawing/2014/main" id="{4370D861-7EE9-1CB7-F8EF-47A8C815E49F}"/>
                </a:ext>
              </a:extLst>
            </p:cNvPr>
            <p:cNvSpPr/>
            <p:nvPr/>
          </p:nvSpPr>
          <p:spPr>
            <a:xfrm>
              <a:off x="9164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9" name="椭圆 128">
              <a:extLst>
                <a:ext uri="{FF2B5EF4-FFF2-40B4-BE49-F238E27FC236}">
                  <a16:creationId xmlns:a16="http://schemas.microsoft.com/office/drawing/2014/main" id="{A9DB2D82-40E9-8712-161D-41AC222D4D29}"/>
                </a:ext>
              </a:extLst>
            </p:cNvPr>
            <p:cNvSpPr/>
            <p:nvPr/>
          </p:nvSpPr>
          <p:spPr>
            <a:xfrm>
              <a:off x="9354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0" name="椭圆 129">
              <a:extLst>
                <a:ext uri="{FF2B5EF4-FFF2-40B4-BE49-F238E27FC236}">
                  <a16:creationId xmlns:a16="http://schemas.microsoft.com/office/drawing/2014/main" id="{0E3E875D-A43C-8D88-680F-8770E45D32A2}"/>
                </a:ext>
              </a:extLst>
            </p:cNvPr>
            <p:cNvSpPr/>
            <p:nvPr/>
          </p:nvSpPr>
          <p:spPr>
            <a:xfrm>
              <a:off x="9545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1" name="椭圆 130">
              <a:extLst>
                <a:ext uri="{FF2B5EF4-FFF2-40B4-BE49-F238E27FC236}">
                  <a16:creationId xmlns:a16="http://schemas.microsoft.com/office/drawing/2014/main" id="{54721850-0B22-9B7E-4668-F0011204F251}"/>
                </a:ext>
              </a:extLst>
            </p:cNvPr>
            <p:cNvSpPr/>
            <p:nvPr/>
          </p:nvSpPr>
          <p:spPr>
            <a:xfrm>
              <a:off x="9735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2" name="椭圆 131">
              <a:extLst>
                <a:ext uri="{FF2B5EF4-FFF2-40B4-BE49-F238E27FC236}">
                  <a16:creationId xmlns:a16="http://schemas.microsoft.com/office/drawing/2014/main" id="{4359E61C-C209-CA3E-A6E7-A7C3018FB454}"/>
                </a:ext>
              </a:extLst>
            </p:cNvPr>
            <p:cNvSpPr/>
            <p:nvPr/>
          </p:nvSpPr>
          <p:spPr>
            <a:xfrm>
              <a:off x="99263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3" name="椭圆 132">
              <a:extLst>
                <a:ext uri="{FF2B5EF4-FFF2-40B4-BE49-F238E27FC236}">
                  <a16:creationId xmlns:a16="http://schemas.microsoft.com/office/drawing/2014/main" id="{911DB7E7-B30F-8D34-CE94-9C311DBAA7CE}"/>
                </a:ext>
              </a:extLst>
            </p:cNvPr>
            <p:cNvSpPr/>
            <p:nvPr/>
          </p:nvSpPr>
          <p:spPr>
            <a:xfrm>
              <a:off x="10116820" y="3162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4" name="椭圆 133">
              <a:extLst>
                <a:ext uri="{FF2B5EF4-FFF2-40B4-BE49-F238E27FC236}">
                  <a16:creationId xmlns:a16="http://schemas.microsoft.com/office/drawing/2014/main" id="{6B88877C-D717-946F-FD37-57C03E89D6D4}"/>
                </a:ext>
              </a:extLst>
            </p:cNvPr>
            <p:cNvSpPr/>
            <p:nvPr/>
          </p:nvSpPr>
          <p:spPr>
            <a:xfrm>
              <a:off x="7259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5" name="椭圆 134">
              <a:extLst>
                <a:ext uri="{FF2B5EF4-FFF2-40B4-BE49-F238E27FC236}">
                  <a16:creationId xmlns:a16="http://schemas.microsoft.com/office/drawing/2014/main" id="{E9431E77-1402-1158-BCBA-0F540809C574}"/>
                </a:ext>
              </a:extLst>
            </p:cNvPr>
            <p:cNvSpPr/>
            <p:nvPr/>
          </p:nvSpPr>
          <p:spPr>
            <a:xfrm>
              <a:off x="7449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6" name="椭圆 135">
              <a:extLst>
                <a:ext uri="{FF2B5EF4-FFF2-40B4-BE49-F238E27FC236}">
                  <a16:creationId xmlns:a16="http://schemas.microsoft.com/office/drawing/2014/main" id="{7BC4AFCC-00F0-BEAB-E1A8-18328303A732}"/>
                </a:ext>
              </a:extLst>
            </p:cNvPr>
            <p:cNvSpPr/>
            <p:nvPr/>
          </p:nvSpPr>
          <p:spPr>
            <a:xfrm>
              <a:off x="7640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7" name="椭圆 136">
              <a:extLst>
                <a:ext uri="{FF2B5EF4-FFF2-40B4-BE49-F238E27FC236}">
                  <a16:creationId xmlns:a16="http://schemas.microsoft.com/office/drawing/2014/main" id="{FBBA9B2C-D276-D239-1E59-ED31CB9D3BBD}"/>
                </a:ext>
              </a:extLst>
            </p:cNvPr>
            <p:cNvSpPr/>
            <p:nvPr/>
          </p:nvSpPr>
          <p:spPr>
            <a:xfrm>
              <a:off x="7830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8" name="椭圆 137">
              <a:extLst>
                <a:ext uri="{FF2B5EF4-FFF2-40B4-BE49-F238E27FC236}">
                  <a16:creationId xmlns:a16="http://schemas.microsoft.com/office/drawing/2014/main" id="{EDDC7F4D-FCB4-432B-7372-0A8674521986}"/>
                </a:ext>
              </a:extLst>
            </p:cNvPr>
            <p:cNvSpPr/>
            <p:nvPr/>
          </p:nvSpPr>
          <p:spPr>
            <a:xfrm>
              <a:off x="8021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9" name="椭圆 138">
              <a:extLst>
                <a:ext uri="{FF2B5EF4-FFF2-40B4-BE49-F238E27FC236}">
                  <a16:creationId xmlns:a16="http://schemas.microsoft.com/office/drawing/2014/main" id="{DEC59B8D-6CE4-09E8-16E6-6E8817F3E88E}"/>
                </a:ext>
              </a:extLst>
            </p:cNvPr>
            <p:cNvSpPr/>
            <p:nvPr/>
          </p:nvSpPr>
          <p:spPr>
            <a:xfrm>
              <a:off x="8211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0" name="椭圆 139">
              <a:extLst>
                <a:ext uri="{FF2B5EF4-FFF2-40B4-BE49-F238E27FC236}">
                  <a16:creationId xmlns:a16="http://schemas.microsoft.com/office/drawing/2014/main" id="{37D00BF4-3AF9-567E-F221-0B60ABEC4ECF}"/>
                </a:ext>
              </a:extLst>
            </p:cNvPr>
            <p:cNvSpPr/>
            <p:nvPr/>
          </p:nvSpPr>
          <p:spPr>
            <a:xfrm>
              <a:off x="8402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1" name="椭圆 140">
              <a:extLst>
                <a:ext uri="{FF2B5EF4-FFF2-40B4-BE49-F238E27FC236}">
                  <a16:creationId xmlns:a16="http://schemas.microsoft.com/office/drawing/2014/main" id="{D4F75EF2-6273-E095-BA6C-8B6E17F614D2}"/>
                </a:ext>
              </a:extLst>
            </p:cNvPr>
            <p:cNvSpPr/>
            <p:nvPr/>
          </p:nvSpPr>
          <p:spPr>
            <a:xfrm>
              <a:off x="8592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2" name="椭圆 141">
              <a:extLst>
                <a:ext uri="{FF2B5EF4-FFF2-40B4-BE49-F238E27FC236}">
                  <a16:creationId xmlns:a16="http://schemas.microsoft.com/office/drawing/2014/main" id="{BB0EFE19-2B5D-DD0B-2C43-494459EE7B04}"/>
                </a:ext>
              </a:extLst>
            </p:cNvPr>
            <p:cNvSpPr/>
            <p:nvPr/>
          </p:nvSpPr>
          <p:spPr>
            <a:xfrm>
              <a:off x="8783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3" name="椭圆 142">
              <a:extLst>
                <a:ext uri="{FF2B5EF4-FFF2-40B4-BE49-F238E27FC236}">
                  <a16:creationId xmlns:a16="http://schemas.microsoft.com/office/drawing/2014/main" id="{22758C26-638C-684B-590A-7193759A7B90}"/>
                </a:ext>
              </a:extLst>
            </p:cNvPr>
            <p:cNvSpPr/>
            <p:nvPr/>
          </p:nvSpPr>
          <p:spPr>
            <a:xfrm>
              <a:off x="8973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4" name="椭圆 143">
              <a:extLst>
                <a:ext uri="{FF2B5EF4-FFF2-40B4-BE49-F238E27FC236}">
                  <a16:creationId xmlns:a16="http://schemas.microsoft.com/office/drawing/2014/main" id="{B92FF738-ABBA-B3C2-E398-3742EB1A65FC}"/>
                </a:ext>
              </a:extLst>
            </p:cNvPr>
            <p:cNvSpPr/>
            <p:nvPr/>
          </p:nvSpPr>
          <p:spPr>
            <a:xfrm>
              <a:off x="9164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5" name="椭圆 144">
              <a:extLst>
                <a:ext uri="{FF2B5EF4-FFF2-40B4-BE49-F238E27FC236}">
                  <a16:creationId xmlns:a16="http://schemas.microsoft.com/office/drawing/2014/main" id="{3C02C196-6C7A-A2AD-B616-A2FDCC9C8BBA}"/>
                </a:ext>
              </a:extLst>
            </p:cNvPr>
            <p:cNvSpPr/>
            <p:nvPr/>
          </p:nvSpPr>
          <p:spPr>
            <a:xfrm>
              <a:off x="9354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6" name="椭圆 145">
              <a:extLst>
                <a:ext uri="{FF2B5EF4-FFF2-40B4-BE49-F238E27FC236}">
                  <a16:creationId xmlns:a16="http://schemas.microsoft.com/office/drawing/2014/main" id="{727D7C32-8720-12D4-3596-D2863FEE0DDC}"/>
                </a:ext>
              </a:extLst>
            </p:cNvPr>
            <p:cNvSpPr/>
            <p:nvPr/>
          </p:nvSpPr>
          <p:spPr>
            <a:xfrm>
              <a:off x="9545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7" name="椭圆 146">
              <a:extLst>
                <a:ext uri="{FF2B5EF4-FFF2-40B4-BE49-F238E27FC236}">
                  <a16:creationId xmlns:a16="http://schemas.microsoft.com/office/drawing/2014/main" id="{6D1C53F7-2A08-E0BB-BF08-D36CEC83E5A4}"/>
                </a:ext>
              </a:extLst>
            </p:cNvPr>
            <p:cNvSpPr/>
            <p:nvPr/>
          </p:nvSpPr>
          <p:spPr>
            <a:xfrm>
              <a:off x="9735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8" name="椭圆 147">
              <a:extLst>
                <a:ext uri="{FF2B5EF4-FFF2-40B4-BE49-F238E27FC236}">
                  <a16:creationId xmlns:a16="http://schemas.microsoft.com/office/drawing/2014/main" id="{7791CBDF-D7C1-9CAB-0008-CDA9867CAAED}"/>
                </a:ext>
              </a:extLst>
            </p:cNvPr>
            <p:cNvSpPr/>
            <p:nvPr/>
          </p:nvSpPr>
          <p:spPr>
            <a:xfrm>
              <a:off x="99263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9" name="椭圆 148">
              <a:extLst>
                <a:ext uri="{FF2B5EF4-FFF2-40B4-BE49-F238E27FC236}">
                  <a16:creationId xmlns:a16="http://schemas.microsoft.com/office/drawing/2014/main" id="{FD7C37A2-0EAD-7A6F-6162-3C7CF14B2923}"/>
                </a:ext>
              </a:extLst>
            </p:cNvPr>
            <p:cNvSpPr/>
            <p:nvPr/>
          </p:nvSpPr>
          <p:spPr>
            <a:xfrm>
              <a:off x="10116820" y="3352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0" name="椭圆 149">
              <a:extLst>
                <a:ext uri="{FF2B5EF4-FFF2-40B4-BE49-F238E27FC236}">
                  <a16:creationId xmlns:a16="http://schemas.microsoft.com/office/drawing/2014/main" id="{3C726C32-EDA6-485F-7DAF-07D4DF253ECA}"/>
                </a:ext>
              </a:extLst>
            </p:cNvPr>
            <p:cNvSpPr/>
            <p:nvPr/>
          </p:nvSpPr>
          <p:spPr>
            <a:xfrm>
              <a:off x="7259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1" name="椭圆 150">
              <a:extLst>
                <a:ext uri="{FF2B5EF4-FFF2-40B4-BE49-F238E27FC236}">
                  <a16:creationId xmlns:a16="http://schemas.microsoft.com/office/drawing/2014/main" id="{85A0B592-6422-2B20-3E76-6A8ECD77E4E2}"/>
                </a:ext>
              </a:extLst>
            </p:cNvPr>
            <p:cNvSpPr/>
            <p:nvPr/>
          </p:nvSpPr>
          <p:spPr>
            <a:xfrm>
              <a:off x="7449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2" name="椭圆 151">
              <a:extLst>
                <a:ext uri="{FF2B5EF4-FFF2-40B4-BE49-F238E27FC236}">
                  <a16:creationId xmlns:a16="http://schemas.microsoft.com/office/drawing/2014/main" id="{D39C81C3-18B4-7783-75F6-24A4F0F82302}"/>
                </a:ext>
              </a:extLst>
            </p:cNvPr>
            <p:cNvSpPr/>
            <p:nvPr/>
          </p:nvSpPr>
          <p:spPr>
            <a:xfrm>
              <a:off x="7640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3" name="椭圆 152">
              <a:extLst>
                <a:ext uri="{FF2B5EF4-FFF2-40B4-BE49-F238E27FC236}">
                  <a16:creationId xmlns:a16="http://schemas.microsoft.com/office/drawing/2014/main" id="{6857C5A0-4450-0F8E-3A1E-742D88EE03D3}"/>
                </a:ext>
              </a:extLst>
            </p:cNvPr>
            <p:cNvSpPr/>
            <p:nvPr/>
          </p:nvSpPr>
          <p:spPr>
            <a:xfrm>
              <a:off x="7830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4" name="椭圆 153">
              <a:extLst>
                <a:ext uri="{FF2B5EF4-FFF2-40B4-BE49-F238E27FC236}">
                  <a16:creationId xmlns:a16="http://schemas.microsoft.com/office/drawing/2014/main" id="{E63DA83D-E7B9-21C8-5E20-85B04BAF07CD}"/>
                </a:ext>
              </a:extLst>
            </p:cNvPr>
            <p:cNvSpPr/>
            <p:nvPr/>
          </p:nvSpPr>
          <p:spPr>
            <a:xfrm>
              <a:off x="8021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5" name="椭圆 154">
              <a:extLst>
                <a:ext uri="{FF2B5EF4-FFF2-40B4-BE49-F238E27FC236}">
                  <a16:creationId xmlns:a16="http://schemas.microsoft.com/office/drawing/2014/main" id="{ADD1F53E-E45A-C4F7-2A0D-8D6558A31C6E}"/>
                </a:ext>
              </a:extLst>
            </p:cNvPr>
            <p:cNvSpPr/>
            <p:nvPr/>
          </p:nvSpPr>
          <p:spPr>
            <a:xfrm>
              <a:off x="8211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6" name="椭圆 155">
              <a:extLst>
                <a:ext uri="{FF2B5EF4-FFF2-40B4-BE49-F238E27FC236}">
                  <a16:creationId xmlns:a16="http://schemas.microsoft.com/office/drawing/2014/main" id="{819C0736-12FF-BC5F-43F1-E3932E1E30EF}"/>
                </a:ext>
              </a:extLst>
            </p:cNvPr>
            <p:cNvSpPr/>
            <p:nvPr/>
          </p:nvSpPr>
          <p:spPr>
            <a:xfrm>
              <a:off x="8402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7" name="椭圆 156">
              <a:extLst>
                <a:ext uri="{FF2B5EF4-FFF2-40B4-BE49-F238E27FC236}">
                  <a16:creationId xmlns:a16="http://schemas.microsoft.com/office/drawing/2014/main" id="{E8AC8183-3D87-F0E5-439B-6E0A64453182}"/>
                </a:ext>
              </a:extLst>
            </p:cNvPr>
            <p:cNvSpPr/>
            <p:nvPr/>
          </p:nvSpPr>
          <p:spPr>
            <a:xfrm>
              <a:off x="8592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8" name="椭圆 157">
              <a:extLst>
                <a:ext uri="{FF2B5EF4-FFF2-40B4-BE49-F238E27FC236}">
                  <a16:creationId xmlns:a16="http://schemas.microsoft.com/office/drawing/2014/main" id="{754B49AF-A1BF-7CF9-DF5D-F0B941FE6A42}"/>
                </a:ext>
              </a:extLst>
            </p:cNvPr>
            <p:cNvSpPr/>
            <p:nvPr/>
          </p:nvSpPr>
          <p:spPr>
            <a:xfrm>
              <a:off x="8783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9" name="椭圆 158">
              <a:extLst>
                <a:ext uri="{FF2B5EF4-FFF2-40B4-BE49-F238E27FC236}">
                  <a16:creationId xmlns:a16="http://schemas.microsoft.com/office/drawing/2014/main" id="{DC25328C-363C-35F5-1113-F6E912527427}"/>
                </a:ext>
              </a:extLst>
            </p:cNvPr>
            <p:cNvSpPr/>
            <p:nvPr/>
          </p:nvSpPr>
          <p:spPr>
            <a:xfrm>
              <a:off x="8973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0" name="椭圆 159">
              <a:extLst>
                <a:ext uri="{FF2B5EF4-FFF2-40B4-BE49-F238E27FC236}">
                  <a16:creationId xmlns:a16="http://schemas.microsoft.com/office/drawing/2014/main" id="{49EA2A1E-BE96-EB31-A735-1B6FBC594A31}"/>
                </a:ext>
              </a:extLst>
            </p:cNvPr>
            <p:cNvSpPr/>
            <p:nvPr/>
          </p:nvSpPr>
          <p:spPr>
            <a:xfrm>
              <a:off x="9164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1" name="椭圆 160">
              <a:extLst>
                <a:ext uri="{FF2B5EF4-FFF2-40B4-BE49-F238E27FC236}">
                  <a16:creationId xmlns:a16="http://schemas.microsoft.com/office/drawing/2014/main" id="{1EAA1764-5E49-3D63-D499-E505FF66A043}"/>
                </a:ext>
              </a:extLst>
            </p:cNvPr>
            <p:cNvSpPr/>
            <p:nvPr/>
          </p:nvSpPr>
          <p:spPr>
            <a:xfrm>
              <a:off x="9354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2" name="椭圆 161">
              <a:extLst>
                <a:ext uri="{FF2B5EF4-FFF2-40B4-BE49-F238E27FC236}">
                  <a16:creationId xmlns:a16="http://schemas.microsoft.com/office/drawing/2014/main" id="{3C936749-785E-E195-ECB0-F2A5D6EF3267}"/>
                </a:ext>
              </a:extLst>
            </p:cNvPr>
            <p:cNvSpPr/>
            <p:nvPr/>
          </p:nvSpPr>
          <p:spPr>
            <a:xfrm>
              <a:off x="9545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3" name="椭圆 162">
              <a:extLst>
                <a:ext uri="{FF2B5EF4-FFF2-40B4-BE49-F238E27FC236}">
                  <a16:creationId xmlns:a16="http://schemas.microsoft.com/office/drawing/2014/main" id="{7CD76B77-8EC5-30E0-3129-BC76D55FF468}"/>
                </a:ext>
              </a:extLst>
            </p:cNvPr>
            <p:cNvSpPr/>
            <p:nvPr/>
          </p:nvSpPr>
          <p:spPr>
            <a:xfrm>
              <a:off x="9735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4" name="椭圆 163">
              <a:extLst>
                <a:ext uri="{FF2B5EF4-FFF2-40B4-BE49-F238E27FC236}">
                  <a16:creationId xmlns:a16="http://schemas.microsoft.com/office/drawing/2014/main" id="{DF9CE668-8F59-1930-92BF-A4C157432345}"/>
                </a:ext>
              </a:extLst>
            </p:cNvPr>
            <p:cNvSpPr/>
            <p:nvPr/>
          </p:nvSpPr>
          <p:spPr>
            <a:xfrm>
              <a:off x="99263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5" name="椭圆 164">
              <a:extLst>
                <a:ext uri="{FF2B5EF4-FFF2-40B4-BE49-F238E27FC236}">
                  <a16:creationId xmlns:a16="http://schemas.microsoft.com/office/drawing/2014/main" id="{510868AC-92FF-CDC7-08EF-9B19A217D155}"/>
                </a:ext>
              </a:extLst>
            </p:cNvPr>
            <p:cNvSpPr/>
            <p:nvPr/>
          </p:nvSpPr>
          <p:spPr>
            <a:xfrm>
              <a:off x="10116820" y="35433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6" name="椭圆 165">
              <a:extLst>
                <a:ext uri="{FF2B5EF4-FFF2-40B4-BE49-F238E27FC236}">
                  <a16:creationId xmlns:a16="http://schemas.microsoft.com/office/drawing/2014/main" id="{56EF23FE-1FDF-596A-D492-07C24FCF2B52}"/>
                </a:ext>
              </a:extLst>
            </p:cNvPr>
            <p:cNvSpPr/>
            <p:nvPr/>
          </p:nvSpPr>
          <p:spPr>
            <a:xfrm>
              <a:off x="7259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7" name="椭圆 166">
              <a:extLst>
                <a:ext uri="{FF2B5EF4-FFF2-40B4-BE49-F238E27FC236}">
                  <a16:creationId xmlns:a16="http://schemas.microsoft.com/office/drawing/2014/main" id="{A7F7A27E-4474-00C5-4882-2EBE5A3F7467}"/>
                </a:ext>
              </a:extLst>
            </p:cNvPr>
            <p:cNvSpPr/>
            <p:nvPr/>
          </p:nvSpPr>
          <p:spPr>
            <a:xfrm>
              <a:off x="7449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8" name="椭圆 167">
              <a:extLst>
                <a:ext uri="{FF2B5EF4-FFF2-40B4-BE49-F238E27FC236}">
                  <a16:creationId xmlns:a16="http://schemas.microsoft.com/office/drawing/2014/main" id="{6FA91802-6B63-0650-32D2-0196F7D5178E}"/>
                </a:ext>
              </a:extLst>
            </p:cNvPr>
            <p:cNvSpPr/>
            <p:nvPr/>
          </p:nvSpPr>
          <p:spPr>
            <a:xfrm>
              <a:off x="7640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9" name="椭圆 168">
              <a:extLst>
                <a:ext uri="{FF2B5EF4-FFF2-40B4-BE49-F238E27FC236}">
                  <a16:creationId xmlns:a16="http://schemas.microsoft.com/office/drawing/2014/main" id="{FC6E4D25-ECFF-2141-2D4F-560DE36AA340}"/>
                </a:ext>
              </a:extLst>
            </p:cNvPr>
            <p:cNvSpPr/>
            <p:nvPr/>
          </p:nvSpPr>
          <p:spPr>
            <a:xfrm>
              <a:off x="7830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0" name="椭圆 169">
              <a:extLst>
                <a:ext uri="{FF2B5EF4-FFF2-40B4-BE49-F238E27FC236}">
                  <a16:creationId xmlns:a16="http://schemas.microsoft.com/office/drawing/2014/main" id="{493691E7-1564-D545-FB0E-D9847A9A42C1}"/>
                </a:ext>
              </a:extLst>
            </p:cNvPr>
            <p:cNvSpPr/>
            <p:nvPr/>
          </p:nvSpPr>
          <p:spPr>
            <a:xfrm>
              <a:off x="8021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1" name="椭圆 170">
              <a:extLst>
                <a:ext uri="{FF2B5EF4-FFF2-40B4-BE49-F238E27FC236}">
                  <a16:creationId xmlns:a16="http://schemas.microsoft.com/office/drawing/2014/main" id="{6A2767AC-6C7E-AE1C-B307-60DB92AC2CF6}"/>
                </a:ext>
              </a:extLst>
            </p:cNvPr>
            <p:cNvSpPr/>
            <p:nvPr/>
          </p:nvSpPr>
          <p:spPr>
            <a:xfrm>
              <a:off x="8211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2" name="椭圆 171">
              <a:extLst>
                <a:ext uri="{FF2B5EF4-FFF2-40B4-BE49-F238E27FC236}">
                  <a16:creationId xmlns:a16="http://schemas.microsoft.com/office/drawing/2014/main" id="{D62D956E-ABC7-6C7D-4327-7ED627F8E7C5}"/>
                </a:ext>
              </a:extLst>
            </p:cNvPr>
            <p:cNvSpPr/>
            <p:nvPr/>
          </p:nvSpPr>
          <p:spPr>
            <a:xfrm>
              <a:off x="8402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3" name="椭圆 172">
              <a:extLst>
                <a:ext uri="{FF2B5EF4-FFF2-40B4-BE49-F238E27FC236}">
                  <a16:creationId xmlns:a16="http://schemas.microsoft.com/office/drawing/2014/main" id="{E544DD11-E207-0BBD-8B33-85A8D3CBE98D}"/>
                </a:ext>
              </a:extLst>
            </p:cNvPr>
            <p:cNvSpPr/>
            <p:nvPr/>
          </p:nvSpPr>
          <p:spPr>
            <a:xfrm>
              <a:off x="8592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4" name="椭圆 173">
              <a:extLst>
                <a:ext uri="{FF2B5EF4-FFF2-40B4-BE49-F238E27FC236}">
                  <a16:creationId xmlns:a16="http://schemas.microsoft.com/office/drawing/2014/main" id="{E2CC4A73-F6A7-5D48-B4A5-A5A793F88C77}"/>
                </a:ext>
              </a:extLst>
            </p:cNvPr>
            <p:cNvSpPr/>
            <p:nvPr/>
          </p:nvSpPr>
          <p:spPr>
            <a:xfrm>
              <a:off x="8783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5" name="椭圆 174">
              <a:extLst>
                <a:ext uri="{FF2B5EF4-FFF2-40B4-BE49-F238E27FC236}">
                  <a16:creationId xmlns:a16="http://schemas.microsoft.com/office/drawing/2014/main" id="{0F04AD26-A372-D947-4059-CD128E3D129C}"/>
                </a:ext>
              </a:extLst>
            </p:cNvPr>
            <p:cNvSpPr/>
            <p:nvPr/>
          </p:nvSpPr>
          <p:spPr>
            <a:xfrm>
              <a:off x="8973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6" name="椭圆 175">
              <a:extLst>
                <a:ext uri="{FF2B5EF4-FFF2-40B4-BE49-F238E27FC236}">
                  <a16:creationId xmlns:a16="http://schemas.microsoft.com/office/drawing/2014/main" id="{C0CF7051-87F9-C954-41C9-C24085CB4DC9}"/>
                </a:ext>
              </a:extLst>
            </p:cNvPr>
            <p:cNvSpPr/>
            <p:nvPr/>
          </p:nvSpPr>
          <p:spPr>
            <a:xfrm>
              <a:off x="9164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7" name="椭圆 176">
              <a:extLst>
                <a:ext uri="{FF2B5EF4-FFF2-40B4-BE49-F238E27FC236}">
                  <a16:creationId xmlns:a16="http://schemas.microsoft.com/office/drawing/2014/main" id="{3069D66B-7100-207E-BDB3-2632647E0B58}"/>
                </a:ext>
              </a:extLst>
            </p:cNvPr>
            <p:cNvSpPr/>
            <p:nvPr/>
          </p:nvSpPr>
          <p:spPr>
            <a:xfrm>
              <a:off x="9354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8" name="椭圆 177">
              <a:extLst>
                <a:ext uri="{FF2B5EF4-FFF2-40B4-BE49-F238E27FC236}">
                  <a16:creationId xmlns:a16="http://schemas.microsoft.com/office/drawing/2014/main" id="{4B180A94-6E0D-43A2-5C8E-7704E6EA2D9A}"/>
                </a:ext>
              </a:extLst>
            </p:cNvPr>
            <p:cNvSpPr/>
            <p:nvPr/>
          </p:nvSpPr>
          <p:spPr>
            <a:xfrm>
              <a:off x="9545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9" name="椭圆 178">
              <a:extLst>
                <a:ext uri="{FF2B5EF4-FFF2-40B4-BE49-F238E27FC236}">
                  <a16:creationId xmlns:a16="http://schemas.microsoft.com/office/drawing/2014/main" id="{BAE59537-4E77-DAB6-5E9B-90B8BED1FEE8}"/>
                </a:ext>
              </a:extLst>
            </p:cNvPr>
            <p:cNvSpPr/>
            <p:nvPr/>
          </p:nvSpPr>
          <p:spPr>
            <a:xfrm>
              <a:off x="9735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0" name="椭圆 179">
              <a:extLst>
                <a:ext uri="{FF2B5EF4-FFF2-40B4-BE49-F238E27FC236}">
                  <a16:creationId xmlns:a16="http://schemas.microsoft.com/office/drawing/2014/main" id="{E72FFBE0-FC4E-1746-6F13-A3EB2F1A3563}"/>
                </a:ext>
              </a:extLst>
            </p:cNvPr>
            <p:cNvSpPr/>
            <p:nvPr/>
          </p:nvSpPr>
          <p:spPr>
            <a:xfrm>
              <a:off x="99263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1" name="椭圆 180">
              <a:extLst>
                <a:ext uri="{FF2B5EF4-FFF2-40B4-BE49-F238E27FC236}">
                  <a16:creationId xmlns:a16="http://schemas.microsoft.com/office/drawing/2014/main" id="{E851A951-C9D8-8569-EFA8-8AA64B30254D}"/>
                </a:ext>
              </a:extLst>
            </p:cNvPr>
            <p:cNvSpPr/>
            <p:nvPr/>
          </p:nvSpPr>
          <p:spPr>
            <a:xfrm>
              <a:off x="10116820" y="37338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86" name="图形 1">
            <a:extLst>
              <a:ext uri="{FF2B5EF4-FFF2-40B4-BE49-F238E27FC236}">
                <a16:creationId xmlns:a16="http://schemas.microsoft.com/office/drawing/2014/main" id="{21695CA4-D6A1-FF11-635F-FD21F7D11886}"/>
              </a:ext>
            </a:extLst>
          </p:cNvPr>
          <p:cNvGrpSpPr/>
          <p:nvPr/>
        </p:nvGrpSpPr>
        <p:grpSpPr>
          <a:xfrm rot="11742466">
            <a:off x="9003291" y="5462409"/>
            <a:ext cx="900663" cy="592138"/>
            <a:chOff x="5001860" y="1919604"/>
            <a:chExt cx="900663" cy="592138"/>
          </a:xfrm>
        </p:grpSpPr>
        <p:sp>
          <p:nvSpPr>
            <p:cNvPr id="187" name="任意多边形: 形状 186">
              <a:extLst>
                <a:ext uri="{FF2B5EF4-FFF2-40B4-BE49-F238E27FC236}">
                  <a16:creationId xmlns:a16="http://schemas.microsoft.com/office/drawing/2014/main" id="{313A21FF-4354-3949-F06E-FCCD521346F8}"/>
                </a:ext>
              </a:extLst>
            </p:cNvPr>
            <p:cNvSpPr/>
            <p:nvPr/>
          </p:nvSpPr>
          <p:spPr>
            <a:xfrm>
              <a:off x="5001860" y="1919604"/>
              <a:ext cx="900663" cy="592138"/>
            </a:xfrm>
            <a:custGeom>
              <a:avLst/>
              <a:gdLst>
                <a:gd name="connsiteX0" fmla="*/ 449615 w 900663"/>
                <a:gd name="connsiteY0" fmla="*/ 0 h 592138"/>
                <a:gd name="connsiteX1" fmla="*/ 35 w 900663"/>
                <a:gd name="connsiteY1" fmla="*/ 449580 h 592138"/>
                <a:gd name="connsiteX2" fmla="*/ 143545 w 900663"/>
                <a:gd name="connsiteY2" fmla="*/ 591185 h 592138"/>
                <a:gd name="connsiteX3" fmla="*/ 250860 w 900663"/>
                <a:gd name="connsiteY3" fmla="*/ 449580 h 592138"/>
                <a:gd name="connsiteX4" fmla="*/ 450250 w 900663"/>
                <a:gd name="connsiteY4" fmla="*/ 250190 h 592138"/>
                <a:gd name="connsiteX5" fmla="*/ 649640 w 900663"/>
                <a:gd name="connsiteY5" fmla="*/ 449580 h 592138"/>
                <a:gd name="connsiteX6" fmla="*/ 763305 w 900663"/>
                <a:gd name="connsiteY6" fmla="*/ 591185 h 592138"/>
                <a:gd name="connsiteX7" fmla="*/ 900465 w 900663"/>
                <a:gd name="connsiteY7" fmla="*/ 449580 h 592138"/>
                <a:gd name="connsiteX8" fmla="*/ 449615 w 900663"/>
                <a:gd name="connsiteY8" fmla="*/ 0 h 592138"/>
                <a:gd name="connsiteX9" fmla="*/ 768385 w 900663"/>
                <a:gd name="connsiteY9" fmla="*/ 441960 h 592138"/>
                <a:gd name="connsiteX10" fmla="*/ 454060 w 900663"/>
                <a:gd name="connsiteY10" fmla="*/ 127635 h 592138"/>
                <a:gd name="connsiteX11" fmla="*/ 139735 w 900663"/>
                <a:gd name="connsiteY11" fmla="*/ 441960 h 592138"/>
                <a:gd name="connsiteX12" fmla="*/ 104175 w 900663"/>
                <a:gd name="connsiteY12" fmla="*/ 441960 h 592138"/>
                <a:gd name="connsiteX13" fmla="*/ 454060 w 900663"/>
                <a:gd name="connsiteY13" fmla="*/ 92075 h 592138"/>
                <a:gd name="connsiteX14" fmla="*/ 803945 w 900663"/>
                <a:gd name="connsiteY14" fmla="*/ 441960 h 592138"/>
                <a:gd name="connsiteX15" fmla="*/ 768385 w 900663"/>
                <a:gd name="connsiteY15" fmla="*/ 441960 h 5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663" h="592138">
                  <a:moveTo>
                    <a:pt x="449615" y="0"/>
                  </a:moveTo>
                  <a:cubicBezTo>
                    <a:pt x="201330" y="0"/>
                    <a:pt x="35" y="201295"/>
                    <a:pt x="35" y="449580"/>
                  </a:cubicBezTo>
                  <a:cubicBezTo>
                    <a:pt x="-1870" y="537845"/>
                    <a:pt x="74330" y="600710"/>
                    <a:pt x="143545" y="591185"/>
                  </a:cubicBezTo>
                  <a:cubicBezTo>
                    <a:pt x="202600" y="582930"/>
                    <a:pt x="254035" y="522605"/>
                    <a:pt x="250860" y="449580"/>
                  </a:cubicBezTo>
                  <a:cubicBezTo>
                    <a:pt x="250860" y="339725"/>
                    <a:pt x="339760" y="250190"/>
                    <a:pt x="450250" y="250190"/>
                  </a:cubicBezTo>
                  <a:cubicBezTo>
                    <a:pt x="560740" y="250190"/>
                    <a:pt x="649640" y="339090"/>
                    <a:pt x="649640" y="449580"/>
                  </a:cubicBezTo>
                  <a:cubicBezTo>
                    <a:pt x="645195" y="523875"/>
                    <a:pt x="699805" y="585470"/>
                    <a:pt x="763305" y="591185"/>
                  </a:cubicBezTo>
                  <a:cubicBezTo>
                    <a:pt x="833790" y="597535"/>
                    <a:pt x="904910" y="533400"/>
                    <a:pt x="900465" y="449580"/>
                  </a:cubicBezTo>
                  <a:cubicBezTo>
                    <a:pt x="899830" y="203200"/>
                    <a:pt x="696630" y="0"/>
                    <a:pt x="449615" y="0"/>
                  </a:cubicBezTo>
                  <a:close/>
                  <a:moveTo>
                    <a:pt x="768385" y="441960"/>
                  </a:moveTo>
                  <a:cubicBezTo>
                    <a:pt x="768385" y="268605"/>
                    <a:pt x="627415" y="127635"/>
                    <a:pt x="454060" y="127635"/>
                  </a:cubicBezTo>
                  <a:cubicBezTo>
                    <a:pt x="280705" y="127635"/>
                    <a:pt x="139735" y="268605"/>
                    <a:pt x="139735" y="441960"/>
                  </a:cubicBezTo>
                  <a:lnTo>
                    <a:pt x="104175" y="441960"/>
                  </a:lnTo>
                  <a:cubicBezTo>
                    <a:pt x="104175" y="248920"/>
                    <a:pt x="261020" y="92075"/>
                    <a:pt x="454060" y="92075"/>
                  </a:cubicBezTo>
                  <a:cubicBezTo>
                    <a:pt x="647100" y="92075"/>
                    <a:pt x="803945" y="248920"/>
                    <a:pt x="803945" y="441960"/>
                  </a:cubicBezTo>
                  <a:lnTo>
                    <a:pt x="768385" y="441960"/>
                  </a:lnTo>
                  <a:close/>
                </a:path>
              </a:pathLst>
            </a:custGeom>
            <a:solidFill>
              <a:schemeClr val="bg1"/>
            </a:solidFill>
            <a:ln w="6350" cap="flat">
              <a:noFill/>
              <a:prstDash val="solid"/>
              <a:miter/>
            </a:ln>
          </p:spPr>
          <p:txBody>
            <a:bodyPr rtlCol="0" anchor="ctr">
              <a:noAutofit/>
            </a:bodyPr>
            <a:lstStyle/>
            <a:p>
              <a:endParaRPr lang="zh-CN" altLang="en-US"/>
            </a:p>
          </p:txBody>
        </p:sp>
        <p:sp>
          <p:nvSpPr>
            <p:cNvPr id="188" name="任意多边形: 形状 187">
              <a:extLst>
                <a:ext uri="{FF2B5EF4-FFF2-40B4-BE49-F238E27FC236}">
                  <a16:creationId xmlns:a16="http://schemas.microsoft.com/office/drawing/2014/main" id="{786A70B4-5ADD-7DAC-D77A-3404E7CE6DFE}"/>
                </a:ext>
              </a:extLst>
            </p:cNvPr>
            <p:cNvSpPr/>
            <p:nvPr/>
          </p:nvSpPr>
          <p:spPr>
            <a:xfrm>
              <a:off x="5001895" y="2345054"/>
              <a:ext cx="252729" cy="23495"/>
            </a:xfrm>
            <a:custGeom>
              <a:avLst/>
              <a:gdLst>
                <a:gd name="connsiteX0" fmla="*/ 0 w 252729"/>
                <a:gd name="connsiteY0" fmla="*/ 23495 h 23495"/>
                <a:gd name="connsiteX1" fmla="*/ 250825 w 252729"/>
                <a:gd name="connsiteY1" fmla="*/ 23495 h 23495"/>
                <a:gd name="connsiteX2" fmla="*/ 252730 w 252729"/>
                <a:gd name="connsiteY2" fmla="*/ 0 h 23495"/>
                <a:gd name="connsiteX3" fmla="*/ 1270 w 252729"/>
                <a:gd name="connsiteY3" fmla="*/ 0 h 23495"/>
                <a:gd name="connsiteX4" fmla="*/ 0 w 252729"/>
                <a:gd name="connsiteY4" fmla="*/ 23495 h 2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29" h="23495">
                  <a:moveTo>
                    <a:pt x="0" y="23495"/>
                  </a:moveTo>
                  <a:lnTo>
                    <a:pt x="250825" y="23495"/>
                  </a:lnTo>
                  <a:cubicBezTo>
                    <a:pt x="250825" y="15240"/>
                    <a:pt x="251460" y="7620"/>
                    <a:pt x="252730" y="0"/>
                  </a:cubicBezTo>
                  <a:lnTo>
                    <a:pt x="1270" y="0"/>
                  </a:lnTo>
                  <a:cubicBezTo>
                    <a:pt x="0" y="7620"/>
                    <a:pt x="0" y="15240"/>
                    <a:pt x="0" y="23495"/>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189" name="任意多边形: 形状 188">
              <a:extLst>
                <a:ext uri="{FF2B5EF4-FFF2-40B4-BE49-F238E27FC236}">
                  <a16:creationId xmlns:a16="http://schemas.microsoft.com/office/drawing/2014/main" id="{2BF8ED4E-03ED-DC13-0BB1-59B64CF552B9}"/>
                </a:ext>
              </a:extLst>
            </p:cNvPr>
            <p:cNvSpPr/>
            <p:nvPr/>
          </p:nvSpPr>
          <p:spPr>
            <a:xfrm>
              <a:off x="5649595" y="2345054"/>
              <a:ext cx="252729" cy="23495"/>
            </a:xfrm>
            <a:custGeom>
              <a:avLst/>
              <a:gdLst>
                <a:gd name="connsiteX0" fmla="*/ 251460 w 252729"/>
                <a:gd name="connsiteY0" fmla="*/ 0 h 23495"/>
                <a:gd name="connsiteX1" fmla="*/ 0 w 252729"/>
                <a:gd name="connsiteY1" fmla="*/ 0 h 23495"/>
                <a:gd name="connsiteX2" fmla="*/ 1905 w 252729"/>
                <a:gd name="connsiteY2" fmla="*/ 23495 h 23495"/>
                <a:gd name="connsiteX3" fmla="*/ 252730 w 252729"/>
                <a:gd name="connsiteY3" fmla="*/ 23495 h 23495"/>
                <a:gd name="connsiteX4" fmla="*/ 251460 w 252729"/>
                <a:gd name="connsiteY4" fmla="*/ 0 h 2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29" h="23495">
                  <a:moveTo>
                    <a:pt x="251460" y="0"/>
                  </a:moveTo>
                  <a:lnTo>
                    <a:pt x="0" y="0"/>
                  </a:lnTo>
                  <a:cubicBezTo>
                    <a:pt x="1270" y="7620"/>
                    <a:pt x="1905" y="15875"/>
                    <a:pt x="1905" y="23495"/>
                  </a:cubicBezTo>
                  <a:lnTo>
                    <a:pt x="252730" y="23495"/>
                  </a:lnTo>
                  <a:cubicBezTo>
                    <a:pt x="252095" y="15240"/>
                    <a:pt x="251460" y="7620"/>
                    <a:pt x="251460" y="0"/>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190" name="任意多边形: 形状 189">
              <a:extLst>
                <a:ext uri="{FF2B5EF4-FFF2-40B4-BE49-F238E27FC236}">
                  <a16:creationId xmlns:a16="http://schemas.microsoft.com/office/drawing/2014/main" id="{DDF253C1-A4FA-FA9D-0972-66E7C3985C27}"/>
                </a:ext>
              </a:extLst>
            </p:cNvPr>
            <p:cNvSpPr/>
            <p:nvPr/>
          </p:nvSpPr>
          <p:spPr>
            <a:xfrm>
              <a:off x="5655309" y="2411729"/>
              <a:ext cx="241935" cy="23495"/>
            </a:xfrm>
            <a:custGeom>
              <a:avLst/>
              <a:gdLst>
                <a:gd name="connsiteX0" fmla="*/ 241935 w 241935"/>
                <a:gd name="connsiteY0" fmla="*/ 0 h 23495"/>
                <a:gd name="connsiteX1" fmla="*/ 0 w 241935"/>
                <a:gd name="connsiteY1" fmla="*/ 0 h 23495"/>
                <a:gd name="connsiteX2" fmla="*/ 8255 w 241935"/>
                <a:gd name="connsiteY2" fmla="*/ 23495 h 23495"/>
                <a:gd name="connsiteX3" fmla="*/ 233680 w 241935"/>
                <a:gd name="connsiteY3" fmla="*/ 23495 h 23495"/>
                <a:gd name="connsiteX4" fmla="*/ 241935 w 241935"/>
                <a:gd name="connsiteY4" fmla="*/ 0 h 2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35" h="23495">
                  <a:moveTo>
                    <a:pt x="241935" y="0"/>
                  </a:moveTo>
                  <a:lnTo>
                    <a:pt x="0" y="0"/>
                  </a:lnTo>
                  <a:cubicBezTo>
                    <a:pt x="1905" y="8255"/>
                    <a:pt x="5080" y="15875"/>
                    <a:pt x="8255" y="23495"/>
                  </a:cubicBezTo>
                  <a:lnTo>
                    <a:pt x="233680" y="23495"/>
                  </a:lnTo>
                  <a:cubicBezTo>
                    <a:pt x="236220" y="16510"/>
                    <a:pt x="239395" y="8255"/>
                    <a:pt x="241935" y="0"/>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191" name="任意多边形: 形状 190">
              <a:extLst>
                <a:ext uri="{FF2B5EF4-FFF2-40B4-BE49-F238E27FC236}">
                  <a16:creationId xmlns:a16="http://schemas.microsoft.com/office/drawing/2014/main" id="{BDE347C4-3470-1407-23B7-A89C75B04981}"/>
                </a:ext>
              </a:extLst>
            </p:cNvPr>
            <p:cNvSpPr/>
            <p:nvPr/>
          </p:nvSpPr>
          <p:spPr>
            <a:xfrm>
              <a:off x="5007609" y="2411729"/>
              <a:ext cx="240665" cy="23495"/>
            </a:xfrm>
            <a:custGeom>
              <a:avLst/>
              <a:gdLst>
                <a:gd name="connsiteX0" fmla="*/ 8890 w 240665"/>
                <a:gd name="connsiteY0" fmla="*/ 23495 h 23495"/>
                <a:gd name="connsiteX1" fmla="*/ 232410 w 240665"/>
                <a:gd name="connsiteY1" fmla="*/ 23495 h 23495"/>
                <a:gd name="connsiteX2" fmla="*/ 240665 w 240665"/>
                <a:gd name="connsiteY2" fmla="*/ 0 h 23495"/>
                <a:gd name="connsiteX3" fmla="*/ 0 w 240665"/>
                <a:gd name="connsiteY3" fmla="*/ 0 h 23495"/>
                <a:gd name="connsiteX4" fmla="*/ 8890 w 240665"/>
                <a:gd name="connsiteY4" fmla="*/ 23495 h 2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665" h="23495">
                  <a:moveTo>
                    <a:pt x="8890" y="23495"/>
                  </a:moveTo>
                  <a:lnTo>
                    <a:pt x="232410" y="23495"/>
                  </a:lnTo>
                  <a:cubicBezTo>
                    <a:pt x="235585" y="15875"/>
                    <a:pt x="238760" y="8255"/>
                    <a:pt x="240665" y="0"/>
                  </a:cubicBezTo>
                  <a:lnTo>
                    <a:pt x="0" y="0"/>
                  </a:lnTo>
                  <a:cubicBezTo>
                    <a:pt x="2540" y="8255"/>
                    <a:pt x="5080" y="16510"/>
                    <a:pt x="8890" y="23495"/>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192" name="任意多边形: 形状 191">
              <a:extLst>
                <a:ext uri="{FF2B5EF4-FFF2-40B4-BE49-F238E27FC236}">
                  <a16:creationId xmlns:a16="http://schemas.microsoft.com/office/drawing/2014/main" id="{E9F2907E-F1C1-CD7A-B4F3-D858DD26B26D}"/>
                </a:ext>
              </a:extLst>
            </p:cNvPr>
            <p:cNvSpPr/>
            <p:nvPr/>
          </p:nvSpPr>
          <p:spPr>
            <a:xfrm>
              <a:off x="5044440" y="2475229"/>
              <a:ext cx="168909" cy="23495"/>
            </a:xfrm>
            <a:custGeom>
              <a:avLst/>
              <a:gdLst>
                <a:gd name="connsiteX0" fmla="*/ 33655 w 168909"/>
                <a:gd name="connsiteY0" fmla="*/ 23495 h 23495"/>
                <a:gd name="connsiteX1" fmla="*/ 138430 w 168909"/>
                <a:gd name="connsiteY1" fmla="*/ 23495 h 23495"/>
                <a:gd name="connsiteX2" fmla="*/ 168910 w 168909"/>
                <a:gd name="connsiteY2" fmla="*/ 0 h 23495"/>
                <a:gd name="connsiteX3" fmla="*/ 0 w 168909"/>
                <a:gd name="connsiteY3" fmla="*/ 0 h 23495"/>
                <a:gd name="connsiteX4" fmla="*/ 33655 w 168909"/>
                <a:gd name="connsiteY4" fmla="*/ 23495 h 2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09" h="23495">
                  <a:moveTo>
                    <a:pt x="33655" y="23495"/>
                  </a:moveTo>
                  <a:lnTo>
                    <a:pt x="138430" y="23495"/>
                  </a:lnTo>
                  <a:cubicBezTo>
                    <a:pt x="149860" y="17145"/>
                    <a:pt x="160020" y="9525"/>
                    <a:pt x="168910" y="0"/>
                  </a:cubicBezTo>
                  <a:lnTo>
                    <a:pt x="0" y="0"/>
                  </a:lnTo>
                  <a:cubicBezTo>
                    <a:pt x="10795" y="9525"/>
                    <a:pt x="21590" y="17145"/>
                    <a:pt x="33655" y="23495"/>
                  </a:cubicBezTo>
                  <a:close/>
                </a:path>
              </a:pathLst>
            </a:custGeom>
            <a:solidFill>
              <a:schemeClr val="dk1"/>
            </a:solidFill>
            <a:ln w="6350" cap="flat">
              <a:noFill/>
              <a:prstDash val="solid"/>
              <a:miter/>
            </a:ln>
          </p:spPr>
          <p:txBody>
            <a:bodyPr rtlCol="0" anchor="ctr">
              <a:noAutofit/>
            </a:bodyPr>
            <a:lstStyle/>
            <a:p>
              <a:endParaRPr lang="zh-CN" altLang="en-US"/>
            </a:p>
          </p:txBody>
        </p:sp>
        <p:sp>
          <p:nvSpPr>
            <p:cNvPr id="193" name="任意多边形: 形状 192">
              <a:extLst>
                <a:ext uri="{FF2B5EF4-FFF2-40B4-BE49-F238E27FC236}">
                  <a16:creationId xmlns:a16="http://schemas.microsoft.com/office/drawing/2014/main" id="{ACF0167C-E0DC-04BE-3A71-F2AF8534A95B}"/>
                </a:ext>
              </a:extLst>
            </p:cNvPr>
            <p:cNvSpPr/>
            <p:nvPr/>
          </p:nvSpPr>
          <p:spPr>
            <a:xfrm>
              <a:off x="5690234" y="2475229"/>
              <a:ext cx="170180" cy="23495"/>
            </a:xfrm>
            <a:custGeom>
              <a:avLst/>
              <a:gdLst>
                <a:gd name="connsiteX0" fmla="*/ 170180 w 170180"/>
                <a:gd name="connsiteY0" fmla="*/ 0 h 23495"/>
                <a:gd name="connsiteX1" fmla="*/ 0 w 170180"/>
                <a:gd name="connsiteY1" fmla="*/ 0 h 23495"/>
                <a:gd name="connsiteX2" fmla="*/ 31750 w 170180"/>
                <a:gd name="connsiteY2" fmla="*/ 23495 h 23495"/>
                <a:gd name="connsiteX3" fmla="*/ 137160 w 170180"/>
                <a:gd name="connsiteY3" fmla="*/ 23495 h 23495"/>
                <a:gd name="connsiteX4" fmla="*/ 170180 w 170180"/>
                <a:gd name="connsiteY4" fmla="*/ 0 h 2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80" h="23495">
                  <a:moveTo>
                    <a:pt x="170180" y="0"/>
                  </a:moveTo>
                  <a:lnTo>
                    <a:pt x="0" y="0"/>
                  </a:lnTo>
                  <a:cubicBezTo>
                    <a:pt x="9525" y="9525"/>
                    <a:pt x="20320" y="17780"/>
                    <a:pt x="31750" y="23495"/>
                  </a:cubicBezTo>
                  <a:lnTo>
                    <a:pt x="137160" y="23495"/>
                  </a:lnTo>
                  <a:cubicBezTo>
                    <a:pt x="148590" y="17145"/>
                    <a:pt x="160020" y="9525"/>
                    <a:pt x="170180" y="0"/>
                  </a:cubicBezTo>
                  <a:close/>
                </a:path>
              </a:pathLst>
            </a:custGeom>
            <a:solidFill>
              <a:schemeClr val="dk1"/>
            </a:solidFill>
            <a:ln w="6350" cap="flat">
              <a:noFill/>
              <a:prstDash val="solid"/>
              <a:miter/>
            </a:ln>
          </p:spPr>
          <p:txBody>
            <a:bodyPr rtlCol="0" anchor="ctr">
              <a:noAutofit/>
            </a:bodyPr>
            <a:lstStyle/>
            <a:p>
              <a:endParaRPr lang="zh-CN" altLang="en-US"/>
            </a:p>
          </p:txBody>
        </p:sp>
      </p:grpSp>
      <p:sp>
        <p:nvSpPr>
          <p:cNvPr id="194" name="文本框">
            <a:extLst>
              <a:ext uri="{FF2B5EF4-FFF2-40B4-BE49-F238E27FC236}">
                <a16:creationId xmlns:a16="http://schemas.microsoft.com/office/drawing/2014/main" id="{3E1AB98C-E7E6-8489-6098-211E1DF95105}"/>
              </a:ext>
            </a:extLst>
          </p:cNvPr>
          <p:cNvSpPr/>
          <p:nvPr/>
        </p:nvSpPr>
        <p:spPr>
          <a:xfrm>
            <a:off x="546101" y="478575"/>
            <a:ext cx="6138279" cy="2180212"/>
          </a:xfrm>
          <a:prstGeom prst="rect">
            <a:avLst/>
          </a:prstGeom>
          <a:noFill/>
        </p:spPr>
        <p:txBody>
          <a:bodyPr wrap="square" lIns="0" tIns="0" rIns="0" bIns="0">
            <a:noAutofit/>
          </a:bodyPr>
          <a:lstStyle/>
          <a:p>
            <a:pPr>
              <a:lnSpc>
                <a:spcPct val="120000"/>
              </a:lnSpc>
            </a:pPr>
            <a:r>
              <a:rPr lang="en-US" altLang="zh-CN" sz="4000" cap="all" dirty="0">
                <a:solidFill>
                  <a:schemeClr val="bg1"/>
                </a:solidFill>
                <a:latin typeface="OPPOSans H" panose="00020600040101010101" pitchFamily="18" charset="-122"/>
                <a:ea typeface="OPPOSans H" panose="00020600040101010101" pitchFamily="18" charset="-122"/>
                <a:cs typeface="OPPOSans H" panose="00020600040101010101" pitchFamily="18" charset="-122"/>
                <a:sym typeface="+mn-lt"/>
              </a:rPr>
              <a:t>Campus outbreak prevention and control measures</a:t>
            </a:r>
          </a:p>
        </p:txBody>
      </p:sp>
    </p:spTree>
    <p:extLst>
      <p:ext uri="{BB962C8B-B14F-4D97-AF65-F5344CB8AC3E}">
        <p14:creationId xmlns:p14="http://schemas.microsoft.com/office/powerpoint/2010/main" val="717365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04869C45-F181-4CE4-87AB-F4B69DD7688B}"/>
              </a:ext>
            </a:extLst>
          </p:cNvPr>
          <p:cNvSpPr/>
          <p:nvPr/>
        </p:nvSpPr>
        <p:spPr>
          <a:xfrm>
            <a:off x="930053" y="936783"/>
            <a:ext cx="10703147" cy="5362417"/>
          </a:xfrm>
          <a:prstGeom prst="rect">
            <a:avLst/>
          </a:prstGeom>
          <a:solidFill>
            <a:schemeClr val="accent4"/>
          </a:solidFill>
          <a:ln w="635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 name="矩形 16">
            <a:extLst>
              <a:ext uri="{FF2B5EF4-FFF2-40B4-BE49-F238E27FC236}">
                <a16:creationId xmlns:a16="http://schemas.microsoft.com/office/drawing/2014/main" id="{2CDD7F85-E570-3576-834A-C5EA00397CE7}"/>
              </a:ext>
            </a:extLst>
          </p:cNvPr>
          <p:cNvSpPr/>
          <p:nvPr/>
        </p:nvSpPr>
        <p:spPr>
          <a:xfrm>
            <a:off x="546100" y="549275"/>
            <a:ext cx="10703147" cy="5362417"/>
          </a:xfrm>
          <a:prstGeom prst="rect">
            <a:avLst/>
          </a:prstGeom>
          <a:solidFill>
            <a:schemeClr val="bg1"/>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 name="矩形 1">
            <a:extLst>
              <a:ext uri="{FF2B5EF4-FFF2-40B4-BE49-F238E27FC236}">
                <a16:creationId xmlns:a16="http://schemas.microsoft.com/office/drawing/2014/main" id="{E85BCAA8-8A33-1682-928E-25C627223F4B}"/>
              </a:ext>
            </a:extLst>
          </p:cNvPr>
          <p:cNvSpPr/>
          <p:nvPr/>
        </p:nvSpPr>
        <p:spPr>
          <a:xfrm>
            <a:off x="0" y="1167509"/>
            <a:ext cx="1263047" cy="3628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 name="文本框 9">
            <a:extLst>
              <a:ext uri="{FF2B5EF4-FFF2-40B4-BE49-F238E27FC236}">
                <a16:creationId xmlns:a16="http://schemas.microsoft.com/office/drawing/2014/main" id="{54A0980C-A16A-27BD-C39B-63B929751A43}"/>
              </a:ext>
            </a:extLst>
          </p:cNvPr>
          <p:cNvSpPr txBox="1"/>
          <p:nvPr/>
        </p:nvSpPr>
        <p:spPr>
          <a:xfrm>
            <a:off x="1772044" y="2742377"/>
            <a:ext cx="1923604" cy="384721"/>
          </a:xfrm>
          <a:prstGeom prst="rect">
            <a:avLst/>
          </a:prstGeom>
          <a:noFill/>
        </p:spPr>
        <p:txBody>
          <a:bodyPr wrap="none" lIns="0" tIns="0" rIns="0" bIns="0">
            <a:noAutofit/>
          </a:bodyPr>
          <a:lstStyle/>
          <a:p>
            <a:r>
              <a:rPr lang="zh-CN" altLang="en-US" sz="2500" dirty="0">
                <a:latin typeface="+mj-ea"/>
                <a:ea typeface="+mj-ea"/>
              </a:rPr>
              <a:t>落实学生体检</a:t>
            </a:r>
          </a:p>
        </p:txBody>
      </p:sp>
      <p:sp>
        <p:nvSpPr>
          <p:cNvPr id="11" name="文本框 10">
            <a:extLst>
              <a:ext uri="{FF2B5EF4-FFF2-40B4-BE49-F238E27FC236}">
                <a16:creationId xmlns:a16="http://schemas.microsoft.com/office/drawing/2014/main" id="{D6F15235-4072-AB8A-2F71-365F77C585EE}"/>
              </a:ext>
            </a:extLst>
          </p:cNvPr>
          <p:cNvSpPr txBox="1"/>
          <p:nvPr/>
        </p:nvSpPr>
        <p:spPr>
          <a:xfrm>
            <a:off x="1772044" y="3683773"/>
            <a:ext cx="3817379" cy="560795"/>
          </a:xfrm>
          <a:prstGeom prst="rect">
            <a:avLst/>
          </a:prstGeom>
          <a:noFill/>
        </p:spPr>
        <p:txBody>
          <a:bodyPr wrap="square" lIns="0" tIns="0" rIns="0" bIns="0">
            <a:noAutofit/>
          </a:bodyPr>
          <a:lstStyle/>
          <a:p>
            <a:pPr>
              <a:lnSpc>
                <a:spcPct val="125000"/>
              </a:lnSpc>
            </a:pPr>
            <a:r>
              <a:rPr lang="zh-CN" altLang="en-US" sz="1500" dirty="0">
                <a:latin typeface="+mn-ea"/>
              </a:rPr>
              <a:t>落实学生晨检，因病缺勤病因追查与登记制度，做到病例早发现、早报告、早隔离。</a:t>
            </a:r>
          </a:p>
        </p:txBody>
      </p:sp>
      <p:sp>
        <p:nvSpPr>
          <p:cNvPr id="12" name="文本框 11">
            <a:extLst>
              <a:ext uri="{FF2B5EF4-FFF2-40B4-BE49-F238E27FC236}">
                <a16:creationId xmlns:a16="http://schemas.microsoft.com/office/drawing/2014/main" id="{F20EA5E5-D9C9-992B-6E99-BAFF27A7B033}"/>
              </a:ext>
            </a:extLst>
          </p:cNvPr>
          <p:cNvSpPr txBox="1"/>
          <p:nvPr/>
        </p:nvSpPr>
        <p:spPr>
          <a:xfrm>
            <a:off x="1772044" y="4507132"/>
            <a:ext cx="3817379" cy="849335"/>
          </a:xfrm>
          <a:prstGeom prst="rect">
            <a:avLst/>
          </a:prstGeom>
          <a:noFill/>
        </p:spPr>
        <p:txBody>
          <a:bodyPr wrap="square" lIns="0" tIns="0" rIns="0" bIns="0">
            <a:noAutofit/>
          </a:bodyPr>
          <a:lstStyle/>
          <a:p>
            <a:pPr>
              <a:lnSpc>
                <a:spcPct val="125000"/>
              </a:lnSpc>
            </a:pPr>
            <a:r>
              <a:rPr lang="zh-CN" altLang="en-US" sz="1500" dirty="0">
                <a:latin typeface="+mn-ea"/>
              </a:rPr>
              <a:t>时刻观察学生的健康状况，一旦出现发热、咳嗽等症状时，应及时带孩子前往医院就诊，陪护就医，一定要佩戴好合适的口罩。</a:t>
            </a:r>
          </a:p>
        </p:txBody>
      </p:sp>
      <p:sp>
        <p:nvSpPr>
          <p:cNvPr id="13" name="文本框">
            <a:extLst>
              <a:ext uri="{FF2B5EF4-FFF2-40B4-BE49-F238E27FC236}">
                <a16:creationId xmlns:a16="http://schemas.microsoft.com/office/drawing/2014/main" id="{0CA94FD0-E521-D1E1-6182-4C448CA7AF92}"/>
              </a:ext>
            </a:extLst>
          </p:cNvPr>
          <p:cNvSpPr/>
          <p:nvPr/>
        </p:nvSpPr>
        <p:spPr>
          <a:xfrm>
            <a:off x="546100" y="1663453"/>
            <a:ext cx="4103688" cy="615553"/>
          </a:xfrm>
          <a:prstGeom prst="rect">
            <a:avLst/>
          </a:prstGeom>
        </p:spPr>
        <p:txBody>
          <a:bodyPr wrap="none" lIns="0" tIns="0" rIns="0" bIns="0" anchor="ctr">
            <a:noAutofit/>
          </a:bodyPr>
          <a:lstStyle/>
          <a:p>
            <a:pPr algn="l"/>
            <a:r>
              <a:rPr lang="zh-CN" altLang="en-US" sz="4000" dirty="0">
                <a:latin typeface="+mj-ea"/>
                <a:ea typeface="+mj-ea"/>
                <a:sym typeface="+mn-lt"/>
              </a:rPr>
              <a:t>校园疫情防控措施</a:t>
            </a:r>
          </a:p>
        </p:txBody>
      </p:sp>
      <p:grpSp>
        <p:nvGrpSpPr>
          <p:cNvPr id="14" name="组合 13">
            <a:extLst>
              <a:ext uri="{FF2B5EF4-FFF2-40B4-BE49-F238E27FC236}">
                <a16:creationId xmlns:a16="http://schemas.microsoft.com/office/drawing/2014/main" id="{7D8D2BCB-C63E-133F-9E5A-F44426C7A608}"/>
              </a:ext>
            </a:extLst>
          </p:cNvPr>
          <p:cNvGrpSpPr/>
          <p:nvPr/>
        </p:nvGrpSpPr>
        <p:grpSpPr>
          <a:xfrm rot="19959365">
            <a:off x="4455477" y="1051807"/>
            <a:ext cx="690249" cy="690251"/>
            <a:chOff x="8630646" y="-1374974"/>
            <a:chExt cx="1175739" cy="1175742"/>
          </a:xfrm>
        </p:grpSpPr>
        <p:sp>
          <p:nvSpPr>
            <p:cNvPr id="15" name="任意多边形: 形状 14">
              <a:extLst>
                <a:ext uri="{FF2B5EF4-FFF2-40B4-BE49-F238E27FC236}">
                  <a16:creationId xmlns:a16="http://schemas.microsoft.com/office/drawing/2014/main" id="{94268728-86DA-B51C-E39B-B3BC92D2D665}"/>
                </a:ext>
              </a:extLst>
            </p:cNvPr>
            <p:cNvSpPr/>
            <p:nvPr/>
          </p:nvSpPr>
          <p:spPr>
            <a:xfrm>
              <a:off x="8807254" y="-1198364"/>
              <a:ext cx="999131" cy="999132"/>
            </a:xfrm>
            <a:custGeom>
              <a:avLst/>
              <a:gdLst>
                <a:gd name="connsiteX0" fmla="*/ 682625 w 682625"/>
                <a:gd name="connsiteY0" fmla="*/ 250031 h 682626"/>
                <a:gd name="connsiteX1" fmla="*/ 682625 w 682625"/>
                <a:gd name="connsiteY1" fmla="*/ 432594 h 682626"/>
                <a:gd name="connsiteX2" fmla="*/ 432594 w 682625"/>
                <a:gd name="connsiteY2" fmla="*/ 432594 h 682626"/>
                <a:gd name="connsiteX3" fmla="*/ 432594 w 682625"/>
                <a:gd name="connsiteY3" fmla="*/ 682626 h 682626"/>
                <a:gd name="connsiteX4" fmla="*/ 250031 w 682625"/>
                <a:gd name="connsiteY4" fmla="*/ 682626 h 682626"/>
                <a:gd name="connsiteX5" fmla="*/ 250032 w 682625"/>
                <a:gd name="connsiteY5" fmla="*/ 432594 h 682626"/>
                <a:gd name="connsiteX6" fmla="*/ 0 w 682625"/>
                <a:gd name="connsiteY6" fmla="*/ 432594 h 682626"/>
                <a:gd name="connsiteX7" fmla="*/ 0 w 682625"/>
                <a:gd name="connsiteY7" fmla="*/ 250031 h 682626"/>
                <a:gd name="connsiteX8" fmla="*/ 250032 w 682625"/>
                <a:gd name="connsiteY8" fmla="*/ 250031 h 682626"/>
                <a:gd name="connsiteX9" fmla="*/ 250032 w 682625"/>
                <a:gd name="connsiteY9" fmla="*/ 0 h 682626"/>
                <a:gd name="connsiteX10" fmla="*/ 432594 w 682625"/>
                <a:gd name="connsiteY10" fmla="*/ 0 h 682626"/>
                <a:gd name="connsiteX11" fmla="*/ 432594 w 682625"/>
                <a:gd name="connsiteY11" fmla="*/ 250031 h 68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2625" h="682626">
                  <a:moveTo>
                    <a:pt x="682625" y="250031"/>
                  </a:moveTo>
                  <a:lnTo>
                    <a:pt x="682625" y="432594"/>
                  </a:lnTo>
                  <a:lnTo>
                    <a:pt x="432594" y="432594"/>
                  </a:lnTo>
                  <a:lnTo>
                    <a:pt x="432594" y="682626"/>
                  </a:lnTo>
                  <a:lnTo>
                    <a:pt x="250031" y="682626"/>
                  </a:lnTo>
                  <a:lnTo>
                    <a:pt x="250032" y="432594"/>
                  </a:lnTo>
                  <a:lnTo>
                    <a:pt x="0" y="432594"/>
                  </a:lnTo>
                  <a:lnTo>
                    <a:pt x="0" y="250031"/>
                  </a:lnTo>
                  <a:lnTo>
                    <a:pt x="250032" y="250031"/>
                  </a:lnTo>
                  <a:lnTo>
                    <a:pt x="250032" y="0"/>
                  </a:lnTo>
                  <a:lnTo>
                    <a:pt x="432594" y="0"/>
                  </a:lnTo>
                  <a:lnTo>
                    <a:pt x="432594" y="250031"/>
                  </a:lnTo>
                  <a:close/>
                </a:path>
              </a:pathLst>
            </a:custGeom>
            <a:solidFill>
              <a:schemeClr val="accent1"/>
            </a:solidFill>
            <a:ln w="44450" cap="sq">
              <a:solidFill>
                <a:schemeClr val="accent1"/>
              </a:solidFill>
              <a:prstDash val="solid"/>
              <a:miter lim="800000"/>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sp>
          <p:nvSpPr>
            <p:cNvPr id="16" name="任意多边形: 形状 15">
              <a:extLst>
                <a:ext uri="{FF2B5EF4-FFF2-40B4-BE49-F238E27FC236}">
                  <a16:creationId xmlns:a16="http://schemas.microsoft.com/office/drawing/2014/main" id="{164D9C50-F622-9722-9742-ED28E7F19505}"/>
                </a:ext>
              </a:extLst>
            </p:cNvPr>
            <p:cNvSpPr/>
            <p:nvPr/>
          </p:nvSpPr>
          <p:spPr>
            <a:xfrm>
              <a:off x="8630646" y="-1374974"/>
              <a:ext cx="999131" cy="999132"/>
            </a:xfrm>
            <a:custGeom>
              <a:avLst/>
              <a:gdLst>
                <a:gd name="connsiteX0" fmla="*/ 682625 w 682625"/>
                <a:gd name="connsiteY0" fmla="*/ 250031 h 682626"/>
                <a:gd name="connsiteX1" fmla="*/ 682625 w 682625"/>
                <a:gd name="connsiteY1" fmla="*/ 432594 h 682626"/>
                <a:gd name="connsiteX2" fmla="*/ 432594 w 682625"/>
                <a:gd name="connsiteY2" fmla="*/ 432594 h 682626"/>
                <a:gd name="connsiteX3" fmla="*/ 432594 w 682625"/>
                <a:gd name="connsiteY3" fmla="*/ 682626 h 682626"/>
                <a:gd name="connsiteX4" fmla="*/ 250031 w 682625"/>
                <a:gd name="connsiteY4" fmla="*/ 682626 h 682626"/>
                <a:gd name="connsiteX5" fmla="*/ 250032 w 682625"/>
                <a:gd name="connsiteY5" fmla="*/ 432594 h 682626"/>
                <a:gd name="connsiteX6" fmla="*/ 0 w 682625"/>
                <a:gd name="connsiteY6" fmla="*/ 432594 h 682626"/>
                <a:gd name="connsiteX7" fmla="*/ 0 w 682625"/>
                <a:gd name="connsiteY7" fmla="*/ 250031 h 682626"/>
                <a:gd name="connsiteX8" fmla="*/ 250032 w 682625"/>
                <a:gd name="connsiteY8" fmla="*/ 250031 h 682626"/>
                <a:gd name="connsiteX9" fmla="*/ 250032 w 682625"/>
                <a:gd name="connsiteY9" fmla="*/ 0 h 682626"/>
                <a:gd name="connsiteX10" fmla="*/ 432594 w 682625"/>
                <a:gd name="connsiteY10" fmla="*/ 0 h 682626"/>
                <a:gd name="connsiteX11" fmla="*/ 432594 w 682625"/>
                <a:gd name="connsiteY11" fmla="*/ 250031 h 68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2625" h="682626">
                  <a:moveTo>
                    <a:pt x="682625" y="250031"/>
                  </a:moveTo>
                  <a:lnTo>
                    <a:pt x="682625" y="432594"/>
                  </a:lnTo>
                  <a:lnTo>
                    <a:pt x="432594" y="432594"/>
                  </a:lnTo>
                  <a:lnTo>
                    <a:pt x="432594" y="682626"/>
                  </a:lnTo>
                  <a:lnTo>
                    <a:pt x="250031" y="682626"/>
                  </a:lnTo>
                  <a:lnTo>
                    <a:pt x="250032" y="432594"/>
                  </a:lnTo>
                  <a:lnTo>
                    <a:pt x="0" y="432594"/>
                  </a:lnTo>
                  <a:lnTo>
                    <a:pt x="0" y="250031"/>
                  </a:lnTo>
                  <a:lnTo>
                    <a:pt x="250032" y="250031"/>
                  </a:lnTo>
                  <a:lnTo>
                    <a:pt x="250032" y="0"/>
                  </a:lnTo>
                  <a:lnTo>
                    <a:pt x="432594" y="0"/>
                  </a:lnTo>
                  <a:lnTo>
                    <a:pt x="432594" y="250031"/>
                  </a:lnTo>
                  <a:close/>
                </a:path>
              </a:pathLst>
            </a:custGeom>
            <a:noFill/>
            <a:ln w="44450" cap="sq">
              <a:solidFill>
                <a:schemeClr val="accent2"/>
              </a:solidFill>
              <a:prstDash val="solid"/>
              <a:miter lim="800000"/>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grpSp>
      <p:grpSp>
        <p:nvGrpSpPr>
          <p:cNvPr id="20" name="组合 19">
            <a:extLst>
              <a:ext uri="{FF2B5EF4-FFF2-40B4-BE49-F238E27FC236}">
                <a16:creationId xmlns:a16="http://schemas.microsoft.com/office/drawing/2014/main" id="{A3B842CE-30E8-74A4-15AF-071E75735248}"/>
              </a:ext>
            </a:extLst>
          </p:cNvPr>
          <p:cNvGrpSpPr/>
          <p:nvPr/>
        </p:nvGrpSpPr>
        <p:grpSpPr>
          <a:xfrm rot="16200000">
            <a:off x="2765436" y="2224965"/>
            <a:ext cx="232299" cy="2219083"/>
            <a:chOff x="10080101" y="1137951"/>
            <a:chExt cx="232299" cy="2219083"/>
          </a:xfrm>
        </p:grpSpPr>
        <p:sp>
          <p:nvSpPr>
            <p:cNvPr id="21" name="椭圆 20">
              <a:extLst>
                <a:ext uri="{FF2B5EF4-FFF2-40B4-BE49-F238E27FC236}">
                  <a16:creationId xmlns:a16="http://schemas.microsoft.com/office/drawing/2014/main" id="{7409C8AD-506D-CC72-0D02-0B54DD664CA1}"/>
                </a:ext>
              </a:extLst>
            </p:cNvPr>
            <p:cNvSpPr>
              <a:spLocks/>
            </p:cNvSpPr>
            <p:nvPr/>
          </p:nvSpPr>
          <p:spPr>
            <a:xfrm>
              <a:off x="10200042" y="2947586"/>
              <a:ext cx="112358" cy="112358"/>
            </a:xfrm>
            <a:prstGeom prst="ellipse">
              <a:avLst/>
            </a:prstGeom>
            <a:noFill/>
            <a:ln w="31750" cap="rnd">
              <a:solidFill>
                <a:schemeClr val="accent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cxnSp>
          <p:nvCxnSpPr>
            <p:cNvPr id="22" name="直接连接符 21">
              <a:extLst>
                <a:ext uri="{FF2B5EF4-FFF2-40B4-BE49-F238E27FC236}">
                  <a16:creationId xmlns:a16="http://schemas.microsoft.com/office/drawing/2014/main" id="{36D2F40E-052D-1542-74A8-5FA573D3B736}"/>
                </a:ext>
              </a:extLst>
            </p:cNvPr>
            <p:cNvCxnSpPr>
              <a:cxnSpLocks/>
            </p:cNvCxnSpPr>
            <p:nvPr/>
          </p:nvCxnSpPr>
          <p:spPr>
            <a:xfrm flipV="1">
              <a:off x="10256221" y="1317552"/>
              <a:ext cx="0" cy="1509068"/>
            </a:xfrm>
            <a:prstGeom prst="line">
              <a:avLst/>
            </a:prstGeom>
            <a:noFill/>
            <a:ln w="31750" cap="rnd">
              <a:solidFill>
                <a:schemeClr val="accent1"/>
              </a:solidFill>
              <a:prstDash val="solid"/>
              <a:round/>
            </a:ln>
          </p:spPr>
        </p:cxnSp>
        <p:cxnSp>
          <p:nvCxnSpPr>
            <p:cNvPr id="23" name="直接连接符 22">
              <a:extLst>
                <a:ext uri="{FF2B5EF4-FFF2-40B4-BE49-F238E27FC236}">
                  <a16:creationId xmlns:a16="http://schemas.microsoft.com/office/drawing/2014/main" id="{564654C8-3A05-08E6-EE16-70C4BA1F701E}"/>
                </a:ext>
              </a:extLst>
            </p:cNvPr>
            <p:cNvCxnSpPr>
              <a:cxnSpLocks/>
            </p:cNvCxnSpPr>
            <p:nvPr/>
          </p:nvCxnSpPr>
          <p:spPr>
            <a:xfrm flipV="1">
              <a:off x="10136280" y="1403388"/>
              <a:ext cx="0" cy="1953646"/>
            </a:xfrm>
            <a:prstGeom prst="line">
              <a:avLst/>
            </a:prstGeom>
            <a:noFill/>
            <a:ln w="31750" cap="rnd">
              <a:solidFill>
                <a:schemeClr val="accent1"/>
              </a:solidFill>
              <a:prstDash val="solid"/>
              <a:round/>
            </a:ln>
          </p:spPr>
        </p:cxnSp>
        <p:grpSp>
          <p:nvGrpSpPr>
            <p:cNvPr id="24" name="组合 23">
              <a:extLst>
                <a:ext uri="{FF2B5EF4-FFF2-40B4-BE49-F238E27FC236}">
                  <a16:creationId xmlns:a16="http://schemas.microsoft.com/office/drawing/2014/main" id="{E95F4897-76DE-A5FF-3343-262D66704952}"/>
                </a:ext>
              </a:extLst>
            </p:cNvPr>
            <p:cNvGrpSpPr>
              <a:grpSpLocks/>
            </p:cNvGrpSpPr>
            <p:nvPr/>
          </p:nvGrpSpPr>
          <p:grpSpPr>
            <a:xfrm>
              <a:off x="10080101" y="1137951"/>
              <a:ext cx="112358" cy="112358"/>
              <a:chOff x="9879200" y="644943"/>
              <a:chExt cx="864746" cy="1509068"/>
            </a:xfrm>
          </p:grpSpPr>
          <p:cxnSp>
            <p:nvCxnSpPr>
              <p:cNvPr id="25" name="直接连接符 24">
                <a:extLst>
                  <a:ext uri="{FF2B5EF4-FFF2-40B4-BE49-F238E27FC236}">
                    <a16:creationId xmlns:a16="http://schemas.microsoft.com/office/drawing/2014/main" id="{E6EECC76-2AA8-E2C5-3D65-381B747E7669}"/>
                  </a:ext>
                </a:extLst>
              </p:cNvPr>
              <p:cNvCxnSpPr>
                <a:cxnSpLocks/>
              </p:cNvCxnSpPr>
              <p:nvPr/>
            </p:nvCxnSpPr>
            <p:spPr>
              <a:xfrm flipV="1">
                <a:off x="10311569" y="644943"/>
                <a:ext cx="0" cy="1509068"/>
              </a:xfrm>
              <a:prstGeom prst="line">
                <a:avLst/>
              </a:prstGeom>
              <a:noFill/>
              <a:ln w="31750" cap="rnd">
                <a:solidFill>
                  <a:schemeClr val="accent1"/>
                </a:solidFill>
                <a:prstDash val="solid"/>
                <a:round/>
              </a:ln>
            </p:spPr>
          </p:cxnSp>
          <p:cxnSp>
            <p:nvCxnSpPr>
              <p:cNvPr id="26" name="直接连接符 25">
                <a:extLst>
                  <a:ext uri="{FF2B5EF4-FFF2-40B4-BE49-F238E27FC236}">
                    <a16:creationId xmlns:a16="http://schemas.microsoft.com/office/drawing/2014/main" id="{FEAA54E0-0736-3C92-367C-C654750DE44E}"/>
                  </a:ext>
                </a:extLst>
              </p:cNvPr>
              <p:cNvCxnSpPr>
                <a:cxnSpLocks/>
              </p:cNvCxnSpPr>
              <p:nvPr/>
            </p:nvCxnSpPr>
            <p:spPr>
              <a:xfrm>
                <a:off x="9879200" y="1399470"/>
                <a:ext cx="864746" cy="0"/>
              </a:xfrm>
              <a:prstGeom prst="line">
                <a:avLst/>
              </a:prstGeom>
              <a:noFill/>
              <a:ln w="31750" cap="rnd">
                <a:solidFill>
                  <a:schemeClr val="accent1"/>
                </a:solidFill>
                <a:prstDash val="solid"/>
                <a:round/>
              </a:ln>
            </p:spPr>
          </p:cxnSp>
        </p:grpSp>
      </p:grpSp>
      <p:grpSp>
        <p:nvGrpSpPr>
          <p:cNvPr id="27" name="图形 1">
            <a:extLst>
              <a:ext uri="{FF2B5EF4-FFF2-40B4-BE49-F238E27FC236}">
                <a16:creationId xmlns:a16="http://schemas.microsoft.com/office/drawing/2014/main" id="{5E0C2A3C-E213-0C2E-73B5-9CA221130DF8}"/>
              </a:ext>
            </a:extLst>
          </p:cNvPr>
          <p:cNvGrpSpPr/>
          <p:nvPr/>
        </p:nvGrpSpPr>
        <p:grpSpPr>
          <a:xfrm rot="16200000">
            <a:off x="9721800" y="5626825"/>
            <a:ext cx="1616697" cy="503054"/>
            <a:chOff x="4451984" y="5972175"/>
            <a:chExt cx="1097915" cy="341629"/>
          </a:xfrm>
          <a:solidFill>
            <a:schemeClr val="accent2"/>
          </a:solidFill>
        </p:grpSpPr>
        <p:sp>
          <p:nvSpPr>
            <p:cNvPr id="28" name="任意多边形: 形状 27">
              <a:extLst>
                <a:ext uri="{FF2B5EF4-FFF2-40B4-BE49-F238E27FC236}">
                  <a16:creationId xmlns:a16="http://schemas.microsoft.com/office/drawing/2014/main" id="{104B41F5-43FD-3A7B-B696-F9BE262285B0}"/>
                </a:ext>
              </a:extLst>
            </p:cNvPr>
            <p:cNvSpPr/>
            <p:nvPr/>
          </p:nvSpPr>
          <p:spPr>
            <a:xfrm>
              <a:off x="4451984" y="6227445"/>
              <a:ext cx="1097915" cy="86359"/>
            </a:xfrm>
            <a:custGeom>
              <a:avLst/>
              <a:gdLst>
                <a:gd name="connsiteX0" fmla="*/ 1082040 w 1097915"/>
                <a:gd name="connsiteY0" fmla="*/ 86360 h 86359"/>
                <a:gd name="connsiteX1" fmla="*/ 1016635 w 1097915"/>
                <a:gd name="connsiteY1" fmla="*/ 52705 h 86359"/>
                <a:gd name="connsiteX2" fmla="*/ 975360 w 1097915"/>
                <a:gd name="connsiteY2" fmla="*/ 29210 h 86359"/>
                <a:gd name="connsiteX3" fmla="*/ 934085 w 1097915"/>
                <a:gd name="connsiteY3" fmla="*/ 52705 h 86359"/>
                <a:gd name="connsiteX4" fmla="*/ 869315 w 1097915"/>
                <a:gd name="connsiteY4" fmla="*/ 86360 h 86359"/>
                <a:gd name="connsiteX5" fmla="*/ 803910 w 1097915"/>
                <a:gd name="connsiteY5" fmla="*/ 52705 h 86359"/>
                <a:gd name="connsiteX6" fmla="*/ 762635 w 1097915"/>
                <a:gd name="connsiteY6" fmla="*/ 29210 h 86359"/>
                <a:gd name="connsiteX7" fmla="*/ 721360 w 1097915"/>
                <a:gd name="connsiteY7" fmla="*/ 52705 h 86359"/>
                <a:gd name="connsiteX8" fmla="*/ 655955 w 1097915"/>
                <a:gd name="connsiteY8" fmla="*/ 86360 h 86359"/>
                <a:gd name="connsiteX9" fmla="*/ 590550 w 1097915"/>
                <a:gd name="connsiteY9" fmla="*/ 52705 h 86359"/>
                <a:gd name="connsiteX10" fmla="*/ 549275 w 1097915"/>
                <a:gd name="connsiteY10" fmla="*/ 29210 h 86359"/>
                <a:gd name="connsiteX11" fmla="*/ 508000 w 1097915"/>
                <a:gd name="connsiteY11" fmla="*/ 52705 h 86359"/>
                <a:gd name="connsiteX12" fmla="*/ 442595 w 1097915"/>
                <a:gd name="connsiteY12" fmla="*/ 86360 h 86359"/>
                <a:gd name="connsiteX13" fmla="*/ 377190 w 1097915"/>
                <a:gd name="connsiteY13" fmla="*/ 52705 h 86359"/>
                <a:gd name="connsiteX14" fmla="*/ 335915 w 1097915"/>
                <a:gd name="connsiteY14" fmla="*/ 29210 h 86359"/>
                <a:gd name="connsiteX15" fmla="*/ 294640 w 1097915"/>
                <a:gd name="connsiteY15" fmla="*/ 52705 h 86359"/>
                <a:gd name="connsiteX16" fmla="*/ 229235 w 1097915"/>
                <a:gd name="connsiteY16" fmla="*/ 86360 h 86359"/>
                <a:gd name="connsiteX17" fmla="*/ 163830 w 1097915"/>
                <a:gd name="connsiteY17" fmla="*/ 52705 h 86359"/>
                <a:gd name="connsiteX18" fmla="*/ 122555 w 1097915"/>
                <a:gd name="connsiteY18" fmla="*/ 29210 h 86359"/>
                <a:gd name="connsiteX19" fmla="*/ 81280 w 1097915"/>
                <a:gd name="connsiteY19" fmla="*/ 52705 h 86359"/>
                <a:gd name="connsiteX20" fmla="*/ 15875 w 1097915"/>
                <a:gd name="connsiteY20" fmla="*/ 86360 h 86359"/>
                <a:gd name="connsiteX21" fmla="*/ 0 w 1097915"/>
                <a:gd name="connsiteY21" fmla="*/ 71755 h 86359"/>
                <a:gd name="connsiteX22" fmla="*/ 15875 w 1097915"/>
                <a:gd name="connsiteY22" fmla="*/ 57150 h 86359"/>
                <a:gd name="connsiteX23" fmla="*/ 57150 w 1097915"/>
                <a:gd name="connsiteY23" fmla="*/ 33655 h 86359"/>
                <a:gd name="connsiteX24" fmla="*/ 122555 w 1097915"/>
                <a:gd name="connsiteY24" fmla="*/ 0 h 86359"/>
                <a:gd name="connsiteX25" fmla="*/ 187960 w 1097915"/>
                <a:gd name="connsiteY25" fmla="*/ 33655 h 86359"/>
                <a:gd name="connsiteX26" fmla="*/ 229235 w 1097915"/>
                <a:gd name="connsiteY26" fmla="*/ 57150 h 86359"/>
                <a:gd name="connsiteX27" fmla="*/ 270510 w 1097915"/>
                <a:gd name="connsiteY27" fmla="*/ 33655 h 86359"/>
                <a:gd name="connsiteX28" fmla="*/ 335915 w 1097915"/>
                <a:gd name="connsiteY28" fmla="*/ 0 h 86359"/>
                <a:gd name="connsiteX29" fmla="*/ 401320 w 1097915"/>
                <a:gd name="connsiteY29" fmla="*/ 33655 h 86359"/>
                <a:gd name="connsiteX30" fmla="*/ 442595 w 1097915"/>
                <a:gd name="connsiteY30" fmla="*/ 57150 h 86359"/>
                <a:gd name="connsiteX31" fmla="*/ 483870 w 1097915"/>
                <a:gd name="connsiteY31" fmla="*/ 33655 h 86359"/>
                <a:gd name="connsiteX32" fmla="*/ 549275 w 1097915"/>
                <a:gd name="connsiteY32" fmla="*/ 0 h 86359"/>
                <a:gd name="connsiteX33" fmla="*/ 614680 w 1097915"/>
                <a:gd name="connsiteY33" fmla="*/ 33655 h 86359"/>
                <a:gd name="connsiteX34" fmla="*/ 655955 w 1097915"/>
                <a:gd name="connsiteY34" fmla="*/ 57150 h 86359"/>
                <a:gd name="connsiteX35" fmla="*/ 697230 w 1097915"/>
                <a:gd name="connsiteY35" fmla="*/ 33655 h 86359"/>
                <a:gd name="connsiteX36" fmla="*/ 762635 w 1097915"/>
                <a:gd name="connsiteY36" fmla="*/ 0 h 86359"/>
                <a:gd name="connsiteX37" fmla="*/ 828040 w 1097915"/>
                <a:gd name="connsiteY37" fmla="*/ 33655 h 86359"/>
                <a:gd name="connsiteX38" fmla="*/ 869315 w 1097915"/>
                <a:gd name="connsiteY38" fmla="*/ 57150 h 86359"/>
                <a:gd name="connsiteX39" fmla="*/ 910590 w 1097915"/>
                <a:gd name="connsiteY39" fmla="*/ 33655 h 86359"/>
                <a:gd name="connsiteX40" fmla="*/ 975360 w 1097915"/>
                <a:gd name="connsiteY40" fmla="*/ 0 h 86359"/>
                <a:gd name="connsiteX41" fmla="*/ 1040765 w 1097915"/>
                <a:gd name="connsiteY41" fmla="*/ 33655 h 86359"/>
                <a:gd name="connsiteX42" fmla="*/ 1082040 w 1097915"/>
                <a:gd name="connsiteY42" fmla="*/ 57150 h 86359"/>
                <a:gd name="connsiteX43" fmla="*/ 1097915 w 1097915"/>
                <a:gd name="connsiteY43" fmla="*/ 71755 h 86359"/>
                <a:gd name="connsiteX44" fmla="*/ 1082040 w 1097915"/>
                <a:gd name="connsiteY44" fmla="*/ 86360 h 8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59">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sp>
          <p:nvSpPr>
            <p:cNvPr id="29" name="任意多边形: 形状 28">
              <a:extLst>
                <a:ext uri="{FF2B5EF4-FFF2-40B4-BE49-F238E27FC236}">
                  <a16:creationId xmlns:a16="http://schemas.microsoft.com/office/drawing/2014/main" id="{90FCA885-34D8-8368-4232-EB3F559CD87C}"/>
                </a:ext>
              </a:extLst>
            </p:cNvPr>
            <p:cNvSpPr/>
            <p:nvPr/>
          </p:nvSpPr>
          <p:spPr>
            <a:xfrm>
              <a:off x="4451984" y="6099809"/>
              <a:ext cx="1097915" cy="86360"/>
            </a:xfrm>
            <a:custGeom>
              <a:avLst/>
              <a:gdLst>
                <a:gd name="connsiteX0" fmla="*/ 1082040 w 1097915"/>
                <a:gd name="connsiteY0" fmla="*/ 86360 h 86360"/>
                <a:gd name="connsiteX1" fmla="*/ 1016635 w 1097915"/>
                <a:gd name="connsiteY1" fmla="*/ 52705 h 86360"/>
                <a:gd name="connsiteX2" fmla="*/ 975360 w 1097915"/>
                <a:gd name="connsiteY2" fmla="*/ 29210 h 86360"/>
                <a:gd name="connsiteX3" fmla="*/ 934085 w 1097915"/>
                <a:gd name="connsiteY3" fmla="*/ 52705 h 86360"/>
                <a:gd name="connsiteX4" fmla="*/ 869315 w 1097915"/>
                <a:gd name="connsiteY4" fmla="*/ 86360 h 86360"/>
                <a:gd name="connsiteX5" fmla="*/ 803910 w 1097915"/>
                <a:gd name="connsiteY5" fmla="*/ 52705 h 86360"/>
                <a:gd name="connsiteX6" fmla="*/ 762635 w 1097915"/>
                <a:gd name="connsiteY6" fmla="*/ 29210 h 86360"/>
                <a:gd name="connsiteX7" fmla="*/ 721360 w 1097915"/>
                <a:gd name="connsiteY7" fmla="*/ 52705 h 86360"/>
                <a:gd name="connsiteX8" fmla="*/ 655955 w 1097915"/>
                <a:gd name="connsiteY8" fmla="*/ 86360 h 86360"/>
                <a:gd name="connsiteX9" fmla="*/ 590550 w 1097915"/>
                <a:gd name="connsiteY9" fmla="*/ 52705 h 86360"/>
                <a:gd name="connsiteX10" fmla="*/ 549275 w 1097915"/>
                <a:gd name="connsiteY10" fmla="*/ 29210 h 86360"/>
                <a:gd name="connsiteX11" fmla="*/ 508000 w 1097915"/>
                <a:gd name="connsiteY11" fmla="*/ 52705 h 86360"/>
                <a:gd name="connsiteX12" fmla="*/ 442595 w 1097915"/>
                <a:gd name="connsiteY12" fmla="*/ 86360 h 86360"/>
                <a:gd name="connsiteX13" fmla="*/ 377190 w 1097915"/>
                <a:gd name="connsiteY13" fmla="*/ 52705 h 86360"/>
                <a:gd name="connsiteX14" fmla="*/ 335915 w 1097915"/>
                <a:gd name="connsiteY14" fmla="*/ 29210 h 86360"/>
                <a:gd name="connsiteX15" fmla="*/ 294640 w 1097915"/>
                <a:gd name="connsiteY15" fmla="*/ 52705 h 86360"/>
                <a:gd name="connsiteX16" fmla="*/ 229235 w 1097915"/>
                <a:gd name="connsiteY16" fmla="*/ 86360 h 86360"/>
                <a:gd name="connsiteX17" fmla="*/ 163830 w 1097915"/>
                <a:gd name="connsiteY17" fmla="*/ 52705 h 86360"/>
                <a:gd name="connsiteX18" fmla="*/ 122555 w 1097915"/>
                <a:gd name="connsiteY18" fmla="*/ 29210 h 86360"/>
                <a:gd name="connsiteX19" fmla="*/ 81280 w 1097915"/>
                <a:gd name="connsiteY19" fmla="*/ 52705 h 86360"/>
                <a:gd name="connsiteX20" fmla="*/ 15875 w 1097915"/>
                <a:gd name="connsiteY20" fmla="*/ 86360 h 86360"/>
                <a:gd name="connsiteX21" fmla="*/ 0 w 1097915"/>
                <a:gd name="connsiteY21" fmla="*/ 71755 h 86360"/>
                <a:gd name="connsiteX22" fmla="*/ 15875 w 1097915"/>
                <a:gd name="connsiteY22" fmla="*/ 57150 h 86360"/>
                <a:gd name="connsiteX23" fmla="*/ 57150 w 1097915"/>
                <a:gd name="connsiteY23" fmla="*/ 33655 h 86360"/>
                <a:gd name="connsiteX24" fmla="*/ 122555 w 1097915"/>
                <a:gd name="connsiteY24" fmla="*/ 0 h 86360"/>
                <a:gd name="connsiteX25" fmla="*/ 187960 w 1097915"/>
                <a:gd name="connsiteY25" fmla="*/ 33655 h 86360"/>
                <a:gd name="connsiteX26" fmla="*/ 229235 w 1097915"/>
                <a:gd name="connsiteY26" fmla="*/ 57150 h 86360"/>
                <a:gd name="connsiteX27" fmla="*/ 270510 w 1097915"/>
                <a:gd name="connsiteY27" fmla="*/ 33655 h 86360"/>
                <a:gd name="connsiteX28" fmla="*/ 335915 w 1097915"/>
                <a:gd name="connsiteY28" fmla="*/ 0 h 86360"/>
                <a:gd name="connsiteX29" fmla="*/ 401320 w 1097915"/>
                <a:gd name="connsiteY29" fmla="*/ 33655 h 86360"/>
                <a:gd name="connsiteX30" fmla="*/ 442595 w 1097915"/>
                <a:gd name="connsiteY30" fmla="*/ 57150 h 86360"/>
                <a:gd name="connsiteX31" fmla="*/ 483870 w 1097915"/>
                <a:gd name="connsiteY31" fmla="*/ 33655 h 86360"/>
                <a:gd name="connsiteX32" fmla="*/ 549275 w 1097915"/>
                <a:gd name="connsiteY32" fmla="*/ 0 h 86360"/>
                <a:gd name="connsiteX33" fmla="*/ 614680 w 1097915"/>
                <a:gd name="connsiteY33" fmla="*/ 33655 h 86360"/>
                <a:gd name="connsiteX34" fmla="*/ 655955 w 1097915"/>
                <a:gd name="connsiteY34" fmla="*/ 57150 h 86360"/>
                <a:gd name="connsiteX35" fmla="*/ 697230 w 1097915"/>
                <a:gd name="connsiteY35" fmla="*/ 33655 h 86360"/>
                <a:gd name="connsiteX36" fmla="*/ 762635 w 1097915"/>
                <a:gd name="connsiteY36" fmla="*/ 0 h 86360"/>
                <a:gd name="connsiteX37" fmla="*/ 828040 w 1097915"/>
                <a:gd name="connsiteY37" fmla="*/ 33655 h 86360"/>
                <a:gd name="connsiteX38" fmla="*/ 869315 w 1097915"/>
                <a:gd name="connsiteY38" fmla="*/ 57150 h 86360"/>
                <a:gd name="connsiteX39" fmla="*/ 910590 w 1097915"/>
                <a:gd name="connsiteY39" fmla="*/ 33655 h 86360"/>
                <a:gd name="connsiteX40" fmla="*/ 975360 w 1097915"/>
                <a:gd name="connsiteY40" fmla="*/ 0 h 86360"/>
                <a:gd name="connsiteX41" fmla="*/ 1040765 w 1097915"/>
                <a:gd name="connsiteY41" fmla="*/ 33655 h 86360"/>
                <a:gd name="connsiteX42" fmla="*/ 1082040 w 1097915"/>
                <a:gd name="connsiteY42" fmla="*/ 57150 h 86360"/>
                <a:gd name="connsiteX43" fmla="*/ 1097915 w 1097915"/>
                <a:gd name="connsiteY43" fmla="*/ 71755 h 86360"/>
                <a:gd name="connsiteX44" fmla="*/ 1082040 w 1097915"/>
                <a:gd name="connsiteY44" fmla="*/ 86360 h 8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60">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sp>
          <p:nvSpPr>
            <p:cNvPr id="30" name="任意多边形: 形状 29">
              <a:extLst>
                <a:ext uri="{FF2B5EF4-FFF2-40B4-BE49-F238E27FC236}">
                  <a16:creationId xmlns:a16="http://schemas.microsoft.com/office/drawing/2014/main" id="{9C8E0153-F8CC-DB6B-4552-6111EFE8A588}"/>
                </a:ext>
              </a:extLst>
            </p:cNvPr>
            <p:cNvSpPr/>
            <p:nvPr/>
          </p:nvSpPr>
          <p:spPr>
            <a:xfrm>
              <a:off x="4451984" y="5972175"/>
              <a:ext cx="1097915" cy="86359"/>
            </a:xfrm>
            <a:custGeom>
              <a:avLst/>
              <a:gdLst>
                <a:gd name="connsiteX0" fmla="*/ 1082040 w 1097915"/>
                <a:gd name="connsiteY0" fmla="*/ 86360 h 86359"/>
                <a:gd name="connsiteX1" fmla="*/ 1016635 w 1097915"/>
                <a:gd name="connsiteY1" fmla="*/ 52705 h 86359"/>
                <a:gd name="connsiteX2" fmla="*/ 975360 w 1097915"/>
                <a:gd name="connsiteY2" fmla="*/ 29210 h 86359"/>
                <a:gd name="connsiteX3" fmla="*/ 934085 w 1097915"/>
                <a:gd name="connsiteY3" fmla="*/ 52705 h 86359"/>
                <a:gd name="connsiteX4" fmla="*/ 869315 w 1097915"/>
                <a:gd name="connsiteY4" fmla="*/ 86360 h 86359"/>
                <a:gd name="connsiteX5" fmla="*/ 803910 w 1097915"/>
                <a:gd name="connsiteY5" fmla="*/ 52705 h 86359"/>
                <a:gd name="connsiteX6" fmla="*/ 762635 w 1097915"/>
                <a:gd name="connsiteY6" fmla="*/ 29210 h 86359"/>
                <a:gd name="connsiteX7" fmla="*/ 721360 w 1097915"/>
                <a:gd name="connsiteY7" fmla="*/ 52705 h 86359"/>
                <a:gd name="connsiteX8" fmla="*/ 655955 w 1097915"/>
                <a:gd name="connsiteY8" fmla="*/ 86360 h 86359"/>
                <a:gd name="connsiteX9" fmla="*/ 590550 w 1097915"/>
                <a:gd name="connsiteY9" fmla="*/ 52705 h 86359"/>
                <a:gd name="connsiteX10" fmla="*/ 549275 w 1097915"/>
                <a:gd name="connsiteY10" fmla="*/ 29210 h 86359"/>
                <a:gd name="connsiteX11" fmla="*/ 508000 w 1097915"/>
                <a:gd name="connsiteY11" fmla="*/ 52705 h 86359"/>
                <a:gd name="connsiteX12" fmla="*/ 442595 w 1097915"/>
                <a:gd name="connsiteY12" fmla="*/ 86360 h 86359"/>
                <a:gd name="connsiteX13" fmla="*/ 377190 w 1097915"/>
                <a:gd name="connsiteY13" fmla="*/ 52705 h 86359"/>
                <a:gd name="connsiteX14" fmla="*/ 335915 w 1097915"/>
                <a:gd name="connsiteY14" fmla="*/ 29210 h 86359"/>
                <a:gd name="connsiteX15" fmla="*/ 294640 w 1097915"/>
                <a:gd name="connsiteY15" fmla="*/ 52705 h 86359"/>
                <a:gd name="connsiteX16" fmla="*/ 229235 w 1097915"/>
                <a:gd name="connsiteY16" fmla="*/ 86360 h 86359"/>
                <a:gd name="connsiteX17" fmla="*/ 163830 w 1097915"/>
                <a:gd name="connsiteY17" fmla="*/ 52705 h 86359"/>
                <a:gd name="connsiteX18" fmla="*/ 122555 w 1097915"/>
                <a:gd name="connsiteY18" fmla="*/ 29210 h 86359"/>
                <a:gd name="connsiteX19" fmla="*/ 81280 w 1097915"/>
                <a:gd name="connsiteY19" fmla="*/ 52705 h 86359"/>
                <a:gd name="connsiteX20" fmla="*/ 15875 w 1097915"/>
                <a:gd name="connsiteY20" fmla="*/ 86360 h 86359"/>
                <a:gd name="connsiteX21" fmla="*/ 0 w 1097915"/>
                <a:gd name="connsiteY21" fmla="*/ 71755 h 86359"/>
                <a:gd name="connsiteX22" fmla="*/ 15875 w 1097915"/>
                <a:gd name="connsiteY22" fmla="*/ 57150 h 86359"/>
                <a:gd name="connsiteX23" fmla="*/ 57150 w 1097915"/>
                <a:gd name="connsiteY23" fmla="*/ 33655 h 86359"/>
                <a:gd name="connsiteX24" fmla="*/ 122555 w 1097915"/>
                <a:gd name="connsiteY24" fmla="*/ 0 h 86359"/>
                <a:gd name="connsiteX25" fmla="*/ 187960 w 1097915"/>
                <a:gd name="connsiteY25" fmla="*/ 33655 h 86359"/>
                <a:gd name="connsiteX26" fmla="*/ 229235 w 1097915"/>
                <a:gd name="connsiteY26" fmla="*/ 57150 h 86359"/>
                <a:gd name="connsiteX27" fmla="*/ 270510 w 1097915"/>
                <a:gd name="connsiteY27" fmla="*/ 33655 h 86359"/>
                <a:gd name="connsiteX28" fmla="*/ 335915 w 1097915"/>
                <a:gd name="connsiteY28" fmla="*/ 0 h 86359"/>
                <a:gd name="connsiteX29" fmla="*/ 401320 w 1097915"/>
                <a:gd name="connsiteY29" fmla="*/ 33655 h 86359"/>
                <a:gd name="connsiteX30" fmla="*/ 442595 w 1097915"/>
                <a:gd name="connsiteY30" fmla="*/ 57150 h 86359"/>
                <a:gd name="connsiteX31" fmla="*/ 483870 w 1097915"/>
                <a:gd name="connsiteY31" fmla="*/ 33655 h 86359"/>
                <a:gd name="connsiteX32" fmla="*/ 549275 w 1097915"/>
                <a:gd name="connsiteY32" fmla="*/ 0 h 86359"/>
                <a:gd name="connsiteX33" fmla="*/ 614680 w 1097915"/>
                <a:gd name="connsiteY33" fmla="*/ 33655 h 86359"/>
                <a:gd name="connsiteX34" fmla="*/ 655955 w 1097915"/>
                <a:gd name="connsiteY34" fmla="*/ 57150 h 86359"/>
                <a:gd name="connsiteX35" fmla="*/ 697230 w 1097915"/>
                <a:gd name="connsiteY35" fmla="*/ 33655 h 86359"/>
                <a:gd name="connsiteX36" fmla="*/ 762635 w 1097915"/>
                <a:gd name="connsiteY36" fmla="*/ 0 h 86359"/>
                <a:gd name="connsiteX37" fmla="*/ 828040 w 1097915"/>
                <a:gd name="connsiteY37" fmla="*/ 33655 h 86359"/>
                <a:gd name="connsiteX38" fmla="*/ 869315 w 1097915"/>
                <a:gd name="connsiteY38" fmla="*/ 57150 h 86359"/>
                <a:gd name="connsiteX39" fmla="*/ 910590 w 1097915"/>
                <a:gd name="connsiteY39" fmla="*/ 33655 h 86359"/>
                <a:gd name="connsiteX40" fmla="*/ 975360 w 1097915"/>
                <a:gd name="connsiteY40" fmla="*/ 0 h 86359"/>
                <a:gd name="connsiteX41" fmla="*/ 1040765 w 1097915"/>
                <a:gd name="connsiteY41" fmla="*/ 33655 h 86359"/>
                <a:gd name="connsiteX42" fmla="*/ 1082040 w 1097915"/>
                <a:gd name="connsiteY42" fmla="*/ 57150 h 86359"/>
                <a:gd name="connsiteX43" fmla="*/ 1097915 w 1097915"/>
                <a:gd name="connsiteY43" fmla="*/ 71755 h 86359"/>
                <a:gd name="connsiteX44" fmla="*/ 1082040 w 1097915"/>
                <a:gd name="connsiteY44" fmla="*/ 86360 h 8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7915" h="86359">
                  <a:moveTo>
                    <a:pt x="1082040" y="86360"/>
                  </a:moveTo>
                  <a:cubicBezTo>
                    <a:pt x="1048385" y="86360"/>
                    <a:pt x="1030605" y="67945"/>
                    <a:pt x="1016635" y="52705"/>
                  </a:cubicBezTo>
                  <a:cubicBezTo>
                    <a:pt x="1002665" y="37465"/>
                    <a:pt x="993775" y="29210"/>
                    <a:pt x="975360" y="29210"/>
                  </a:cubicBezTo>
                  <a:cubicBezTo>
                    <a:pt x="956945" y="29210"/>
                    <a:pt x="948055" y="37465"/>
                    <a:pt x="934085" y="52705"/>
                  </a:cubicBezTo>
                  <a:cubicBezTo>
                    <a:pt x="920115" y="67945"/>
                    <a:pt x="902970" y="86360"/>
                    <a:pt x="869315" y="86360"/>
                  </a:cubicBezTo>
                  <a:cubicBezTo>
                    <a:pt x="835660" y="86360"/>
                    <a:pt x="817880" y="67945"/>
                    <a:pt x="803910" y="52705"/>
                  </a:cubicBezTo>
                  <a:cubicBezTo>
                    <a:pt x="789940" y="37465"/>
                    <a:pt x="781050" y="29210"/>
                    <a:pt x="762635" y="29210"/>
                  </a:cubicBezTo>
                  <a:cubicBezTo>
                    <a:pt x="744220" y="29210"/>
                    <a:pt x="735330" y="37465"/>
                    <a:pt x="721360" y="52705"/>
                  </a:cubicBezTo>
                  <a:cubicBezTo>
                    <a:pt x="707390" y="67945"/>
                    <a:pt x="690245" y="86360"/>
                    <a:pt x="655955" y="86360"/>
                  </a:cubicBezTo>
                  <a:cubicBezTo>
                    <a:pt x="622300" y="86360"/>
                    <a:pt x="604520" y="67945"/>
                    <a:pt x="590550" y="52705"/>
                  </a:cubicBezTo>
                  <a:cubicBezTo>
                    <a:pt x="576580" y="37465"/>
                    <a:pt x="567690" y="29210"/>
                    <a:pt x="549275" y="29210"/>
                  </a:cubicBezTo>
                  <a:cubicBezTo>
                    <a:pt x="530860" y="29210"/>
                    <a:pt x="521970" y="37465"/>
                    <a:pt x="508000" y="52705"/>
                  </a:cubicBezTo>
                  <a:cubicBezTo>
                    <a:pt x="494030" y="67945"/>
                    <a:pt x="476885" y="86360"/>
                    <a:pt x="442595" y="86360"/>
                  </a:cubicBezTo>
                  <a:cubicBezTo>
                    <a:pt x="408305" y="86360"/>
                    <a:pt x="391160" y="67945"/>
                    <a:pt x="377190" y="52705"/>
                  </a:cubicBezTo>
                  <a:cubicBezTo>
                    <a:pt x="363220" y="37465"/>
                    <a:pt x="354330" y="29210"/>
                    <a:pt x="335915" y="29210"/>
                  </a:cubicBezTo>
                  <a:cubicBezTo>
                    <a:pt x="317500" y="29210"/>
                    <a:pt x="308610" y="37465"/>
                    <a:pt x="294640" y="52705"/>
                  </a:cubicBezTo>
                  <a:cubicBezTo>
                    <a:pt x="280670" y="67945"/>
                    <a:pt x="263525" y="86360"/>
                    <a:pt x="229235" y="86360"/>
                  </a:cubicBezTo>
                  <a:cubicBezTo>
                    <a:pt x="195580" y="86360"/>
                    <a:pt x="177800" y="67945"/>
                    <a:pt x="163830" y="52705"/>
                  </a:cubicBezTo>
                  <a:cubicBezTo>
                    <a:pt x="149860" y="37465"/>
                    <a:pt x="140970" y="29210"/>
                    <a:pt x="122555" y="29210"/>
                  </a:cubicBezTo>
                  <a:cubicBezTo>
                    <a:pt x="104140" y="29210"/>
                    <a:pt x="95250" y="37465"/>
                    <a:pt x="81280" y="52705"/>
                  </a:cubicBezTo>
                  <a:cubicBezTo>
                    <a:pt x="67310" y="67945"/>
                    <a:pt x="50165" y="86360"/>
                    <a:pt x="15875" y="86360"/>
                  </a:cubicBezTo>
                  <a:cubicBezTo>
                    <a:pt x="6985" y="86360"/>
                    <a:pt x="0" y="80010"/>
                    <a:pt x="0" y="71755"/>
                  </a:cubicBezTo>
                  <a:cubicBezTo>
                    <a:pt x="0" y="63500"/>
                    <a:pt x="6985" y="57150"/>
                    <a:pt x="15875" y="57150"/>
                  </a:cubicBezTo>
                  <a:cubicBezTo>
                    <a:pt x="34290" y="57150"/>
                    <a:pt x="43180" y="48895"/>
                    <a:pt x="57150" y="33655"/>
                  </a:cubicBezTo>
                  <a:cubicBezTo>
                    <a:pt x="71120" y="18415"/>
                    <a:pt x="88265" y="0"/>
                    <a:pt x="122555" y="0"/>
                  </a:cubicBezTo>
                  <a:cubicBezTo>
                    <a:pt x="156210" y="0"/>
                    <a:pt x="173990" y="18415"/>
                    <a:pt x="187960" y="33655"/>
                  </a:cubicBezTo>
                  <a:cubicBezTo>
                    <a:pt x="201930" y="48895"/>
                    <a:pt x="210820" y="57150"/>
                    <a:pt x="229235" y="57150"/>
                  </a:cubicBezTo>
                  <a:cubicBezTo>
                    <a:pt x="247650" y="57150"/>
                    <a:pt x="256540" y="48895"/>
                    <a:pt x="270510" y="33655"/>
                  </a:cubicBezTo>
                  <a:cubicBezTo>
                    <a:pt x="284480" y="18415"/>
                    <a:pt x="301625" y="0"/>
                    <a:pt x="335915" y="0"/>
                  </a:cubicBezTo>
                  <a:cubicBezTo>
                    <a:pt x="369570" y="0"/>
                    <a:pt x="387350" y="18415"/>
                    <a:pt x="401320" y="33655"/>
                  </a:cubicBezTo>
                  <a:cubicBezTo>
                    <a:pt x="415290" y="48895"/>
                    <a:pt x="424180" y="57150"/>
                    <a:pt x="442595" y="57150"/>
                  </a:cubicBezTo>
                  <a:cubicBezTo>
                    <a:pt x="461010" y="57150"/>
                    <a:pt x="469900" y="48895"/>
                    <a:pt x="483870" y="33655"/>
                  </a:cubicBezTo>
                  <a:cubicBezTo>
                    <a:pt x="497840" y="18415"/>
                    <a:pt x="514985" y="0"/>
                    <a:pt x="549275" y="0"/>
                  </a:cubicBezTo>
                  <a:cubicBezTo>
                    <a:pt x="582930" y="0"/>
                    <a:pt x="600710" y="18415"/>
                    <a:pt x="614680" y="33655"/>
                  </a:cubicBezTo>
                  <a:cubicBezTo>
                    <a:pt x="628650" y="48895"/>
                    <a:pt x="637540" y="57150"/>
                    <a:pt x="655955" y="57150"/>
                  </a:cubicBezTo>
                  <a:cubicBezTo>
                    <a:pt x="674370" y="57150"/>
                    <a:pt x="683260" y="48895"/>
                    <a:pt x="697230" y="33655"/>
                  </a:cubicBezTo>
                  <a:cubicBezTo>
                    <a:pt x="711200" y="18415"/>
                    <a:pt x="728345" y="0"/>
                    <a:pt x="762635" y="0"/>
                  </a:cubicBezTo>
                  <a:cubicBezTo>
                    <a:pt x="796290" y="0"/>
                    <a:pt x="814070" y="18415"/>
                    <a:pt x="828040" y="33655"/>
                  </a:cubicBezTo>
                  <a:cubicBezTo>
                    <a:pt x="842010" y="48895"/>
                    <a:pt x="850900" y="57150"/>
                    <a:pt x="869315" y="57150"/>
                  </a:cubicBezTo>
                  <a:cubicBezTo>
                    <a:pt x="887730" y="57150"/>
                    <a:pt x="896620" y="48895"/>
                    <a:pt x="910590" y="33655"/>
                  </a:cubicBezTo>
                  <a:cubicBezTo>
                    <a:pt x="924560" y="18415"/>
                    <a:pt x="941705" y="0"/>
                    <a:pt x="975360" y="0"/>
                  </a:cubicBezTo>
                  <a:cubicBezTo>
                    <a:pt x="1009015" y="0"/>
                    <a:pt x="1026795" y="18415"/>
                    <a:pt x="1040765" y="33655"/>
                  </a:cubicBezTo>
                  <a:cubicBezTo>
                    <a:pt x="1054735" y="48895"/>
                    <a:pt x="1063625" y="57150"/>
                    <a:pt x="1082040" y="57150"/>
                  </a:cubicBezTo>
                  <a:cubicBezTo>
                    <a:pt x="1090930" y="57150"/>
                    <a:pt x="1097915" y="63500"/>
                    <a:pt x="1097915" y="71755"/>
                  </a:cubicBezTo>
                  <a:cubicBezTo>
                    <a:pt x="1097915" y="80010"/>
                    <a:pt x="1090930" y="86360"/>
                    <a:pt x="1082040" y="86360"/>
                  </a:cubicBezTo>
                  <a:close/>
                </a:path>
              </a:pathLst>
            </a:custGeom>
            <a:grpFill/>
            <a:ln w="6350" cap="flat">
              <a:noFill/>
              <a:prstDash val="solid"/>
              <a:miter/>
            </a:ln>
          </p:spPr>
          <p:txBody>
            <a:bodyPr rtlCol="0" anchor="ctr">
              <a:noAutofit/>
            </a:bodyPr>
            <a:lstStyle/>
            <a:p>
              <a:endParaRPr lang="zh-CN" altLang="en-US"/>
            </a:p>
          </p:txBody>
        </p:sp>
      </p:grpSp>
      <p:grpSp>
        <p:nvGrpSpPr>
          <p:cNvPr id="31" name="组合 30">
            <a:extLst>
              <a:ext uri="{FF2B5EF4-FFF2-40B4-BE49-F238E27FC236}">
                <a16:creationId xmlns:a16="http://schemas.microsoft.com/office/drawing/2014/main" id="{43984BA3-B1B6-5FA8-C1FE-C1DA88ED9BE1}"/>
              </a:ext>
            </a:extLst>
          </p:cNvPr>
          <p:cNvGrpSpPr/>
          <p:nvPr/>
        </p:nvGrpSpPr>
        <p:grpSpPr>
          <a:xfrm>
            <a:off x="9758153" y="1526133"/>
            <a:ext cx="1792715" cy="984840"/>
            <a:chOff x="7259320" y="2209800"/>
            <a:chExt cx="2959100" cy="1625600"/>
          </a:xfrm>
          <a:solidFill>
            <a:schemeClr val="accent3"/>
          </a:solidFill>
        </p:grpSpPr>
        <p:sp>
          <p:nvSpPr>
            <p:cNvPr id="32" name="椭圆 31">
              <a:extLst>
                <a:ext uri="{FF2B5EF4-FFF2-40B4-BE49-F238E27FC236}">
                  <a16:creationId xmlns:a16="http://schemas.microsoft.com/office/drawing/2014/main" id="{B107C3D0-CBCC-F39E-13D7-260AB2A4C610}"/>
                </a:ext>
              </a:extLst>
            </p:cNvPr>
            <p:cNvSpPr/>
            <p:nvPr/>
          </p:nvSpPr>
          <p:spPr>
            <a:xfrm>
              <a:off x="7259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 name="椭圆 32">
              <a:extLst>
                <a:ext uri="{FF2B5EF4-FFF2-40B4-BE49-F238E27FC236}">
                  <a16:creationId xmlns:a16="http://schemas.microsoft.com/office/drawing/2014/main" id="{32802BC7-7CCB-4EBE-E504-79AE0D8EE59F}"/>
                </a:ext>
              </a:extLst>
            </p:cNvPr>
            <p:cNvSpPr/>
            <p:nvPr/>
          </p:nvSpPr>
          <p:spPr>
            <a:xfrm>
              <a:off x="7449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4" name="椭圆 33">
              <a:extLst>
                <a:ext uri="{FF2B5EF4-FFF2-40B4-BE49-F238E27FC236}">
                  <a16:creationId xmlns:a16="http://schemas.microsoft.com/office/drawing/2014/main" id="{0C7C1A6A-092D-EEA6-155D-90F4993C012E}"/>
                </a:ext>
              </a:extLst>
            </p:cNvPr>
            <p:cNvSpPr/>
            <p:nvPr/>
          </p:nvSpPr>
          <p:spPr>
            <a:xfrm>
              <a:off x="7640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5" name="椭圆 34">
              <a:extLst>
                <a:ext uri="{FF2B5EF4-FFF2-40B4-BE49-F238E27FC236}">
                  <a16:creationId xmlns:a16="http://schemas.microsoft.com/office/drawing/2014/main" id="{B4E0FDF2-B1BE-60D5-BC15-5A32BDF911A9}"/>
                </a:ext>
              </a:extLst>
            </p:cNvPr>
            <p:cNvSpPr/>
            <p:nvPr/>
          </p:nvSpPr>
          <p:spPr>
            <a:xfrm>
              <a:off x="7830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6" name="椭圆 35">
              <a:extLst>
                <a:ext uri="{FF2B5EF4-FFF2-40B4-BE49-F238E27FC236}">
                  <a16:creationId xmlns:a16="http://schemas.microsoft.com/office/drawing/2014/main" id="{BD1CC568-68F4-4DD1-7981-296EEC73496A}"/>
                </a:ext>
              </a:extLst>
            </p:cNvPr>
            <p:cNvSpPr/>
            <p:nvPr/>
          </p:nvSpPr>
          <p:spPr>
            <a:xfrm>
              <a:off x="8021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7" name="椭圆 36">
              <a:extLst>
                <a:ext uri="{FF2B5EF4-FFF2-40B4-BE49-F238E27FC236}">
                  <a16:creationId xmlns:a16="http://schemas.microsoft.com/office/drawing/2014/main" id="{B9A995FB-3034-8492-C6B0-46AB93DC1E12}"/>
                </a:ext>
              </a:extLst>
            </p:cNvPr>
            <p:cNvSpPr/>
            <p:nvPr/>
          </p:nvSpPr>
          <p:spPr>
            <a:xfrm>
              <a:off x="8211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8" name="椭圆 37">
              <a:extLst>
                <a:ext uri="{FF2B5EF4-FFF2-40B4-BE49-F238E27FC236}">
                  <a16:creationId xmlns:a16="http://schemas.microsoft.com/office/drawing/2014/main" id="{45842282-C607-FD7F-60F4-243FDADD01C0}"/>
                </a:ext>
              </a:extLst>
            </p:cNvPr>
            <p:cNvSpPr/>
            <p:nvPr/>
          </p:nvSpPr>
          <p:spPr>
            <a:xfrm>
              <a:off x="8402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9" name="椭圆 38">
              <a:extLst>
                <a:ext uri="{FF2B5EF4-FFF2-40B4-BE49-F238E27FC236}">
                  <a16:creationId xmlns:a16="http://schemas.microsoft.com/office/drawing/2014/main" id="{BC768735-9CA5-A021-E076-EE9C345BA624}"/>
                </a:ext>
              </a:extLst>
            </p:cNvPr>
            <p:cNvSpPr/>
            <p:nvPr/>
          </p:nvSpPr>
          <p:spPr>
            <a:xfrm>
              <a:off x="8592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0" name="椭圆 39">
              <a:extLst>
                <a:ext uri="{FF2B5EF4-FFF2-40B4-BE49-F238E27FC236}">
                  <a16:creationId xmlns:a16="http://schemas.microsoft.com/office/drawing/2014/main" id="{16F41545-7466-CDF3-C923-4202C149E5BA}"/>
                </a:ext>
              </a:extLst>
            </p:cNvPr>
            <p:cNvSpPr/>
            <p:nvPr/>
          </p:nvSpPr>
          <p:spPr>
            <a:xfrm>
              <a:off x="8783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1" name="椭圆 40">
              <a:extLst>
                <a:ext uri="{FF2B5EF4-FFF2-40B4-BE49-F238E27FC236}">
                  <a16:creationId xmlns:a16="http://schemas.microsoft.com/office/drawing/2014/main" id="{6CA5BE4D-CADB-A778-C5A9-C01482D734E5}"/>
                </a:ext>
              </a:extLst>
            </p:cNvPr>
            <p:cNvSpPr/>
            <p:nvPr/>
          </p:nvSpPr>
          <p:spPr>
            <a:xfrm>
              <a:off x="8973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2" name="椭圆 41">
              <a:extLst>
                <a:ext uri="{FF2B5EF4-FFF2-40B4-BE49-F238E27FC236}">
                  <a16:creationId xmlns:a16="http://schemas.microsoft.com/office/drawing/2014/main" id="{D48BEAF2-CD51-6FB3-D644-4690512F4E79}"/>
                </a:ext>
              </a:extLst>
            </p:cNvPr>
            <p:cNvSpPr/>
            <p:nvPr/>
          </p:nvSpPr>
          <p:spPr>
            <a:xfrm>
              <a:off x="9164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3" name="椭圆 42">
              <a:extLst>
                <a:ext uri="{FF2B5EF4-FFF2-40B4-BE49-F238E27FC236}">
                  <a16:creationId xmlns:a16="http://schemas.microsoft.com/office/drawing/2014/main" id="{FEE3977B-38D2-A0A4-D768-771D808A4693}"/>
                </a:ext>
              </a:extLst>
            </p:cNvPr>
            <p:cNvSpPr/>
            <p:nvPr/>
          </p:nvSpPr>
          <p:spPr>
            <a:xfrm>
              <a:off x="9354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4" name="椭圆 43">
              <a:extLst>
                <a:ext uri="{FF2B5EF4-FFF2-40B4-BE49-F238E27FC236}">
                  <a16:creationId xmlns:a16="http://schemas.microsoft.com/office/drawing/2014/main" id="{70E5FD68-B6A9-CD6A-7F0A-C819D1EEE181}"/>
                </a:ext>
              </a:extLst>
            </p:cNvPr>
            <p:cNvSpPr/>
            <p:nvPr/>
          </p:nvSpPr>
          <p:spPr>
            <a:xfrm>
              <a:off x="9545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5" name="椭圆 44">
              <a:extLst>
                <a:ext uri="{FF2B5EF4-FFF2-40B4-BE49-F238E27FC236}">
                  <a16:creationId xmlns:a16="http://schemas.microsoft.com/office/drawing/2014/main" id="{A6784D41-0DEE-A5D3-E57B-DA12674FFA93}"/>
                </a:ext>
              </a:extLst>
            </p:cNvPr>
            <p:cNvSpPr/>
            <p:nvPr/>
          </p:nvSpPr>
          <p:spPr>
            <a:xfrm>
              <a:off x="9735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6" name="椭圆 45">
              <a:extLst>
                <a:ext uri="{FF2B5EF4-FFF2-40B4-BE49-F238E27FC236}">
                  <a16:creationId xmlns:a16="http://schemas.microsoft.com/office/drawing/2014/main" id="{01E5DF5D-2F25-EABB-2EF4-204444E8BA99}"/>
                </a:ext>
              </a:extLst>
            </p:cNvPr>
            <p:cNvSpPr/>
            <p:nvPr/>
          </p:nvSpPr>
          <p:spPr>
            <a:xfrm>
              <a:off x="9926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7" name="椭圆 46">
              <a:extLst>
                <a:ext uri="{FF2B5EF4-FFF2-40B4-BE49-F238E27FC236}">
                  <a16:creationId xmlns:a16="http://schemas.microsoft.com/office/drawing/2014/main" id="{0C86A674-0BCA-4F18-9271-9C576E82CEBB}"/>
                </a:ext>
              </a:extLst>
            </p:cNvPr>
            <p:cNvSpPr/>
            <p:nvPr/>
          </p:nvSpPr>
          <p:spPr>
            <a:xfrm>
              <a:off x="10116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8" name="椭圆 47">
              <a:extLst>
                <a:ext uri="{FF2B5EF4-FFF2-40B4-BE49-F238E27FC236}">
                  <a16:creationId xmlns:a16="http://schemas.microsoft.com/office/drawing/2014/main" id="{52A00CE9-3557-3EF1-6865-EE22D7E333BE}"/>
                </a:ext>
              </a:extLst>
            </p:cNvPr>
            <p:cNvSpPr/>
            <p:nvPr/>
          </p:nvSpPr>
          <p:spPr>
            <a:xfrm>
              <a:off x="7259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9" name="椭圆 48">
              <a:extLst>
                <a:ext uri="{FF2B5EF4-FFF2-40B4-BE49-F238E27FC236}">
                  <a16:creationId xmlns:a16="http://schemas.microsoft.com/office/drawing/2014/main" id="{2C03B78B-2F03-AEAC-5A6D-056B24802A6D}"/>
                </a:ext>
              </a:extLst>
            </p:cNvPr>
            <p:cNvSpPr/>
            <p:nvPr/>
          </p:nvSpPr>
          <p:spPr>
            <a:xfrm>
              <a:off x="7449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0" name="椭圆 49">
              <a:extLst>
                <a:ext uri="{FF2B5EF4-FFF2-40B4-BE49-F238E27FC236}">
                  <a16:creationId xmlns:a16="http://schemas.microsoft.com/office/drawing/2014/main" id="{DEAA2574-B4DA-74B2-553D-15D511C99C99}"/>
                </a:ext>
              </a:extLst>
            </p:cNvPr>
            <p:cNvSpPr/>
            <p:nvPr/>
          </p:nvSpPr>
          <p:spPr>
            <a:xfrm>
              <a:off x="7640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1" name="椭圆 50">
              <a:extLst>
                <a:ext uri="{FF2B5EF4-FFF2-40B4-BE49-F238E27FC236}">
                  <a16:creationId xmlns:a16="http://schemas.microsoft.com/office/drawing/2014/main" id="{465D1AA1-EC24-001A-76C8-139AB905BED5}"/>
                </a:ext>
              </a:extLst>
            </p:cNvPr>
            <p:cNvSpPr/>
            <p:nvPr/>
          </p:nvSpPr>
          <p:spPr>
            <a:xfrm>
              <a:off x="7830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2" name="椭圆 51">
              <a:extLst>
                <a:ext uri="{FF2B5EF4-FFF2-40B4-BE49-F238E27FC236}">
                  <a16:creationId xmlns:a16="http://schemas.microsoft.com/office/drawing/2014/main" id="{2FB171A3-094D-CB1A-3742-6A6D48C1E61A}"/>
                </a:ext>
              </a:extLst>
            </p:cNvPr>
            <p:cNvSpPr/>
            <p:nvPr/>
          </p:nvSpPr>
          <p:spPr>
            <a:xfrm>
              <a:off x="8021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3" name="椭圆 52">
              <a:extLst>
                <a:ext uri="{FF2B5EF4-FFF2-40B4-BE49-F238E27FC236}">
                  <a16:creationId xmlns:a16="http://schemas.microsoft.com/office/drawing/2014/main" id="{3BD2FF65-A5DE-309C-2790-AF98AD9AA87C}"/>
                </a:ext>
              </a:extLst>
            </p:cNvPr>
            <p:cNvSpPr/>
            <p:nvPr/>
          </p:nvSpPr>
          <p:spPr>
            <a:xfrm>
              <a:off x="8211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4" name="椭圆 53">
              <a:extLst>
                <a:ext uri="{FF2B5EF4-FFF2-40B4-BE49-F238E27FC236}">
                  <a16:creationId xmlns:a16="http://schemas.microsoft.com/office/drawing/2014/main" id="{1DFB0D39-19B3-68A0-04AB-8084160E499F}"/>
                </a:ext>
              </a:extLst>
            </p:cNvPr>
            <p:cNvSpPr/>
            <p:nvPr/>
          </p:nvSpPr>
          <p:spPr>
            <a:xfrm>
              <a:off x="8402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5" name="椭圆 54">
              <a:extLst>
                <a:ext uri="{FF2B5EF4-FFF2-40B4-BE49-F238E27FC236}">
                  <a16:creationId xmlns:a16="http://schemas.microsoft.com/office/drawing/2014/main" id="{AF767DED-EF97-F11D-34A7-BE7549D85D43}"/>
                </a:ext>
              </a:extLst>
            </p:cNvPr>
            <p:cNvSpPr/>
            <p:nvPr/>
          </p:nvSpPr>
          <p:spPr>
            <a:xfrm>
              <a:off x="8592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6" name="椭圆 55">
              <a:extLst>
                <a:ext uri="{FF2B5EF4-FFF2-40B4-BE49-F238E27FC236}">
                  <a16:creationId xmlns:a16="http://schemas.microsoft.com/office/drawing/2014/main" id="{3AE715BE-37B2-1604-C9CD-59DA425A1DFB}"/>
                </a:ext>
              </a:extLst>
            </p:cNvPr>
            <p:cNvSpPr/>
            <p:nvPr/>
          </p:nvSpPr>
          <p:spPr>
            <a:xfrm>
              <a:off x="8783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7" name="椭圆 56">
              <a:extLst>
                <a:ext uri="{FF2B5EF4-FFF2-40B4-BE49-F238E27FC236}">
                  <a16:creationId xmlns:a16="http://schemas.microsoft.com/office/drawing/2014/main" id="{96C6E719-0765-B659-F034-FE7A74E7E880}"/>
                </a:ext>
              </a:extLst>
            </p:cNvPr>
            <p:cNvSpPr/>
            <p:nvPr/>
          </p:nvSpPr>
          <p:spPr>
            <a:xfrm>
              <a:off x="8973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8" name="椭圆 57">
              <a:extLst>
                <a:ext uri="{FF2B5EF4-FFF2-40B4-BE49-F238E27FC236}">
                  <a16:creationId xmlns:a16="http://schemas.microsoft.com/office/drawing/2014/main" id="{021B476F-0DF5-4FA9-6CBF-4114F748F93F}"/>
                </a:ext>
              </a:extLst>
            </p:cNvPr>
            <p:cNvSpPr/>
            <p:nvPr/>
          </p:nvSpPr>
          <p:spPr>
            <a:xfrm>
              <a:off x="9164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9" name="椭圆 58">
              <a:extLst>
                <a:ext uri="{FF2B5EF4-FFF2-40B4-BE49-F238E27FC236}">
                  <a16:creationId xmlns:a16="http://schemas.microsoft.com/office/drawing/2014/main" id="{3296C3DC-3079-DD40-F921-720534255976}"/>
                </a:ext>
              </a:extLst>
            </p:cNvPr>
            <p:cNvSpPr/>
            <p:nvPr/>
          </p:nvSpPr>
          <p:spPr>
            <a:xfrm>
              <a:off x="9354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0" name="椭圆 59">
              <a:extLst>
                <a:ext uri="{FF2B5EF4-FFF2-40B4-BE49-F238E27FC236}">
                  <a16:creationId xmlns:a16="http://schemas.microsoft.com/office/drawing/2014/main" id="{5DB7A90C-4F29-B891-BE39-055311B54827}"/>
                </a:ext>
              </a:extLst>
            </p:cNvPr>
            <p:cNvSpPr/>
            <p:nvPr/>
          </p:nvSpPr>
          <p:spPr>
            <a:xfrm>
              <a:off x="9545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1" name="椭圆 60">
              <a:extLst>
                <a:ext uri="{FF2B5EF4-FFF2-40B4-BE49-F238E27FC236}">
                  <a16:creationId xmlns:a16="http://schemas.microsoft.com/office/drawing/2014/main" id="{A129034A-F27E-9EA0-5659-37A8C6E7B1AC}"/>
                </a:ext>
              </a:extLst>
            </p:cNvPr>
            <p:cNvSpPr/>
            <p:nvPr/>
          </p:nvSpPr>
          <p:spPr>
            <a:xfrm>
              <a:off x="9735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2" name="椭圆 61">
              <a:extLst>
                <a:ext uri="{FF2B5EF4-FFF2-40B4-BE49-F238E27FC236}">
                  <a16:creationId xmlns:a16="http://schemas.microsoft.com/office/drawing/2014/main" id="{1A14FD3E-EB32-3A4B-3CB3-747DA5BAA562}"/>
                </a:ext>
              </a:extLst>
            </p:cNvPr>
            <p:cNvSpPr/>
            <p:nvPr/>
          </p:nvSpPr>
          <p:spPr>
            <a:xfrm>
              <a:off x="9926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3" name="椭圆 62">
              <a:extLst>
                <a:ext uri="{FF2B5EF4-FFF2-40B4-BE49-F238E27FC236}">
                  <a16:creationId xmlns:a16="http://schemas.microsoft.com/office/drawing/2014/main" id="{795E3633-4EAE-1568-F2C0-42F3C69E5353}"/>
                </a:ext>
              </a:extLst>
            </p:cNvPr>
            <p:cNvSpPr/>
            <p:nvPr/>
          </p:nvSpPr>
          <p:spPr>
            <a:xfrm>
              <a:off x="10116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4" name="椭圆 63">
              <a:extLst>
                <a:ext uri="{FF2B5EF4-FFF2-40B4-BE49-F238E27FC236}">
                  <a16:creationId xmlns:a16="http://schemas.microsoft.com/office/drawing/2014/main" id="{A6E32D3D-74B1-A2B1-4551-05C7C401D181}"/>
                </a:ext>
              </a:extLst>
            </p:cNvPr>
            <p:cNvSpPr/>
            <p:nvPr/>
          </p:nvSpPr>
          <p:spPr>
            <a:xfrm>
              <a:off x="7259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5" name="椭圆 64">
              <a:extLst>
                <a:ext uri="{FF2B5EF4-FFF2-40B4-BE49-F238E27FC236}">
                  <a16:creationId xmlns:a16="http://schemas.microsoft.com/office/drawing/2014/main" id="{D7B99B39-D1AA-3535-CAD8-1C78AEC657E8}"/>
                </a:ext>
              </a:extLst>
            </p:cNvPr>
            <p:cNvSpPr/>
            <p:nvPr/>
          </p:nvSpPr>
          <p:spPr>
            <a:xfrm>
              <a:off x="7449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6" name="椭圆 65">
              <a:extLst>
                <a:ext uri="{FF2B5EF4-FFF2-40B4-BE49-F238E27FC236}">
                  <a16:creationId xmlns:a16="http://schemas.microsoft.com/office/drawing/2014/main" id="{515B2807-2EC1-7B00-93C9-3D9EA605FEBA}"/>
                </a:ext>
              </a:extLst>
            </p:cNvPr>
            <p:cNvSpPr/>
            <p:nvPr/>
          </p:nvSpPr>
          <p:spPr>
            <a:xfrm>
              <a:off x="7640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7" name="椭圆 66">
              <a:extLst>
                <a:ext uri="{FF2B5EF4-FFF2-40B4-BE49-F238E27FC236}">
                  <a16:creationId xmlns:a16="http://schemas.microsoft.com/office/drawing/2014/main" id="{5943A799-3DCB-3370-A83C-7A75BB700E0B}"/>
                </a:ext>
              </a:extLst>
            </p:cNvPr>
            <p:cNvSpPr/>
            <p:nvPr/>
          </p:nvSpPr>
          <p:spPr>
            <a:xfrm>
              <a:off x="7830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8" name="椭圆 67">
              <a:extLst>
                <a:ext uri="{FF2B5EF4-FFF2-40B4-BE49-F238E27FC236}">
                  <a16:creationId xmlns:a16="http://schemas.microsoft.com/office/drawing/2014/main" id="{512A67F4-4F20-2480-5B3A-D250C2E62C39}"/>
                </a:ext>
              </a:extLst>
            </p:cNvPr>
            <p:cNvSpPr/>
            <p:nvPr/>
          </p:nvSpPr>
          <p:spPr>
            <a:xfrm>
              <a:off x="8021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9" name="椭圆 68">
              <a:extLst>
                <a:ext uri="{FF2B5EF4-FFF2-40B4-BE49-F238E27FC236}">
                  <a16:creationId xmlns:a16="http://schemas.microsoft.com/office/drawing/2014/main" id="{0EE4CDAA-31CA-E26C-75FF-F8A254F8051E}"/>
                </a:ext>
              </a:extLst>
            </p:cNvPr>
            <p:cNvSpPr/>
            <p:nvPr/>
          </p:nvSpPr>
          <p:spPr>
            <a:xfrm>
              <a:off x="8211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0" name="椭圆 69">
              <a:extLst>
                <a:ext uri="{FF2B5EF4-FFF2-40B4-BE49-F238E27FC236}">
                  <a16:creationId xmlns:a16="http://schemas.microsoft.com/office/drawing/2014/main" id="{5BC2F807-96C4-4D5F-67B4-432D92CB11A4}"/>
                </a:ext>
              </a:extLst>
            </p:cNvPr>
            <p:cNvSpPr/>
            <p:nvPr/>
          </p:nvSpPr>
          <p:spPr>
            <a:xfrm>
              <a:off x="8402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1" name="椭圆 70">
              <a:extLst>
                <a:ext uri="{FF2B5EF4-FFF2-40B4-BE49-F238E27FC236}">
                  <a16:creationId xmlns:a16="http://schemas.microsoft.com/office/drawing/2014/main" id="{08E8D34A-C2FA-F06A-2D2C-624ED27A3224}"/>
                </a:ext>
              </a:extLst>
            </p:cNvPr>
            <p:cNvSpPr/>
            <p:nvPr/>
          </p:nvSpPr>
          <p:spPr>
            <a:xfrm>
              <a:off x="8592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2" name="椭圆 71">
              <a:extLst>
                <a:ext uri="{FF2B5EF4-FFF2-40B4-BE49-F238E27FC236}">
                  <a16:creationId xmlns:a16="http://schemas.microsoft.com/office/drawing/2014/main" id="{4C0F7705-F98B-7D7C-34B5-F52F19F5ED43}"/>
                </a:ext>
              </a:extLst>
            </p:cNvPr>
            <p:cNvSpPr/>
            <p:nvPr/>
          </p:nvSpPr>
          <p:spPr>
            <a:xfrm>
              <a:off x="8783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3" name="椭圆 72">
              <a:extLst>
                <a:ext uri="{FF2B5EF4-FFF2-40B4-BE49-F238E27FC236}">
                  <a16:creationId xmlns:a16="http://schemas.microsoft.com/office/drawing/2014/main" id="{90702F7E-BDDA-9C01-D0A0-2552372BCAD2}"/>
                </a:ext>
              </a:extLst>
            </p:cNvPr>
            <p:cNvSpPr/>
            <p:nvPr/>
          </p:nvSpPr>
          <p:spPr>
            <a:xfrm>
              <a:off x="8973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4" name="椭圆 73">
              <a:extLst>
                <a:ext uri="{FF2B5EF4-FFF2-40B4-BE49-F238E27FC236}">
                  <a16:creationId xmlns:a16="http://schemas.microsoft.com/office/drawing/2014/main" id="{B6A7BA9F-A528-E423-19B3-C5E781C70626}"/>
                </a:ext>
              </a:extLst>
            </p:cNvPr>
            <p:cNvSpPr/>
            <p:nvPr/>
          </p:nvSpPr>
          <p:spPr>
            <a:xfrm>
              <a:off x="9164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5" name="椭圆 74">
              <a:extLst>
                <a:ext uri="{FF2B5EF4-FFF2-40B4-BE49-F238E27FC236}">
                  <a16:creationId xmlns:a16="http://schemas.microsoft.com/office/drawing/2014/main" id="{95BF6A8F-7618-DFA2-41CB-C38B7E7FDD6A}"/>
                </a:ext>
              </a:extLst>
            </p:cNvPr>
            <p:cNvSpPr/>
            <p:nvPr/>
          </p:nvSpPr>
          <p:spPr>
            <a:xfrm>
              <a:off x="9354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6" name="椭圆 75">
              <a:extLst>
                <a:ext uri="{FF2B5EF4-FFF2-40B4-BE49-F238E27FC236}">
                  <a16:creationId xmlns:a16="http://schemas.microsoft.com/office/drawing/2014/main" id="{52AA22C1-CF6E-36BA-47EF-6E8EF4BC279F}"/>
                </a:ext>
              </a:extLst>
            </p:cNvPr>
            <p:cNvSpPr/>
            <p:nvPr/>
          </p:nvSpPr>
          <p:spPr>
            <a:xfrm>
              <a:off x="9545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7" name="椭圆 76">
              <a:extLst>
                <a:ext uri="{FF2B5EF4-FFF2-40B4-BE49-F238E27FC236}">
                  <a16:creationId xmlns:a16="http://schemas.microsoft.com/office/drawing/2014/main" id="{F81EBB4A-D90F-1579-A7CC-C1005D9FCA4C}"/>
                </a:ext>
              </a:extLst>
            </p:cNvPr>
            <p:cNvSpPr/>
            <p:nvPr/>
          </p:nvSpPr>
          <p:spPr>
            <a:xfrm>
              <a:off x="9735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8" name="椭圆 77">
              <a:extLst>
                <a:ext uri="{FF2B5EF4-FFF2-40B4-BE49-F238E27FC236}">
                  <a16:creationId xmlns:a16="http://schemas.microsoft.com/office/drawing/2014/main" id="{AD08473C-3F76-7850-76AD-D8164781BFB6}"/>
                </a:ext>
              </a:extLst>
            </p:cNvPr>
            <p:cNvSpPr/>
            <p:nvPr/>
          </p:nvSpPr>
          <p:spPr>
            <a:xfrm>
              <a:off x="9926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9" name="椭圆 78">
              <a:extLst>
                <a:ext uri="{FF2B5EF4-FFF2-40B4-BE49-F238E27FC236}">
                  <a16:creationId xmlns:a16="http://schemas.microsoft.com/office/drawing/2014/main" id="{FC3F44B1-4102-ADBF-5217-09C414CE07FF}"/>
                </a:ext>
              </a:extLst>
            </p:cNvPr>
            <p:cNvSpPr/>
            <p:nvPr/>
          </p:nvSpPr>
          <p:spPr>
            <a:xfrm>
              <a:off x="10116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0" name="椭圆 79">
              <a:extLst>
                <a:ext uri="{FF2B5EF4-FFF2-40B4-BE49-F238E27FC236}">
                  <a16:creationId xmlns:a16="http://schemas.microsoft.com/office/drawing/2014/main" id="{9C1996B0-8FFB-F7B9-31E5-8E821746CF67}"/>
                </a:ext>
              </a:extLst>
            </p:cNvPr>
            <p:cNvSpPr/>
            <p:nvPr/>
          </p:nvSpPr>
          <p:spPr>
            <a:xfrm>
              <a:off x="7259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1" name="椭圆 80">
              <a:extLst>
                <a:ext uri="{FF2B5EF4-FFF2-40B4-BE49-F238E27FC236}">
                  <a16:creationId xmlns:a16="http://schemas.microsoft.com/office/drawing/2014/main" id="{36AC603F-B8A7-4111-291F-0D37F011B6FC}"/>
                </a:ext>
              </a:extLst>
            </p:cNvPr>
            <p:cNvSpPr/>
            <p:nvPr/>
          </p:nvSpPr>
          <p:spPr>
            <a:xfrm>
              <a:off x="7449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2" name="椭圆 81">
              <a:extLst>
                <a:ext uri="{FF2B5EF4-FFF2-40B4-BE49-F238E27FC236}">
                  <a16:creationId xmlns:a16="http://schemas.microsoft.com/office/drawing/2014/main" id="{61748E10-8B8F-BB0A-EC5D-0609BACB388D}"/>
                </a:ext>
              </a:extLst>
            </p:cNvPr>
            <p:cNvSpPr/>
            <p:nvPr/>
          </p:nvSpPr>
          <p:spPr>
            <a:xfrm>
              <a:off x="7640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3" name="椭圆 82">
              <a:extLst>
                <a:ext uri="{FF2B5EF4-FFF2-40B4-BE49-F238E27FC236}">
                  <a16:creationId xmlns:a16="http://schemas.microsoft.com/office/drawing/2014/main" id="{2F015717-E203-D904-EA57-F21334E1A3E9}"/>
                </a:ext>
              </a:extLst>
            </p:cNvPr>
            <p:cNvSpPr/>
            <p:nvPr/>
          </p:nvSpPr>
          <p:spPr>
            <a:xfrm>
              <a:off x="7830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4" name="椭圆 83">
              <a:extLst>
                <a:ext uri="{FF2B5EF4-FFF2-40B4-BE49-F238E27FC236}">
                  <a16:creationId xmlns:a16="http://schemas.microsoft.com/office/drawing/2014/main" id="{46FD65A2-54DC-79EE-ED2B-A8444C7C466F}"/>
                </a:ext>
              </a:extLst>
            </p:cNvPr>
            <p:cNvSpPr/>
            <p:nvPr/>
          </p:nvSpPr>
          <p:spPr>
            <a:xfrm>
              <a:off x="8021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5" name="椭圆 84">
              <a:extLst>
                <a:ext uri="{FF2B5EF4-FFF2-40B4-BE49-F238E27FC236}">
                  <a16:creationId xmlns:a16="http://schemas.microsoft.com/office/drawing/2014/main" id="{0EEEF07F-0127-051B-561E-20204BC77B33}"/>
                </a:ext>
              </a:extLst>
            </p:cNvPr>
            <p:cNvSpPr/>
            <p:nvPr/>
          </p:nvSpPr>
          <p:spPr>
            <a:xfrm>
              <a:off x="8211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6" name="椭圆 85">
              <a:extLst>
                <a:ext uri="{FF2B5EF4-FFF2-40B4-BE49-F238E27FC236}">
                  <a16:creationId xmlns:a16="http://schemas.microsoft.com/office/drawing/2014/main" id="{FAF010DB-3DBC-242E-D498-D89D8F554A5F}"/>
                </a:ext>
              </a:extLst>
            </p:cNvPr>
            <p:cNvSpPr/>
            <p:nvPr/>
          </p:nvSpPr>
          <p:spPr>
            <a:xfrm>
              <a:off x="8402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7" name="椭圆 86">
              <a:extLst>
                <a:ext uri="{FF2B5EF4-FFF2-40B4-BE49-F238E27FC236}">
                  <a16:creationId xmlns:a16="http://schemas.microsoft.com/office/drawing/2014/main" id="{C9579932-340C-A9CF-23D8-A5D01FD9808A}"/>
                </a:ext>
              </a:extLst>
            </p:cNvPr>
            <p:cNvSpPr/>
            <p:nvPr/>
          </p:nvSpPr>
          <p:spPr>
            <a:xfrm>
              <a:off x="8592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8" name="椭圆 87">
              <a:extLst>
                <a:ext uri="{FF2B5EF4-FFF2-40B4-BE49-F238E27FC236}">
                  <a16:creationId xmlns:a16="http://schemas.microsoft.com/office/drawing/2014/main" id="{76B56348-F7B2-C50F-7742-37A33427456F}"/>
                </a:ext>
              </a:extLst>
            </p:cNvPr>
            <p:cNvSpPr/>
            <p:nvPr/>
          </p:nvSpPr>
          <p:spPr>
            <a:xfrm>
              <a:off x="8783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9" name="椭圆 88">
              <a:extLst>
                <a:ext uri="{FF2B5EF4-FFF2-40B4-BE49-F238E27FC236}">
                  <a16:creationId xmlns:a16="http://schemas.microsoft.com/office/drawing/2014/main" id="{B032723E-ACFE-F16F-B5B9-359EDB8701F8}"/>
                </a:ext>
              </a:extLst>
            </p:cNvPr>
            <p:cNvSpPr/>
            <p:nvPr/>
          </p:nvSpPr>
          <p:spPr>
            <a:xfrm>
              <a:off x="8973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0" name="椭圆 89">
              <a:extLst>
                <a:ext uri="{FF2B5EF4-FFF2-40B4-BE49-F238E27FC236}">
                  <a16:creationId xmlns:a16="http://schemas.microsoft.com/office/drawing/2014/main" id="{FFCB9F2B-8CB9-A2CF-89B8-2C4CC162F0D6}"/>
                </a:ext>
              </a:extLst>
            </p:cNvPr>
            <p:cNvSpPr/>
            <p:nvPr/>
          </p:nvSpPr>
          <p:spPr>
            <a:xfrm>
              <a:off x="9164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1" name="椭圆 90">
              <a:extLst>
                <a:ext uri="{FF2B5EF4-FFF2-40B4-BE49-F238E27FC236}">
                  <a16:creationId xmlns:a16="http://schemas.microsoft.com/office/drawing/2014/main" id="{332846EA-C7D9-63F1-6594-2F91A1CD361A}"/>
                </a:ext>
              </a:extLst>
            </p:cNvPr>
            <p:cNvSpPr/>
            <p:nvPr/>
          </p:nvSpPr>
          <p:spPr>
            <a:xfrm>
              <a:off x="9354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2" name="椭圆 91">
              <a:extLst>
                <a:ext uri="{FF2B5EF4-FFF2-40B4-BE49-F238E27FC236}">
                  <a16:creationId xmlns:a16="http://schemas.microsoft.com/office/drawing/2014/main" id="{800873C1-5277-7135-4AB4-DA8D92BC7037}"/>
                </a:ext>
              </a:extLst>
            </p:cNvPr>
            <p:cNvSpPr/>
            <p:nvPr/>
          </p:nvSpPr>
          <p:spPr>
            <a:xfrm>
              <a:off x="9545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3" name="椭圆 92">
              <a:extLst>
                <a:ext uri="{FF2B5EF4-FFF2-40B4-BE49-F238E27FC236}">
                  <a16:creationId xmlns:a16="http://schemas.microsoft.com/office/drawing/2014/main" id="{EA0AAF1A-ED94-2983-0B09-7976ABEC3D1B}"/>
                </a:ext>
              </a:extLst>
            </p:cNvPr>
            <p:cNvSpPr/>
            <p:nvPr/>
          </p:nvSpPr>
          <p:spPr>
            <a:xfrm>
              <a:off x="9735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4" name="椭圆 93">
              <a:extLst>
                <a:ext uri="{FF2B5EF4-FFF2-40B4-BE49-F238E27FC236}">
                  <a16:creationId xmlns:a16="http://schemas.microsoft.com/office/drawing/2014/main" id="{0615F0EE-98EE-1F52-4D39-B668D431D843}"/>
                </a:ext>
              </a:extLst>
            </p:cNvPr>
            <p:cNvSpPr/>
            <p:nvPr/>
          </p:nvSpPr>
          <p:spPr>
            <a:xfrm>
              <a:off x="9926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5" name="椭圆 94">
              <a:extLst>
                <a:ext uri="{FF2B5EF4-FFF2-40B4-BE49-F238E27FC236}">
                  <a16:creationId xmlns:a16="http://schemas.microsoft.com/office/drawing/2014/main" id="{2E47C9B1-ADAD-9E39-8E5C-B2C5D19AA002}"/>
                </a:ext>
              </a:extLst>
            </p:cNvPr>
            <p:cNvSpPr/>
            <p:nvPr/>
          </p:nvSpPr>
          <p:spPr>
            <a:xfrm>
              <a:off x="10116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6" name="椭圆 95">
              <a:extLst>
                <a:ext uri="{FF2B5EF4-FFF2-40B4-BE49-F238E27FC236}">
                  <a16:creationId xmlns:a16="http://schemas.microsoft.com/office/drawing/2014/main" id="{18D592A8-578A-ED08-DEF9-9003B6669461}"/>
                </a:ext>
              </a:extLst>
            </p:cNvPr>
            <p:cNvSpPr/>
            <p:nvPr/>
          </p:nvSpPr>
          <p:spPr>
            <a:xfrm>
              <a:off x="7259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7" name="椭圆 96">
              <a:extLst>
                <a:ext uri="{FF2B5EF4-FFF2-40B4-BE49-F238E27FC236}">
                  <a16:creationId xmlns:a16="http://schemas.microsoft.com/office/drawing/2014/main" id="{FAD83F3B-FBE4-7AC0-F6BB-9427CE24624F}"/>
                </a:ext>
              </a:extLst>
            </p:cNvPr>
            <p:cNvSpPr/>
            <p:nvPr/>
          </p:nvSpPr>
          <p:spPr>
            <a:xfrm>
              <a:off x="7449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8" name="椭圆 97">
              <a:extLst>
                <a:ext uri="{FF2B5EF4-FFF2-40B4-BE49-F238E27FC236}">
                  <a16:creationId xmlns:a16="http://schemas.microsoft.com/office/drawing/2014/main" id="{8E227319-16CD-BB20-82FE-644C83C7AB99}"/>
                </a:ext>
              </a:extLst>
            </p:cNvPr>
            <p:cNvSpPr/>
            <p:nvPr/>
          </p:nvSpPr>
          <p:spPr>
            <a:xfrm>
              <a:off x="7640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9" name="椭圆 98">
              <a:extLst>
                <a:ext uri="{FF2B5EF4-FFF2-40B4-BE49-F238E27FC236}">
                  <a16:creationId xmlns:a16="http://schemas.microsoft.com/office/drawing/2014/main" id="{9FB09B8C-69EF-E17F-D4ED-124C55BC9570}"/>
                </a:ext>
              </a:extLst>
            </p:cNvPr>
            <p:cNvSpPr/>
            <p:nvPr/>
          </p:nvSpPr>
          <p:spPr>
            <a:xfrm>
              <a:off x="7830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0" name="椭圆 99">
              <a:extLst>
                <a:ext uri="{FF2B5EF4-FFF2-40B4-BE49-F238E27FC236}">
                  <a16:creationId xmlns:a16="http://schemas.microsoft.com/office/drawing/2014/main" id="{34B11899-F165-2629-E486-2F1D530BF1D6}"/>
                </a:ext>
              </a:extLst>
            </p:cNvPr>
            <p:cNvSpPr/>
            <p:nvPr/>
          </p:nvSpPr>
          <p:spPr>
            <a:xfrm>
              <a:off x="8021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1" name="椭圆 100">
              <a:extLst>
                <a:ext uri="{FF2B5EF4-FFF2-40B4-BE49-F238E27FC236}">
                  <a16:creationId xmlns:a16="http://schemas.microsoft.com/office/drawing/2014/main" id="{CD659E78-D967-7479-1B98-9481A4DD7AC0}"/>
                </a:ext>
              </a:extLst>
            </p:cNvPr>
            <p:cNvSpPr/>
            <p:nvPr/>
          </p:nvSpPr>
          <p:spPr>
            <a:xfrm>
              <a:off x="8211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2" name="椭圆 101">
              <a:extLst>
                <a:ext uri="{FF2B5EF4-FFF2-40B4-BE49-F238E27FC236}">
                  <a16:creationId xmlns:a16="http://schemas.microsoft.com/office/drawing/2014/main" id="{A1CC3C51-0B17-D2B7-6CD1-284925C84A3B}"/>
                </a:ext>
              </a:extLst>
            </p:cNvPr>
            <p:cNvSpPr/>
            <p:nvPr/>
          </p:nvSpPr>
          <p:spPr>
            <a:xfrm>
              <a:off x="8402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3" name="椭圆 102">
              <a:extLst>
                <a:ext uri="{FF2B5EF4-FFF2-40B4-BE49-F238E27FC236}">
                  <a16:creationId xmlns:a16="http://schemas.microsoft.com/office/drawing/2014/main" id="{99B713E4-0DDE-4A5D-926C-4DBCAF559606}"/>
                </a:ext>
              </a:extLst>
            </p:cNvPr>
            <p:cNvSpPr/>
            <p:nvPr/>
          </p:nvSpPr>
          <p:spPr>
            <a:xfrm>
              <a:off x="8592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4" name="椭圆 103">
              <a:extLst>
                <a:ext uri="{FF2B5EF4-FFF2-40B4-BE49-F238E27FC236}">
                  <a16:creationId xmlns:a16="http://schemas.microsoft.com/office/drawing/2014/main" id="{4674E95E-2800-CB7E-76FE-F1B2E1599C28}"/>
                </a:ext>
              </a:extLst>
            </p:cNvPr>
            <p:cNvSpPr/>
            <p:nvPr/>
          </p:nvSpPr>
          <p:spPr>
            <a:xfrm>
              <a:off x="8783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5" name="椭圆 104">
              <a:extLst>
                <a:ext uri="{FF2B5EF4-FFF2-40B4-BE49-F238E27FC236}">
                  <a16:creationId xmlns:a16="http://schemas.microsoft.com/office/drawing/2014/main" id="{A235E17D-1A4E-399E-6647-803AD450353D}"/>
                </a:ext>
              </a:extLst>
            </p:cNvPr>
            <p:cNvSpPr/>
            <p:nvPr/>
          </p:nvSpPr>
          <p:spPr>
            <a:xfrm>
              <a:off x="8973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6" name="椭圆 105">
              <a:extLst>
                <a:ext uri="{FF2B5EF4-FFF2-40B4-BE49-F238E27FC236}">
                  <a16:creationId xmlns:a16="http://schemas.microsoft.com/office/drawing/2014/main" id="{BD292433-3384-CBAB-EDD7-700F46CDB49B}"/>
                </a:ext>
              </a:extLst>
            </p:cNvPr>
            <p:cNvSpPr/>
            <p:nvPr/>
          </p:nvSpPr>
          <p:spPr>
            <a:xfrm>
              <a:off x="9164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7" name="椭圆 106">
              <a:extLst>
                <a:ext uri="{FF2B5EF4-FFF2-40B4-BE49-F238E27FC236}">
                  <a16:creationId xmlns:a16="http://schemas.microsoft.com/office/drawing/2014/main" id="{D9400961-53AA-17E9-EC4B-FF13C529F41A}"/>
                </a:ext>
              </a:extLst>
            </p:cNvPr>
            <p:cNvSpPr/>
            <p:nvPr/>
          </p:nvSpPr>
          <p:spPr>
            <a:xfrm>
              <a:off x="9354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8" name="椭圆 107">
              <a:extLst>
                <a:ext uri="{FF2B5EF4-FFF2-40B4-BE49-F238E27FC236}">
                  <a16:creationId xmlns:a16="http://schemas.microsoft.com/office/drawing/2014/main" id="{5C5A4ECB-62D2-5BBF-0E9C-22AA569C388F}"/>
                </a:ext>
              </a:extLst>
            </p:cNvPr>
            <p:cNvSpPr/>
            <p:nvPr/>
          </p:nvSpPr>
          <p:spPr>
            <a:xfrm>
              <a:off x="9545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9" name="椭圆 108">
              <a:extLst>
                <a:ext uri="{FF2B5EF4-FFF2-40B4-BE49-F238E27FC236}">
                  <a16:creationId xmlns:a16="http://schemas.microsoft.com/office/drawing/2014/main" id="{8114AFC5-21C6-97B8-A02E-FF1D323ED9E7}"/>
                </a:ext>
              </a:extLst>
            </p:cNvPr>
            <p:cNvSpPr/>
            <p:nvPr/>
          </p:nvSpPr>
          <p:spPr>
            <a:xfrm>
              <a:off x="9735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0" name="椭圆 109">
              <a:extLst>
                <a:ext uri="{FF2B5EF4-FFF2-40B4-BE49-F238E27FC236}">
                  <a16:creationId xmlns:a16="http://schemas.microsoft.com/office/drawing/2014/main" id="{5B70FB18-6966-F517-C347-82CD2B8A1E13}"/>
                </a:ext>
              </a:extLst>
            </p:cNvPr>
            <p:cNvSpPr/>
            <p:nvPr/>
          </p:nvSpPr>
          <p:spPr>
            <a:xfrm>
              <a:off x="9926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1" name="椭圆 110">
              <a:extLst>
                <a:ext uri="{FF2B5EF4-FFF2-40B4-BE49-F238E27FC236}">
                  <a16:creationId xmlns:a16="http://schemas.microsoft.com/office/drawing/2014/main" id="{AF744A9F-5055-D29C-F376-F4038069A463}"/>
                </a:ext>
              </a:extLst>
            </p:cNvPr>
            <p:cNvSpPr/>
            <p:nvPr/>
          </p:nvSpPr>
          <p:spPr>
            <a:xfrm>
              <a:off x="10116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2" name="椭圆 111">
              <a:extLst>
                <a:ext uri="{FF2B5EF4-FFF2-40B4-BE49-F238E27FC236}">
                  <a16:creationId xmlns:a16="http://schemas.microsoft.com/office/drawing/2014/main" id="{C22B2FD0-CD38-841D-A001-4B6CB08979D3}"/>
                </a:ext>
              </a:extLst>
            </p:cNvPr>
            <p:cNvSpPr/>
            <p:nvPr/>
          </p:nvSpPr>
          <p:spPr>
            <a:xfrm>
              <a:off x="7259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3" name="椭圆 112">
              <a:extLst>
                <a:ext uri="{FF2B5EF4-FFF2-40B4-BE49-F238E27FC236}">
                  <a16:creationId xmlns:a16="http://schemas.microsoft.com/office/drawing/2014/main" id="{F4B28FFB-3AFE-F6BA-751F-727915DAA180}"/>
                </a:ext>
              </a:extLst>
            </p:cNvPr>
            <p:cNvSpPr/>
            <p:nvPr/>
          </p:nvSpPr>
          <p:spPr>
            <a:xfrm>
              <a:off x="7449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4" name="椭圆 113">
              <a:extLst>
                <a:ext uri="{FF2B5EF4-FFF2-40B4-BE49-F238E27FC236}">
                  <a16:creationId xmlns:a16="http://schemas.microsoft.com/office/drawing/2014/main" id="{93828B08-E4A3-62B4-F209-0187DF76C091}"/>
                </a:ext>
              </a:extLst>
            </p:cNvPr>
            <p:cNvSpPr/>
            <p:nvPr/>
          </p:nvSpPr>
          <p:spPr>
            <a:xfrm>
              <a:off x="7640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5" name="椭圆 114">
              <a:extLst>
                <a:ext uri="{FF2B5EF4-FFF2-40B4-BE49-F238E27FC236}">
                  <a16:creationId xmlns:a16="http://schemas.microsoft.com/office/drawing/2014/main" id="{41C6B4A0-A001-376E-7B1B-7777140EBA17}"/>
                </a:ext>
              </a:extLst>
            </p:cNvPr>
            <p:cNvSpPr/>
            <p:nvPr/>
          </p:nvSpPr>
          <p:spPr>
            <a:xfrm>
              <a:off x="7830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6" name="椭圆 115">
              <a:extLst>
                <a:ext uri="{FF2B5EF4-FFF2-40B4-BE49-F238E27FC236}">
                  <a16:creationId xmlns:a16="http://schemas.microsoft.com/office/drawing/2014/main" id="{AB58E831-E3FB-83CD-6321-17F04FD69593}"/>
                </a:ext>
              </a:extLst>
            </p:cNvPr>
            <p:cNvSpPr/>
            <p:nvPr/>
          </p:nvSpPr>
          <p:spPr>
            <a:xfrm>
              <a:off x="8021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7" name="椭圆 116">
              <a:extLst>
                <a:ext uri="{FF2B5EF4-FFF2-40B4-BE49-F238E27FC236}">
                  <a16:creationId xmlns:a16="http://schemas.microsoft.com/office/drawing/2014/main" id="{E0D0607B-89D2-23DA-1D0E-1F6008DC06E9}"/>
                </a:ext>
              </a:extLst>
            </p:cNvPr>
            <p:cNvSpPr/>
            <p:nvPr/>
          </p:nvSpPr>
          <p:spPr>
            <a:xfrm>
              <a:off x="8211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8" name="椭圆 117">
              <a:extLst>
                <a:ext uri="{FF2B5EF4-FFF2-40B4-BE49-F238E27FC236}">
                  <a16:creationId xmlns:a16="http://schemas.microsoft.com/office/drawing/2014/main" id="{C2A8FAB5-66A5-CF4E-D42F-279631217D36}"/>
                </a:ext>
              </a:extLst>
            </p:cNvPr>
            <p:cNvSpPr/>
            <p:nvPr/>
          </p:nvSpPr>
          <p:spPr>
            <a:xfrm>
              <a:off x="8402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9" name="椭圆 118">
              <a:extLst>
                <a:ext uri="{FF2B5EF4-FFF2-40B4-BE49-F238E27FC236}">
                  <a16:creationId xmlns:a16="http://schemas.microsoft.com/office/drawing/2014/main" id="{59DF0908-84DB-35A6-DFC3-A0D3E8F551F1}"/>
                </a:ext>
              </a:extLst>
            </p:cNvPr>
            <p:cNvSpPr/>
            <p:nvPr/>
          </p:nvSpPr>
          <p:spPr>
            <a:xfrm>
              <a:off x="8592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0" name="椭圆 119">
              <a:extLst>
                <a:ext uri="{FF2B5EF4-FFF2-40B4-BE49-F238E27FC236}">
                  <a16:creationId xmlns:a16="http://schemas.microsoft.com/office/drawing/2014/main" id="{FFB02BF9-A0B8-DDFA-39E2-51DAD607C1F8}"/>
                </a:ext>
              </a:extLst>
            </p:cNvPr>
            <p:cNvSpPr/>
            <p:nvPr/>
          </p:nvSpPr>
          <p:spPr>
            <a:xfrm>
              <a:off x="8783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1" name="椭圆 120">
              <a:extLst>
                <a:ext uri="{FF2B5EF4-FFF2-40B4-BE49-F238E27FC236}">
                  <a16:creationId xmlns:a16="http://schemas.microsoft.com/office/drawing/2014/main" id="{5A653A5E-8EEB-FDCF-6B24-0831494273EE}"/>
                </a:ext>
              </a:extLst>
            </p:cNvPr>
            <p:cNvSpPr/>
            <p:nvPr/>
          </p:nvSpPr>
          <p:spPr>
            <a:xfrm>
              <a:off x="8973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2" name="椭圆 121">
              <a:extLst>
                <a:ext uri="{FF2B5EF4-FFF2-40B4-BE49-F238E27FC236}">
                  <a16:creationId xmlns:a16="http://schemas.microsoft.com/office/drawing/2014/main" id="{E9D04024-CF68-B932-D0C1-6FB65A3EFB24}"/>
                </a:ext>
              </a:extLst>
            </p:cNvPr>
            <p:cNvSpPr/>
            <p:nvPr/>
          </p:nvSpPr>
          <p:spPr>
            <a:xfrm>
              <a:off x="9164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3" name="椭圆 122">
              <a:extLst>
                <a:ext uri="{FF2B5EF4-FFF2-40B4-BE49-F238E27FC236}">
                  <a16:creationId xmlns:a16="http://schemas.microsoft.com/office/drawing/2014/main" id="{77D62BDB-7C3B-6F1D-0C98-F8D5479A71E5}"/>
                </a:ext>
              </a:extLst>
            </p:cNvPr>
            <p:cNvSpPr/>
            <p:nvPr/>
          </p:nvSpPr>
          <p:spPr>
            <a:xfrm>
              <a:off x="9354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4" name="椭圆 123">
              <a:extLst>
                <a:ext uri="{FF2B5EF4-FFF2-40B4-BE49-F238E27FC236}">
                  <a16:creationId xmlns:a16="http://schemas.microsoft.com/office/drawing/2014/main" id="{8692969D-BC2E-8AE4-9B11-1854BB1673F9}"/>
                </a:ext>
              </a:extLst>
            </p:cNvPr>
            <p:cNvSpPr/>
            <p:nvPr/>
          </p:nvSpPr>
          <p:spPr>
            <a:xfrm>
              <a:off x="9545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5" name="椭圆 124">
              <a:extLst>
                <a:ext uri="{FF2B5EF4-FFF2-40B4-BE49-F238E27FC236}">
                  <a16:creationId xmlns:a16="http://schemas.microsoft.com/office/drawing/2014/main" id="{B3C871E1-5CDC-F014-0ECD-0F2E12C73023}"/>
                </a:ext>
              </a:extLst>
            </p:cNvPr>
            <p:cNvSpPr/>
            <p:nvPr/>
          </p:nvSpPr>
          <p:spPr>
            <a:xfrm>
              <a:off x="9735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6" name="椭圆 125">
              <a:extLst>
                <a:ext uri="{FF2B5EF4-FFF2-40B4-BE49-F238E27FC236}">
                  <a16:creationId xmlns:a16="http://schemas.microsoft.com/office/drawing/2014/main" id="{E67A6B02-0A38-EAFA-3A0B-66EC6CCC3452}"/>
                </a:ext>
              </a:extLst>
            </p:cNvPr>
            <p:cNvSpPr/>
            <p:nvPr/>
          </p:nvSpPr>
          <p:spPr>
            <a:xfrm>
              <a:off x="9926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7" name="椭圆 126">
              <a:extLst>
                <a:ext uri="{FF2B5EF4-FFF2-40B4-BE49-F238E27FC236}">
                  <a16:creationId xmlns:a16="http://schemas.microsoft.com/office/drawing/2014/main" id="{5D7706A1-4379-ABF8-BECD-BE8AC9BB6F64}"/>
                </a:ext>
              </a:extLst>
            </p:cNvPr>
            <p:cNvSpPr/>
            <p:nvPr/>
          </p:nvSpPr>
          <p:spPr>
            <a:xfrm>
              <a:off x="10116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8" name="椭圆 127">
              <a:extLst>
                <a:ext uri="{FF2B5EF4-FFF2-40B4-BE49-F238E27FC236}">
                  <a16:creationId xmlns:a16="http://schemas.microsoft.com/office/drawing/2014/main" id="{F6004F13-5B5B-B9B3-2865-50CE30C0A553}"/>
                </a:ext>
              </a:extLst>
            </p:cNvPr>
            <p:cNvSpPr/>
            <p:nvPr/>
          </p:nvSpPr>
          <p:spPr>
            <a:xfrm>
              <a:off x="7259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9" name="椭圆 128">
              <a:extLst>
                <a:ext uri="{FF2B5EF4-FFF2-40B4-BE49-F238E27FC236}">
                  <a16:creationId xmlns:a16="http://schemas.microsoft.com/office/drawing/2014/main" id="{526F2947-87EF-BE8F-526E-DEA88CCFA1CB}"/>
                </a:ext>
              </a:extLst>
            </p:cNvPr>
            <p:cNvSpPr/>
            <p:nvPr/>
          </p:nvSpPr>
          <p:spPr>
            <a:xfrm>
              <a:off x="7449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0" name="椭圆 129">
              <a:extLst>
                <a:ext uri="{FF2B5EF4-FFF2-40B4-BE49-F238E27FC236}">
                  <a16:creationId xmlns:a16="http://schemas.microsoft.com/office/drawing/2014/main" id="{5D09A3F6-57F6-8C6A-B05A-3979688D4A9E}"/>
                </a:ext>
              </a:extLst>
            </p:cNvPr>
            <p:cNvSpPr/>
            <p:nvPr/>
          </p:nvSpPr>
          <p:spPr>
            <a:xfrm>
              <a:off x="7640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1" name="椭圆 130">
              <a:extLst>
                <a:ext uri="{FF2B5EF4-FFF2-40B4-BE49-F238E27FC236}">
                  <a16:creationId xmlns:a16="http://schemas.microsoft.com/office/drawing/2014/main" id="{B7081EED-7291-F37B-AF58-197FEAA08DB4}"/>
                </a:ext>
              </a:extLst>
            </p:cNvPr>
            <p:cNvSpPr/>
            <p:nvPr/>
          </p:nvSpPr>
          <p:spPr>
            <a:xfrm>
              <a:off x="7830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2" name="椭圆 131">
              <a:extLst>
                <a:ext uri="{FF2B5EF4-FFF2-40B4-BE49-F238E27FC236}">
                  <a16:creationId xmlns:a16="http://schemas.microsoft.com/office/drawing/2014/main" id="{4B31CDFD-4398-67C3-59FF-B5ADDA23A469}"/>
                </a:ext>
              </a:extLst>
            </p:cNvPr>
            <p:cNvSpPr/>
            <p:nvPr/>
          </p:nvSpPr>
          <p:spPr>
            <a:xfrm>
              <a:off x="8021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3" name="椭圆 132">
              <a:extLst>
                <a:ext uri="{FF2B5EF4-FFF2-40B4-BE49-F238E27FC236}">
                  <a16:creationId xmlns:a16="http://schemas.microsoft.com/office/drawing/2014/main" id="{EFB7791B-FC78-32A2-706A-3D2D61C1ABEF}"/>
                </a:ext>
              </a:extLst>
            </p:cNvPr>
            <p:cNvSpPr/>
            <p:nvPr/>
          </p:nvSpPr>
          <p:spPr>
            <a:xfrm>
              <a:off x="8211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4" name="椭圆 133">
              <a:extLst>
                <a:ext uri="{FF2B5EF4-FFF2-40B4-BE49-F238E27FC236}">
                  <a16:creationId xmlns:a16="http://schemas.microsoft.com/office/drawing/2014/main" id="{B0F50679-F52D-60B2-73CF-B9F95E0656B4}"/>
                </a:ext>
              </a:extLst>
            </p:cNvPr>
            <p:cNvSpPr/>
            <p:nvPr/>
          </p:nvSpPr>
          <p:spPr>
            <a:xfrm>
              <a:off x="8402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5" name="椭圆 134">
              <a:extLst>
                <a:ext uri="{FF2B5EF4-FFF2-40B4-BE49-F238E27FC236}">
                  <a16:creationId xmlns:a16="http://schemas.microsoft.com/office/drawing/2014/main" id="{DB2B8DEF-18B5-025B-EFAD-EDD911D282DC}"/>
                </a:ext>
              </a:extLst>
            </p:cNvPr>
            <p:cNvSpPr/>
            <p:nvPr/>
          </p:nvSpPr>
          <p:spPr>
            <a:xfrm>
              <a:off x="8592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6" name="椭圆 135">
              <a:extLst>
                <a:ext uri="{FF2B5EF4-FFF2-40B4-BE49-F238E27FC236}">
                  <a16:creationId xmlns:a16="http://schemas.microsoft.com/office/drawing/2014/main" id="{C4677358-D663-56BA-A65B-9D4D474EBC91}"/>
                </a:ext>
              </a:extLst>
            </p:cNvPr>
            <p:cNvSpPr/>
            <p:nvPr/>
          </p:nvSpPr>
          <p:spPr>
            <a:xfrm>
              <a:off x="8783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7" name="椭圆 136">
              <a:extLst>
                <a:ext uri="{FF2B5EF4-FFF2-40B4-BE49-F238E27FC236}">
                  <a16:creationId xmlns:a16="http://schemas.microsoft.com/office/drawing/2014/main" id="{443E6C38-7344-23CB-EDF3-05EE19343ECC}"/>
                </a:ext>
              </a:extLst>
            </p:cNvPr>
            <p:cNvSpPr/>
            <p:nvPr/>
          </p:nvSpPr>
          <p:spPr>
            <a:xfrm>
              <a:off x="8973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8" name="椭圆 137">
              <a:extLst>
                <a:ext uri="{FF2B5EF4-FFF2-40B4-BE49-F238E27FC236}">
                  <a16:creationId xmlns:a16="http://schemas.microsoft.com/office/drawing/2014/main" id="{670268DB-9438-0D34-9184-DAB2A6431A49}"/>
                </a:ext>
              </a:extLst>
            </p:cNvPr>
            <p:cNvSpPr/>
            <p:nvPr/>
          </p:nvSpPr>
          <p:spPr>
            <a:xfrm>
              <a:off x="9164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9" name="椭圆 138">
              <a:extLst>
                <a:ext uri="{FF2B5EF4-FFF2-40B4-BE49-F238E27FC236}">
                  <a16:creationId xmlns:a16="http://schemas.microsoft.com/office/drawing/2014/main" id="{7387CA23-0198-9847-642D-05AA390EBE75}"/>
                </a:ext>
              </a:extLst>
            </p:cNvPr>
            <p:cNvSpPr/>
            <p:nvPr/>
          </p:nvSpPr>
          <p:spPr>
            <a:xfrm>
              <a:off x="9354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0" name="椭圆 139">
              <a:extLst>
                <a:ext uri="{FF2B5EF4-FFF2-40B4-BE49-F238E27FC236}">
                  <a16:creationId xmlns:a16="http://schemas.microsoft.com/office/drawing/2014/main" id="{95CB7E31-E968-5EA1-060B-35A96354DACF}"/>
                </a:ext>
              </a:extLst>
            </p:cNvPr>
            <p:cNvSpPr/>
            <p:nvPr/>
          </p:nvSpPr>
          <p:spPr>
            <a:xfrm>
              <a:off x="9545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1" name="椭圆 140">
              <a:extLst>
                <a:ext uri="{FF2B5EF4-FFF2-40B4-BE49-F238E27FC236}">
                  <a16:creationId xmlns:a16="http://schemas.microsoft.com/office/drawing/2014/main" id="{6C22ECD3-24B8-2F41-575A-366D0095A84F}"/>
                </a:ext>
              </a:extLst>
            </p:cNvPr>
            <p:cNvSpPr/>
            <p:nvPr/>
          </p:nvSpPr>
          <p:spPr>
            <a:xfrm>
              <a:off x="9735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2" name="椭圆 141">
              <a:extLst>
                <a:ext uri="{FF2B5EF4-FFF2-40B4-BE49-F238E27FC236}">
                  <a16:creationId xmlns:a16="http://schemas.microsoft.com/office/drawing/2014/main" id="{FEF20FB3-6EEB-3C12-BD31-02908BCD1B32}"/>
                </a:ext>
              </a:extLst>
            </p:cNvPr>
            <p:cNvSpPr/>
            <p:nvPr/>
          </p:nvSpPr>
          <p:spPr>
            <a:xfrm>
              <a:off x="9926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3" name="椭圆 142">
              <a:extLst>
                <a:ext uri="{FF2B5EF4-FFF2-40B4-BE49-F238E27FC236}">
                  <a16:creationId xmlns:a16="http://schemas.microsoft.com/office/drawing/2014/main" id="{81809070-764B-77C0-A01A-B56595803D70}"/>
                </a:ext>
              </a:extLst>
            </p:cNvPr>
            <p:cNvSpPr/>
            <p:nvPr/>
          </p:nvSpPr>
          <p:spPr>
            <a:xfrm>
              <a:off x="10116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4" name="椭圆 143">
              <a:extLst>
                <a:ext uri="{FF2B5EF4-FFF2-40B4-BE49-F238E27FC236}">
                  <a16:creationId xmlns:a16="http://schemas.microsoft.com/office/drawing/2014/main" id="{BDDC6A8D-38D8-8AE4-9779-42592635E071}"/>
                </a:ext>
              </a:extLst>
            </p:cNvPr>
            <p:cNvSpPr/>
            <p:nvPr/>
          </p:nvSpPr>
          <p:spPr>
            <a:xfrm>
              <a:off x="7259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5" name="椭圆 144">
              <a:extLst>
                <a:ext uri="{FF2B5EF4-FFF2-40B4-BE49-F238E27FC236}">
                  <a16:creationId xmlns:a16="http://schemas.microsoft.com/office/drawing/2014/main" id="{77D9EE71-0EDC-D466-B209-89534D7F3909}"/>
                </a:ext>
              </a:extLst>
            </p:cNvPr>
            <p:cNvSpPr/>
            <p:nvPr/>
          </p:nvSpPr>
          <p:spPr>
            <a:xfrm>
              <a:off x="7449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6" name="椭圆 145">
              <a:extLst>
                <a:ext uri="{FF2B5EF4-FFF2-40B4-BE49-F238E27FC236}">
                  <a16:creationId xmlns:a16="http://schemas.microsoft.com/office/drawing/2014/main" id="{E0DD17FB-9D1C-32C5-649B-B51CADC3CC68}"/>
                </a:ext>
              </a:extLst>
            </p:cNvPr>
            <p:cNvSpPr/>
            <p:nvPr/>
          </p:nvSpPr>
          <p:spPr>
            <a:xfrm>
              <a:off x="7640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7" name="椭圆 146">
              <a:extLst>
                <a:ext uri="{FF2B5EF4-FFF2-40B4-BE49-F238E27FC236}">
                  <a16:creationId xmlns:a16="http://schemas.microsoft.com/office/drawing/2014/main" id="{13B13F9B-27E6-5656-6A5F-C47D51643A06}"/>
                </a:ext>
              </a:extLst>
            </p:cNvPr>
            <p:cNvSpPr/>
            <p:nvPr/>
          </p:nvSpPr>
          <p:spPr>
            <a:xfrm>
              <a:off x="7830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8" name="椭圆 147">
              <a:extLst>
                <a:ext uri="{FF2B5EF4-FFF2-40B4-BE49-F238E27FC236}">
                  <a16:creationId xmlns:a16="http://schemas.microsoft.com/office/drawing/2014/main" id="{B0378802-EA7A-4B2B-876B-037BF7C30D1F}"/>
                </a:ext>
              </a:extLst>
            </p:cNvPr>
            <p:cNvSpPr/>
            <p:nvPr/>
          </p:nvSpPr>
          <p:spPr>
            <a:xfrm>
              <a:off x="8021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9" name="椭圆 148">
              <a:extLst>
                <a:ext uri="{FF2B5EF4-FFF2-40B4-BE49-F238E27FC236}">
                  <a16:creationId xmlns:a16="http://schemas.microsoft.com/office/drawing/2014/main" id="{3C422514-B447-AE43-C6E2-6B8E0D2B8251}"/>
                </a:ext>
              </a:extLst>
            </p:cNvPr>
            <p:cNvSpPr/>
            <p:nvPr/>
          </p:nvSpPr>
          <p:spPr>
            <a:xfrm>
              <a:off x="8211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0" name="椭圆 149">
              <a:extLst>
                <a:ext uri="{FF2B5EF4-FFF2-40B4-BE49-F238E27FC236}">
                  <a16:creationId xmlns:a16="http://schemas.microsoft.com/office/drawing/2014/main" id="{36A1FB73-0076-5096-8C71-5D5530534AA6}"/>
                </a:ext>
              </a:extLst>
            </p:cNvPr>
            <p:cNvSpPr/>
            <p:nvPr/>
          </p:nvSpPr>
          <p:spPr>
            <a:xfrm>
              <a:off x="8402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1" name="椭圆 150">
              <a:extLst>
                <a:ext uri="{FF2B5EF4-FFF2-40B4-BE49-F238E27FC236}">
                  <a16:creationId xmlns:a16="http://schemas.microsoft.com/office/drawing/2014/main" id="{D1BDD4CA-4625-56E3-726F-31A818277C90}"/>
                </a:ext>
              </a:extLst>
            </p:cNvPr>
            <p:cNvSpPr/>
            <p:nvPr/>
          </p:nvSpPr>
          <p:spPr>
            <a:xfrm>
              <a:off x="8592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2" name="椭圆 151">
              <a:extLst>
                <a:ext uri="{FF2B5EF4-FFF2-40B4-BE49-F238E27FC236}">
                  <a16:creationId xmlns:a16="http://schemas.microsoft.com/office/drawing/2014/main" id="{3D64CA90-43F0-9C7B-4A92-185826CBC704}"/>
                </a:ext>
              </a:extLst>
            </p:cNvPr>
            <p:cNvSpPr/>
            <p:nvPr/>
          </p:nvSpPr>
          <p:spPr>
            <a:xfrm>
              <a:off x="8783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3" name="椭圆 152">
              <a:extLst>
                <a:ext uri="{FF2B5EF4-FFF2-40B4-BE49-F238E27FC236}">
                  <a16:creationId xmlns:a16="http://schemas.microsoft.com/office/drawing/2014/main" id="{F2FC894F-6E6D-758C-F547-27751663D39F}"/>
                </a:ext>
              </a:extLst>
            </p:cNvPr>
            <p:cNvSpPr/>
            <p:nvPr/>
          </p:nvSpPr>
          <p:spPr>
            <a:xfrm>
              <a:off x="8973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4" name="椭圆 153">
              <a:extLst>
                <a:ext uri="{FF2B5EF4-FFF2-40B4-BE49-F238E27FC236}">
                  <a16:creationId xmlns:a16="http://schemas.microsoft.com/office/drawing/2014/main" id="{5FB63DAA-A2D5-5D8D-1B0C-106DD8AE136F}"/>
                </a:ext>
              </a:extLst>
            </p:cNvPr>
            <p:cNvSpPr/>
            <p:nvPr/>
          </p:nvSpPr>
          <p:spPr>
            <a:xfrm>
              <a:off x="9164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5" name="椭圆 154">
              <a:extLst>
                <a:ext uri="{FF2B5EF4-FFF2-40B4-BE49-F238E27FC236}">
                  <a16:creationId xmlns:a16="http://schemas.microsoft.com/office/drawing/2014/main" id="{0B5F47E1-C8B1-5EBC-CA42-A455BE52840E}"/>
                </a:ext>
              </a:extLst>
            </p:cNvPr>
            <p:cNvSpPr/>
            <p:nvPr/>
          </p:nvSpPr>
          <p:spPr>
            <a:xfrm>
              <a:off x="9354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6" name="椭圆 155">
              <a:extLst>
                <a:ext uri="{FF2B5EF4-FFF2-40B4-BE49-F238E27FC236}">
                  <a16:creationId xmlns:a16="http://schemas.microsoft.com/office/drawing/2014/main" id="{EB1995E2-C642-B5B7-9481-424D3D3002DC}"/>
                </a:ext>
              </a:extLst>
            </p:cNvPr>
            <p:cNvSpPr/>
            <p:nvPr/>
          </p:nvSpPr>
          <p:spPr>
            <a:xfrm>
              <a:off x="9545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7" name="椭圆 156">
              <a:extLst>
                <a:ext uri="{FF2B5EF4-FFF2-40B4-BE49-F238E27FC236}">
                  <a16:creationId xmlns:a16="http://schemas.microsoft.com/office/drawing/2014/main" id="{32D082B7-8D88-AE0B-4F3F-5C9334361479}"/>
                </a:ext>
              </a:extLst>
            </p:cNvPr>
            <p:cNvSpPr/>
            <p:nvPr/>
          </p:nvSpPr>
          <p:spPr>
            <a:xfrm>
              <a:off x="9735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8" name="椭圆 157">
              <a:extLst>
                <a:ext uri="{FF2B5EF4-FFF2-40B4-BE49-F238E27FC236}">
                  <a16:creationId xmlns:a16="http://schemas.microsoft.com/office/drawing/2014/main" id="{CE2D5B70-4137-8A16-5139-B4AD3F5C410B}"/>
                </a:ext>
              </a:extLst>
            </p:cNvPr>
            <p:cNvSpPr/>
            <p:nvPr/>
          </p:nvSpPr>
          <p:spPr>
            <a:xfrm>
              <a:off x="9926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9" name="椭圆 158">
              <a:extLst>
                <a:ext uri="{FF2B5EF4-FFF2-40B4-BE49-F238E27FC236}">
                  <a16:creationId xmlns:a16="http://schemas.microsoft.com/office/drawing/2014/main" id="{7B2E3F3C-E29E-7108-9188-8892BD2877F9}"/>
                </a:ext>
              </a:extLst>
            </p:cNvPr>
            <p:cNvSpPr/>
            <p:nvPr/>
          </p:nvSpPr>
          <p:spPr>
            <a:xfrm>
              <a:off x="10116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0" name="椭圆 159">
              <a:extLst>
                <a:ext uri="{FF2B5EF4-FFF2-40B4-BE49-F238E27FC236}">
                  <a16:creationId xmlns:a16="http://schemas.microsoft.com/office/drawing/2014/main" id="{CBFD2382-E7E3-44E9-BDDB-7476293A420C}"/>
                </a:ext>
              </a:extLst>
            </p:cNvPr>
            <p:cNvSpPr/>
            <p:nvPr/>
          </p:nvSpPr>
          <p:spPr>
            <a:xfrm>
              <a:off x="7259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1" name="椭圆 160">
              <a:extLst>
                <a:ext uri="{FF2B5EF4-FFF2-40B4-BE49-F238E27FC236}">
                  <a16:creationId xmlns:a16="http://schemas.microsoft.com/office/drawing/2014/main" id="{1C93D3A6-A0EB-F7F2-7BF0-A4A09B25417A}"/>
                </a:ext>
              </a:extLst>
            </p:cNvPr>
            <p:cNvSpPr/>
            <p:nvPr/>
          </p:nvSpPr>
          <p:spPr>
            <a:xfrm>
              <a:off x="7449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2" name="椭圆 161">
              <a:extLst>
                <a:ext uri="{FF2B5EF4-FFF2-40B4-BE49-F238E27FC236}">
                  <a16:creationId xmlns:a16="http://schemas.microsoft.com/office/drawing/2014/main" id="{AE4AFB0B-DFFD-8E17-BC47-02CC194A0F9F}"/>
                </a:ext>
              </a:extLst>
            </p:cNvPr>
            <p:cNvSpPr/>
            <p:nvPr/>
          </p:nvSpPr>
          <p:spPr>
            <a:xfrm>
              <a:off x="7640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3" name="椭圆 162">
              <a:extLst>
                <a:ext uri="{FF2B5EF4-FFF2-40B4-BE49-F238E27FC236}">
                  <a16:creationId xmlns:a16="http://schemas.microsoft.com/office/drawing/2014/main" id="{E954B8C6-5281-A4AA-9C83-36EE0F8D4C49}"/>
                </a:ext>
              </a:extLst>
            </p:cNvPr>
            <p:cNvSpPr/>
            <p:nvPr/>
          </p:nvSpPr>
          <p:spPr>
            <a:xfrm>
              <a:off x="7830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4" name="椭圆 163">
              <a:extLst>
                <a:ext uri="{FF2B5EF4-FFF2-40B4-BE49-F238E27FC236}">
                  <a16:creationId xmlns:a16="http://schemas.microsoft.com/office/drawing/2014/main" id="{51733D9F-E3EF-1B95-FAE7-C5187681C59A}"/>
                </a:ext>
              </a:extLst>
            </p:cNvPr>
            <p:cNvSpPr/>
            <p:nvPr/>
          </p:nvSpPr>
          <p:spPr>
            <a:xfrm>
              <a:off x="8021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5" name="椭圆 164">
              <a:extLst>
                <a:ext uri="{FF2B5EF4-FFF2-40B4-BE49-F238E27FC236}">
                  <a16:creationId xmlns:a16="http://schemas.microsoft.com/office/drawing/2014/main" id="{3785776D-C85A-DBA7-F1CE-F9A97B5E45EA}"/>
                </a:ext>
              </a:extLst>
            </p:cNvPr>
            <p:cNvSpPr/>
            <p:nvPr/>
          </p:nvSpPr>
          <p:spPr>
            <a:xfrm>
              <a:off x="8211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6" name="椭圆 165">
              <a:extLst>
                <a:ext uri="{FF2B5EF4-FFF2-40B4-BE49-F238E27FC236}">
                  <a16:creationId xmlns:a16="http://schemas.microsoft.com/office/drawing/2014/main" id="{856CD8EE-7A48-2079-AE44-AC438ADAC0D2}"/>
                </a:ext>
              </a:extLst>
            </p:cNvPr>
            <p:cNvSpPr/>
            <p:nvPr/>
          </p:nvSpPr>
          <p:spPr>
            <a:xfrm>
              <a:off x="8402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7" name="椭圆 166">
              <a:extLst>
                <a:ext uri="{FF2B5EF4-FFF2-40B4-BE49-F238E27FC236}">
                  <a16:creationId xmlns:a16="http://schemas.microsoft.com/office/drawing/2014/main" id="{2B03057A-CD65-04FD-61D8-D09A3CD3D4FB}"/>
                </a:ext>
              </a:extLst>
            </p:cNvPr>
            <p:cNvSpPr/>
            <p:nvPr/>
          </p:nvSpPr>
          <p:spPr>
            <a:xfrm>
              <a:off x="8592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8" name="椭圆 167">
              <a:extLst>
                <a:ext uri="{FF2B5EF4-FFF2-40B4-BE49-F238E27FC236}">
                  <a16:creationId xmlns:a16="http://schemas.microsoft.com/office/drawing/2014/main" id="{07EB1592-44FE-A317-37F3-3B9D732F2576}"/>
                </a:ext>
              </a:extLst>
            </p:cNvPr>
            <p:cNvSpPr/>
            <p:nvPr/>
          </p:nvSpPr>
          <p:spPr>
            <a:xfrm>
              <a:off x="8783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9" name="椭圆 168">
              <a:extLst>
                <a:ext uri="{FF2B5EF4-FFF2-40B4-BE49-F238E27FC236}">
                  <a16:creationId xmlns:a16="http://schemas.microsoft.com/office/drawing/2014/main" id="{0529E673-A841-6BBD-8851-D198C4E10743}"/>
                </a:ext>
              </a:extLst>
            </p:cNvPr>
            <p:cNvSpPr/>
            <p:nvPr/>
          </p:nvSpPr>
          <p:spPr>
            <a:xfrm>
              <a:off x="8973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0" name="椭圆 169">
              <a:extLst>
                <a:ext uri="{FF2B5EF4-FFF2-40B4-BE49-F238E27FC236}">
                  <a16:creationId xmlns:a16="http://schemas.microsoft.com/office/drawing/2014/main" id="{9644B91C-222A-43C0-1E43-76565C7EE294}"/>
                </a:ext>
              </a:extLst>
            </p:cNvPr>
            <p:cNvSpPr/>
            <p:nvPr/>
          </p:nvSpPr>
          <p:spPr>
            <a:xfrm>
              <a:off x="9164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1" name="椭圆 170">
              <a:extLst>
                <a:ext uri="{FF2B5EF4-FFF2-40B4-BE49-F238E27FC236}">
                  <a16:creationId xmlns:a16="http://schemas.microsoft.com/office/drawing/2014/main" id="{0026B35C-E2AD-0BEF-BF2A-C8FDC942469B}"/>
                </a:ext>
              </a:extLst>
            </p:cNvPr>
            <p:cNvSpPr/>
            <p:nvPr/>
          </p:nvSpPr>
          <p:spPr>
            <a:xfrm>
              <a:off x="9354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2" name="椭圆 171">
              <a:extLst>
                <a:ext uri="{FF2B5EF4-FFF2-40B4-BE49-F238E27FC236}">
                  <a16:creationId xmlns:a16="http://schemas.microsoft.com/office/drawing/2014/main" id="{FEB3B111-EDD0-D810-B529-FDADAA9EB028}"/>
                </a:ext>
              </a:extLst>
            </p:cNvPr>
            <p:cNvSpPr/>
            <p:nvPr/>
          </p:nvSpPr>
          <p:spPr>
            <a:xfrm>
              <a:off x="9545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3" name="椭圆 172">
              <a:extLst>
                <a:ext uri="{FF2B5EF4-FFF2-40B4-BE49-F238E27FC236}">
                  <a16:creationId xmlns:a16="http://schemas.microsoft.com/office/drawing/2014/main" id="{A2C27BFF-084B-7A15-33F6-428C41D2E638}"/>
                </a:ext>
              </a:extLst>
            </p:cNvPr>
            <p:cNvSpPr/>
            <p:nvPr/>
          </p:nvSpPr>
          <p:spPr>
            <a:xfrm>
              <a:off x="9735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4" name="椭圆 173">
              <a:extLst>
                <a:ext uri="{FF2B5EF4-FFF2-40B4-BE49-F238E27FC236}">
                  <a16:creationId xmlns:a16="http://schemas.microsoft.com/office/drawing/2014/main" id="{80BCCD54-7BA4-1982-C796-6178190E78C0}"/>
                </a:ext>
              </a:extLst>
            </p:cNvPr>
            <p:cNvSpPr/>
            <p:nvPr/>
          </p:nvSpPr>
          <p:spPr>
            <a:xfrm>
              <a:off x="9926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5" name="椭圆 174">
              <a:extLst>
                <a:ext uri="{FF2B5EF4-FFF2-40B4-BE49-F238E27FC236}">
                  <a16:creationId xmlns:a16="http://schemas.microsoft.com/office/drawing/2014/main" id="{21B48C64-C22A-EA27-8B1D-E54FBA432B25}"/>
                </a:ext>
              </a:extLst>
            </p:cNvPr>
            <p:cNvSpPr/>
            <p:nvPr/>
          </p:nvSpPr>
          <p:spPr>
            <a:xfrm>
              <a:off x="10116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180" name="文本框 179">
            <a:extLst>
              <a:ext uri="{FF2B5EF4-FFF2-40B4-BE49-F238E27FC236}">
                <a16:creationId xmlns:a16="http://schemas.microsoft.com/office/drawing/2014/main" id="{F362BE88-3CAC-7B83-5ABA-F2A4EA184414}"/>
              </a:ext>
            </a:extLst>
          </p:cNvPr>
          <p:cNvSpPr txBox="1"/>
          <p:nvPr/>
        </p:nvSpPr>
        <p:spPr>
          <a:xfrm>
            <a:off x="6694791" y="2742377"/>
            <a:ext cx="1923604" cy="384721"/>
          </a:xfrm>
          <a:prstGeom prst="rect">
            <a:avLst/>
          </a:prstGeom>
          <a:noFill/>
        </p:spPr>
        <p:txBody>
          <a:bodyPr wrap="none" lIns="0" tIns="0" rIns="0" bIns="0">
            <a:noAutofit/>
          </a:bodyPr>
          <a:lstStyle/>
          <a:p>
            <a:r>
              <a:rPr lang="zh-CN" altLang="en-US" sz="2500" dirty="0">
                <a:latin typeface="+mj-ea"/>
                <a:ea typeface="+mj-ea"/>
              </a:rPr>
              <a:t>校内清洁消毒</a:t>
            </a:r>
          </a:p>
        </p:txBody>
      </p:sp>
      <p:sp>
        <p:nvSpPr>
          <p:cNvPr id="181" name="文本框 180">
            <a:extLst>
              <a:ext uri="{FF2B5EF4-FFF2-40B4-BE49-F238E27FC236}">
                <a16:creationId xmlns:a16="http://schemas.microsoft.com/office/drawing/2014/main" id="{A9B9CD23-3B70-F5C4-9F8E-1D44B56EAEAB}"/>
              </a:ext>
            </a:extLst>
          </p:cNvPr>
          <p:cNvSpPr txBox="1"/>
          <p:nvPr/>
        </p:nvSpPr>
        <p:spPr>
          <a:xfrm>
            <a:off x="6694791" y="3683773"/>
            <a:ext cx="3817379" cy="560795"/>
          </a:xfrm>
          <a:prstGeom prst="rect">
            <a:avLst/>
          </a:prstGeom>
          <a:noFill/>
        </p:spPr>
        <p:txBody>
          <a:bodyPr wrap="square" lIns="0" tIns="0" rIns="0" bIns="0">
            <a:noAutofit/>
          </a:bodyPr>
          <a:lstStyle/>
          <a:p>
            <a:pPr>
              <a:lnSpc>
                <a:spcPct val="125000"/>
              </a:lnSpc>
            </a:pPr>
            <a:r>
              <a:rPr lang="zh-CN" altLang="en-US" sz="1500" dirty="0">
                <a:latin typeface="+mn-ea"/>
              </a:rPr>
              <a:t>地面、水龙头、灯开关、门把手、楼梯扶手、健身器材等公共区域每天消毒。</a:t>
            </a:r>
          </a:p>
        </p:txBody>
      </p:sp>
      <p:sp>
        <p:nvSpPr>
          <p:cNvPr id="182" name="文本框 181">
            <a:extLst>
              <a:ext uri="{FF2B5EF4-FFF2-40B4-BE49-F238E27FC236}">
                <a16:creationId xmlns:a16="http://schemas.microsoft.com/office/drawing/2014/main" id="{19817F9A-B378-92DF-0127-1F08E7514278}"/>
              </a:ext>
            </a:extLst>
          </p:cNvPr>
          <p:cNvSpPr txBox="1"/>
          <p:nvPr/>
        </p:nvSpPr>
        <p:spPr>
          <a:xfrm>
            <a:off x="6694791" y="4507132"/>
            <a:ext cx="3817379" cy="849335"/>
          </a:xfrm>
          <a:prstGeom prst="rect">
            <a:avLst/>
          </a:prstGeom>
          <a:noFill/>
        </p:spPr>
        <p:txBody>
          <a:bodyPr wrap="square" lIns="0" tIns="0" rIns="0" bIns="0">
            <a:noAutofit/>
          </a:bodyPr>
          <a:lstStyle/>
          <a:p>
            <a:pPr>
              <a:lnSpc>
                <a:spcPct val="125000"/>
              </a:lnSpc>
            </a:pPr>
            <a:r>
              <a:rPr lang="zh-CN" altLang="en-US" sz="1500" dirty="0">
                <a:latin typeface="+mn-ea"/>
              </a:rPr>
              <a:t>教室、宿舍、食堂等室内场所每日通风换气</a:t>
            </a:r>
            <a:r>
              <a:rPr lang="en-US" altLang="zh-CN" sz="1500" dirty="0">
                <a:latin typeface="+mn-ea"/>
              </a:rPr>
              <a:t>2-3</a:t>
            </a:r>
            <a:r>
              <a:rPr lang="zh-CN" altLang="en-US" sz="1500" dirty="0">
                <a:latin typeface="+mn-ea"/>
              </a:rPr>
              <a:t>次，每次不少于</a:t>
            </a:r>
            <a:r>
              <a:rPr lang="en-US" altLang="zh-CN" sz="1500" dirty="0">
                <a:latin typeface="+mn-ea"/>
              </a:rPr>
              <a:t>30</a:t>
            </a:r>
            <a:r>
              <a:rPr lang="zh-CN" altLang="en-US" sz="1500" dirty="0">
                <a:latin typeface="+mn-ea"/>
              </a:rPr>
              <a:t>分钟；校园垃圾 “日产日清”，并做好垃圾盛装容器的清洁消毒。</a:t>
            </a:r>
          </a:p>
        </p:txBody>
      </p:sp>
      <p:grpSp>
        <p:nvGrpSpPr>
          <p:cNvPr id="183" name="组合 182">
            <a:extLst>
              <a:ext uri="{FF2B5EF4-FFF2-40B4-BE49-F238E27FC236}">
                <a16:creationId xmlns:a16="http://schemas.microsoft.com/office/drawing/2014/main" id="{5E7BC201-6570-75D4-CF75-D06BCD63ED93}"/>
              </a:ext>
            </a:extLst>
          </p:cNvPr>
          <p:cNvGrpSpPr/>
          <p:nvPr/>
        </p:nvGrpSpPr>
        <p:grpSpPr>
          <a:xfrm rot="16200000">
            <a:off x="7688183" y="2224965"/>
            <a:ext cx="232299" cy="2219083"/>
            <a:chOff x="10080101" y="1137951"/>
            <a:chExt cx="232299" cy="2219083"/>
          </a:xfrm>
        </p:grpSpPr>
        <p:sp>
          <p:nvSpPr>
            <p:cNvPr id="184" name="椭圆 183">
              <a:extLst>
                <a:ext uri="{FF2B5EF4-FFF2-40B4-BE49-F238E27FC236}">
                  <a16:creationId xmlns:a16="http://schemas.microsoft.com/office/drawing/2014/main" id="{00F50E15-3DEB-D83E-BB2C-4657119FB088}"/>
                </a:ext>
              </a:extLst>
            </p:cNvPr>
            <p:cNvSpPr>
              <a:spLocks/>
            </p:cNvSpPr>
            <p:nvPr/>
          </p:nvSpPr>
          <p:spPr>
            <a:xfrm>
              <a:off x="10200042" y="2947586"/>
              <a:ext cx="112358" cy="112358"/>
            </a:xfrm>
            <a:prstGeom prst="ellipse">
              <a:avLst/>
            </a:prstGeom>
            <a:noFill/>
            <a:ln w="31750" cap="rnd">
              <a:solidFill>
                <a:schemeClr val="accent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cxnSp>
          <p:nvCxnSpPr>
            <p:cNvPr id="185" name="直接连接符 184">
              <a:extLst>
                <a:ext uri="{FF2B5EF4-FFF2-40B4-BE49-F238E27FC236}">
                  <a16:creationId xmlns:a16="http://schemas.microsoft.com/office/drawing/2014/main" id="{84B6928F-3D5B-4528-BF31-65B05C10DCFD}"/>
                </a:ext>
              </a:extLst>
            </p:cNvPr>
            <p:cNvCxnSpPr>
              <a:cxnSpLocks/>
            </p:cNvCxnSpPr>
            <p:nvPr/>
          </p:nvCxnSpPr>
          <p:spPr>
            <a:xfrm flipV="1">
              <a:off x="10256221" y="1317552"/>
              <a:ext cx="0" cy="1509068"/>
            </a:xfrm>
            <a:prstGeom prst="line">
              <a:avLst/>
            </a:prstGeom>
            <a:noFill/>
            <a:ln w="31750" cap="rnd">
              <a:solidFill>
                <a:schemeClr val="accent1"/>
              </a:solidFill>
              <a:prstDash val="solid"/>
              <a:round/>
            </a:ln>
          </p:spPr>
        </p:cxnSp>
        <p:cxnSp>
          <p:nvCxnSpPr>
            <p:cNvPr id="186" name="直接连接符 185">
              <a:extLst>
                <a:ext uri="{FF2B5EF4-FFF2-40B4-BE49-F238E27FC236}">
                  <a16:creationId xmlns:a16="http://schemas.microsoft.com/office/drawing/2014/main" id="{FB9AA2C8-2246-733C-898C-80422CB8F707}"/>
                </a:ext>
              </a:extLst>
            </p:cNvPr>
            <p:cNvCxnSpPr>
              <a:cxnSpLocks/>
            </p:cNvCxnSpPr>
            <p:nvPr/>
          </p:nvCxnSpPr>
          <p:spPr>
            <a:xfrm flipV="1">
              <a:off x="10136280" y="1403388"/>
              <a:ext cx="0" cy="1953646"/>
            </a:xfrm>
            <a:prstGeom prst="line">
              <a:avLst/>
            </a:prstGeom>
            <a:noFill/>
            <a:ln w="31750" cap="rnd">
              <a:solidFill>
                <a:schemeClr val="accent1"/>
              </a:solidFill>
              <a:prstDash val="solid"/>
              <a:round/>
            </a:ln>
          </p:spPr>
        </p:cxnSp>
        <p:grpSp>
          <p:nvGrpSpPr>
            <p:cNvPr id="187" name="组合 186">
              <a:extLst>
                <a:ext uri="{FF2B5EF4-FFF2-40B4-BE49-F238E27FC236}">
                  <a16:creationId xmlns:a16="http://schemas.microsoft.com/office/drawing/2014/main" id="{9210A5D3-6DC2-0A1B-4199-FCCDB9FE2AE0}"/>
                </a:ext>
              </a:extLst>
            </p:cNvPr>
            <p:cNvGrpSpPr>
              <a:grpSpLocks/>
            </p:cNvGrpSpPr>
            <p:nvPr/>
          </p:nvGrpSpPr>
          <p:grpSpPr>
            <a:xfrm>
              <a:off x="10080101" y="1137951"/>
              <a:ext cx="112358" cy="112358"/>
              <a:chOff x="9879200" y="644943"/>
              <a:chExt cx="864746" cy="1509068"/>
            </a:xfrm>
          </p:grpSpPr>
          <p:cxnSp>
            <p:nvCxnSpPr>
              <p:cNvPr id="188" name="直接连接符 187">
                <a:extLst>
                  <a:ext uri="{FF2B5EF4-FFF2-40B4-BE49-F238E27FC236}">
                    <a16:creationId xmlns:a16="http://schemas.microsoft.com/office/drawing/2014/main" id="{293BE66A-AF8E-20E6-94C9-4D9E0BDA704D}"/>
                  </a:ext>
                </a:extLst>
              </p:cNvPr>
              <p:cNvCxnSpPr>
                <a:cxnSpLocks/>
              </p:cNvCxnSpPr>
              <p:nvPr/>
            </p:nvCxnSpPr>
            <p:spPr>
              <a:xfrm flipV="1">
                <a:off x="10311569" y="644943"/>
                <a:ext cx="0" cy="1509068"/>
              </a:xfrm>
              <a:prstGeom prst="line">
                <a:avLst/>
              </a:prstGeom>
              <a:noFill/>
              <a:ln w="31750" cap="rnd">
                <a:solidFill>
                  <a:schemeClr val="accent1"/>
                </a:solidFill>
                <a:prstDash val="solid"/>
                <a:round/>
              </a:ln>
            </p:spPr>
          </p:cxnSp>
          <p:cxnSp>
            <p:nvCxnSpPr>
              <p:cNvPr id="189" name="直接连接符 188">
                <a:extLst>
                  <a:ext uri="{FF2B5EF4-FFF2-40B4-BE49-F238E27FC236}">
                    <a16:creationId xmlns:a16="http://schemas.microsoft.com/office/drawing/2014/main" id="{6A568D7F-F02D-0A94-6E84-550F3FA4A66C}"/>
                  </a:ext>
                </a:extLst>
              </p:cNvPr>
              <p:cNvCxnSpPr>
                <a:cxnSpLocks/>
              </p:cNvCxnSpPr>
              <p:nvPr/>
            </p:nvCxnSpPr>
            <p:spPr>
              <a:xfrm>
                <a:off x="9879200" y="1399470"/>
                <a:ext cx="864746" cy="0"/>
              </a:xfrm>
              <a:prstGeom prst="line">
                <a:avLst/>
              </a:prstGeom>
              <a:noFill/>
              <a:ln w="31750" cap="rnd">
                <a:solidFill>
                  <a:schemeClr val="accent1"/>
                </a:solidFill>
                <a:prstDash val="solid"/>
                <a:round/>
              </a:ln>
            </p:spPr>
          </p:cxnSp>
        </p:grpSp>
      </p:grpSp>
    </p:spTree>
    <p:extLst>
      <p:ext uri="{BB962C8B-B14F-4D97-AF65-F5344CB8AC3E}">
        <p14:creationId xmlns:p14="http://schemas.microsoft.com/office/powerpoint/2010/main" val="3570099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4790DA8-FE87-66E9-7560-47574203ADB3}"/>
              </a:ext>
            </a:extLst>
          </p:cNvPr>
          <p:cNvSpPr/>
          <p:nvPr/>
        </p:nvSpPr>
        <p:spPr>
          <a:xfrm>
            <a:off x="-1" y="-1"/>
            <a:ext cx="256032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 name="矩形 2">
            <a:extLst>
              <a:ext uri="{FF2B5EF4-FFF2-40B4-BE49-F238E27FC236}">
                <a16:creationId xmlns:a16="http://schemas.microsoft.com/office/drawing/2014/main" id="{DE7D02A4-4B14-87D1-DF76-67A173043BC1}"/>
              </a:ext>
            </a:extLst>
          </p:cNvPr>
          <p:cNvSpPr/>
          <p:nvPr/>
        </p:nvSpPr>
        <p:spPr>
          <a:xfrm>
            <a:off x="2560320" y="0"/>
            <a:ext cx="9631680" cy="54758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 name="矩形 5">
            <a:extLst>
              <a:ext uri="{FF2B5EF4-FFF2-40B4-BE49-F238E27FC236}">
                <a16:creationId xmlns:a16="http://schemas.microsoft.com/office/drawing/2014/main" id="{0DD7DFAF-9B7D-18DD-61CD-36A59A796B59}"/>
              </a:ext>
            </a:extLst>
          </p:cNvPr>
          <p:cNvSpPr/>
          <p:nvPr/>
        </p:nvSpPr>
        <p:spPr>
          <a:xfrm>
            <a:off x="1626668" y="1354981"/>
            <a:ext cx="10019231" cy="4953744"/>
          </a:xfrm>
          <a:prstGeom prst="rect">
            <a:avLst/>
          </a:prstGeom>
          <a:solidFill>
            <a:schemeClr val="bg1"/>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矩形 3">
            <a:extLst>
              <a:ext uri="{FF2B5EF4-FFF2-40B4-BE49-F238E27FC236}">
                <a16:creationId xmlns:a16="http://schemas.microsoft.com/office/drawing/2014/main" id="{E510F535-76DA-D0F0-495A-EAEE2C63C000}"/>
              </a:ext>
            </a:extLst>
          </p:cNvPr>
          <p:cNvSpPr/>
          <p:nvPr/>
        </p:nvSpPr>
        <p:spPr>
          <a:xfrm>
            <a:off x="546100" y="549276"/>
            <a:ext cx="4574541" cy="981142"/>
          </a:xfrm>
          <a:prstGeom prst="rect">
            <a:avLst/>
          </a:prstGeom>
          <a:solidFill>
            <a:schemeClr val="bg1"/>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文本框">
            <a:extLst>
              <a:ext uri="{FF2B5EF4-FFF2-40B4-BE49-F238E27FC236}">
                <a16:creationId xmlns:a16="http://schemas.microsoft.com/office/drawing/2014/main" id="{3CD2CA81-F904-BFB4-5293-18D31BA4BBB4}"/>
              </a:ext>
            </a:extLst>
          </p:cNvPr>
          <p:cNvSpPr/>
          <p:nvPr/>
        </p:nvSpPr>
        <p:spPr>
          <a:xfrm>
            <a:off x="796357" y="739428"/>
            <a:ext cx="4103688" cy="615553"/>
          </a:xfrm>
          <a:prstGeom prst="rect">
            <a:avLst/>
          </a:prstGeom>
        </p:spPr>
        <p:txBody>
          <a:bodyPr wrap="none" lIns="0" tIns="0" rIns="0" bIns="0" anchor="ctr">
            <a:noAutofit/>
          </a:bodyPr>
          <a:lstStyle/>
          <a:p>
            <a:pPr algn="l"/>
            <a:r>
              <a:rPr lang="zh-CN" altLang="en-US" sz="4000" dirty="0">
                <a:latin typeface="+mj-ea"/>
                <a:ea typeface="+mj-ea"/>
                <a:sym typeface="+mn-lt"/>
              </a:rPr>
              <a:t>校园疫情防控措施</a:t>
            </a:r>
          </a:p>
        </p:txBody>
      </p:sp>
      <p:sp>
        <p:nvSpPr>
          <p:cNvPr id="15" name="文本框 14">
            <a:extLst>
              <a:ext uri="{FF2B5EF4-FFF2-40B4-BE49-F238E27FC236}">
                <a16:creationId xmlns:a16="http://schemas.microsoft.com/office/drawing/2014/main" id="{76E73981-2641-F0EA-E4CA-4F0756F76621}"/>
              </a:ext>
            </a:extLst>
          </p:cNvPr>
          <p:cNvSpPr txBox="1"/>
          <p:nvPr/>
        </p:nvSpPr>
        <p:spPr>
          <a:xfrm>
            <a:off x="2103085" y="2147872"/>
            <a:ext cx="4167808" cy="384721"/>
          </a:xfrm>
          <a:prstGeom prst="rect">
            <a:avLst/>
          </a:prstGeom>
          <a:noFill/>
        </p:spPr>
        <p:txBody>
          <a:bodyPr wrap="none" lIns="0" tIns="0" rIns="0" bIns="0">
            <a:noAutofit/>
          </a:bodyPr>
          <a:lstStyle/>
          <a:p>
            <a:r>
              <a:rPr lang="zh-CN" altLang="en-US" sz="2500" dirty="0">
                <a:latin typeface="+mj-ea"/>
                <a:ea typeface="+mj-ea"/>
              </a:rPr>
              <a:t>保持环境清洁，加强开窗通风</a:t>
            </a:r>
          </a:p>
        </p:txBody>
      </p:sp>
      <p:sp>
        <p:nvSpPr>
          <p:cNvPr id="16" name="文本框 15">
            <a:extLst>
              <a:ext uri="{FF2B5EF4-FFF2-40B4-BE49-F238E27FC236}">
                <a16:creationId xmlns:a16="http://schemas.microsoft.com/office/drawing/2014/main" id="{69AA522F-7380-B2A7-B458-7FE29808C56E}"/>
              </a:ext>
            </a:extLst>
          </p:cNvPr>
          <p:cNvSpPr txBox="1"/>
          <p:nvPr/>
        </p:nvSpPr>
        <p:spPr>
          <a:xfrm>
            <a:off x="2103085" y="2762781"/>
            <a:ext cx="3817379" cy="849335"/>
          </a:xfrm>
          <a:prstGeom prst="rect">
            <a:avLst/>
          </a:prstGeom>
          <a:noFill/>
        </p:spPr>
        <p:txBody>
          <a:bodyPr wrap="square" lIns="0" tIns="0" rIns="0" bIns="0">
            <a:noAutofit/>
          </a:bodyPr>
          <a:lstStyle/>
          <a:p>
            <a:pPr>
              <a:lnSpc>
                <a:spcPct val="125000"/>
              </a:lnSpc>
            </a:pPr>
            <a:r>
              <a:rPr lang="zh-CN" altLang="en-US" sz="1500" dirty="0">
                <a:latin typeface="+mn-ea"/>
              </a:rPr>
              <a:t>保持教室、宿舍、图书馆、食堂等人群聚集场所的环境清洁和良好的通风状态，每天保证一定时间的开窗通风，做好日常预防消毒。</a:t>
            </a:r>
          </a:p>
        </p:txBody>
      </p:sp>
      <p:sp>
        <p:nvSpPr>
          <p:cNvPr id="17" name="文本框 16">
            <a:extLst>
              <a:ext uri="{FF2B5EF4-FFF2-40B4-BE49-F238E27FC236}">
                <a16:creationId xmlns:a16="http://schemas.microsoft.com/office/drawing/2014/main" id="{AAF0E6F7-07C0-B69F-3D7A-A66456E5529A}"/>
              </a:ext>
            </a:extLst>
          </p:cNvPr>
          <p:cNvSpPr txBox="1"/>
          <p:nvPr/>
        </p:nvSpPr>
        <p:spPr>
          <a:xfrm>
            <a:off x="2103085" y="4392962"/>
            <a:ext cx="3526606" cy="384721"/>
          </a:xfrm>
          <a:prstGeom prst="rect">
            <a:avLst/>
          </a:prstGeom>
          <a:noFill/>
        </p:spPr>
        <p:txBody>
          <a:bodyPr wrap="none" lIns="0" tIns="0" rIns="0" bIns="0">
            <a:noAutofit/>
          </a:bodyPr>
          <a:lstStyle/>
          <a:p>
            <a:r>
              <a:rPr lang="zh-CN" altLang="en-US" sz="2500" dirty="0">
                <a:latin typeface="+mj-ea"/>
                <a:ea typeface="+mj-ea"/>
              </a:rPr>
              <a:t>减少大型教室内集体活动</a:t>
            </a:r>
          </a:p>
        </p:txBody>
      </p:sp>
      <p:sp>
        <p:nvSpPr>
          <p:cNvPr id="18" name="文本框 17">
            <a:extLst>
              <a:ext uri="{FF2B5EF4-FFF2-40B4-BE49-F238E27FC236}">
                <a16:creationId xmlns:a16="http://schemas.microsoft.com/office/drawing/2014/main" id="{8AA65C4C-D018-ED0F-1EA4-3580CF0617B2}"/>
              </a:ext>
            </a:extLst>
          </p:cNvPr>
          <p:cNvSpPr txBox="1"/>
          <p:nvPr/>
        </p:nvSpPr>
        <p:spPr>
          <a:xfrm>
            <a:off x="2103085" y="5007871"/>
            <a:ext cx="3817379" cy="560795"/>
          </a:xfrm>
          <a:prstGeom prst="rect">
            <a:avLst/>
          </a:prstGeom>
          <a:noFill/>
        </p:spPr>
        <p:txBody>
          <a:bodyPr wrap="square" lIns="0" tIns="0" rIns="0" bIns="0">
            <a:noAutofit/>
          </a:bodyPr>
          <a:lstStyle/>
          <a:p>
            <a:pPr>
              <a:lnSpc>
                <a:spcPct val="125000"/>
              </a:lnSpc>
            </a:pPr>
            <a:r>
              <a:rPr lang="zh-CN" altLang="en-US" sz="1500" dirty="0">
                <a:latin typeface="+mn-ea"/>
              </a:rPr>
              <a:t>学校可根据当地疫情情况减少或停止大型室内集体活动。</a:t>
            </a:r>
          </a:p>
        </p:txBody>
      </p:sp>
      <p:grpSp>
        <p:nvGrpSpPr>
          <p:cNvPr id="19" name="组合 18">
            <a:extLst>
              <a:ext uri="{FF2B5EF4-FFF2-40B4-BE49-F238E27FC236}">
                <a16:creationId xmlns:a16="http://schemas.microsoft.com/office/drawing/2014/main" id="{B9F98A8E-CEA2-C006-AAF7-E18FF891E622}"/>
              </a:ext>
            </a:extLst>
          </p:cNvPr>
          <p:cNvGrpSpPr/>
          <p:nvPr/>
        </p:nvGrpSpPr>
        <p:grpSpPr>
          <a:xfrm>
            <a:off x="10126234" y="689705"/>
            <a:ext cx="1792715" cy="984840"/>
            <a:chOff x="7259320" y="2209800"/>
            <a:chExt cx="2959100" cy="1625600"/>
          </a:xfrm>
          <a:solidFill>
            <a:schemeClr val="accent3"/>
          </a:solidFill>
        </p:grpSpPr>
        <p:sp>
          <p:nvSpPr>
            <p:cNvPr id="20" name="椭圆 19">
              <a:extLst>
                <a:ext uri="{FF2B5EF4-FFF2-40B4-BE49-F238E27FC236}">
                  <a16:creationId xmlns:a16="http://schemas.microsoft.com/office/drawing/2014/main" id="{2871CFB9-0BFA-1506-B5C9-8EF3265A0752}"/>
                </a:ext>
              </a:extLst>
            </p:cNvPr>
            <p:cNvSpPr/>
            <p:nvPr/>
          </p:nvSpPr>
          <p:spPr>
            <a:xfrm>
              <a:off x="7259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 name="椭圆 20">
              <a:extLst>
                <a:ext uri="{FF2B5EF4-FFF2-40B4-BE49-F238E27FC236}">
                  <a16:creationId xmlns:a16="http://schemas.microsoft.com/office/drawing/2014/main" id="{97406A5E-0ABF-9F1E-5501-2B576AC4C287}"/>
                </a:ext>
              </a:extLst>
            </p:cNvPr>
            <p:cNvSpPr/>
            <p:nvPr/>
          </p:nvSpPr>
          <p:spPr>
            <a:xfrm>
              <a:off x="7449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 name="椭圆 21">
              <a:extLst>
                <a:ext uri="{FF2B5EF4-FFF2-40B4-BE49-F238E27FC236}">
                  <a16:creationId xmlns:a16="http://schemas.microsoft.com/office/drawing/2014/main" id="{409FAD74-7251-842C-861E-C1F439D679D4}"/>
                </a:ext>
              </a:extLst>
            </p:cNvPr>
            <p:cNvSpPr/>
            <p:nvPr/>
          </p:nvSpPr>
          <p:spPr>
            <a:xfrm>
              <a:off x="7640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 name="椭圆 22">
              <a:extLst>
                <a:ext uri="{FF2B5EF4-FFF2-40B4-BE49-F238E27FC236}">
                  <a16:creationId xmlns:a16="http://schemas.microsoft.com/office/drawing/2014/main" id="{C38CF378-1208-B477-04AB-9AAB573C8181}"/>
                </a:ext>
              </a:extLst>
            </p:cNvPr>
            <p:cNvSpPr/>
            <p:nvPr/>
          </p:nvSpPr>
          <p:spPr>
            <a:xfrm>
              <a:off x="7830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 name="椭圆 23">
              <a:extLst>
                <a:ext uri="{FF2B5EF4-FFF2-40B4-BE49-F238E27FC236}">
                  <a16:creationId xmlns:a16="http://schemas.microsoft.com/office/drawing/2014/main" id="{2BF76E35-80FF-3379-A930-4C4A85CAC770}"/>
                </a:ext>
              </a:extLst>
            </p:cNvPr>
            <p:cNvSpPr/>
            <p:nvPr/>
          </p:nvSpPr>
          <p:spPr>
            <a:xfrm>
              <a:off x="8021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 name="椭圆 24">
              <a:extLst>
                <a:ext uri="{FF2B5EF4-FFF2-40B4-BE49-F238E27FC236}">
                  <a16:creationId xmlns:a16="http://schemas.microsoft.com/office/drawing/2014/main" id="{42A2948E-E348-4D67-BF42-B4473F3DB438}"/>
                </a:ext>
              </a:extLst>
            </p:cNvPr>
            <p:cNvSpPr/>
            <p:nvPr/>
          </p:nvSpPr>
          <p:spPr>
            <a:xfrm>
              <a:off x="8211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 name="椭圆 25">
              <a:extLst>
                <a:ext uri="{FF2B5EF4-FFF2-40B4-BE49-F238E27FC236}">
                  <a16:creationId xmlns:a16="http://schemas.microsoft.com/office/drawing/2014/main" id="{25423883-045E-4AF2-4890-7DC88AC2784A}"/>
                </a:ext>
              </a:extLst>
            </p:cNvPr>
            <p:cNvSpPr/>
            <p:nvPr/>
          </p:nvSpPr>
          <p:spPr>
            <a:xfrm>
              <a:off x="8402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 name="椭圆 26">
              <a:extLst>
                <a:ext uri="{FF2B5EF4-FFF2-40B4-BE49-F238E27FC236}">
                  <a16:creationId xmlns:a16="http://schemas.microsoft.com/office/drawing/2014/main" id="{37125445-8EC3-C531-FF79-19670CEBECA9}"/>
                </a:ext>
              </a:extLst>
            </p:cNvPr>
            <p:cNvSpPr/>
            <p:nvPr/>
          </p:nvSpPr>
          <p:spPr>
            <a:xfrm>
              <a:off x="8592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 name="椭圆 27">
              <a:extLst>
                <a:ext uri="{FF2B5EF4-FFF2-40B4-BE49-F238E27FC236}">
                  <a16:creationId xmlns:a16="http://schemas.microsoft.com/office/drawing/2014/main" id="{9B9ACFC8-06A8-6C21-AECC-4D23681EBD9B}"/>
                </a:ext>
              </a:extLst>
            </p:cNvPr>
            <p:cNvSpPr/>
            <p:nvPr/>
          </p:nvSpPr>
          <p:spPr>
            <a:xfrm>
              <a:off x="8783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 name="椭圆 28">
              <a:extLst>
                <a:ext uri="{FF2B5EF4-FFF2-40B4-BE49-F238E27FC236}">
                  <a16:creationId xmlns:a16="http://schemas.microsoft.com/office/drawing/2014/main" id="{73B30A6E-51D5-A2B1-0C20-09DFA4B637C0}"/>
                </a:ext>
              </a:extLst>
            </p:cNvPr>
            <p:cNvSpPr/>
            <p:nvPr/>
          </p:nvSpPr>
          <p:spPr>
            <a:xfrm>
              <a:off x="8973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 name="椭圆 29">
              <a:extLst>
                <a:ext uri="{FF2B5EF4-FFF2-40B4-BE49-F238E27FC236}">
                  <a16:creationId xmlns:a16="http://schemas.microsoft.com/office/drawing/2014/main" id="{5233432D-16B8-DEAA-457A-0FB1199F552F}"/>
                </a:ext>
              </a:extLst>
            </p:cNvPr>
            <p:cNvSpPr/>
            <p:nvPr/>
          </p:nvSpPr>
          <p:spPr>
            <a:xfrm>
              <a:off x="9164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 name="椭圆 30">
              <a:extLst>
                <a:ext uri="{FF2B5EF4-FFF2-40B4-BE49-F238E27FC236}">
                  <a16:creationId xmlns:a16="http://schemas.microsoft.com/office/drawing/2014/main" id="{4894395E-DA63-133A-1666-D612D6707210}"/>
                </a:ext>
              </a:extLst>
            </p:cNvPr>
            <p:cNvSpPr/>
            <p:nvPr/>
          </p:nvSpPr>
          <p:spPr>
            <a:xfrm>
              <a:off x="9354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 name="椭圆 31">
              <a:extLst>
                <a:ext uri="{FF2B5EF4-FFF2-40B4-BE49-F238E27FC236}">
                  <a16:creationId xmlns:a16="http://schemas.microsoft.com/office/drawing/2014/main" id="{25900B54-52EF-850A-D14E-9BF007EECE6E}"/>
                </a:ext>
              </a:extLst>
            </p:cNvPr>
            <p:cNvSpPr/>
            <p:nvPr/>
          </p:nvSpPr>
          <p:spPr>
            <a:xfrm>
              <a:off x="9545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 name="椭圆 32">
              <a:extLst>
                <a:ext uri="{FF2B5EF4-FFF2-40B4-BE49-F238E27FC236}">
                  <a16:creationId xmlns:a16="http://schemas.microsoft.com/office/drawing/2014/main" id="{32470887-63B6-5096-5457-F954B1DB8658}"/>
                </a:ext>
              </a:extLst>
            </p:cNvPr>
            <p:cNvSpPr/>
            <p:nvPr/>
          </p:nvSpPr>
          <p:spPr>
            <a:xfrm>
              <a:off x="9735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4" name="椭圆 33">
              <a:extLst>
                <a:ext uri="{FF2B5EF4-FFF2-40B4-BE49-F238E27FC236}">
                  <a16:creationId xmlns:a16="http://schemas.microsoft.com/office/drawing/2014/main" id="{F67E4488-F6CF-FE76-4A8B-6C03B167461C}"/>
                </a:ext>
              </a:extLst>
            </p:cNvPr>
            <p:cNvSpPr/>
            <p:nvPr/>
          </p:nvSpPr>
          <p:spPr>
            <a:xfrm>
              <a:off x="9926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5" name="椭圆 34">
              <a:extLst>
                <a:ext uri="{FF2B5EF4-FFF2-40B4-BE49-F238E27FC236}">
                  <a16:creationId xmlns:a16="http://schemas.microsoft.com/office/drawing/2014/main" id="{C58B3A36-5398-7318-761D-7F0985CD92BE}"/>
                </a:ext>
              </a:extLst>
            </p:cNvPr>
            <p:cNvSpPr/>
            <p:nvPr/>
          </p:nvSpPr>
          <p:spPr>
            <a:xfrm>
              <a:off x="10116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6" name="椭圆 35">
              <a:extLst>
                <a:ext uri="{FF2B5EF4-FFF2-40B4-BE49-F238E27FC236}">
                  <a16:creationId xmlns:a16="http://schemas.microsoft.com/office/drawing/2014/main" id="{BA960199-B319-A200-59B7-577956218287}"/>
                </a:ext>
              </a:extLst>
            </p:cNvPr>
            <p:cNvSpPr/>
            <p:nvPr/>
          </p:nvSpPr>
          <p:spPr>
            <a:xfrm>
              <a:off x="7259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7" name="椭圆 36">
              <a:extLst>
                <a:ext uri="{FF2B5EF4-FFF2-40B4-BE49-F238E27FC236}">
                  <a16:creationId xmlns:a16="http://schemas.microsoft.com/office/drawing/2014/main" id="{0E52802A-CDA0-50F4-C15A-1508BB691DED}"/>
                </a:ext>
              </a:extLst>
            </p:cNvPr>
            <p:cNvSpPr/>
            <p:nvPr/>
          </p:nvSpPr>
          <p:spPr>
            <a:xfrm>
              <a:off x="7449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8" name="椭圆 37">
              <a:extLst>
                <a:ext uri="{FF2B5EF4-FFF2-40B4-BE49-F238E27FC236}">
                  <a16:creationId xmlns:a16="http://schemas.microsoft.com/office/drawing/2014/main" id="{AE396A3C-45DB-F942-3240-E13975DBD69B}"/>
                </a:ext>
              </a:extLst>
            </p:cNvPr>
            <p:cNvSpPr/>
            <p:nvPr/>
          </p:nvSpPr>
          <p:spPr>
            <a:xfrm>
              <a:off x="7640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9" name="椭圆 38">
              <a:extLst>
                <a:ext uri="{FF2B5EF4-FFF2-40B4-BE49-F238E27FC236}">
                  <a16:creationId xmlns:a16="http://schemas.microsoft.com/office/drawing/2014/main" id="{3B02CD08-329D-233E-96BF-B7FBCC360807}"/>
                </a:ext>
              </a:extLst>
            </p:cNvPr>
            <p:cNvSpPr/>
            <p:nvPr/>
          </p:nvSpPr>
          <p:spPr>
            <a:xfrm>
              <a:off x="7830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0" name="椭圆 39">
              <a:extLst>
                <a:ext uri="{FF2B5EF4-FFF2-40B4-BE49-F238E27FC236}">
                  <a16:creationId xmlns:a16="http://schemas.microsoft.com/office/drawing/2014/main" id="{12446565-3FCD-7D7B-DC69-AB25C4B57C99}"/>
                </a:ext>
              </a:extLst>
            </p:cNvPr>
            <p:cNvSpPr/>
            <p:nvPr/>
          </p:nvSpPr>
          <p:spPr>
            <a:xfrm>
              <a:off x="8021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1" name="椭圆 40">
              <a:extLst>
                <a:ext uri="{FF2B5EF4-FFF2-40B4-BE49-F238E27FC236}">
                  <a16:creationId xmlns:a16="http://schemas.microsoft.com/office/drawing/2014/main" id="{AEFBFBA4-8A26-89F0-3060-02FC76AE2736}"/>
                </a:ext>
              </a:extLst>
            </p:cNvPr>
            <p:cNvSpPr/>
            <p:nvPr/>
          </p:nvSpPr>
          <p:spPr>
            <a:xfrm>
              <a:off x="8211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2" name="椭圆 41">
              <a:extLst>
                <a:ext uri="{FF2B5EF4-FFF2-40B4-BE49-F238E27FC236}">
                  <a16:creationId xmlns:a16="http://schemas.microsoft.com/office/drawing/2014/main" id="{EDD2BC98-F009-9077-67C9-A22CD66E4636}"/>
                </a:ext>
              </a:extLst>
            </p:cNvPr>
            <p:cNvSpPr/>
            <p:nvPr/>
          </p:nvSpPr>
          <p:spPr>
            <a:xfrm>
              <a:off x="8402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3" name="椭圆 42">
              <a:extLst>
                <a:ext uri="{FF2B5EF4-FFF2-40B4-BE49-F238E27FC236}">
                  <a16:creationId xmlns:a16="http://schemas.microsoft.com/office/drawing/2014/main" id="{E71A525C-6C4B-F32E-4076-5572D95E3516}"/>
                </a:ext>
              </a:extLst>
            </p:cNvPr>
            <p:cNvSpPr/>
            <p:nvPr/>
          </p:nvSpPr>
          <p:spPr>
            <a:xfrm>
              <a:off x="8592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4" name="椭圆 43">
              <a:extLst>
                <a:ext uri="{FF2B5EF4-FFF2-40B4-BE49-F238E27FC236}">
                  <a16:creationId xmlns:a16="http://schemas.microsoft.com/office/drawing/2014/main" id="{9EF8EDB5-EF6B-98A7-8707-3306F826EFEF}"/>
                </a:ext>
              </a:extLst>
            </p:cNvPr>
            <p:cNvSpPr/>
            <p:nvPr/>
          </p:nvSpPr>
          <p:spPr>
            <a:xfrm>
              <a:off x="8783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5" name="椭圆 44">
              <a:extLst>
                <a:ext uri="{FF2B5EF4-FFF2-40B4-BE49-F238E27FC236}">
                  <a16:creationId xmlns:a16="http://schemas.microsoft.com/office/drawing/2014/main" id="{D24E4D18-4662-D0E0-6B12-FD2E5E5C689E}"/>
                </a:ext>
              </a:extLst>
            </p:cNvPr>
            <p:cNvSpPr/>
            <p:nvPr/>
          </p:nvSpPr>
          <p:spPr>
            <a:xfrm>
              <a:off x="8973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6" name="椭圆 45">
              <a:extLst>
                <a:ext uri="{FF2B5EF4-FFF2-40B4-BE49-F238E27FC236}">
                  <a16:creationId xmlns:a16="http://schemas.microsoft.com/office/drawing/2014/main" id="{F064ACCC-7399-C63E-9C57-86FBE98F9AED}"/>
                </a:ext>
              </a:extLst>
            </p:cNvPr>
            <p:cNvSpPr/>
            <p:nvPr/>
          </p:nvSpPr>
          <p:spPr>
            <a:xfrm>
              <a:off x="9164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7" name="椭圆 46">
              <a:extLst>
                <a:ext uri="{FF2B5EF4-FFF2-40B4-BE49-F238E27FC236}">
                  <a16:creationId xmlns:a16="http://schemas.microsoft.com/office/drawing/2014/main" id="{FD3ECF49-7FFF-17D0-75C3-4A9EF65E5C3F}"/>
                </a:ext>
              </a:extLst>
            </p:cNvPr>
            <p:cNvSpPr/>
            <p:nvPr/>
          </p:nvSpPr>
          <p:spPr>
            <a:xfrm>
              <a:off x="9354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8" name="椭圆 47">
              <a:extLst>
                <a:ext uri="{FF2B5EF4-FFF2-40B4-BE49-F238E27FC236}">
                  <a16:creationId xmlns:a16="http://schemas.microsoft.com/office/drawing/2014/main" id="{8BDF6E13-4932-1A5D-C56A-D1EF9E8A2FA6}"/>
                </a:ext>
              </a:extLst>
            </p:cNvPr>
            <p:cNvSpPr/>
            <p:nvPr/>
          </p:nvSpPr>
          <p:spPr>
            <a:xfrm>
              <a:off x="9545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9" name="椭圆 48">
              <a:extLst>
                <a:ext uri="{FF2B5EF4-FFF2-40B4-BE49-F238E27FC236}">
                  <a16:creationId xmlns:a16="http://schemas.microsoft.com/office/drawing/2014/main" id="{CC2A3453-21E4-5591-4CCC-15A46FF29DA5}"/>
                </a:ext>
              </a:extLst>
            </p:cNvPr>
            <p:cNvSpPr/>
            <p:nvPr/>
          </p:nvSpPr>
          <p:spPr>
            <a:xfrm>
              <a:off x="9735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0" name="椭圆 49">
              <a:extLst>
                <a:ext uri="{FF2B5EF4-FFF2-40B4-BE49-F238E27FC236}">
                  <a16:creationId xmlns:a16="http://schemas.microsoft.com/office/drawing/2014/main" id="{21A85E19-B910-35DA-F15C-3F4A9F4B7F73}"/>
                </a:ext>
              </a:extLst>
            </p:cNvPr>
            <p:cNvSpPr/>
            <p:nvPr/>
          </p:nvSpPr>
          <p:spPr>
            <a:xfrm>
              <a:off x="9926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1" name="椭圆 50">
              <a:extLst>
                <a:ext uri="{FF2B5EF4-FFF2-40B4-BE49-F238E27FC236}">
                  <a16:creationId xmlns:a16="http://schemas.microsoft.com/office/drawing/2014/main" id="{4CD4520E-71CC-7991-3912-5325E5BD9FB1}"/>
                </a:ext>
              </a:extLst>
            </p:cNvPr>
            <p:cNvSpPr/>
            <p:nvPr/>
          </p:nvSpPr>
          <p:spPr>
            <a:xfrm>
              <a:off x="10116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2" name="椭圆 51">
              <a:extLst>
                <a:ext uri="{FF2B5EF4-FFF2-40B4-BE49-F238E27FC236}">
                  <a16:creationId xmlns:a16="http://schemas.microsoft.com/office/drawing/2014/main" id="{98F781B7-B520-1728-ECC2-96B0CD723D32}"/>
                </a:ext>
              </a:extLst>
            </p:cNvPr>
            <p:cNvSpPr/>
            <p:nvPr/>
          </p:nvSpPr>
          <p:spPr>
            <a:xfrm>
              <a:off x="7259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3" name="椭圆 52">
              <a:extLst>
                <a:ext uri="{FF2B5EF4-FFF2-40B4-BE49-F238E27FC236}">
                  <a16:creationId xmlns:a16="http://schemas.microsoft.com/office/drawing/2014/main" id="{A8C6FFBA-A880-70FD-AA45-EAA437A3207D}"/>
                </a:ext>
              </a:extLst>
            </p:cNvPr>
            <p:cNvSpPr/>
            <p:nvPr/>
          </p:nvSpPr>
          <p:spPr>
            <a:xfrm>
              <a:off x="7449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4" name="椭圆 53">
              <a:extLst>
                <a:ext uri="{FF2B5EF4-FFF2-40B4-BE49-F238E27FC236}">
                  <a16:creationId xmlns:a16="http://schemas.microsoft.com/office/drawing/2014/main" id="{1079E1FB-FA0C-7CB4-6B31-739AB332B7DF}"/>
                </a:ext>
              </a:extLst>
            </p:cNvPr>
            <p:cNvSpPr/>
            <p:nvPr/>
          </p:nvSpPr>
          <p:spPr>
            <a:xfrm>
              <a:off x="7640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5" name="椭圆 54">
              <a:extLst>
                <a:ext uri="{FF2B5EF4-FFF2-40B4-BE49-F238E27FC236}">
                  <a16:creationId xmlns:a16="http://schemas.microsoft.com/office/drawing/2014/main" id="{A3D81243-5A85-C97B-E772-4F953303C533}"/>
                </a:ext>
              </a:extLst>
            </p:cNvPr>
            <p:cNvSpPr/>
            <p:nvPr/>
          </p:nvSpPr>
          <p:spPr>
            <a:xfrm>
              <a:off x="7830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6" name="椭圆 55">
              <a:extLst>
                <a:ext uri="{FF2B5EF4-FFF2-40B4-BE49-F238E27FC236}">
                  <a16:creationId xmlns:a16="http://schemas.microsoft.com/office/drawing/2014/main" id="{1BB113B2-D33E-0F23-479F-125484EDFF3A}"/>
                </a:ext>
              </a:extLst>
            </p:cNvPr>
            <p:cNvSpPr/>
            <p:nvPr/>
          </p:nvSpPr>
          <p:spPr>
            <a:xfrm>
              <a:off x="8021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7" name="椭圆 56">
              <a:extLst>
                <a:ext uri="{FF2B5EF4-FFF2-40B4-BE49-F238E27FC236}">
                  <a16:creationId xmlns:a16="http://schemas.microsoft.com/office/drawing/2014/main" id="{F0D19530-7994-91EC-86C6-C3D18B4E5F56}"/>
                </a:ext>
              </a:extLst>
            </p:cNvPr>
            <p:cNvSpPr/>
            <p:nvPr/>
          </p:nvSpPr>
          <p:spPr>
            <a:xfrm>
              <a:off x="8211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8" name="椭圆 57">
              <a:extLst>
                <a:ext uri="{FF2B5EF4-FFF2-40B4-BE49-F238E27FC236}">
                  <a16:creationId xmlns:a16="http://schemas.microsoft.com/office/drawing/2014/main" id="{4BB7471B-5848-8A9F-95C9-F12B0B88835D}"/>
                </a:ext>
              </a:extLst>
            </p:cNvPr>
            <p:cNvSpPr/>
            <p:nvPr/>
          </p:nvSpPr>
          <p:spPr>
            <a:xfrm>
              <a:off x="8402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9" name="椭圆 58">
              <a:extLst>
                <a:ext uri="{FF2B5EF4-FFF2-40B4-BE49-F238E27FC236}">
                  <a16:creationId xmlns:a16="http://schemas.microsoft.com/office/drawing/2014/main" id="{501F9A33-EE53-BF93-6702-E007C38883A2}"/>
                </a:ext>
              </a:extLst>
            </p:cNvPr>
            <p:cNvSpPr/>
            <p:nvPr/>
          </p:nvSpPr>
          <p:spPr>
            <a:xfrm>
              <a:off x="8592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0" name="椭圆 59">
              <a:extLst>
                <a:ext uri="{FF2B5EF4-FFF2-40B4-BE49-F238E27FC236}">
                  <a16:creationId xmlns:a16="http://schemas.microsoft.com/office/drawing/2014/main" id="{B7138EF8-BFCB-638D-91DD-B7236F616FC2}"/>
                </a:ext>
              </a:extLst>
            </p:cNvPr>
            <p:cNvSpPr/>
            <p:nvPr/>
          </p:nvSpPr>
          <p:spPr>
            <a:xfrm>
              <a:off x="8783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1" name="椭圆 60">
              <a:extLst>
                <a:ext uri="{FF2B5EF4-FFF2-40B4-BE49-F238E27FC236}">
                  <a16:creationId xmlns:a16="http://schemas.microsoft.com/office/drawing/2014/main" id="{B6C6D55C-909C-DF75-0154-EC0EDC89D2D0}"/>
                </a:ext>
              </a:extLst>
            </p:cNvPr>
            <p:cNvSpPr/>
            <p:nvPr/>
          </p:nvSpPr>
          <p:spPr>
            <a:xfrm>
              <a:off x="8973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2" name="椭圆 61">
              <a:extLst>
                <a:ext uri="{FF2B5EF4-FFF2-40B4-BE49-F238E27FC236}">
                  <a16:creationId xmlns:a16="http://schemas.microsoft.com/office/drawing/2014/main" id="{CD6C2CAF-D3E5-A89F-82AC-43CC0BE07DB8}"/>
                </a:ext>
              </a:extLst>
            </p:cNvPr>
            <p:cNvSpPr/>
            <p:nvPr/>
          </p:nvSpPr>
          <p:spPr>
            <a:xfrm>
              <a:off x="9164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3" name="椭圆 62">
              <a:extLst>
                <a:ext uri="{FF2B5EF4-FFF2-40B4-BE49-F238E27FC236}">
                  <a16:creationId xmlns:a16="http://schemas.microsoft.com/office/drawing/2014/main" id="{3677B359-B8B5-0FF5-C305-20BDA6F4EF26}"/>
                </a:ext>
              </a:extLst>
            </p:cNvPr>
            <p:cNvSpPr/>
            <p:nvPr/>
          </p:nvSpPr>
          <p:spPr>
            <a:xfrm>
              <a:off x="9354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4" name="椭圆 63">
              <a:extLst>
                <a:ext uri="{FF2B5EF4-FFF2-40B4-BE49-F238E27FC236}">
                  <a16:creationId xmlns:a16="http://schemas.microsoft.com/office/drawing/2014/main" id="{99104EE7-03D4-CD97-C0B8-0BBE9EF1E023}"/>
                </a:ext>
              </a:extLst>
            </p:cNvPr>
            <p:cNvSpPr/>
            <p:nvPr/>
          </p:nvSpPr>
          <p:spPr>
            <a:xfrm>
              <a:off x="9545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5" name="椭圆 64">
              <a:extLst>
                <a:ext uri="{FF2B5EF4-FFF2-40B4-BE49-F238E27FC236}">
                  <a16:creationId xmlns:a16="http://schemas.microsoft.com/office/drawing/2014/main" id="{7F01E16F-7353-0A73-4C07-4799634EB658}"/>
                </a:ext>
              </a:extLst>
            </p:cNvPr>
            <p:cNvSpPr/>
            <p:nvPr/>
          </p:nvSpPr>
          <p:spPr>
            <a:xfrm>
              <a:off x="9735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6" name="椭圆 65">
              <a:extLst>
                <a:ext uri="{FF2B5EF4-FFF2-40B4-BE49-F238E27FC236}">
                  <a16:creationId xmlns:a16="http://schemas.microsoft.com/office/drawing/2014/main" id="{17AF6DD6-E7A6-EF80-940D-545C5B951E1E}"/>
                </a:ext>
              </a:extLst>
            </p:cNvPr>
            <p:cNvSpPr/>
            <p:nvPr/>
          </p:nvSpPr>
          <p:spPr>
            <a:xfrm>
              <a:off x="9926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7" name="椭圆 66">
              <a:extLst>
                <a:ext uri="{FF2B5EF4-FFF2-40B4-BE49-F238E27FC236}">
                  <a16:creationId xmlns:a16="http://schemas.microsoft.com/office/drawing/2014/main" id="{5193EF11-88DC-7022-9BF3-27181CD41DCC}"/>
                </a:ext>
              </a:extLst>
            </p:cNvPr>
            <p:cNvSpPr/>
            <p:nvPr/>
          </p:nvSpPr>
          <p:spPr>
            <a:xfrm>
              <a:off x="10116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8" name="椭圆 67">
              <a:extLst>
                <a:ext uri="{FF2B5EF4-FFF2-40B4-BE49-F238E27FC236}">
                  <a16:creationId xmlns:a16="http://schemas.microsoft.com/office/drawing/2014/main" id="{9817D094-27E6-FBDC-8B88-E1FA9D55D4D0}"/>
                </a:ext>
              </a:extLst>
            </p:cNvPr>
            <p:cNvSpPr/>
            <p:nvPr/>
          </p:nvSpPr>
          <p:spPr>
            <a:xfrm>
              <a:off x="7259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9" name="椭圆 68">
              <a:extLst>
                <a:ext uri="{FF2B5EF4-FFF2-40B4-BE49-F238E27FC236}">
                  <a16:creationId xmlns:a16="http://schemas.microsoft.com/office/drawing/2014/main" id="{5856F827-EEC4-E2C6-4809-0484B52ABFBD}"/>
                </a:ext>
              </a:extLst>
            </p:cNvPr>
            <p:cNvSpPr/>
            <p:nvPr/>
          </p:nvSpPr>
          <p:spPr>
            <a:xfrm>
              <a:off x="7449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0" name="椭圆 69">
              <a:extLst>
                <a:ext uri="{FF2B5EF4-FFF2-40B4-BE49-F238E27FC236}">
                  <a16:creationId xmlns:a16="http://schemas.microsoft.com/office/drawing/2014/main" id="{F5AFC30C-3897-0C89-1E1E-B68C9AE167C5}"/>
                </a:ext>
              </a:extLst>
            </p:cNvPr>
            <p:cNvSpPr/>
            <p:nvPr/>
          </p:nvSpPr>
          <p:spPr>
            <a:xfrm>
              <a:off x="7640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1" name="椭圆 70">
              <a:extLst>
                <a:ext uri="{FF2B5EF4-FFF2-40B4-BE49-F238E27FC236}">
                  <a16:creationId xmlns:a16="http://schemas.microsoft.com/office/drawing/2014/main" id="{EFD377C1-AA68-6277-F597-1226B64C01A9}"/>
                </a:ext>
              </a:extLst>
            </p:cNvPr>
            <p:cNvSpPr/>
            <p:nvPr/>
          </p:nvSpPr>
          <p:spPr>
            <a:xfrm>
              <a:off x="7830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2" name="椭圆 71">
              <a:extLst>
                <a:ext uri="{FF2B5EF4-FFF2-40B4-BE49-F238E27FC236}">
                  <a16:creationId xmlns:a16="http://schemas.microsoft.com/office/drawing/2014/main" id="{68622700-273A-8E19-18B1-08CAD01CD799}"/>
                </a:ext>
              </a:extLst>
            </p:cNvPr>
            <p:cNvSpPr/>
            <p:nvPr/>
          </p:nvSpPr>
          <p:spPr>
            <a:xfrm>
              <a:off x="8021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3" name="椭圆 72">
              <a:extLst>
                <a:ext uri="{FF2B5EF4-FFF2-40B4-BE49-F238E27FC236}">
                  <a16:creationId xmlns:a16="http://schemas.microsoft.com/office/drawing/2014/main" id="{0733A12C-7F82-2B9C-FE14-28F4C458893B}"/>
                </a:ext>
              </a:extLst>
            </p:cNvPr>
            <p:cNvSpPr/>
            <p:nvPr/>
          </p:nvSpPr>
          <p:spPr>
            <a:xfrm>
              <a:off x="8211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4" name="椭圆 73">
              <a:extLst>
                <a:ext uri="{FF2B5EF4-FFF2-40B4-BE49-F238E27FC236}">
                  <a16:creationId xmlns:a16="http://schemas.microsoft.com/office/drawing/2014/main" id="{109BFE69-4E72-6627-C6BA-9364FF4A1D5D}"/>
                </a:ext>
              </a:extLst>
            </p:cNvPr>
            <p:cNvSpPr/>
            <p:nvPr/>
          </p:nvSpPr>
          <p:spPr>
            <a:xfrm>
              <a:off x="8402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5" name="椭圆 74">
              <a:extLst>
                <a:ext uri="{FF2B5EF4-FFF2-40B4-BE49-F238E27FC236}">
                  <a16:creationId xmlns:a16="http://schemas.microsoft.com/office/drawing/2014/main" id="{04A45F82-C2DD-23D0-F666-770A168BDD74}"/>
                </a:ext>
              </a:extLst>
            </p:cNvPr>
            <p:cNvSpPr/>
            <p:nvPr/>
          </p:nvSpPr>
          <p:spPr>
            <a:xfrm>
              <a:off x="8592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6" name="椭圆 75">
              <a:extLst>
                <a:ext uri="{FF2B5EF4-FFF2-40B4-BE49-F238E27FC236}">
                  <a16:creationId xmlns:a16="http://schemas.microsoft.com/office/drawing/2014/main" id="{A6AFBFD4-0C89-C184-DB90-18DEE134E8D0}"/>
                </a:ext>
              </a:extLst>
            </p:cNvPr>
            <p:cNvSpPr/>
            <p:nvPr/>
          </p:nvSpPr>
          <p:spPr>
            <a:xfrm>
              <a:off x="8783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7" name="椭圆 76">
              <a:extLst>
                <a:ext uri="{FF2B5EF4-FFF2-40B4-BE49-F238E27FC236}">
                  <a16:creationId xmlns:a16="http://schemas.microsoft.com/office/drawing/2014/main" id="{2AA33632-C5DE-6C20-7183-D62620B2E301}"/>
                </a:ext>
              </a:extLst>
            </p:cNvPr>
            <p:cNvSpPr/>
            <p:nvPr/>
          </p:nvSpPr>
          <p:spPr>
            <a:xfrm>
              <a:off x="8973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8" name="椭圆 77">
              <a:extLst>
                <a:ext uri="{FF2B5EF4-FFF2-40B4-BE49-F238E27FC236}">
                  <a16:creationId xmlns:a16="http://schemas.microsoft.com/office/drawing/2014/main" id="{9DE01687-BAF5-3037-AC9D-5C4DF5C8D173}"/>
                </a:ext>
              </a:extLst>
            </p:cNvPr>
            <p:cNvSpPr/>
            <p:nvPr/>
          </p:nvSpPr>
          <p:spPr>
            <a:xfrm>
              <a:off x="9164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9" name="椭圆 78">
              <a:extLst>
                <a:ext uri="{FF2B5EF4-FFF2-40B4-BE49-F238E27FC236}">
                  <a16:creationId xmlns:a16="http://schemas.microsoft.com/office/drawing/2014/main" id="{689EE025-F84D-24F7-8E83-E145E7CE6700}"/>
                </a:ext>
              </a:extLst>
            </p:cNvPr>
            <p:cNvSpPr/>
            <p:nvPr/>
          </p:nvSpPr>
          <p:spPr>
            <a:xfrm>
              <a:off x="9354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0" name="椭圆 79">
              <a:extLst>
                <a:ext uri="{FF2B5EF4-FFF2-40B4-BE49-F238E27FC236}">
                  <a16:creationId xmlns:a16="http://schemas.microsoft.com/office/drawing/2014/main" id="{056E6028-4F59-27B9-B0C4-8826DE9F753B}"/>
                </a:ext>
              </a:extLst>
            </p:cNvPr>
            <p:cNvSpPr/>
            <p:nvPr/>
          </p:nvSpPr>
          <p:spPr>
            <a:xfrm>
              <a:off x="9545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1" name="椭圆 80">
              <a:extLst>
                <a:ext uri="{FF2B5EF4-FFF2-40B4-BE49-F238E27FC236}">
                  <a16:creationId xmlns:a16="http://schemas.microsoft.com/office/drawing/2014/main" id="{3D152418-C989-BCA4-1513-D1A7C4FDDCE9}"/>
                </a:ext>
              </a:extLst>
            </p:cNvPr>
            <p:cNvSpPr/>
            <p:nvPr/>
          </p:nvSpPr>
          <p:spPr>
            <a:xfrm>
              <a:off x="9735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2" name="椭圆 81">
              <a:extLst>
                <a:ext uri="{FF2B5EF4-FFF2-40B4-BE49-F238E27FC236}">
                  <a16:creationId xmlns:a16="http://schemas.microsoft.com/office/drawing/2014/main" id="{4C7005D3-CD62-EA69-4359-CC96236CF765}"/>
                </a:ext>
              </a:extLst>
            </p:cNvPr>
            <p:cNvSpPr/>
            <p:nvPr/>
          </p:nvSpPr>
          <p:spPr>
            <a:xfrm>
              <a:off x="9926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3" name="椭圆 82">
              <a:extLst>
                <a:ext uri="{FF2B5EF4-FFF2-40B4-BE49-F238E27FC236}">
                  <a16:creationId xmlns:a16="http://schemas.microsoft.com/office/drawing/2014/main" id="{A45364FA-57F0-02E4-D13E-72B6B589F7DE}"/>
                </a:ext>
              </a:extLst>
            </p:cNvPr>
            <p:cNvSpPr/>
            <p:nvPr/>
          </p:nvSpPr>
          <p:spPr>
            <a:xfrm>
              <a:off x="10116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4" name="椭圆 83">
              <a:extLst>
                <a:ext uri="{FF2B5EF4-FFF2-40B4-BE49-F238E27FC236}">
                  <a16:creationId xmlns:a16="http://schemas.microsoft.com/office/drawing/2014/main" id="{E2BFCA07-D1C0-F7E5-6822-3170EAD87DE2}"/>
                </a:ext>
              </a:extLst>
            </p:cNvPr>
            <p:cNvSpPr/>
            <p:nvPr/>
          </p:nvSpPr>
          <p:spPr>
            <a:xfrm>
              <a:off x="7259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5" name="椭圆 84">
              <a:extLst>
                <a:ext uri="{FF2B5EF4-FFF2-40B4-BE49-F238E27FC236}">
                  <a16:creationId xmlns:a16="http://schemas.microsoft.com/office/drawing/2014/main" id="{085B84DD-2A6F-1148-B102-6BE6D38ED269}"/>
                </a:ext>
              </a:extLst>
            </p:cNvPr>
            <p:cNvSpPr/>
            <p:nvPr/>
          </p:nvSpPr>
          <p:spPr>
            <a:xfrm>
              <a:off x="7449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6" name="椭圆 85">
              <a:extLst>
                <a:ext uri="{FF2B5EF4-FFF2-40B4-BE49-F238E27FC236}">
                  <a16:creationId xmlns:a16="http://schemas.microsoft.com/office/drawing/2014/main" id="{63A3428B-6D7B-B6CC-45E0-0C2636FEA908}"/>
                </a:ext>
              </a:extLst>
            </p:cNvPr>
            <p:cNvSpPr/>
            <p:nvPr/>
          </p:nvSpPr>
          <p:spPr>
            <a:xfrm>
              <a:off x="7640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7" name="椭圆 86">
              <a:extLst>
                <a:ext uri="{FF2B5EF4-FFF2-40B4-BE49-F238E27FC236}">
                  <a16:creationId xmlns:a16="http://schemas.microsoft.com/office/drawing/2014/main" id="{AACB4C97-A213-A7E0-9D5E-B0A61100425E}"/>
                </a:ext>
              </a:extLst>
            </p:cNvPr>
            <p:cNvSpPr/>
            <p:nvPr/>
          </p:nvSpPr>
          <p:spPr>
            <a:xfrm>
              <a:off x="7830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8" name="椭圆 87">
              <a:extLst>
                <a:ext uri="{FF2B5EF4-FFF2-40B4-BE49-F238E27FC236}">
                  <a16:creationId xmlns:a16="http://schemas.microsoft.com/office/drawing/2014/main" id="{B1A3B26C-4D23-CFDA-FEC7-2460D08828EC}"/>
                </a:ext>
              </a:extLst>
            </p:cNvPr>
            <p:cNvSpPr/>
            <p:nvPr/>
          </p:nvSpPr>
          <p:spPr>
            <a:xfrm>
              <a:off x="8021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9" name="椭圆 88">
              <a:extLst>
                <a:ext uri="{FF2B5EF4-FFF2-40B4-BE49-F238E27FC236}">
                  <a16:creationId xmlns:a16="http://schemas.microsoft.com/office/drawing/2014/main" id="{99789078-CDA3-CB42-8ED0-F3839ABFE8D8}"/>
                </a:ext>
              </a:extLst>
            </p:cNvPr>
            <p:cNvSpPr/>
            <p:nvPr/>
          </p:nvSpPr>
          <p:spPr>
            <a:xfrm>
              <a:off x="8211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0" name="椭圆 89">
              <a:extLst>
                <a:ext uri="{FF2B5EF4-FFF2-40B4-BE49-F238E27FC236}">
                  <a16:creationId xmlns:a16="http://schemas.microsoft.com/office/drawing/2014/main" id="{7ABFD3A3-CE72-7655-538C-2777C7F519BC}"/>
                </a:ext>
              </a:extLst>
            </p:cNvPr>
            <p:cNvSpPr/>
            <p:nvPr/>
          </p:nvSpPr>
          <p:spPr>
            <a:xfrm>
              <a:off x="8402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1" name="椭圆 90">
              <a:extLst>
                <a:ext uri="{FF2B5EF4-FFF2-40B4-BE49-F238E27FC236}">
                  <a16:creationId xmlns:a16="http://schemas.microsoft.com/office/drawing/2014/main" id="{BD8F8F41-301C-071D-2C49-4F4EF9A6E606}"/>
                </a:ext>
              </a:extLst>
            </p:cNvPr>
            <p:cNvSpPr/>
            <p:nvPr/>
          </p:nvSpPr>
          <p:spPr>
            <a:xfrm>
              <a:off x="8592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2" name="椭圆 91">
              <a:extLst>
                <a:ext uri="{FF2B5EF4-FFF2-40B4-BE49-F238E27FC236}">
                  <a16:creationId xmlns:a16="http://schemas.microsoft.com/office/drawing/2014/main" id="{6DF116C2-F20E-712F-82CD-558B3960CACB}"/>
                </a:ext>
              </a:extLst>
            </p:cNvPr>
            <p:cNvSpPr/>
            <p:nvPr/>
          </p:nvSpPr>
          <p:spPr>
            <a:xfrm>
              <a:off x="8783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3" name="椭圆 92">
              <a:extLst>
                <a:ext uri="{FF2B5EF4-FFF2-40B4-BE49-F238E27FC236}">
                  <a16:creationId xmlns:a16="http://schemas.microsoft.com/office/drawing/2014/main" id="{C5C6551E-6B7F-AF4F-3F9A-D233E0D6AB6E}"/>
                </a:ext>
              </a:extLst>
            </p:cNvPr>
            <p:cNvSpPr/>
            <p:nvPr/>
          </p:nvSpPr>
          <p:spPr>
            <a:xfrm>
              <a:off x="8973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4" name="椭圆 93">
              <a:extLst>
                <a:ext uri="{FF2B5EF4-FFF2-40B4-BE49-F238E27FC236}">
                  <a16:creationId xmlns:a16="http://schemas.microsoft.com/office/drawing/2014/main" id="{F4912418-C744-4BE0-9AC8-8A3E213EFD6A}"/>
                </a:ext>
              </a:extLst>
            </p:cNvPr>
            <p:cNvSpPr/>
            <p:nvPr/>
          </p:nvSpPr>
          <p:spPr>
            <a:xfrm>
              <a:off x="9164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5" name="椭圆 94">
              <a:extLst>
                <a:ext uri="{FF2B5EF4-FFF2-40B4-BE49-F238E27FC236}">
                  <a16:creationId xmlns:a16="http://schemas.microsoft.com/office/drawing/2014/main" id="{7D42FAF5-D37E-D47B-9999-ED7E9E926798}"/>
                </a:ext>
              </a:extLst>
            </p:cNvPr>
            <p:cNvSpPr/>
            <p:nvPr/>
          </p:nvSpPr>
          <p:spPr>
            <a:xfrm>
              <a:off x="9354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6" name="椭圆 95">
              <a:extLst>
                <a:ext uri="{FF2B5EF4-FFF2-40B4-BE49-F238E27FC236}">
                  <a16:creationId xmlns:a16="http://schemas.microsoft.com/office/drawing/2014/main" id="{C3D576A3-1554-C7C3-B167-95DDC5B1A388}"/>
                </a:ext>
              </a:extLst>
            </p:cNvPr>
            <p:cNvSpPr/>
            <p:nvPr/>
          </p:nvSpPr>
          <p:spPr>
            <a:xfrm>
              <a:off x="9545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7" name="椭圆 96">
              <a:extLst>
                <a:ext uri="{FF2B5EF4-FFF2-40B4-BE49-F238E27FC236}">
                  <a16:creationId xmlns:a16="http://schemas.microsoft.com/office/drawing/2014/main" id="{6541D755-0A4C-D663-F19A-214429998B67}"/>
                </a:ext>
              </a:extLst>
            </p:cNvPr>
            <p:cNvSpPr/>
            <p:nvPr/>
          </p:nvSpPr>
          <p:spPr>
            <a:xfrm>
              <a:off x="9735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8" name="椭圆 97">
              <a:extLst>
                <a:ext uri="{FF2B5EF4-FFF2-40B4-BE49-F238E27FC236}">
                  <a16:creationId xmlns:a16="http://schemas.microsoft.com/office/drawing/2014/main" id="{D7AB0392-21FD-5A53-11B9-69F5C44E6834}"/>
                </a:ext>
              </a:extLst>
            </p:cNvPr>
            <p:cNvSpPr/>
            <p:nvPr/>
          </p:nvSpPr>
          <p:spPr>
            <a:xfrm>
              <a:off x="9926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9" name="椭圆 98">
              <a:extLst>
                <a:ext uri="{FF2B5EF4-FFF2-40B4-BE49-F238E27FC236}">
                  <a16:creationId xmlns:a16="http://schemas.microsoft.com/office/drawing/2014/main" id="{28BBB795-CC93-B6FC-D91B-772150DE16CF}"/>
                </a:ext>
              </a:extLst>
            </p:cNvPr>
            <p:cNvSpPr/>
            <p:nvPr/>
          </p:nvSpPr>
          <p:spPr>
            <a:xfrm>
              <a:off x="10116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0" name="椭圆 99">
              <a:extLst>
                <a:ext uri="{FF2B5EF4-FFF2-40B4-BE49-F238E27FC236}">
                  <a16:creationId xmlns:a16="http://schemas.microsoft.com/office/drawing/2014/main" id="{75434B4F-4686-F862-B9AC-DC4FA32EB0E7}"/>
                </a:ext>
              </a:extLst>
            </p:cNvPr>
            <p:cNvSpPr/>
            <p:nvPr/>
          </p:nvSpPr>
          <p:spPr>
            <a:xfrm>
              <a:off x="7259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1" name="椭圆 100">
              <a:extLst>
                <a:ext uri="{FF2B5EF4-FFF2-40B4-BE49-F238E27FC236}">
                  <a16:creationId xmlns:a16="http://schemas.microsoft.com/office/drawing/2014/main" id="{0BEF4D8A-F127-BB8A-27F7-1BA6032BB384}"/>
                </a:ext>
              </a:extLst>
            </p:cNvPr>
            <p:cNvSpPr/>
            <p:nvPr/>
          </p:nvSpPr>
          <p:spPr>
            <a:xfrm>
              <a:off x="7449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2" name="椭圆 101">
              <a:extLst>
                <a:ext uri="{FF2B5EF4-FFF2-40B4-BE49-F238E27FC236}">
                  <a16:creationId xmlns:a16="http://schemas.microsoft.com/office/drawing/2014/main" id="{900BFCE9-47FC-C7C5-08DD-EB2553B91D0B}"/>
                </a:ext>
              </a:extLst>
            </p:cNvPr>
            <p:cNvSpPr/>
            <p:nvPr/>
          </p:nvSpPr>
          <p:spPr>
            <a:xfrm>
              <a:off x="7640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3" name="椭圆 102">
              <a:extLst>
                <a:ext uri="{FF2B5EF4-FFF2-40B4-BE49-F238E27FC236}">
                  <a16:creationId xmlns:a16="http://schemas.microsoft.com/office/drawing/2014/main" id="{8693127B-A930-BEA7-FFA4-6D69DD35BD04}"/>
                </a:ext>
              </a:extLst>
            </p:cNvPr>
            <p:cNvSpPr/>
            <p:nvPr/>
          </p:nvSpPr>
          <p:spPr>
            <a:xfrm>
              <a:off x="7830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4" name="椭圆 103">
              <a:extLst>
                <a:ext uri="{FF2B5EF4-FFF2-40B4-BE49-F238E27FC236}">
                  <a16:creationId xmlns:a16="http://schemas.microsoft.com/office/drawing/2014/main" id="{73BFE242-0C5C-032B-0A95-D6789299349E}"/>
                </a:ext>
              </a:extLst>
            </p:cNvPr>
            <p:cNvSpPr/>
            <p:nvPr/>
          </p:nvSpPr>
          <p:spPr>
            <a:xfrm>
              <a:off x="8021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5" name="椭圆 104">
              <a:extLst>
                <a:ext uri="{FF2B5EF4-FFF2-40B4-BE49-F238E27FC236}">
                  <a16:creationId xmlns:a16="http://schemas.microsoft.com/office/drawing/2014/main" id="{C3AE1D97-5E72-F92A-A0EC-E26163BEF14C}"/>
                </a:ext>
              </a:extLst>
            </p:cNvPr>
            <p:cNvSpPr/>
            <p:nvPr/>
          </p:nvSpPr>
          <p:spPr>
            <a:xfrm>
              <a:off x="8211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6" name="椭圆 105">
              <a:extLst>
                <a:ext uri="{FF2B5EF4-FFF2-40B4-BE49-F238E27FC236}">
                  <a16:creationId xmlns:a16="http://schemas.microsoft.com/office/drawing/2014/main" id="{D9F275CA-5CF1-CA22-1C2B-00E194A4E74A}"/>
                </a:ext>
              </a:extLst>
            </p:cNvPr>
            <p:cNvSpPr/>
            <p:nvPr/>
          </p:nvSpPr>
          <p:spPr>
            <a:xfrm>
              <a:off x="8402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7" name="椭圆 106">
              <a:extLst>
                <a:ext uri="{FF2B5EF4-FFF2-40B4-BE49-F238E27FC236}">
                  <a16:creationId xmlns:a16="http://schemas.microsoft.com/office/drawing/2014/main" id="{44D5BB30-1AA4-A0B1-5C20-75D44AB6CB48}"/>
                </a:ext>
              </a:extLst>
            </p:cNvPr>
            <p:cNvSpPr/>
            <p:nvPr/>
          </p:nvSpPr>
          <p:spPr>
            <a:xfrm>
              <a:off x="8592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8" name="椭圆 107">
              <a:extLst>
                <a:ext uri="{FF2B5EF4-FFF2-40B4-BE49-F238E27FC236}">
                  <a16:creationId xmlns:a16="http://schemas.microsoft.com/office/drawing/2014/main" id="{8F8994FE-5B9F-7FAA-EFE4-CA1F86770892}"/>
                </a:ext>
              </a:extLst>
            </p:cNvPr>
            <p:cNvSpPr/>
            <p:nvPr/>
          </p:nvSpPr>
          <p:spPr>
            <a:xfrm>
              <a:off x="8783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9" name="椭圆 108">
              <a:extLst>
                <a:ext uri="{FF2B5EF4-FFF2-40B4-BE49-F238E27FC236}">
                  <a16:creationId xmlns:a16="http://schemas.microsoft.com/office/drawing/2014/main" id="{624A5340-3FE1-BFBC-C324-8B65228B2010}"/>
                </a:ext>
              </a:extLst>
            </p:cNvPr>
            <p:cNvSpPr/>
            <p:nvPr/>
          </p:nvSpPr>
          <p:spPr>
            <a:xfrm>
              <a:off x="8973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0" name="椭圆 109">
              <a:extLst>
                <a:ext uri="{FF2B5EF4-FFF2-40B4-BE49-F238E27FC236}">
                  <a16:creationId xmlns:a16="http://schemas.microsoft.com/office/drawing/2014/main" id="{8A952680-F34A-0FF2-00F6-0AF285F696B8}"/>
                </a:ext>
              </a:extLst>
            </p:cNvPr>
            <p:cNvSpPr/>
            <p:nvPr/>
          </p:nvSpPr>
          <p:spPr>
            <a:xfrm>
              <a:off x="9164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1" name="椭圆 110">
              <a:extLst>
                <a:ext uri="{FF2B5EF4-FFF2-40B4-BE49-F238E27FC236}">
                  <a16:creationId xmlns:a16="http://schemas.microsoft.com/office/drawing/2014/main" id="{33AFF931-944B-EAA7-067E-40C023A1B32F}"/>
                </a:ext>
              </a:extLst>
            </p:cNvPr>
            <p:cNvSpPr/>
            <p:nvPr/>
          </p:nvSpPr>
          <p:spPr>
            <a:xfrm>
              <a:off x="9354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2" name="椭圆 111">
              <a:extLst>
                <a:ext uri="{FF2B5EF4-FFF2-40B4-BE49-F238E27FC236}">
                  <a16:creationId xmlns:a16="http://schemas.microsoft.com/office/drawing/2014/main" id="{6417B295-EA43-C2AB-AD4E-BE5902C47CBB}"/>
                </a:ext>
              </a:extLst>
            </p:cNvPr>
            <p:cNvSpPr/>
            <p:nvPr/>
          </p:nvSpPr>
          <p:spPr>
            <a:xfrm>
              <a:off x="9545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3" name="椭圆 112">
              <a:extLst>
                <a:ext uri="{FF2B5EF4-FFF2-40B4-BE49-F238E27FC236}">
                  <a16:creationId xmlns:a16="http://schemas.microsoft.com/office/drawing/2014/main" id="{E8FBCB28-1D3D-2D47-EA1B-014E5EE3BEAD}"/>
                </a:ext>
              </a:extLst>
            </p:cNvPr>
            <p:cNvSpPr/>
            <p:nvPr/>
          </p:nvSpPr>
          <p:spPr>
            <a:xfrm>
              <a:off x="9735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4" name="椭圆 113">
              <a:extLst>
                <a:ext uri="{FF2B5EF4-FFF2-40B4-BE49-F238E27FC236}">
                  <a16:creationId xmlns:a16="http://schemas.microsoft.com/office/drawing/2014/main" id="{CA09D523-F7E0-2FBC-DCE5-8B16BD8C2F3E}"/>
                </a:ext>
              </a:extLst>
            </p:cNvPr>
            <p:cNvSpPr/>
            <p:nvPr/>
          </p:nvSpPr>
          <p:spPr>
            <a:xfrm>
              <a:off x="9926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5" name="椭圆 114">
              <a:extLst>
                <a:ext uri="{FF2B5EF4-FFF2-40B4-BE49-F238E27FC236}">
                  <a16:creationId xmlns:a16="http://schemas.microsoft.com/office/drawing/2014/main" id="{F953BF62-0E38-8438-2238-771F4A58A53A}"/>
                </a:ext>
              </a:extLst>
            </p:cNvPr>
            <p:cNvSpPr/>
            <p:nvPr/>
          </p:nvSpPr>
          <p:spPr>
            <a:xfrm>
              <a:off x="10116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6" name="椭圆 115">
              <a:extLst>
                <a:ext uri="{FF2B5EF4-FFF2-40B4-BE49-F238E27FC236}">
                  <a16:creationId xmlns:a16="http://schemas.microsoft.com/office/drawing/2014/main" id="{09D4ECC4-FFE0-8E0C-C20F-206A3C8FF3C7}"/>
                </a:ext>
              </a:extLst>
            </p:cNvPr>
            <p:cNvSpPr/>
            <p:nvPr/>
          </p:nvSpPr>
          <p:spPr>
            <a:xfrm>
              <a:off x="7259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7" name="椭圆 116">
              <a:extLst>
                <a:ext uri="{FF2B5EF4-FFF2-40B4-BE49-F238E27FC236}">
                  <a16:creationId xmlns:a16="http://schemas.microsoft.com/office/drawing/2014/main" id="{237F56C2-C92F-BFDF-A1B2-833919BBB9B6}"/>
                </a:ext>
              </a:extLst>
            </p:cNvPr>
            <p:cNvSpPr/>
            <p:nvPr/>
          </p:nvSpPr>
          <p:spPr>
            <a:xfrm>
              <a:off x="7449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8" name="椭圆 117">
              <a:extLst>
                <a:ext uri="{FF2B5EF4-FFF2-40B4-BE49-F238E27FC236}">
                  <a16:creationId xmlns:a16="http://schemas.microsoft.com/office/drawing/2014/main" id="{2B4B3C01-3703-5BDB-729D-668FADC78786}"/>
                </a:ext>
              </a:extLst>
            </p:cNvPr>
            <p:cNvSpPr/>
            <p:nvPr/>
          </p:nvSpPr>
          <p:spPr>
            <a:xfrm>
              <a:off x="7640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9" name="椭圆 118">
              <a:extLst>
                <a:ext uri="{FF2B5EF4-FFF2-40B4-BE49-F238E27FC236}">
                  <a16:creationId xmlns:a16="http://schemas.microsoft.com/office/drawing/2014/main" id="{86CA5167-6B48-1404-C3AE-243A8792A09E}"/>
                </a:ext>
              </a:extLst>
            </p:cNvPr>
            <p:cNvSpPr/>
            <p:nvPr/>
          </p:nvSpPr>
          <p:spPr>
            <a:xfrm>
              <a:off x="7830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0" name="椭圆 119">
              <a:extLst>
                <a:ext uri="{FF2B5EF4-FFF2-40B4-BE49-F238E27FC236}">
                  <a16:creationId xmlns:a16="http://schemas.microsoft.com/office/drawing/2014/main" id="{886D8250-E832-8555-205C-8075F4A2F8AA}"/>
                </a:ext>
              </a:extLst>
            </p:cNvPr>
            <p:cNvSpPr/>
            <p:nvPr/>
          </p:nvSpPr>
          <p:spPr>
            <a:xfrm>
              <a:off x="8021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1" name="椭圆 120">
              <a:extLst>
                <a:ext uri="{FF2B5EF4-FFF2-40B4-BE49-F238E27FC236}">
                  <a16:creationId xmlns:a16="http://schemas.microsoft.com/office/drawing/2014/main" id="{70AEB551-3D47-850E-9018-FC5311F6431D}"/>
                </a:ext>
              </a:extLst>
            </p:cNvPr>
            <p:cNvSpPr/>
            <p:nvPr/>
          </p:nvSpPr>
          <p:spPr>
            <a:xfrm>
              <a:off x="8211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2" name="椭圆 121">
              <a:extLst>
                <a:ext uri="{FF2B5EF4-FFF2-40B4-BE49-F238E27FC236}">
                  <a16:creationId xmlns:a16="http://schemas.microsoft.com/office/drawing/2014/main" id="{5DF4D2C9-E7A8-54E0-6C5A-3B9DA9168829}"/>
                </a:ext>
              </a:extLst>
            </p:cNvPr>
            <p:cNvSpPr/>
            <p:nvPr/>
          </p:nvSpPr>
          <p:spPr>
            <a:xfrm>
              <a:off x="8402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3" name="椭圆 122">
              <a:extLst>
                <a:ext uri="{FF2B5EF4-FFF2-40B4-BE49-F238E27FC236}">
                  <a16:creationId xmlns:a16="http://schemas.microsoft.com/office/drawing/2014/main" id="{148D5CF1-7F1D-FF70-6FA3-5563340802BA}"/>
                </a:ext>
              </a:extLst>
            </p:cNvPr>
            <p:cNvSpPr/>
            <p:nvPr/>
          </p:nvSpPr>
          <p:spPr>
            <a:xfrm>
              <a:off x="8592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4" name="椭圆 123">
              <a:extLst>
                <a:ext uri="{FF2B5EF4-FFF2-40B4-BE49-F238E27FC236}">
                  <a16:creationId xmlns:a16="http://schemas.microsoft.com/office/drawing/2014/main" id="{BB42AF39-B32A-2339-C021-84C9B8412E46}"/>
                </a:ext>
              </a:extLst>
            </p:cNvPr>
            <p:cNvSpPr/>
            <p:nvPr/>
          </p:nvSpPr>
          <p:spPr>
            <a:xfrm>
              <a:off x="8783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5" name="椭圆 124">
              <a:extLst>
                <a:ext uri="{FF2B5EF4-FFF2-40B4-BE49-F238E27FC236}">
                  <a16:creationId xmlns:a16="http://schemas.microsoft.com/office/drawing/2014/main" id="{63752074-E3F4-BEA1-0EDB-6875581A67D2}"/>
                </a:ext>
              </a:extLst>
            </p:cNvPr>
            <p:cNvSpPr/>
            <p:nvPr/>
          </p:nvSpPr>
          <p:spPr>
            <a:xfrm>
              <a:off x="8973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6" name="椭圆 125">
              <a:extLst>
                <a:ext uri="{FF2B5EF4-FFF2-40B4-BE49-F238E27FC236}">
                  <a16:creationId xmlns:a16="http://schemas.microsoft.com/office/drawing/2014/main" id="{F537B69F-FF39-5239-DE59-8B6AB1A3DD06}"/>
                </a:ext>
              </a:extLst>
            </p:cNvPr>
            <p:cNvSpPr/>
            <p:nvPr/>
          </p:nvSpPr>
          <p:spPr>
            <a:xfrm>
              <a:off x="9164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7" name="椭圆 126">
              <a:extLst>
                <a:ext uri="{FF2B5EF4-FFF2-40B4-BE49-F238E27FC236}">
                  <a16:creationId xmlns:a16="http://schemas.microsoft.com/office/drawing/2014/main" id="{129303F2-AF6F-2DF9-446C-F05DF60E9D60}"/>
                </a:ext>
              </a:extLst>
            </p:cNvPr>
            <p:cNvSpPr/>
            <p:nvPr/>
          </p:nvSpPr>
          <p:spPr>
            <a:xfrm>
              <a:off x="9354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8" name="椭圆 127">
              <a:extLst>
                <a:ext uri="{FF2B5EF4-FFF2-40B4-BE49-F238E27FC236}">
                  <a16:creationId xmlns:a16="http://schemas.microsoft.com/office/drawing/2014/main" id="{2B15601C-B7A6-607B-733C-78A1AC4D5CCF}"/>
                </a:ext>
              </a:extLst>
            </p:cNvPr>
            <p:cNvSpPr/>
            <p:nvPr/>
          </p:nvSpPr>
          <p:spPr>
            <a:xfrm>
              <a:off x="9545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9" name="椭圆 128">
              <a:extLst>
                <a:ext uri="{FF2B5EF4-FFF2-40B4-BE49-F238E27FC236}">
                  <a16:creationId xmlns:a16="http://schemas.microsoft.com/office/drawing/2014/main" id="{D62C0B96-6DC5-FAE7-CD68-5B782C00CFA0}"/>
                </a:ext>
              </a:extLst>
            </p:cNvPr>
            <p:cNvSpPr/>
            <p:nvPr/>
          </p:nvSpPr>
          <p:spPr>
            <a:xfrm>
              <a:off x="9735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0" name="椭圆 129">
              <a:extLst>
                <a:ext uri="{FF2B5EF4-FFF2-40B4-BE49-F238E27FC236}">
                  <a16:creationId xmlns:a16="http://schemas.microsoft.com/office/drawing/2014/main" id="{03E9E37B-7EB6-1C6D-243A-55A1A413879F}"/>
                </a:ext>
              </a:extLst>
            </p:cNvPr>
            <p:cNvSpPr/>
            <p:nvPr/>
          </p:nvSpPr>
          <p:spPr>
            <a:xfrm>
              <a:off x="9926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1" name="椭圆 130">
              <a:extLst>
                <a:ext uri="{FF2B5EF4-FFF2-40B4-BE49-F238E27FC236}">
                  <a16:creationId xmlns:a16="http://schemas.microsoft.com/office/drawing/2014/main" id="{BEE62EF0-CD27-E283-F268-3DA1CD07E104}"/>
                </a:ext>
              </a:extLst>
            </p:cNvPr>
            <p:cNvSpPr/>
            <p:nvPr/>
          </p:nvSpPr>
          <p:spPr>
            <a:xfrm>
              <a:off x="10116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2" name="椭圆 131">
              <a:extLst>
                <a:ext uri="{FF2B5EF4-FFF2-40B4-BE49-F238E27FC236}">
                  <a16:creationId xmlns:a16="http://schemas.microsoft.com/office/drawing/2014/main" id="{97DAB072-A5C4-D520-1E64-E18C7EDB2AD4}"/>
                </a:ext>
              </a:extLst>
            </p:cNvPr>
            <p:cNvSpPr/>
            <p:nvPr/>
          </p:nvSpPr>
          <p:spPr>
            <a:xfrm>
              <a:off x="7259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3" name="椭圆 132">
              <a:extLst>
                <a:ext uri="{FF2B5EF4-FFF2-40B4-BE49-F238E27FC236}">
                  <a16:creationId xmlns:a16="http://schemas.microsoft.com/office/drawing/2014/main" id="{03F4B845-E797-320C-B26C-310296F0AE94}"/>
                </a:ext>
              </a:extLst>
            </p:cNvPr>
            <p:cNvSpPr/>
            <p:nvPr/>
          </p:nvSpPr>
          <p:spPr>
            <a:xfrm>
              <a:off x="7449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4" name="椭圆 133">
              <a:extLst>
                <a:ext uri="{FF2B5EF4-FFF2-40B4-BE49-F238E27FC236}">
                  <a16:creationId xmlns:a16="http://schemas.microsoft.com/office/drawing/2014/main" id="{5164B77D-87F9-7E3F-B79D-A7F83C0464BA}"/>
                </a:ext>
              </a:extLst>
            </p:cNvPr>
            <p:cNvSpPr/>
            <p:nvPr/>
          </p:nvSpPr>
          <p:spPr>
            <a:xfrm>
              <a:off x="7640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5" name="椭圆 134">
              <a:extLst>
                <a:ext uri="{FF2B5EF4-FFF2-40B4-BE49-F238E27FC236}">
                  <a16:creationId xmlns:a16="http://schemas.microsoft.com/office/drawing/2014/main" id="{888902A7-C144-C290-6A2F-6323D765A96D}"/>
                </a:ext>
              </a:extLst>
            </p:cNvPr>
            <p:cNvSpPr/>
            <p:nvPr/>
          </p:nvSpPr>
          <p:spPr>
            <a:xfrm>
              <a:off x="7830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6" name="椭圆 135">
              <a:extLst>
                <a:ext uri="{FF2B5EF4-FFF2-40B4-BE49-F238E27FC236}">
                  <a16:creationId xmlns:a16="http://schemas.microsoft.com/office/drawing/2014/main" id="{FF3FD6B2-A9E6-55A8-6A97-F89BDC852B3A}"/>
                </a:ext>
              </a:extLst>
            </p:cNvPr>
            <p:cNvSpPr/>
            <p:nvPr/>
          </p:nvSpPr>
          <p:spPr>
            <a:xfrm>
              <a:off x="8021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7" name="椭圆 136">
              <a:extLst>
                <a:ext uri="{FF2B5EF4-FFF2-40B4-BE49-F238E27FC236}">
                  <a16:creationId xmlns:a16="http://schemas.microsoft.com/office/drawing/2014/main" id="{74499B4C-1B31-0A10-C6C6-C5878136DFDA}"/>
                </a:ext>
              </a:extLst>
            </p:cNvPr>
            <p:cNvSpPr/>
            <p:nvPr/>
          </p:nvSpPr>
          <p:spPr>
            <a:xfrm>
              <a:off x="8211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8" name="椭圆 137">
              <a:extLst>
                <a:ext uri="{FF2B5EF4-FFF2-40B4-BE49-F238E27FC236}">
                  <a16:creationId xmlns:a16="http://schemas.microsoft.com/office/drawing/2014/main" id="{8967BAEA-914A-CD47-267C-C7E077C8D0FB}"/>
                </a:ext>
              </a:extLst>
            </p:cNvPr>
            <p:cNvSpPr/>
            <p:nvPr/>
          </p:nvSpPr>
          <p:spPr>
            <a:xfrm>
              <a:off x="8402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9" name="椭圆 138">
              <a:extLst>
                <a:ext uri="{FF2B5EF4-FFF2-40B4-BE49-F238E27FC236}">
                  <a16:creationId xmlns:a16="http://schemas.microsoft.com/office/drawing/2014/main" id="{422BB532-34F3-E0DB-E4B3-153AEA7F9B35}"/>
                </a:ext>
              </a:extLst>
            </p:cNvPr>
            <p:cNvSpPr/>
            <p:nvPr/>
          </p:nvSpPr>
          <p:spPr>
            <a:xfrm>
              <a:off x="8592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0" name="椭圆 139">
              <a:extLst>
                <a:ext uri="{FF2B5EF4-FFF2-40B4-BE49-F238E27FC236}">
                  <a16:creationId xmlns:a16="http://schemas.microsoft.com/office/drawing/2014/main" id="{6058CF88-7967-C9AD-18A8-A67E7C458106}"/>
                </a:ext>
              </a:extLst>
            </p:cNvPr>
            <p:cNvSpPr/>
            <p:nvPr/>
          </p:nvSpPr>
          <p:spPr>
            <a:xfrm>
              <a:off x="8783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1" name="椭圆 140">
              <a:extLst>
                <a:ext uri="{FF2B5EF4-FFF2-40B4-BE49-F238E27FC236}">
                  <a16:creationId xmlns:a16="http://schemas.microsoft.com/office/drawing/2014/main" id="{51EADA59-D292-1238-4F10-5752F5204CF0}"/>
                </a:ext>
              </a:extLst>
            </p:cNvPr>
            <p:cNvSpPr/>
            <p:nvPr/>
          </p:nvSpPr>
          <p:spPr>
            <a:xfrm>
              <a:off x="8973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2" name="椭圆 141">
              <a:extLst>
                <a:ext uri="{FF2B5EF4-FFF2-40B4-BE49-F238E27FC236}">
                  <a16:creationId xmlns:a16="http://schemas.microsoft.com/office/drawing/2014/main" id="{3CFF7311-216B-448A-97A0-7CE9240F312E}"/>
                </a:ext>
              </a:extLst>
            </p:cNvPr>
            <p:cNvSpPr/>
            <p:nvPr/>
          </p:nvSpPr>
          <p:spPr>
            <a:xfrm>
              <a:off x="9164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3" name="椭圆 142">
              <a:extLst>
                <a:ext uri="{FF2B5EF4-FFF2-40B4-BE49-F238E27FC236}">
                  <a16:creationId xmlns:a16="http://schemas.microsoft.com/office/drawing/2014/main" id="{B90B465C-CAB3-76E7-36DA-020396939FD2}"/>
                </a:ext>
              </a:extLst>
            </p:cNvPr>
            <p:cNvSpPr/>
            <p:nvPr/>
          </p:nvSpPr>
          <p:spPr>
            <a:xfrm>
              <a:off x="9354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4" name="椭圆 143">
              <a:extLst>
                <a:ext uri="{FF2B5EF4-FFF2-40B4-BE49-F238E27FC236}">
                  <a16:creationId xmlns:a16="http://schemas.microsoft.com/office/drawing/2014/main" id="{54A44DF5-B4EF-FE00-C4B2-898FC7C73EBC}"/>
                </a:ext>
              </a:extLst>
            </p:cNvPr>
            <p:cNvSpPr/>
            <p:nvPr/>
          </p:nvSpPr>
          <p:spPr>
            <a:xfrm>
              <a:off x="9545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5" name="椭圆 144">
              <a:extLst>
                <a:ext uri="{FF2B5EF4-FFF2-40B4-BE49-F238E27FC236}">
                  <a16:creationId xmlns:a16="http://schemas.microsoft.com/office/drawing/2014/main" id="{50C9D86A-0F53-A173-2390-9DF179556037}"/>
                </a:ext>
              </a:extLst>
            </p:cNvPr>
            <p:cNvSpPr/>
            <p:nvPr/>
          </p:nvSpPr>
          <p:spPr>
            <a:xfrm>
              <a:off x="9735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6" name="椭圆 145">
              <a:extLst>
                <a:ext uri="{FF2B5EF4-FFF2-40B4-BE49-F238E27FC236}">
                  <a16:creationId xmlns:a16="http://schemas.microsoft.com/office/drawing/2014/main" id="{122DD2B1-93D6-0124-02B3-6AFB37C1B124}"/>
                </a:ext>
              </a:extLst>
            </p:cNvPr>
            <p:cNvSpPr/>
            <p:nvPr/>
          </p:nvSpPr>
          <p:spPr>
            <a:xfrm>
              <a:off x="9926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7" name="椭圆 146">
              <a:extLst>
                <a:ext uri="{FF2B5EF4-FFF2-40B4-BE49-F238E27FC236}">
                  <a16:creationId xmlns:a16="http://schemas.microsoft.com/office/drawing/2014/main" id="{7241C232-2E56-F543-ECB2-33D9D68E83A2}"/>
                </a:ext>
              </a:extLst>
            </p:cNvPr>
            <p:cNvSpPr/>
            <p:nvPr/>
          </p:nvSpPr>
          <p:spPr>
            <a:xfrm>
              <a:off x="10116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8" name="椭圆 147">
              <a:extLst>
                <a:ext uri="{FF2B5EF4-FFF2-40B4-BE49-F238E27FC236}">
                  <a16:creationId xmlns:a16="http://schemas.microsoft.com/office/drawing/2014/main" id="{B5E4FC2E-DB6E-3D6E-443B-68CEDBDDAF3E}"/>
                </a:ext>
              </a:extLst>
            </p:cNvPr>
            <p:cNvSpPr/>
            <p:nvPr/>
          </p:nvSpPr>
          <p:spPr>
            <a:xfrm>
              <a:off x="7259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9" name="椭圆 148">
              <a:extLst>
                <a:ext uri="{FF2B5EF4-FFF2-40B4-BE49-F238E27FC236}">
                  <a16:creationId xmlns:a16="http://schemas.microsoft.com/office/drawing/2014/main" id="{FF1F2963-CF35-05F2-CC38-619875E82464}"/>
                </a:ext>
              </a:extLst>
            </p:cNvPr>
            <p:cNvSpPr/>
            <p:nvPr/>
          </p:nvSpPr>
          <p:spPr>
            <a:xfrm>
              <a:off x="7449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0" name="椭圆 149">
              <a:extLst>
                <a:ext uri="{FF2B5EF4-FFF2-40B4-BE49-F238E27FC236}">
                  <a16:creationId xmlns:a16="http://schemas.microsoft.com/office/drawing/2014/main" id="{6093ED9E-ED7A-4C84-3FAB-997DC3C08518}"/>
                </a:ext>
              </a:extLst>
            </p:cNvPr>
            <p:cNvSpPr/>
            <p:nvPr/>
          </p:nvSpPr>
          <p:spPr>
            <a:xfrm>
              <a:off x="7640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1" name="椭圆 150">
              <a:extLst>
                <a:ext uri="{FF2B5EF4-FFF2-40B4-BE49-F238E27FC236}">
                  <a16:creationId xmlns:a16="http://schemas.microsoft.com/office/drawing/2014/main" id="{94B21EA4-CA63-BCE5-F161-10ABBD25DFB4}"/>
                </a:ext>
              </a:extLst>
            </p:cNvPr>
            <p:cNvSpPr/>
            <p:nvPr/>
          </p:nvSpPr>
          <p:spPr>
            <a:xfrm>
              <a:off x="7830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2" name="椭圆 151">
              <a:extLst>
                <a:ext uri="{FF2B5EF4-FFF2-40B4-BE49-F238E27FC236}">
                  <a16:creationId xmlns:a16="http://schemas.microsoft.com/office/drawing/2014/main" id="{2D9E9F41-65B0-D75D-A97A-5EF6D92896BF}"/>
                </a:ext>
              </a:extLst>
            </p:cNvPr>
            <p:cNvSpPr/>
            <p:nvPr/>
          </p:nvSpPr>
          <p:spPr>
            <a:xfrm>
              <a:off x="8021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3" name="椭圆 152">
              <a:extLst>
                <a:ext uri="{FF2B5EF4-FFF2-40B4-BE49-F238E27FC236}">
                  <a16:creationId xmlns:a16="http://schemas.microsoft.com/office/drawing/2014/main" id="{52D12ECC-6552-E74C-96AB-E40396D1E31E}"/>
                </a:ext>
              </a:extLst>
            </p:cNvPr>
            <p:cNvSpPr/>
            <p:nvPr/>
          </p:nvSpPr>
          <p:spPr>
            <a:xfrm>
              <a:off x="8211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4" name="椭圆 153">
              <a:extLst>
                <a:ext uri="{FF2B5EF4-FFF2-40B4-BE49-F238E27FC236}">
                  <a16:creationId xmlns:a16="http://schemas.microsoft.com/office/drawing/2014/main" id="{2AAE2FDB-D6A9-8DDE-FE14-B5445093EAAF}"/>
                </a:ext>
              </a:extLst>
            </p:cNvPr>
            <p:cNvSpPr/>
            <p:nvPr/>
          </p:nvSpPr>
          <p:spPr>
            <a:xfrm>
              <a:off x="8402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5" name="椭圆 154">
              <a:extLst>
                <a:ext uri="{FF2B5EF4-FFF2-40B4-BE49-F238E27FC236}">
                  <a16:creationId xmlns:a16="http://schemas.microsoft.com/office/drawing/2014/main" id="{D4514144-3056-1511-60CA-BE25DC7E4CDC}"/>
                </a:ext>
              </a:extLst>
            </p:cNvPr>
            <p:cNvSpPr/>
            <p:nvPr/>
          </p:nvSpPr>
          <p:spPr>
            <a:xfrm>
              <a:off x="8592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6" name="椭圆 155">
              <a:extLst>
                <a:ext uri="{FF2B5EF4-FFF2-40B4-BE49-F238E27FC236}">
                  <a16:creationId xmlns:a16="http://schemas.microsoft.com/office/drawing/2014/main" id="{C6D7BF63-E153-E627-9ED6-DCF897A7A0D1}"/>
                </a:ext>
              </a:extLst>
            </p:cNvPr>
            <p:cNvSpPr/>
            <p:nvPr/>
          </p:nvSpPr>
          <p:spPr>
            <a:xfrm>
              <a:off x="8783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7" name="椭圆 156">
              <a:extLst>
                <a:ext uri="{FF2B5EF4-FFF2-40B4-BE49-F238E27FC236}">
                  <a16:creationId xmlns:a16="http://schemas.microsoft.com/office/drawing/2014/main" id="{D66898DE-BD54-1322-9444-BE4598B6E1B4}"/>
                </a:ext>
              </a:extLst>
            </p:cNvPr>
            <p:cNvSpPr/>
            <p:nvPr/>
          </p:nvSpPr>
          <p:spPr>
            <a:xfrm>
              <a:off x="8973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8" name="椭圆 157">
              <a:extLst>
                <a:ext uri="{FF2B5EF4-FFF2-40B4-BE49-F238E27FC236}">
                  <a16:creationId xmlns:a16="http://schemas.microsoft.com/office/drawing/2014/main" id="{2C3EA953-E7C3-1085-1216-AD9CBB4D99DB}"/>
                </a:ext>
              </a:extLst>
            </p:cNvPr>
            <p:cNvSpPr/>
            <p:nvPr/>
          </p:nvSpPr>
          <p:spPr>
            <a:xfrm>
              <a:off x="9164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9" name="椭圆 158">
              <a:extLst>
                <a:ext uri="{FF2B5EF4-FFF2-40B4-BE49-F238E27FC236}">
                  <a16:creationId xmlns:a16="http://schemas.microsoft.com/office/drawing/2014/main" id="{FF36DC2A-640A-4EA1-A2EC-FCBB48DB878D}"/>
                </a:ext>
              </a:extLst>
            </p:cNvPr>
            <p:cNvSpPr/>
            <p:nvPr/>
          </p:nvSpPr>
          <p:spPr>
            <a:xfrm>
              <a:off x="9354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0" name="椭圆 159">
              <a:extLst>
                <a:ext uri="{FF2B5EF4-FFF2-40B4-BE49-F238E27FC236}">
                  <a16:creationId xmlns:a16="http://schemas.microsoft.com/office/drawing/2014/main" id="{1C65008E-0ABE-A9FB-9503-0A9FB79983B3}"/>
                </a:ext>
              </a:extLst>
            </p:cNvPr>
            <p:cNvSpPr/>
            <p:nvPr/>
          </p:nvSpPr>
          <p:spPr>
            <a:xfrm>
              <a:off x="9545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1" name="椭圆 160">
              <a:extLst>
                <a:ext uri="{FF2B5EF4-FFF2-40B4-BE49-F238E27FC236}">
                  <a16:creationId xmlns:a16="http://schemas.microsoft.com/office/drawing/2014/main" id="{5945127E-CD33-3B2D-D047-11EC74F074DF}"/>
                </a:ext>
              </a:extLst>
            </p:cNvPr>
            <p:cNvSpPr/>
            <p:nvPr/>
          </p:nvSpPr>
          <p:spPr>
            <a:xfrm>
              <a:off x="9735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2" name="椭圆 161">
              <a:extLst>
                <a:ext uri="{FF2B5EF4-FFF2-40B4-BE49-F238E27FC236}">
                  <a16:creationId xmlns:a16="http://schemas.microsoft.com/office/drawing/2014/main" id="{84507444-C35F-7184-65D3-7D47A1897D59}"/>
                </a:ext>
              </a:extLst>
            </p:cNvPr>
            <p:cNvSpPr/>
            <p:nvPr/>
          </p:nvSpPr>
          <p:spPr>
            <a:xfrm>
              <a:off x="9926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3" name="椭圆 162">
              <a:extLst>
                <a:ext uri="{FF2B5EF4-FFF2-40B4-BE49-F238E27FC236}">
                  <a16:creationId xmlns:a16="http://schemas.microsoft.com/office/drawing/2014/main" id="{5490DF3C-919A-0F61-BAC1-1B4C0BE619A6}"/>
                </a:ext>
              </a:extLst>
            </p:cNvPr>
            <p:cNvSpPr/>
            <p:nvPr/>
          </p:nvSpPr>
          <p:spPr>
            <a:xfrm>
              <a:off x="10116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64" name="组合 163">
            <a:extLst>
              <a:ext uri="{FF2B5EF4-FFF2-40B4-BE49-F238E27FC236}">
                <a16:creationId xmlns:a16="http://schemas.microsoft.com/office/drawing/2014/main" id="{D228E42B-DB26-56E3-CBA7-AA8CB8BE6421}"/>
              </a:ext>
            </a:extLst>
          </p:cNvPr>
          <p:cNvGrpSpPr/>
          <p:nvPr/>
        </p:nvGrpSpPr>
        <p:grpSpPr>
          <a:xfrm>
            <a:off x="571838" y="4312179"/>
            <a:ext cx="349425" cy="2219082"/>
            <a:chOff x="9962975" y="1137951"/>
            <a:chExt cx="349425" cy="2219082"/>
          </a:xfrm>
        </p:grpSpPr>
        <p:sp>
          <p:nvSpPr>
            <p:cNvPr id="165" name="椭圆 164">
              <a:extLst>
                <a:ext uri="{FF2B5EF4-FFF2-40B4-BE49-F238E27FC236}">
                  <a16:creationId xmlns:a16="http://schemas.microsoft.com/office/drawing/2014/main" id="{03389781-6CFB-B056-4D13-651023D1311E}"/>
                </a:ext>
              </a:extLst>
            </p:cNvPr>
            <p:cNvSpPr>
              <a:spLocks/>
            </p:cNvSpPr>
            <p:nvPr/>
          </p:nvSpPr>
          <p:spPr>
            <a:xfrm>
              <a:off x="10200042" y="2947586"/>
              <a:ext cx="112358" cy="112358"/>
            </a:xfrm>
            <a:prstGeom prst="ellipse">
              <a:avLst/>
            </a:prstGeom>
            <a:noFill/>
            <a:ln w="31750" cap="rnd">
              <a:solidFill>
                <a:schemeClr val="bg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cxnSp>
          <p:nvCxnSpPr>
            <p:cNvPr id="166" name="直接连接符 165">
              <a:extLst>
                <a:ext uri="{FF2B5EF4-FFF2-40B4-BE49-F238E27FC236}">
                  <a16:creationId xmlns:a16="http://schemas.microsoft.com/office/drawing/2014/main" id="{F95096BE-F709-21C5-CB01-77AC0DA3230D}"/>
                </a:ext>
              </a:extLst>
            </p:cNvPr>
            <p:cNvCxnSpPr>
              <a:cxnSpLocks/>
            </p:cNvCxnSpPr>
            <p:nvPr/>
          </p:nvCxnSpPr>
          <p:spPr>
            <a:xfrm flipV="1">
              <a:off x="10256221" y="1317552"/>
              <a:ext cx="0" cy="1509068"/>
            </a:xfrm>
            <a:prstGeom prst="line">
              <a:avLst/>
            </a:prstGeom>
            <a:noFill/>
            <a:ln w="31750" cap="rnd">
              <a:solidFill>
                <a:schemeClr val="bg1"/>
              </a:solidFill>
              <a:prstDash val="solid"/>
              <a:round/>
            </a:ln>
          </p:spPr>
        </p:cxnSp>
        <p:cxnSp>
          <p:nvCxnSpPr>
            <p:cNvPr id="167" name="直接连接符 166">
              <a:extLst>
                <a:ext uri="{FF2B5EF4-FFF2-40B4-BE49-F238E27FC236}">
                  <a16:creationId xmlns:a16="http://schemas.microsoft.com/office/drawing/2014/main" id="{3104E95D-7CF2-FE02-00FA-FA5107311801}"/>
                </a:ext>
              </a:extLst>
            </p:cNvPr>
            <p:cNvCxnSpPr>
              <a:cxnSpLocks/>
            </p:cNvCxnSpPr>
            <p:nvPr/>
          </p:nvCxnSpPr>
          <p:spPr>
            <a:xfrm flipV="1">
              <a:off x="10019154" y="1403387"/>
              <a:ext cx="0" cy="1953646"/>
            </a:xfrm>
            <a:prstGeom prst="line">
              <a:avLst/>
            </a:prstGeom>
            <a:noFill/>
            <a:ln w="31750" cap="rnd">
              <a:solidFill>
                <a:schemeClr val="bg1"/>
              </a:solidFill>
              <a:prstDash val="solid"/>
              <a:round/>
            </a:ln>
          </p:spPr>
        </p:cxnSp>
        <p:grpSp>
          <p:nvGrpSpPr>
            <p:cNvPr id="168" name="组合 167">
              <a:extLst>
                <a:ext uri="{FF2B5EF4-FFF2-40B4-BE49-F238E27FC236}">
                  <a16:creationId xmlns:a16="http://schemas.microsoft.com/office/drawing/2014/main" id="{6F05BCE3-D3F0-A163-EB10-CEBE61600FF6}"/>
                </a:ext>
              </a:extLst>
            </p:cNvPr>
            <p:cNvGrpSpPr>
              <a:grpSpLocks/>
            </p:cNvGrpSpPr>
            <p:nvPr/>
          </p:nvGrpSpPr>
          <p:grpSpPr>
            <a:xfrm>
              <a:off x="9962975" y="1137951"/>
              <a:ext cx="112358" cy="112358"/>
              <a:chOff x="8977754" y="644943"/>
              <a:chExt cx="864746" cy="1509068"/>
            </a:xfrm>
          </p:grpSpPr>
          <p:cxnSp>
            <p:nvCxnSpPr>
              <p:cNvPr id="169" name="直接连接符 168">
                <a:extLst>
                  <a:ext uri="{FF2B5EF4-FFF2-40B4-BE49-F238E27FC236}">
                    <a16:creationId xmlns:a16="http://schemas.microsoft.com/office/drawing/2014/main" id="{4935980D-D1B6-874F-B639-BEB60C84B181}"/>
                  </a:ext>
                </a:extLst>
              </p:cNvPr>
              <p:cNvCxnSpPr>
                <a:cxnSpLocks/>
              </p:cNvCxnSpPr>
              <p:nvPr/>
            </p:nvCxnSpPr>
            <p:spPr>
              <a:xfrm flipV="1">
                <a:off x="9410127" y="644943"/>
                <a:ext cx="0" cy="1509068"/>
              </a:xfrm>
              <a:prstGeom prst="line">
                <a:avLst/>
              </a:prstGeom>
              <a:noFill/>
              <a:ln w="31750" cap="rnd">
                <a:solidFill>
                  <a:schemeClr val="bg1"/>
                </a:solidFill>
                <a:prstDash val="solid"/>
                <a:round/>
              </a:ln>
            </p:spPr>
          </p:cxnSp>
          <p:cxnSp>
            <p:nvCxnSpPr>
              <p:cNvPr id="170" name="直接连接符 169">
                <a:extLst>
                  <a:ext uri="{FF2B5EF4-FFF2-40B4-BE49-F238E27FC236}">
                    <a16:creationId xmlns:a16="http://schemas.microsoft.com/office/drawing/2014/main" id="{11F6CC8E-0BAC-75EF-3674-E545A25200E5}"/>
                  </a:ext>
                </a:extLst>
              </p:cNvPr>
              <p:cNvCxnSpPr>
                <a:cxnSpLocks/>
              </p:cNvCxnSpPr>
              <p:nvPr/>
            </p:nvCxnSpPr>
            <p:spPr>
              <a:xfrm>
                <a:off x="8977754" y="1399477"/>
                <a:ext cx="864746" cy="0"/>
              </a:xfrm>
              <a:prstGeom prst="line">
                <a:avLst/>
              </a:prstGeom>
              <a:noFill/>
              <a:ln w="31750" cap="rnd">
                <a:solidFill>
                  <a:schemeClr val="bg1"/>
                </a:solidFill>
                <a:prstDash val="solid"/>
                <a:round/>
              </a:ln>
            </p:spPr>
          </p:cxnSp>
        </p:grpSp>
      </p:grpSp>
      <p:sp>
        <p:nvSpPr>
          <p:cNvPr id="172" name="矩形 171">
            <a:extLst>
              <a:ext uri="{FF2B5EF4-FFF2-40B4-BE49-F238E27FC236}">
                <a16:creationId xmlns:a16="http://schemas.microsoft.com/office/drawing/2014/main" id="{D70E1F1B-003D-69F6-7110-84758DBB36B8}"/>
              </a:ext>
            </a:extLst>
          </p:cNvPr>
          <p:cNvSpPr/>
          <p:nvPr/>
        </p:nvSpPr>
        <p:spPr>
          <a:xfrm>
            <a:off x="6891805" y="2329342"/>
            <a:ext cx="3957670" cy="3393978"/>
          </a:xfrm>
          <a:prstGeom prst="rect">
            <a:avLst/>
          </a:prstGeom>
          <a:solidFill>
            <a:schemeClr val="bg1"/>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175" name="图片 174" descr="桌子上有许多电脑&#10;&#10;中度可信度描述已自动生成">
            <a:extLst>
              <a:ext uri="{FF2B5EF4-FFF2-40B4-BE49-F238E27FC236}">
                <a16:creationId xmlns:a16="http://schemas.microsoft.com/office/drawing/2014/main" id="{C5AEEAB7-7B00-A5AC-9E19-EE5F6557A573}"/>
              </a:ext>
            </a:extLst>
          </p:cNvPr>
          <p:cNvPicPr>
            <a:picLocks noChangeAspect="1"/>
          </p:cNvPicPr>
          <p:nvPr/>
        </p:nvPicPr>
        <p:blipFill>
          <a:blip r:embed="rId2">
            <a:extLst>
              <a:ext uri="{28A0092B-C50C-407E-A947-70E740481C1C}">
                <a14:useLocalDpi xmlns:a14="http://schemas.microsoft.com/office/drawing/2010/main" val="0"/>
              </a:ext>
            </a:extLst>
          </a:blip>
          <a:srcRect l="12133" r="12133"/>
          <a:stretch>
            <a:fillRect/>
          </a:stretch>
        </p:blipFill>
        <p:spPr>
          <a:xfrm>
            <a:off x="6745618" y="2174686"/>
            <a:ext cx="3957670" cy="3393978"/>
          </a:xfrm>
          <a:prstGeom prst="rect">
            <a:avLst/>
          </a:prstGeom>
          <a:solidFill>
            <a:schemeClr val="bg1"/>
          </a:solidFill>
          <a:ln w="63500" cap="rnd">
            <a:solidFill>
              <a:schemeClr val="tx1"/>
            </a:solidFill>
            <a:round/>
          </a:ln>
        </p:spPr>
      </p:pic>
      <p:grpSp>
        <p:nvGrpSpPr>
          <p:cNvPr id="180" name="组合 179">
            <a:extLst>
              <a:ext uri="{FF2B5EF4-FFF2-40B4-BE49-F238E27FC236}">
                <a16:creationId xmlns:a16="http://schemas.microsoft.com/office/drawing/2014/main" id="{CF48680F-8B40-78AF-0018-316BAF6517EE}"/>
              </a:ext>
            </a:extLst>
          </p:cNvPr>
          <p:cNvGrpSpPr/>
          <p:nvPr/>
        </p:nvGrpSpPr>
        <p:grpSpPr>
          <a:xfrm rot="20083609">
            <a:off x="6649153" y="1114797"/>
            <a:ext cx="709230" cy="818940"/>
            <a:chOff x="4500562" y="1586674"/>
            <a:chExt cx="3190208" cy="3683698"/>
          </a:xfrm>
        </p:grpSpPr>
        <p:sp>
          <p:nvSpPr>
            <p:cNvPr id="181" name="任意多边形: 形状 180">
              <a:extLst>
                <a:ext uri="{FF2B5EF4-FFF2-40B4-BE49-F238E27FC236}">
                  <a16:creationId xmlns:a16="http://schemas.microsoft.com/office/drawing/2014/main" id="{CADA4AA8-ACE5-85F3-A8C7-4AE1146BB062}"/>
                </a:ext>
              </a:extLst>
            </p:cNvPr>
            <p:cNvSpPr/>
            <p:nvPr/>
          </p:nvSpPr>
          <p:spPr>
            <a:xfrm>
              <a:off x="4500562" y="1586674"/>
              <a:ext cx="3190208" cy="1841849"/>
            </a:xfrm>
            <a:custGeom>
              <a:avLst/>
              <a:gdLst>
                <a:gd name="connsiteX0" fmla="*/ 3190208 w 3190208"/>
                <a:gd name="connsiteY0" fmla="*/ 920877 h 1841849"/>
                <a:gd name="connsiteX1" fmla="*/ 1595152 w 3190208"/>
                <a:gd name="connsiteY1" fmla="*/ 1841849 h 1841849"/>
                <a:gd name="connsiteX2" fmla="*/ 0 w 3190208"/>
                <a:gd name="connsiteY2" fmla="*/ 920877 h 1841849"/>
                <a:gd name="connsiteX3" fmla="*/ 1595152 w 3190208"/>
                <a:gd name="connsiteY3" fmla="*/ 0 h 1841849"/>
                <a:gd name="connsiteX4" fmla="*/ 3190208 w 3190208"/>
                <a:gd name="connsiteY4" fmla="*/ 920877 h 1841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208" h="1841849">
                  <a:moveTo>
                    <a:pt x="3190208" y="920877"/>
                  </a:moveTo>
                  <a:lnTo>
                    <a:pt x="1595152" y="1841849"/>
                  </a:lnTo>
                  <a:lnTo>
                    <a:pt x="0" y="920877"/>
                  </a:lnTo>
                  <a:lnTo>
                    <a:pt x="1595152" y="0"/>
                  </a:lnTo>
                  <a:lnTo>
                    <a:pt x="3190208" y="920877"/>
                  </a:lnTo>
                  <a:close/>
                </a:path>
              </a:pathLst>
            </a:custGeom>
            <a:noFill/>
            <a:ln w="44450" cap="rnd">
              <a:solidFill>
                <a:schemeClr val="tx1"/>
              </a:solidFill>
              <a:prstDash val="solid"/>
              <a:round/>
            </a:ln>
          </p:spPr>
          <p:txBody>
            <a:bodyPr rtlCol="0" anchor="ctr">
              <a:noAutofit/>
            </a:bodyPr>
            <a:lstStyle/>
            <a:p>
              <a:endParaRPr lang="zh-CN" altLang="en-US"/>
            </a:p>
          </p:txBody>
        </p:sp>
        <p:sp>
          <p:nvSpPr>
            <p:cNvPr id="182" name="任意多边形: 形状 181">
              <a:extLst>
                <a:ext uri="{FF2B5EF4-FFF2-40B4-BE49-F238E27FC236}">
                  <a16:creationId xmlns:a16="http://schemas.microsoft.com/office/drawing/2014/main" id="{E29D83DB-7BC0-3893-42B9-A3602B592B1D}"/>
                </a:ext>
              </a:extLst>
            </p:cNvPr>
            <p:cNvSpPr/>
            <p:nvPr/>
          </p:nvSpPr>
          <p:spPr>
            <a:xfrm>
              <a:off x="4500562" y="2507551"/>
              <a:ext cx="1595151" cy="2762821"/>
            </a:xfrm>
            <a:custGeom>
              <a:avLst/>
              <a:gdLst>
                <a:gd name="connsiteX0" fmla="*/ 1595152 w 1595151"/>
                <a:gd name="connsiteY0" fmla="*/ 920972 h 2762821"/>
                <a:gd name="connsiteX1" fmla="*/ 1595152 w 1595151"/>
                <a:gd name="connsiteY1" fmla="*/ 2762822 h 2762821"/>
                <a:gd name="connsiteX2" fmla="*/ 0 w 1595151"/>
                <a:gd name="connsiteY2" fmla="*/ 1841849 h 2762821"/>
                <a:gd name="connsiteX3" fmla="*/ 0 w 1595151"/>
                <a:gd name="connsiteY3" fmla="*/ 0 h 2762821"/>
                <a:gd name="connsiteX4" fmla="*/ 1595152 w 1595151"/>
                <a:gd name="connsiteY4" fmla="*/ 920972 h 276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151" h="2762821">
                  <a:moveTo>
                    <a:pt x="1595152" y="920972"/>
                  </a:moveTo>
                  <a:lnTo>
                    <a:pt x="1595152" y="2762822"/>
                  </a:lnTo>
                  <a:lnTo>
                    <a:pt x="0" y="1841849"/>
                  </a:lnTo>
                  <a:lnTo>
                    <a:pt x="0" y="0"/>
                  </a:lnTo>
                  <a:lnTo>
                    <a:pt x="1595152" y="920972"/>
                  </a:lnTo>
                  <a:close/>
                </a:path>
              </a:pathLst>
            </a:custGeom>
            <a:noFill/>
            <a:ln w="44450" cap="rnd">
              <a:solidFill>
                <a:schemeClr val="tx1"/>
              </a:solidFill>
              <a:prstDash val="solid"/>
              <a:round/>
            </a:ln>
          </p:spPr>
          <p:txBody>
            <a:bodyPr rtlCol="0" anchor="ctr">
              <a:noAutofit/>
            </a:bodyPr>
            <a:lstStyle/>
            <a:p>
              <a:endParaRPr lang="zh-CN" altLang="en-US"/>
            </a:p>
          </p:txBody>
        </p:sp>
        <p:sp>
          <p:nvSpPr>
            <p:cNvPr id="183" name="任意多边形: 形状 182">
              <a:extLst>
                <a:ext uri="{FF2B5EF4-FFF2-40B4-BE49-F238E27FC236}">
                  <a16:creationId xmlns:a16="http://schemas.microsoft.com/office/drawing/2014/main" id="{47865AED-BACF-D3EF-8C19-2376EB75893D}"/>
                </a:ext>
              </a:extLst>
            </p:cNvPr>
            <p:cNvSpPr/>
            <p:nvPr/>
          </p:nvSpPr>
          <p:spPr>
            <a:xfrm>
              <a:off x="6095713" y="2507551"/>
              <a:ext cx="1595056" cy="2762821"/>
            </a:xfrm>
            <a:custGeom>
              <a:avLst/>
              <a:gdLst>
                <a:gd name="connsiteX0" fmla="*/ 1595056 w 1595056"/>
                <a:gd name="connsiteY0" fmla="*/ 0 h 2762821"/>
                <a:gd name="connsiteX1" fmla="*/ 1595056 w 1595056"/>
                <a:gd name="connsiteY1" fmla="*/ 1841849 h 2762821"/>
                <a:gd name="connsiteX2" fmla="*/ 0 w 1595056"/>
                <a:gd name="connsiteY2" fmla="*/ 2762822 h 2762821"/>
                <a:gd name="connsiteX3" fmla="*/ 0 w 1595056"/>
                <a:gd name="connsiteY3" fmla="*/ 920972 h 2762821"/>
                <a:gd name="connsiteX4" fmla="*/ 1595056 w 1595056"/>
                <a:gd name="connsiteY4" fmla="*/ 0 h 276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056" h="2762821">
                  <a:moveTo>
                    <a:pt x="1595056" y="0"/>
                  </a:moveTo>
                  <a:lnTo>
                    <a:pt x="1595056" y="1841849"/>
                  </a:lnTo>
                  <a:lnTo>
                    <a:pt x="0" y="2762822"/>
                  </a:lnTo>
                  <a:lnTo>
                    <a:pt x="0" y="920972"/>
                  </a:lnTo>
                  <a:lnTo>
                    <a:pt x="1595056" y="0"/>
                  </a:lnTo>
                  <a:close/>
                </a:path>
              </a:pathLst>
            </a:custGeom>
            <a:noFill/>
            <a:ln w="44450" cap="rnd">
              <a:solidFill>
                <a:schemeClr val="tx1"/>
              </a:solidFill>
              <a:prstDash val="solid"/>
              <a:round/>
            </a:ln>
          </p:spPr>
          <p:txBody>
            <a:bodyPr rtlCol="0" anchor="ctr">
              <a:noAutofit/>
            </a:bodyPr>
            <a:lstStyle/>
            <a:p>
              <a:endParaRPr lang="zh-CN" altLang="en-US" dirty="0"/>
            </a:p>
          </p:txBody>
        </p:sp>
      </p:grpSp>
      <p:grpSp>
        <p:nvGrpSpPr>
          <p:cNvPr id="184" name="组合 183">
            <a:extLst>
              <a:ext uri="{FF2B5EF4-FFF2-40B4-BE49-F238E27FC236}">
                <a16:creationId xmlns:a16="http://schemas.microsoft.com/office/drawing/2014/main" id="{B651437C-7E78-ECA1-00D4-7AD1A429FB29}"/>
              </a:ext>
            </a:extLst>
          </p:cNvPr>
          <p:cNvGrpSpPr/>
          <p:nvPr/>
        </p:nvGrpSpPr>
        <p:grpSpPr>
          <a:xfrm rot="16200000">
            <a:off x="10618653" y="4688476"/>
            <a:ext cx="617737" cy="617736"/>
            <a:chOff x="7273627" y="1763738"/>
            <a:chExt cx="617737" cy="617736"/>
          </a:xfrm>
        </p:grpSpPr>
        <p:sp>
          <p:nvSpPr>
            <p:cNvPr id="185" name="矩形 184">
              <a:extLst>
                <a:ext uri="{FF2B5EF4-FFF2-40B4-BE49-F238E27FC236}">
                  <a16:creationId xmlns:a16="http://schemas.microsoft.com/office/drawing/2014/main" id="{275A6E7C-3A9B-43CC-1960-7F1C504DF778}"/>
                </a:ext>
              </a:extLst>
            </p:cNvPr>
            <p:cNvSpPr/>
            <p:nvPr/>
          </p:nvSpPr>
          <p:spPr>
            <a:xfrm rot="5400000">
              <a:off x="7480531" y="1970641"/>
              <a:ext cx="203929" cy="61773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86" name="矩形 185">
              <a:extLst>
                <a:ext uri="{FF2B5EF4-FFF2-40B4-BE49-F238E27FC236}">
                  <a16:creationId xmlns:a16="http://schemas.microsoft.com/office/drawing/2014/main" id="{6D504B24-DCA4-3E9B-FD00-FF60A8499F74}"/>
                </a:ext>
              </a:extLst>
            </p:cNvPr>
            <p:cNvSpPr/>
            <p:nvPr/>
          </p:nvSpPr>
          <p:spPr>
            <a:xfrm>
              <a:off x="7273627" y="1763738"/>
              <a:ext cx="203929" cy="61773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Tree>
    <p:extLst>
      <p:ext uri="{BB962C8B-B14F-4D97-AF65-F5344CB8AC3E}">
        <p14:creationId xmlns:p14="http://schemas.microsoft.com/office/powerpoint/2010/main" val="3257029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90897F57-F9C7-0D35-825D-9BEE0B603220}"/>
              </a:ext>
            </a:extLst>
          </p:cNvPr>
          <p:cNvSpPr/>
          <p:nvPr/>
        </p:nvSpPr>
        <p:spPr>
          <a:xfrm>
            <a:off x="0" y="0"/>
            <a:ext cx="12192000" cy="6858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 name="矩形 7">
            <a:extLst>
              <a:ext uri="{FF2B5EF4-FFF2-40B4-BE49-F238E27FC236}">
                <a16:creationId xmlns:a16="http://schemas.microsoft.com/office/drawing/2014/main" id="{4B186416-1B32-8F27-EA93-48C9077B0E17}"/>
              </a:ext>
            </a:extLst>
          </p:cNvPr>
          <p:cNvSpPr/>
          <p:nvPr/>
        </p:nvSpPr>
        <p:spPr>
          <a:xfrm>
            <a:off x="5445578" y="546100"/>
            <a:ext cx="6187622" cy="4173618"/>
          </a:xfrm>
          <a:prstGeom prst="rect">
            <a:avLst/>
          </a:prstGeom>
          <a:solidFill>
            <a:schemeClr val="accent2"/>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直角三角形 6">
            <a:extLst>
              <a:ext uri="{FF2B5EF4-FFF2-40B4-BE49-F238E27FC236}">
                <a16:creationId xmlns:a16="http://schemas.microsoft.com/office/drawing/2014/main" id="{EFE8154F-F47A-80C8-F122-A071C8B5B3EE}"/>
              </a:ext>
            </a:extLst>
          </p:cNvPr>
          <p:cNvSpPr/>
          <p:nvPr/>
        </p:nvSpPr>
        <p:spPr>
          <a:xfrm>
            <a:off x="0" y="0"/>
            <a:ext cx="12192000" cy="6858000"/>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2" name="矩形 171">
            <a:extLst>
              <a:ext uri="{FF2B5EF4-FFF2-40B4-BE49-F238E27FC236}">
                <a16:creationId xmlns:a16="http://schemas.microsoft.com/office/drawing/2014/main" id="{D70E1F1B-003D-69F6-7110-84758DBB36B8}"/>
              </a:ext>
            </a:extLst>
          </p:cNvPr>
          <p:cNvSpPr/>
          <p:nvPr/>
        </p:nvSpPr>
        <p:spPr>
          <a:xfrm>
            <a:off x="-279400" y="1219201"/>
            <a:ext cx="11099800" cy="4143190"/>
          </a:xfrm>
          <a:prstGeom prst="rect">
            <a:avLst/>
          </a:prstGeom>
          <a:solidFill>
            <a:schemeClr val="bg1"/>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矩形 3">
            <a:extLst>
              <a:ext uri="{FF2B5EF4-FFF2-40B4-BE49-F238E27FC236}">
                <a16:creationId xmlns:a16="http://schemas.microsoft.com/office/drawing/2014/main" id="{E510F535-76DA-D0F0-495A-EAEE2C63C000}"/>
              </a:ext>
            </a:extLst>
          </p:cNvPr>
          <p:cNvSpPr/>
          <p:nvPr/>
        </p:nvSpPr>
        <p:spPr>
          <a:xfrm>
            <a:off x="546100" y="549276"/>
            <a:ext cx="4574541" cy="981142"/>
          </a:xfrm>
          <a:prstGeom prst="rect">
            <a:avLst/>
          </a:prstGeom>
          <a:solidFill>
            <a:schemeClr val="bg1"/>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文本框">
            <a:extLst>
              <a:ext uri="{FF2B5EF4-FFF2-40B4-BE49-F238E27FC236}">
                <a16:creationId xmlns:a16="http://schemas.microsoft.com/office/drawing/2014/main" id="{3CD2CA81-F904-BFB4-5293-18D31BA4BBB4}"/>
              </a:ext>
            </a:extLst>
          </p:cNvPr>
          <p:cNvSpPr/>
          <p:nvPr/>
        </p:nvSpPr>
        <p:spPr>
          <a:xfrm>
            <a:off x="796357" y="739428"/>
            <a:ext cx="4103688" cy="615553"/>
          </a:xfrm>
          <a:prstGeom prst="rect">
            <a:avLst/>
          </a:prstGeom>
        </p:spPr>
        <p:txBody>
          <a:bodyPr wrap="none" lIns="0" tIns="0" rIns="0" bIns="0" anchor="ctr">
            <a:noAutofit/>
          </a:bodyPr>
          <a:lstStyle/>
          <a:p>
            <a:pPr algn="l"/>
            <a:r>
              <a:rPr lang="zh-CN" altLang="en-US" sz="4000" dirty="0">
                <a:latin typeface="+mj-ea"/>
                <a:ea typeface="+mj-ea"/>
                <a:sym typeface="+mn-lt"/>
              </a:rPr>
              <a:t>校园疫情防控措施</a:t>
            </a:r>
          </a:p>
        </p:txBody>
      </p:sp>
      <p:sp>
        <p:nvSpPr>
          <p:cNvPr id="15" name="文本框 14">
            <a:extLst>
              <a:ext uri="{FF2B5EF4-FFF2-40B4-BE49-F238E27FC236}">
                <a16:creationId xmlns:a16="http://schemas.microsoft.com/office/drawing/2014/main" id="{76E73981-2641-F0EA-E4CA-4F0756F76621}"/>
              </a:ext>
            </a:extLst>
          </p:cNvPr>
          <p:cNvSpPr txBox="1"/>
          <p:nvPr/>
        </p:nvSpPr>
        <p:spPr>
          <a:xfrm>
            <a:off x="6222476" y="2084533"/>
            <a:ext cx="1923604" cy="384721"/>
          </a:xfrm>
          <a:prstGeom prst="rect">
            <a:avLst/>
          </a:prstGeom>
          <a:noFill/>
        </p:spPr>
        <p:txBody>
          <a:bodyPr wrap="none" lIns="0" tIns="0" rIns="0" bIns="0">
            <a:noAutofit/>
          </a:bodyPr>
          <a:lstStyle/>
          <a:p>
            <a:r>
              <a:rPr lang="zh-CN" altLang="en-US" sz="2500" dirty="0">
                <a:latin typeface="+mj-ea"/>
                <a:ea typeface="+mj-ea"/>
              </a:rPr>
              <a:t>校内清洁消毒</a:t>
            </a:r>
          </a:p>
        </p:txBody>
      </p:sp>
      <p:sp>
        <p:nvSpPr>
          <p:cNvPr id="16" name="文本框 15">
            <a:extLst>
              <a:ext uri="{FF2B5EF4-FFF2-40B4-BE49-F238E27FC236}">
                <a16:creationId xmlns:a16="http://schemas.microsoft.com/office/drawing/2014/main" id="{69AA522F-7380-B2A7-B458-7FE29808C56E}"/>
              </a:ext>
            </a:extLst>
          </p:cNvPr>
          <p:cNvSpPr txBox="1"/>
          <p:nvPr/>
        </p:nvSpPr>
        <p:spPr>
          <a:xfrm>
            <a:off x="6222476" y="2699442"/>
            <a:ext cx="3817379" cy="560795"/>
          </a:xfrm>
          <a:prstGeom prst="rect">
            <a:avLst/>
          </a:prstGeom>
          <a:noFill/>
        </p:spPr>
        <p:txBody>
          <a:bodyPr wrap="square" lIns="0" tIns="0" rIns="0" bIns="0">
            <a:noAutofit/>
          </a:bodyPr>
          <a:lstStyle/>
          <a:p>
            <a:pPr>
              <a:lnSpc>
                <a:spcPct val="125000"/>
              </a:lnSpc>
            </a:pPr>
            <a:r>
              <a:rPr lang="zh-CN" altLang="en-US" sz="1500" dirty="0">
                <a:latin typeface="+mn-ea"/>
              </a:rPr>
              <a:t>地面、水龙头、灯开关、门把手、楼梯扶手、健身器材等公共区域每天消毒。</a:t>
            </a:r>
          </a:p>
        </p:txBody>
      </p:sp>
      <p:sp>
        <p:nvSpPr>
          <p:cNvPr id="176" name="文本框 175">
            <a:extLst>
              <a:ext uri="{FF2B5EF4-FFF2-40B4-BE49-F238E27FC236}">
                <a16:creationId xmlns:a16="http://schemas.microsoft.com/office/drawing/2014/main" id="{0BF1D983-C21E-E78E-A129-8D62AB63F24B}"/>
              </a:ext>
            </a:extLst>
          </p:cNvPr>
          <p:cNvSpPr txBox="1"/>
          <p:nvPr/>
        </p:nvSpPr>
        <p:spPr>
          <a:xfrm>
            <a:off x="6222476" y="3521375"/>
            <a:ext cx="3817379" cy="849335"/>
          </a:xfrm>
          <a:prstGeom prst="rect">
            <a:avLst/>
          </a:prstGeom>
          <a:noFill/>
        </p:spPr>
        <p:txBody>
          <a:bodyPr wrap="square" lIns="0" tIns="0" rIns="0" bIns="0">
            <a:noAutofit/>
          </a:bodyPr>
          <a:lstStyle/>
          <a:p>
            <a:pPr>
              <a:lnSpc>
                <a:spcPct val="125000"/>
              </a:lnSpc>
            </a:pPr>
            <a:r>
              <a:rPr lang="zh-CN" altLang="en-US" sz="1500" dirty="0">
                <a:latin typeface="+mn-ea"/>
              </a:rPr>
              <a:t>教室、宿舍、食堂等室内场所每日通风换气</a:t>
            </a:r>
            <a:r>
              <a:rPr lang="en-US" altLang="zh-CN" sz="1500" dirty="0">
                <a:latin typeface="+mn-ea"/>
              </a:rPr>
              <a:t>2-3</a:t>
            </a:r>
            <a:r>
              <a:rPr lang="zh-CN" altLang="en-US" sz="1500" dirty="0">
                <a:latin typeface="+mn-ea"/>
              </a:rPr>
              <a:t>次，每次不少于</a:t>
            </a:r>
            <a:r>
              <a:rPr lang="en-US" altLang="zh-CN" sz="1500" dirty="0">
                <a:latin typeface="+mn-ea"/>
              </a:rPr>
              <a:t>30</a:t>
            </a:r>
            <a:r>
              <a:rPr lang="zh-CN" altLang="en-US" sz="1500" dirty="0">
                <a:latin typeface="+mn-ea"/>
              </a:rPr>
              <a:t>分钟；校园垃圾 “日产日清”，并做好垃圾盛装容器的清洁消毒。</a:t>
            </a:r>
          </a:p>
        </p:txBody>
      </p:sp>
      <p:pic>
        <p:nvPicPr>
          <p:cNvPr id="171" name="图片 170" descr="城市里的建筑和树&#10;&#10;描述已自动生成">
            <a:extLst>
              <a:ext uri="{FF2B5EF4-FFF2-40B4-BE49-F238E27FC236}">
                <a16:creationId xmlns:a16="http://schemas.microsoft.com/office/drawing/2014/main" id="{21F00533-D0FA-F21E-867A-6401283C3F96}"/>
              </a:ext>
            </a:extLst>
          </p:cNvPr>
          <p:cNvPicPr>
            <a:picLocks noChangeAspect="1"/>
          </p:cNvPicPr>
          <p:nvPr/>
        </p:nvPicPr>
        <p:blipFill rotWithShape="1">
          <a:blip r:embed="rId2">
            <a:extLst>
              <a:ext uri="{28A0092B-C50C-407E-A947-70E740481C1C}">
                <a14:useLocalDpi xmlns:a14="http://schemas.microsoft.com/office/drawing/2010/main" val="0"/>
              </a:ext>
            </a:extLst>
          </a:blip>
          <a:srcRect r="38374"/>
          <a:stretch/>
        </p:blipFill>
        <p:spPr>
          <a:xfrm>
            <a:off x="1069581" y="1935902"/>
            <a:ext cx="4725704" cy="5112250"/>
          </a:xfrm>
          <a:prstGeom prst="rect">
            <a:avLst/>
          </a:prstGeom>
          <a:solidFill>
            <a:schemeClr val="bg1"/>
          </a:solidFill>
          <a:ln w="63500" cap="rnd">
            <a:solidFill>
              <a:schemeClr val="tx1"/>
            </a:solidFill>
            <a:round/>
          </a:ln>
        </p:spPr>
      </p:pic>
      <p:grpSp>
        <p:nvGrpSpPr>
          <p:cNvPr id="164" name="组合 163">
            <a:extLst>
              <a:ext uri="{FF2B5EF4-FFF2-40B4-BE49-F238E27FC236}">
                <a16:creationId xmlns:a16="http://schemas.microsoft.com/office/drawing/2014/main" id="{D228E42B-DB26-56E3-CBA7-AA8CB8BE6421}"/>
              </a:ext>
            </a:extLst>
          </p:cNvPr>
          <p:cNvGrpSpPr/>
          <p:nvPr/>
        </p:nvGrpSpPr>
        <p:grpSpPr>
          <a:xfrm rot="16200000">
            <a:off x="10231229" y="4825941"/>
            <a:ext cx="349425" cy="2219082"/>
            <a:chOff x="9962975" y="1137951"/>
            <a:chExt cx="349425" cy="2219082"/>
          </a:xfrm>
        </p:grpSpPr>
        <p:sp>
          <p:nvSpPr>
            <p:cNvPr id="165" name="椭圆 164">
              <a:extLst>
                <a:ext uri="{FF2B5EF4-FFF2-40B4-BE49-F238E27FC236}">
                  <a16:creationId xmlns:a16="http://schemas.microsoft.com/office/drawing/2014/main" id="{03389781-6CFB-B056-4D13-651023D1311E}"/>
                </a:ext>
              </a:extLst>
            </p:cNvPr>
            <p:cNvSpPr>
              <a:spLocks/>
            </p:cNvSpPr>
            <p:nvPr/>
          </p:nvSpPr>
          <p:spPr>
            <a:xfrm>
              <a:off x="10200042" y="2947586"/>
              <a:ext cx="112358" cy="112358"/>
            </a:xfrm>
            <a:prstGeom prst="ellipse">
              <a:avLst/>
            </a:prstGeom>
            <a:noFill/>
            <a:ln w="31750" cap="rnd">
              <a:solidFill>
                <a:schemeClr val="accent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chemeClr val="tx1"/>
                </a:solidFill>
              </a:endParaRPr>
            </a:p>
          </p:txBody>
        </p:sp>
        <p:cxnSp>
          <p:nvCxnSpPr>
            <p:cNvPr id="166" name="直接连接符 165">
              <a:extLst>
                <a:ext uri="{FF2B5EF4-FFF2-40B4-BE49-F238E27FC236}">
                  <a16:creationId xmlns:a16="http://schemas.microsoft.com/office/drawing/2014/main" id="{F95096BE-F709-21C5-CB01-77AC0DA3230D}"/>
                </a:ext>
              </a:extLst>
            </p:cNvPr>
            <p:cNvCxnSpPr>
              <a:cxnSpLocks/>
            </p:cNvCxnSpPr>
            <p:nvPr/>
          </p:nvCxnSpPr>
          <p:spPr>
            <a:xfrm flipV="1">
              <a:off x="10256221" y="1317552"/>
              <a:ext cx="0" cy="1509068"/>
            </a:xfrm>
            <a:prstGeom prst="line">
              <a:avLst/>
            </a:prstGeom>
            <a:noFill/>
            <a:ln w="31750" cap="rnd">
              <a:solidFill>
                <a:schemeClr val="accent1"/>
              </a:solidFill>
              <a:prstDash val="solid"/>
              <a:round/>
            </a:ln>
          </p:spPr>
        </p:cxnSp>
        <p:cxnSp>
          <p:nvCxnSpPr>
            <p:cNvPr id="167" name="直接连接符 166">
              <a:extLst>
                <a:ext uri="{FF2B5EF4-FFF2-40B4-BE49-F238E27FC236}">
                  <a16:creationId xmlns:a16="http://schemas.microsoft.com/office/drawing/2014/main" id="{3104E95D-7CF2-FE02-00FA-FA5107311801}"/>
                </a:ext>
              </a:extLst>
            </p:cNvPr>
            <p:cNvCxnSpPr>
              <a:cxnSpLocks/>
            </p:cNvCxnSpPr>
            <p:nvPr/>
          </p:nvCxnSpPr>
          <p:spPr>
            <a:xfrm flipV="1">
              <a:off x="10019154" y="1403387"/>
              <a:ext cx="0" cy="1953646"/>
            </a:xfrm>
            <a:prstGeom prst="line">
              <a:avLst/>
            </a:prstGeom>
            <a:noFill/>
            <a:ln w="31750" cap="rnd">
              <a:solidFill>
                <a:schemeClr val="accent1"/>
              </a:solidFill>
              <a:prstDash val="solid"/>
              <a:round/>
            </a:ln>
          </p:spPr>
        </p:cxnSp>
        <p:grpSp>
          <p:nvGrpSpPr>
            <p:cNvPr id="168" name="组合 167">
              <a:extLst>
                <a:ext uri="{FF2B5EF4-FFF2-40B4-BE49-F238E27FC236}">
                  <a16:creationId xmlns:a16="http://schemas.microsoft.com/office/drawing/2014/main" id="{6F05BCE3-D3F0-A163-EB10-CEBE61600FF6}"/>
                </a:ext>
              </a:extLst>
            </p:cNvPr>
            <p:cNvGrpSpPr>
              <a:grpSpLocks/>
            </p:cNvGrpSpPr>
            <p:nvPr/>
          </p:nvGrpSpPr>
          <p:grpSpPr>
            <a:xfrm>
              <a:off x="9962975" y="1137951"/>
              <a:ext cx="112358" cy="112358"/>
              <a:chOff x="8977754" y="644943"/>
              <a:chExt cx="864746" cy="1509068"/>
            </a:xfrm>
          </p:grpSpPr>
          <p:cxnSp>
            <p:nvCxnSpPr>
              <p:cNvPr id="169" name="直接连接符 168">
                <a:extLst>
                  <a:ext uri="{FF2B5EF4-FFF2-40B4-BE49-F238E27FC236}">
                    <a16:creationId xmlns:a16="http://schemas.microsoft.com/office/drawing/2014/main" id="{4935980D-D1B6-874F-B639-BEB60C84B181}"/>
                  </a:ext>
                </a:extLst>
              </p:cNvPr>
              <p:cNvCxnSpPr>
                <a:cxnSpLocks/>
              </p:cNvCxnSpPr>
              <p:nvPr/>
            </p:nvCxnSpPr>
            <p:spPr>
              <a:xfrm flipV="1">
                <a:off x="9410127" y="644943"/>
                <a:ext cx="0" cy="1509068"/>
              </a:xfrm>
              <a:prstGeom prst="line">
                <a:avLst/>
              </a:prstGeom>
              <a:noFill/>
              <a:ln w="31750" cap="rnd">
                <a:solidFill>
                  <a:schemeClr val="accent1"/>
                </a:solidFill>
                <a:prstDash val="solid"/>
                <a:round/>
              </a:ln>
            </p:spPr>
          </p:cxnSp>
          <p:cxnSp>
            <p:nvCxnSpPr>
              <p:cNvPr id="170" name="直接连接符 169">
                <a:extLst>
                  <a:ext uri="{FF2B5EF4-FFF2-40B4-BE49-F238E27FC236}">
                    <a16:creationId xmlns:a16="http://schemas.microsoft.com/office/drawing/2014/main" id="{11F6CC8E-0BAC-75EF-3674-E545A25200E5}"/>
                  </a:ext>
                </a:extLst>
              </p:cNvPr>
              <p:cNvCxnSpPr>
                <a:cxnSpLocks/>
              </p:cNvCxnSpPr>
              <p:nvPr/>
            </p:nvCxnSpPr>
            <p:spPr>
              <a:xfrm>
                <a:off x="8977754" y="1399477"/>
                <a:ext cx="864746" cy="0"/>
              </a:xfrm>
              <a:prstGeom prst="line">
                <a:avLst/>
              </a:prstGeom>
              <a:noFill/>
              <a:ln w="31750" cap="rnd">
                <a:solidFill>
                  <a:schemeClr val="accent1"/>
                </a:solidFill>
                <a:prstDash val="solid"/>
                <a:round/>
              </a:ln>
            </p:spPr>
          </p:cxnSp>
        </p:grpSp>
      </p:grpSp>
      <p:grpSp>
        <p:nvGrpSpPr>
          <p:cNvPr id="187" name="组合 186">
            <a:extLst>
              <a:ext uri="{FF2B5EF4-FFF2-40B4-BE49-F238E27FC236}">
                <a16:creationId xmlns:a16="http://schemas.microsoft.com/office/drawing/2014/main" id="{8DEF4646-4AA9-F495-6CB7-E0EE6A6C5277}"/>
              </a:ext>
            </a:extLst>
          </p:cNvPr>
          <p:cNvGrpSpPr/>
          <p:nvPr/>
        </p:nvGrpSpPr>
        <p:grpSpPr>
          <a:xfrm rot="20083609">
            <a:off x="10545349" y="665181"/>
            <a:ext cx="709230" cy="818940"/>
            <a:chOff x="4500562" y="1586674"/>
            <a:chExt cx="3190208" cy="3683698"/>
          </a:xfrm>
        </p:grpSpPr>
        <p:sp>
          <p:nvSpPr>
            <p:cNvPr id="188" name="任意多边形: 形状 187">
              <a:extLst>
                <a:ext uri="{FF2B5EF4-FFF2-40B4-BE49-F238E27FC236}">
                  <a16:creationId xmlns:a16="http://schemas.microsoft.com/office/drawing/2014/main" id="{B5F7604E-0918-76D8-329B-28E474EB77D0}"/>
                </a:ext>
              </a:extLst>
            </p:cNvPr>
            <p:cNvSpPr/>
            <p:nvPr/>
          </p:nvSpPr>
          <p:spPr>
            <a:xfrm>
              <a:off x="4500562" y="1586674"/>
              <a:ext cx="3190208" cy="1841849"/>
            </a:xfrm>
            <a:custGeom>
              <a:avLst/>
              <a:gdLst>
                <a:gd name="connsiteX0" fmla="*/ 3190208 w 3190208"/>
                <a:gd name="connsiteY0" fmla="*/ 920877 h 1841849"/>
                <a:gd name="connsiteX1" fmla="*/ 1595152 w 3190208"/>
                <a:gd name="connsiteY1" fmla="*/ 1841849 h 1841849"/>
                <a:gd name="connsiteX2" fmla="*/ 0 w 3190208"/>
                <a:gd name="connsiteY2" fmla="*/ 920877 h 1841849"/>
                <a:gd name="connsiteX3" fmla="*/ 1595152 w 3190208"/>
                <a:gd name="connsiteY3" fmla="*/ 0 h 1841849"/>
                <a:gd name="connsiteX4" fmla="*/ 3190208 w 3190208"/>
                <a:gd name="connsiteY4" fmla="*/ 920877 h 1841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208" h="1841849">
                  <a:moveTo>
                    <a:pt x="3190208" y="920877"/>
                  </a:moveTo>
                  <a:lnTo>
                    <a:pt x="1595152" y="1841849"/>
                  </a:lnTo>
                  <a:lnTo>
                    <a:pt x="0" y="920877"/>
                  </a:lnTo>
                  <a:lnTo>
                    <a:pt x="1595152" y="0"/>
                  </a:lnTo>
                  <a:lnTo>
                    <a:pt x="3190208" y="920877"/>
                  </a:lnTo>
                  <a:close/>
                </a:path>
              </a:pathLst>
            </a:custGeom>
            <a:noFill/>
            <a:ln w="44450" cap="rnd">
              <a:solidFill>
                <a:schemeClr val="tx1"/>
              </a:solidFill>
              <a:prstDash val="solid"/>
              <a:round/>
            </a:ln>
          </p:spPr>
          <p:txBody>
            <a:bodyPr rtlCol="0" anchor="ctr">
              <a:noAutofit/>
            </a:bodyPr>
            <a:lstStyle/>
            <a:p>
              <a:endParaRPr lang="zh-CN" altLang="en-US"/>
            </a:p>
          </p:txBody>
        </p:sp>
        <p:sp>
          <p:nvSpPr>
            <p:cNvPr id="189" name="任意多边形: 形状 188">
              <a:extLst>
                <a:ext uri="{FF2B5EF4-FFF2-40B4-BE49-F238E27FC236}">
                  <a16:creationId xmlns:a16="http://schemas.microsoft.com/office/drawing/2014/main" id="{B2115429-68E8-68D8-8BAC-E45D4042E72E}"/>
                </a:ext>
              </a:extLst>
            </p:cNvPr>
            <p:cNvSpPr/>
            <p:nvPr/>
          </p:nvSpPr>
          <p:spPr>
            <a:xfrm>
              <a:off x="4500562" y="2507551"/>
              <a:ext cx="1595151" cy="2762821"/>
            </a:xfrm>
            <a:custGeom>
              <a:avLst/>
              <a:gdLst>
                <a:gd name="connsiteX0" fmla="*/ 1595152 w 1595151"/>
                <a:gd name="connsiteY0" fmla="*/ 920972 h 2762821"/>
                <a:gd name="connsiteX1" fmla="*/ 1595152 w 1595151"/>
                <a:gd name="connsiteY1" fmla="*/ 2762822 h 2762821"/>
                <a:gd name="connsiteX2" fmla="*/ 0 w 1595151"/>
                <a:gd name="connsiteY2" fmla="*/ 1841849 h 2762821"/>
                <a:gd name="connsiteX3" fmla="*/ 0 w 1595151"/>
                <a:gd name="connsiteY3" fmla="*/ 0 h 2762821"/>
                <a:gd name="connsiteX4" fmla="*/ 1595152 w 1595151"/>
                <a:gd name="connsiteY4" fmla="*/ 920972 h 276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151" h="2762821">
                  <a:moveTo>
                    <a:pt x="1595152" y="920972"/>
                  </a:moveTo>
                  <a:lnTo>
                    <a:pt x="1595152" y="2762822"/>
                  </a:lnTo>
                  <a:lnTo>
                    <a:pt x="0" y="1841849"/>
                  </a:lnTo>
                  <a:lnTo>
                    <a:pt x="0" y="0"/>
                  </a:lnTo>
                  <a:lnTo>
                    <a:pt x="1595152" y="920972"/>
                  </a:lnTo>
                  <a:close/>
                </a:path>
              </a:pathLst>
            </a:custGeom>
            <a:noFill/>
            <a:ln w="44450" cap="rnd">
              <a:solidFill>
                <a:schemeClr val="tx1"/>
              </a:solidFill>
              <a:prstDash val="solid"/>
              <a:round/>
            </a:ln>
          </p:spPr>
          <p:txBody>
            <a:bodyPr rtlCol="0" anchor="ctr">
              <a:noAutofit/>
            </a:bodyPr>
            <a:lstStyle/>
            <a:p>
              <a:endParaRPr lang="zh-CN" altLang="en-US"/>
            </a:p>
          </p:txBody>
        </p:sp>
        <p:sp>
          <p:nvSpPr>
            <p:cNvPr id="190" name="任意多边形: 形状 189">
              <a:extLst>
                <a:ext uri="{FF2B5EF4-FFF2-40B4-BE49-F238E27FC236}">
                  <a16:creationId xmlns:a16="http://schemas.microsoft.com/office/drawing/2014/main" id="{43354708-203A-3CAD-15DD-C99E08D936E5}"/>
                </a:ext>
              </a:extLst>
            </p:cNvPr>
            <p:cNvSpPr/>
            <p:nvPr/>
          </p:nvSpPr>
          <p:spPr>
            <a:xfrm>
              <a:off x="6095713" y="2507551"/>
              <a:ext cx="1595056" cy="2762821"/>
            </a:xfrm>
            <a:custGeom>
              <a:avLst/>
              <a:gdLst>
                <a:gd name="connsiteX0" fmla="*/ 1595056 w 1595056"/>
                <a:gd name="connsiteY0" fmla="*/ 0 h 2762821"/>
                <a:gd name="connsiteX1" fmla="*/ 1595056 w 1595056"/>
                <a:gd name="connsiteY1" fmla="*/ 1841849 h 2762821"/>
                <a:gd name="connsiteX2" fmla="*/ 0 w 1595056"/>
                <a:gd name="connsiteY2" fmla="*/ 2762822 h 2762821"/>
                <a:gd name="connsiteX3" fmla="*/ 0 w 1595056"/>
                <a:gd name="connsiteY3" fmla="*/ 920972 h 2762821"/>
                <a:gd name="connsiteX4" fmla="*/ 1595056 w 1595056"/>
                <a:gd name="connsiteY4" fmla="*/ 0 h 276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056" h="2762821">
                  <a:moveTo>
                    <a:pt x="1595056" y="0"/>
                  </a:moveTo>
                  <a:lnTo>
                    <a:pt x="1595056" y="1841849"/>
                  </a:lnTo>
                  <a:lnTo>
                    <a:pt x="0" y="2762822"/>
                  </a:lnTo>
                  <a:lnTo>
                    <a:pt x="0" y="920972"/>
                  </a:lnTo>
                  <a:lnTo>
                    <a:pt x="1595056" y="0"/>
                  </a:lnTo>
                  <a:close/>
                </a:path>
              </a:pathLst>
            </a:custGeom>
            <a:noFill/>
            <a:ln w="44450" cap="rnd">
              <a:solidFill>
                <a:schemeClr val="tx1"/>
              </a:solidFill>
              <a:prstDash val="solid"/>
              <a:round/>
            </a:ln>
          </p:spPr>
          <p:txBody>
            <a:bodyPr rtlCol="0" anchor="ctr">
              <a:noAutofit/>
            </a:bodyPr>
            <a:lstStyle/>
            <a:p>
              <a:endParaRPr lang="zh-CN" altLang="en-US" dirty="0"/>
            </a:p>
          </p:txBody>
        </p:sp>
      </p:grpSp>
      <p:grpSp>
        <p:nvGrpSpPr>
          <p:cNvPr id="191" name="组合 190">
            <a:extLst>
              <a:ext uri="{FF2B5EF4-FFF2-40B4-BE49-F238E27FC236}">
                <a16:creationId xmlns:a16="http://schemas.microsoft.com/office/drawing/2014/main" id="{9D1F88E7-3FA5-7579-B9A0-13266881CEA5}"/>
              </a:ext>
            </a:extLst>
          </p:cNvPr>
          <p:cNvGrpSpPr/>
          <p:nvPr/>
        </p:nvGrpSpPr>
        <p:grpSpPr>
          <a:xfrm>
            <a:off x="173223" y="1262279"/>
            <a:ext cx="1792715" cy="984840"/>
            <a:chOff x="7259320" y="2209800"/>
            <a:chExt cx="2959100" cy="1625600"/>
          </a:xfrm>
          <a:solidFill>
            <a:schemeClr val="accent1"/>
          </a:solidFill>
        </p:grpSpPr>
        <p:sp>
          <p:nvSpPr>
            <p:cNvPr id="192" name="椭圆 191">
              <a:extLst>
                <a:ext uri="{FF2B5EF4-FFF2-40B4-BE49-F238E27FC236}">
                  <a16:creationId xmlns:a16="http://schemas.microsoft.com/office/drawing/2014/main" id="{0B0F6125-1506-09FC-BE05-7C3DEE81D9B4}"/>
                </a:ext>
              </a:extLst>
            </p:cNvPr>
            <p:cNvSpPr/>
            <p:nvPr/>
          </p:nvSpPr>
          <p:spPr>
            <a:xfrm>
              <a:off x="7259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3" name="椭圆 192">
              <a:extLst>
                <a:ext uri="{FF2B5EF4-FFF2-40B4-BE49-F238E27FC236}">
                  <a16:creationId xmlns:a16="http://schemas.microsoft.com/office/drawing/2014/main" id="{DD426B16-D247-F720-1AD5-66552F1E93E9}"/>
                </a:ext>
              </a:extLst>
            </p:cNvPr>
            <p:cNvSpPr/>
            <p:nvPr/>
          </p:nvSpPr>
          <p:spPr>
            <a:xfrm>
              <a:off x="7449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4" name="椭圆 193">
              <a:extLst>
                <a:ext uri="{FF2B5EF4-FFF2-40B4-BE49-F238E27FC236}">
                  <a16:creationId xmlns:a16="http://schemas.microsoft.com/office/drawing/2014/main" id="{F961B08F-77BD-057B-8B1F-F93A9D6E2BDD}"/>
                </a:ext>
              </a:extLst>
            </p:cNvPr>
            <p:cNvSpPr/>
            <p:nvPr/>
          </p:nvSpPr>
          <p:spPr>
            <a:xfrm>
              <a:off x="7640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5" name="椭圆 194">
              <a:extLst>
                <a:ext uri="{FF2B5EF4-FFF2-40B4-BE49-F238E27FC236}">
                  <a16:creationId xmlns:a16="http://schemas.microsoft.com/office/drawing/2014/main" id="{2E63A72C-D760-8EBF-735B-900762E837A8}"/>
                </a:ext>
              </a:extLst>
            </p:cNvPr>
            <p:cNvSpPr/>
            <p:nvPr/>
          </p:nvSpPr>
          <p:spPr>
            <a:xfrm>
              <a:off x="7830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6" name="椭圆 195">
              <a:extLst>
                <a:ext uri="{FF2B5EF4-FFF2-40B4-BE49-F238E27FC236}">
                  <a16:creationId xmlns:a16="http://schemas.microsoft.com/office/drawing/2014/main" id="{7A1F25D8-20D3-2949-DD27-7BB8973877B4}"/>
                </a:ext>
              </a:extLst>
            </p:cNvPr>
            <p:cNvSpPr/>
            <p:nvPr/>
          </p:nvSpPr>
          <p:spPr>
            <a:xfrm>
              <a:off x="8021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7" name="椭圆 196">
              <a:extLst>
                <a:ext uri="{FF2B5EF4-FFF2-40B4-BE49-F238E27FC236}">
                  <a16:creationId xmlns:a16="http://schemas.microsoft.com/office/drawing/2014/main" id="{0016565A-3011-0F38-2552-5895BE3FE059}"/>
                </a:ext>
              </a:extLst>
            </p:cNvPr>
            <p:cNvSpPr/>
            <p:nvPr/>
          </p:nvSpPr>
          <p:spPr>
            <a:xfrm>
              <a:off x="8211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8" name="椭圆 197">
              <a:extLst>
                <a:ext uri="{FF2B5EF4-FFF2-40B4-BE49-F238E27FC236}">
                  <a16:creationId xmlns:a16="http://schemas.microsoft.com/office/drawing/2014/main" id="{427E3C2C-CBE4-5231-1C87-C40317B9B698}"/>
                </a:ext>
              </a:extLst>
            </p:cNvPr>
            <p:cNvSpPr/>
            <p:nvPr/>
          </p:nvSpPr>
          <p:spPr>
            <a:xfrm>
              <a:off x="8402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9" name="椭圆 198">
              <a:extLst>
                <a:ext uri="{FF2B5EF4-FFF2-40B4-BE49-F238E27FC236}">
                  <a16:creationId xmlns:a16="http://schemas.microsoft.com/office/drawing/2014/main" id="{CCF4827B-35C4-58B6-E76A-C22EE460303D}"/>
                </a:ext>
              </a:extLst>
            </p:cNvPr>
            <p:cNvSpPr/>
            <p:nvPr/>
          </p:nvSpPr>
          <p:spPr>
            <a:xfrm>
              <a:off x="8592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0" name="椭圆 199">
              <a:extLst>
                <a:ext uri="{FF2B5EF4-FFF2-40B4-BE49-F238E27FC236}">
                  <a16:creationId xmlns:a16="http://schemas.microsoft.com/office/drawing/2014/main" id="{8725A42A-BBE4-D791-E7F0-20CB5F3532B3}"/>
                </a:ext>
              </a:extLst>
            </p:cNvPr>
            <p:cNvSpPr/>
            <p:nvPr/>
          </p:nvSpPr>
          <p:spPr>
            <a:xfrm>
              <a:off x="8783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1" name="椭圆 200">
              <a:extLst>
                <a:ext uri="{FF2B5EF4-FFF2-40B4-BE49-F238E27FC236}">
                  <a16:creationId xmlns:a16="http://schemas.microsoft.com/office/drawing/2014/main" id="{C7F83D10-057C-4CA4-2111-F26603832992}"/>
                </a:ext>
              </a:extLst>
            </p:cNvPr>
            <p:cNvSpPr/>
            <p:nvPr/>
          </p:nvSpPr>
          <p:spPr>
            <a:xfrm>
              <a:off x="8973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2" name="椭圆 201">
              <a:extLst>
                <a:ext uri="{FF2B5EF4-FFF2-40B4-BE49-F238E27FC236}">
                  <a16:creationId xmlns:a16="http://schemas.microsoft.com/office/drawing/2014/main" id="{D1A05FAE-9B05-5C8C-0CB3-46E8BD32CAFF}"/>
                </a:ext>
              </a:extLst>
            </p:cNvPr>
            <p:cNvSpPr/>
            <p:nvPr/>
          </p:nvSpPr>
          <p:spPr>
            <a:xfrm>
              <a:off x="9164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3" name="椭圆 202">
              <a:extLst>
                <a:ext uri="{FF2B5EF4-FFF2-40B4-BE49-F238E27FC236}">
                  <a16:creationId xmlns:a16="http://schemas.microsoft.com/office/drawing/2014/main" id="{3FBDC749-352E-646C-504E-44286E06C1D7}"/>
                </a:ext>
              </a:extLst>
            </p:cNvPr>
            <p:cNvSpPr/>
            <p:nvPr/>
          </p:nvSpPr>
          <p:spPr>
            <a:xfrm>
              <a:off x="9354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4" name="椭圆 203">
              <a:extLst>
                <a:ext uri="{FF2B5EF4-FFF2-40B4-BE49-F238E27FC236}">
                  <a16:creationId xmlns:a16="http://schemas.microsoft.com/office/drawing/2014/main" id="{9D46FD89-45F5-C138-0CA8-00C142BD6F80}"/>
                </a:ext>
              </a:extLst>
            </p:cNvPr>
            <p:cNvSpPr/>
            <p:nvPr/>
          </p:nvSpPr>
          <p:spPr>
            <a:xfrm>
              <a:off x="9545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5" name="椭圆 204">
              <a:extLst>
                <a:ext uri="{FF2B5EF4-FFF2-40B4-BE49-F238E27FC236}">
                  <a16:creationId xmlns:a16="http://schemas.microsoft.com/office/drawing/2014/main" id="{245E3587-20E8-E621-8B90-7C23AEAD5FBC}"/>
                </a:ext>
              </a:extLst>
            </p:cNvPr>
            <p:cNvSpPr/>
            <p:nvPr/>
          </p:nvSpPr>
          <p:spPr>
            <a:xfrm>
              <a:off x="9735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6" name="椭圆 205">
              <a:extLst>
                <a:ext uri="{FF2B5EF4-FFF2-40B4-BE49-F238E27FC236}">
                  <a16:creationId xmlns:a16="http://schemas.microsoft.com/office/drawing/2014/main" id="{6A133560-96FD-4EC3-5C23-D0A283A1AFE0}"/>
                </a:ext>
              </a:extLst>
            </p:cNvPr>
            <p:cNvSpPr/>
            <p:nvPr/>
          </p:nvSpPr>
          <p:spPr>
            <a:xfrm>
              <a:off x="99263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7" name="椭圆 206">
              <a:extLst>
                <a:ext uri="{FF2B5EF4-FFF2-40B4-BE49-F238E27FC236}">
                  <a16:creationId xmlns:a16="http://schemas.microsoft.com/office/drawing/2014/main" id="{9A76402C-5200-5BE0-8FF8-C42D86565C5D}"/>
                </a:ext>
              </a:extLst>
            </p:cNvPr>
            <p:cNvSpPr/>
            <p:nvPr/>
          </p:nvSpPr>
          <p:spPr>
            <a:xfrm>
              <a:off x="10116820" y="2209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8" name="椭圆 207">
              <a:extLst>
                <a:ext uri="{FF2B5EF4-FFF2-40B4-BE49-F238E27FC236}">
                  <a16:creationId xmlns:a16="http://schemas.microsoft.com/office/drawing/2014/main" id="{1D59858D-D28C-0D60-E7E1-5EA2FC774064}"/>
                </a:ext>
              </a:extLst>
            </p:cNvPr>
            <p:cNvSpPr/>
            <p:nvPr/>
          </p:nvSpPr>
          <p:spPr>
            <a:xfrm>
              <a:off x="7259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9" name="椭圆 208">
              <a:extLst>
                <a:ext uri="{FF2B5EF4-FFF2-40B4-BE49-F238E27FC236}">
                  <a16:creationId xmlns:a16="http://schemas.microsoft.com/office/drawing/2014/main" id="{E1764D4C-823C-00BA-5891-E208C2A1D46A}"/>
                </a:ext>
              </a:extLst>
            </p:cNvPr>
            <p:cNvSpPr/>
            <p:nvPr/>
          </p:nvSpPr>
          <p:spPr>
            <a:xfrm>
              <a:off x="7449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0" name="椭圆 209">
              <a:extLst>
                <a:ext uri="{FF2B5EF4-FFF2-40B4-BE49-F238E27FC236}">
                  <a16:creationId xmlns:a16="http://schemas.microsoft.com/office/drawing/2014/main" id="{75F58FCC-110B-3F79-73DE-B45F7DAD3AC8}"/>
                </a:ext>
              </a:extLst>
            </p:cNvPr>
            <p:cNvSpPr/>
            <p:nvPr/>
          </p:nvSpPr>
          <p:spPr>
            <a:xfrm>
              <a:off x="7640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1" name="椭圆 210">
              <a:extLst>
                <a:ext uri="{FF2B5EF4-FFF2-40B4-BE49-F238E27FC236}">
                  <a16:creationId xmlns:a16="http://schemas.microsoft.com/office/drawing/2014/main" id="{87B60B5B-44D9-989F-D394-363881342F62}"/>
                </a:ext>
              </a:extLst>
            </p:cNvPr>
            <p:cNvSpPr/>
            <p:nvPr/>
          </p:nvSpPr>
          <p:spPr>
            <a:xfrm>
              <a:off x="7830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2" name="椭圆 211">
              <a:extLst>
                <a:ext uri="{FF2B5EF4-FFF2-40B4-BE49-F238E27FC236}">
                  <a16:creationId xmlns:a16="http://schemas.microsoft.com/office/drawing/2014/main" id="{74A81EB4-AB90-E875-8FED-27632E979217}"/>
                </a:ext>
              </a:extLst>
            </p:cNvPr>
            <p:cNvSpPr/>
            <p:nvPr/>
          </p:nvSpPr>
          <p:spPr>
            <a:xfrm>
              <a:off x="8021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3" name="椭圆 212">
              <a:extLst>
                <a:ext uri="{FF2B5EF4-FFF2-40B4-BE49-F238E27FC236}">
                  <a16:creationId xmlns:a16="http://schemas.microsoft.com/office/drawing/2014/main" id="{5F92BFFD-D960-829B-D8A6-2B767798222D}"/>
                </a:ext>
              </a:extLst>
            </p:cNvPr>
            <p:cNvSpPr/>
            <p:nvPr/>
          </p:nvSpPr>
          <p:spPr>
            <a:xfrm>
              <a:off x="8211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4" name="椭圆 213">
              <a:extLst>
                <a:ext uri="{FF2B5EF4-FFF2-40B4-BE49-F238E27FC236}">
                  <a16:creationId xmlns:a16="http://schemas.microsoft.com/office/drawing/2014/main" id="{011E9528-AACD-D937-9E04-4DD11FA2DF67}"/>
                </a:ext>
              </a:extLst>
            </p:cNvPr>
            <p:cNvSpPr/>
            <p:nvPr/>
          </p:nvSpPr>
          <p:spPr>
            <a:xfrm>
              <a:off x="8402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5" name="椭圆 214">
              <a:extLst>
                <a:ext uri="{FF2B5EF4-FFF2-40B4-BE49-F238E27FC236}">
                  <a16:creationId xmlns:a16="http://schemas.microsoft.com/office/drawing/2014/main" id="{B7612D78-1DB4-DA2B-4FA4-2BA486EEF307}"/>
                </a:ext>
              </a:extLst>
            </p:cNvPr>
            <p:cNvSpPr/>
            <p:nvPr/>
          </p:nvSpPr>
          <p:spPr>
            <a:xfrm>
              <a:off x="8592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6" name="椭圆 215">
              <a:extLst>
                <a:ext uri="{FF2B5EF4-FFF2-40B4-BE49-F238E27FC236}">
                  <a16:creationId xmlns:a16="http://schemas.microsoft.com/office/drawing/2014/main" id="{63D345DA-E476-E405-681A-67FD65D8C20D}"/>
                </a:ext>
              </a:extLst>
            </p:cNvPr>
            <p:cNvSpPr/>
            <p:nvPr/>
          </p:nvSpPr>
          <p:spPr>
            <a:xfrm>
              <a:off x="8783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7" name="椭圆 216">
              <a:extLst>
                <a:ext uri="{FF2B5EF4-FFF2-40B4-BE49-F238E27FC236}">
                  <a16:creationId xmlns:a16="http://schemas.microsoft.com/office/drawing/2014/main" id="{9B8FE477-D1FC-F07D-15B4-9A01FBA9C8B5}"/>
                </a:ext>
              </a:extLst>
            </p:cNvPr>
            <p:cNvSpPr/>
            <p:nvPr/>
          </p:nvSpPr>
          <p:spPr>
            <a:xfrm>
              <a:off x="8973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8" name="椭圆 217">
              <a:extLst>
                <a:ext uri="{FF2B5EF4-FFF2-40B4-BE49-F238E27FC236}">
                  <a16:creationId xmlns:a16="http://schemas.microsoft.com/office/drawing/2014/main" id="{98B55261-8692-43B5-99EF-9C39BC0C1334}"/>
                </a:ext>
              </a:extLst>
            </p:cNvPr>
            <p:cNvSpPr/>
            <p:nvPr/>
          </p:nvSpPr>
          <p:spPr>
            <a:xfrm>
              <a:off x="9164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9" name="椭圆 218">
              <a:extLst>
                <a:ext uri="{FF2B5EF4-FFF2-40B4-BE49-F238E27FC236}">
                  <a16:creationId xmlns:a16="http://schemas.microsoft.com/office/drawing/2014/main" id="{E1FE1A75-440B-6450-1ACE-53562B3C01AD}"/>
                </a:ext>
              </a:extLst>
            </p:cNvPr>
            <p:cNvSpPr/>
            <p:nvPr/>
          </p:nvSpPr>
          <p:spPr>
            <a:xfrm>
              <a:off x="9354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0" name="椭圆 219">
              <a:extLst>
                <a:ext uri="{FF2B5EF4-FFF2-40B4-BE49-F238E27FC236}">
                  <a16:creationId xmlns:a16="http://schemas.microsoft.com/office/drawing/2014/main" id="{679A85FD-F10C-2EB2-5A0C-26CA8B0CC635}"/>
                </a:ext>
              </a:extLst>
            </p:cNvPr>
            <p:cNvSpPr/>
            <p:nvPr/>
          </p:nvSpPr>
          <p:spPr>
            <a:xfrm>
              <a:off x="9545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1" name="椭圆 220">
              <a:extLst>
                <a:ext uri="{FF2B5EF4-FFF2-40B4-BE49-F238E27FC236}">
                  <a16:creationId xmlns:a16="http://schemas.microsoft.com/office/drawing/2014/main" id="{BD0B8A65-69BA-011F-1FF6-39898B570273}"/>
                </a:ext>
              </a:extLst>
            </p:cNvPr>
            <p:cNvSpPr/>
            <p:nvPr/>
          </p:nvSpPr>
          <p:spPr>
            <a:xfrm>
              <a:off x="9735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2" name="椭圆 221">
              <a:extLst>
                <a:ext uri="{FF2B5EF4-FFF2-40B4-BE49-F238E27FC236}">
                  <a16:creationId xmlns:a16="http://schemas.microsoft.com/office/drawing/2014/main" id="{292B81EE-0965-D44E-62A9-B9022E8FC72A}"/>
                </a:ext>
              </a:extLst>
            </p:cNvPr>
            <p:cNvSpPr/>
            <p:nvPr/>
          </p:nvSpPr>
          <p:spPr>
            <a:xfrm>
              <a:off x="99263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3" name="椭圆 222">
              <a:extLst>
                <a:ext uri="{FF2B5EF4-FFF2-40B4-BE49-F238E27FC236}">
                  <a16:creationId xmlns:a16="http://schemas.microsoft.com/office/drawing/2014/main" id="{8CAD0564-D5F2-DA08-76E6-E9D8D6779B59}"/>
                </a:ext>
              </a:extLst>
            </p:cNvPr>
            <p:cNvSpPr/>
            <p:nvPr/>
          </p:nvSpPr>
          <p:spPr>
            <a:xfrm>
              <a:off x="10116820" y="2400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4" name="椭圆 223">
              <a:extLst>
                <a:ext uri="{FF2B5EF4-FFF2-40B4-BE49-F238E27FC236}">
                  <a16:creationId xmlns:a16="http://schemas.microsoft.com/office/drawing/2014/main" id="{C6A5D8F5-F7A9-385C-C1F1-94B8D065A9B8}"/>
                </a:ext>
              </a:extLst>
            </p:cNvPr>
            <p:cNvSpPr/>
            <p:nvPr/>
          </p:nvSpPr>
          <p:spPr>
            <a:xfrm>
              <a:off x="7259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5" name="椭圆 224">
              <a:extLst>
                <a:ext uri="{FF2B5EF4-FFF2-40B4-BE49-F238E27FC236}">
                  <a16:creationId xmlns:a16="http://schemas.microsoft.com/office/drawing/2014/main" id="{BD1EEC82-1615-A3E5-EB1D-41BAE595C70C}"/>
                </a:ext>
              </a:extLst>
            </p:cNvPr>
            <p:cNvSpPr/>
            <p:nvPr/>
          </p:nvSpPr>
          <p:spPr>
            <a:xfrm>
              <a:off x="7449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6" name="椭圆 225">
              <a:extLst>
                <a:ext uri="{FF2B5EF4-FFF2-40B4-BE49-F238E27FC236}">
                  <a16:creationId xmlns:a16="http://schemas.microsoft.com/office/drawing/2014/main" id="{F9A051C4-E18C-B2F3-D764-6B3A160A23FB}"/>
                </a:ext>
              </a:extLst>
            </p:cNvPr>
            <p:cNvSpPr/>
            <p:nvPr/>
          </p:nvSpPr>
          <p:spPr>
            <a:xfrm>
              <a:off x="7640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7" name="椭圆 226">
              <a:extLst>
                <a:ext uri="{FF2B5EF4-FFF2-40B4-BE49-F238E27FC236}">
                  <a16:creationId xmlns:a16="http://schemas.microsoft.com/office/drawing/2014/main" id="{54E6827B-825D-5296-9900-B0290E12A892}"/>
                </a:ext>
              </a:extLst>
            </p:cNvPr>
            <p:cNvSpPr/>
            <p:nvPr/>
          </p:nvSpPr>
          <p:spPr>
            <a:xfrm>
              <a:off x="7830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8" name="椭圆 227">
              <a:extLst>
                <a:ext uri="{FF2B5EF4-FFF2-40B4-BE49-F238E27FC236}">
                  <a16:creationId xmlns:a16="http://schemas.microsoft.com/office/drawing/2014/main" id="{43A586CB-8E54-88E2-A15B-987AB1F8B405}"/>
                </a:ext>
              </a:extLst>
            </p:cNvPr>
            <p:cNvSpPr/>
            <p:nvPr/>
          </p:nvSpPr>
          <p:spPr>
            <a:xfrm>
              <a:off x="8021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9" name="椭圆 228">
              <a:extLst>
                <a:ext uri="{FF2B5EF4-FFF2-40B4-BE49-F238E27FC236}">
                  <a16:creationId xmlns:a16="http://schemas.microsoft.com/office/drawing/2014/main" id="{D414B79C-A133-93DC-EC02-42DC6127BD06}"/>
                </a:ext>
              </a:extLst>
            </p:cNvPr>
            <p:cNvSpPr/>
            <p:nvPr/>
          </p:nvSpPr>
          <p:spPr>
            <a:xfrm>
              <a:off x="8211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0" name="椭圆 229">
              <a:extLst>
                <a:ext uri="{FF2B5EF4-FFF2-40B4-BE49-F238E27FC236}">
                  <a16:creationId xmlns:a16="http://schemas.microsoft.com/office/drawing/2014/main" id="{4915140A-4822-232D-C22E-6ACD1B5850A6}"/>
                </a:ext>
              </a:extLst>
            </p:cNvPr>
            <p:cNvSpPr/>
            <p:nvPr/>
          </p:nvSpPr>
          <p:spPr>
            <a:xfrm>
              <a:off x="8402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1" name="椭圆 230">
              <a:extLst>
                <a:ext uri="{FF2B5EF4-FFF2-40B4-BE49-F238E27FC236}">
                  <a16:creationId xmlns:a16="http://schemas.microsoft.com/office/drawing/2014/main" id="{573E0336-6216-852A-7E78-E83AC590A0D6}"/>
                </a:ext>
              </a:extLst>
            </p:cNvPr>
            <p:cNvSpPr/>
            <p:nvPr/>
          </p:nvSpPr>
          <p:spPr>
            <a:xfrm>
              <a:off x="8592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2" name="椭圆 231">
              <a:extLst>
                <a:ext uri="{FF2B5EF4-FFF2-40B4-BE49-F238E27FC236}">
                  <a16:creationId xmlns:a16="http://schemas.microsoft.com/office/drawing/2014/main" id="{D0052FAC-6598-DA47-0682-339DCCCDC9AE}"/>
                </a:ext>
              </a:extLst>
            </p:cNvPr>
            <p:cNvSpPr/>
            <p:nvPr/>
          </p:nvSpPr>
          <p:spPr>
            <a:xfrm>
              <a:off x="8783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3" name="椭圆 232">
              <a:extLst>
                <a:ext uri="{FF2B5EF4-FFF2-40B4-BE49-F238E27FC236}">
                  <a16:creationId xmlns:a16="http://schemas.microsoft.com/office/drawing/2014/main" id="{55F274C4-B990-2FE6-0F97-D545BDE585DA}"/>
                </a:ext>
              </a:extLst>
            </p:cNvPr>
            <p:cNvSpPr/>
            <p:nvPr/>
          </p:nvSpPr>
          <p:spPr>
            <a:xfrm>
              <a:off x="8973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4" name="椭圆 233">
              <a:extLst>
                <a:ext uri="{FF2B5EF4-FFF2-40B4-BE49-F238E27FC236}">
                  <a16:creationId xmlns:a16="http://schemas.microsoft.com/office/drawing/2014/main" id="{67D40A32-9FCC-B196-0DE7-B6F5B96DCA77}"/>
                </a:ext>
              </a:extLst>
            </p:cNvPr>
            <p:cNvSpPr/>
            <p:nvPr/>
          </p:nvSpPr>
          <p:spPr>
            <a:xfrm>
              <a:off x="9164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5" name="椭圆 234">
              <a:extLst>
                <a:ext uri="{FF2B5EF4-FFF2-40B4-BE49-F238E27FC236}">
                  <a16:creationId xmlns:a16="http://schemas.microsoft.com/office/drawing/2014/main" id="{E7B32B63-84EC-5A59-CAAF-05E7A83A797C}"/>
                </a:ext>
              </a:extLst>
            </p:cNvPr>
            <p:cNvSpPr/>
            <p:nvPr/>
          </p:nvSpPr>
          <p:spPr>
            <a:xfrm>
              <a:off x="9354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6" name="椭圆 235">
              <a:extLst>
                <a:ext uri="{FF2B5EF4-FFF2-40B4-BE49-F238E27FC236}">
                  <a16:creationId xmlns:a16="http://schemas.microsoft.com/office/drawing/2014/main" id="{4C84A8F9-42D8-858D-8158-DE2FEAA51825}"/>
                </a:ext>
              </a:extLst>
            </p:cNvPr>
            <p:cNvSpPr/>
            <p:nvPr/>
          </p:nvSpPr>
          <p:spPr>
            <a:xfrm>
              <a:off x="9545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7" name="椭圆 236">
              <a:extLst>
                <a:ext uri="{FF2B5EF4-FFF2-40B4-BE49-F238E27FC236}">
                  <a16:creationId xmlns:a16="http://schemas.microsoft.com/office/drawing/2014/main" id="{4847EB92-D022-0E85-4FC5-E09B7D14EF76}"/>
                </a:ext>
              </a:extLst>
            </p:cNvPr>
            <p:cNvSpPr/>
            <p:nvPr/>
          </p:nvSpPr>
          <p:spPr>
            <a:xfrm>
              <a:off x="9735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8" name="椭圆 237">
              <a:extLst>
                <a:ext uri="{FF2B5EF4-FFF2-40B4-BE49-F238E27FC236}">
                  <a16:creationId xmlns:a16="http://schemas.microsoft.com/office/drawing/2014/main" id="{98C2ECF0-0956-F5F0-6D88-CED4E7BE690A}"/>
                </a:ext>
              </a:extLst>
            </p:cNvPr>
            <p:cNvSpPr/>
            <p:nvPr/>
          </p:nvSpPr>
          <p:spPr>
            <a:xfrm>
              <a:off x="99263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9" name="椭圆 238">
              <a:extLst>
                <a:ext uri="{FF2B5EF4-FFF2-40B4-BE49-F238E27FC236}">
                  <a16:creationId xmlns:a16="http://schemas.microsoft.com/office/drawing/2014/main" id="{3A0617A1-9A2E-0673-0A55-D0776AA0E662}"/>
                </a:ext>
              </a:extLst>
            </p:cNvPr>
            <p:cNvSpPr/>
            <p:nvPr/>
          </p:nvSpPr>
          <p:spPr>
            <a:xfrm>
              <a:off x="10116820" y="2590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0" name="椭圆 239">
              <a:extLst>
                <a:ext uri="{FF2B5EF4-FFF2-40B4-BE49-F238E27FC236}">
                  <a16:creationId xmlns:a16="http://schemas.microsoft.com/office/drawing/2014/main" id="{42F4A0A9-49E4-62BF-DC5E-618C5736692C}"/>
                </a:ext>
              </a:extLst>
            </p:cNvPr>
            <p:cNvSpPr/>
            <p:nvPr/>
          </p:nvSpPr>
          <p:spPr>
            <a:xfrm>
              <a:off x="7259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1" name="椭圆 240">
              <a:extLst>
                <a:ext uri="{FF2B5EF4-FFF2-40B4-BE49-F238E27FC236}">
                  <a16:creationId xmlns:a16="http://schemas.microsoft.com/office/drawing/2014/main" id="{A743C2B6-F2AA-AE33-8BCA-41993C911E3B}"/>
                </a:ext>
              </a:extLst>
            </p:cNvPr>
            <p:cNvSpPr/>
            <p:nvPr/>
          </p:nvSpPr>
          <p:spPr>
            <a:xfrm>
              <a:off x="7449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2" name="椭圆 241">
              <a:extLst>
                <a:ext uri="{FF2B5EF4-FFF2-40B4-BE49-F238E27FC236}">
                  <a16:creationId xmlns:a16="http://schemas.microsoft.com/office/drawing/2014/main" id="{BDF0BF1A-D1A8-DC7C-0A44-C1EEAC3FAB28}"/>
                </a:ext>
              </a:extLst>
            </p:cNvPr>
            <p:cNvSpPr/>
            <p:nvPr/>
          </p:nvSpPr>
          <p:spPr>
            <a:xfrm>
              <a:off x="7640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3" name="椭圆 242">
              <a:extLst>
                <a:ext uri="{FF2B5EF4-FFF2-40B4-BE49-F238E27FC236}">
                  <a16:creationId xmlns:a16="http://schemas.microsoft.com/office/drawing/2014/main" id="{7ABB1088-7A54-9DE2-FA58-2EE4B57A12BB}"/>
                </a:ext>
              </a:extLst>
            </p:cNvPr>
            <p:cNvSpPr/>
            <p:nvPr/>
          </p:nvSpPr>
          <p:spPr>
            <a:xfrm>
              <a:off x="7830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4" name="椭圆 243">
              <a:extLst>
                <a:ext uri="{FF2B5EF4-FFF2-40B4-BE49-F238E27FC236}">
                  <a16:creationId xmlns:a16="http://schemas.microsoft.com/office/drawing/2014/main" id="{EC6D2F10-B99A-3695-893C-D837402F1F83}"/>
                </a:ext>
              </a:extLst>
            </p:cNvPr>
            <p:cNvSpPr/>
            <p:nvPr/>
          </p:nvSpPr>
          <p:spPr>
            <a:xfrm>
              <a:off x="8021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5" name="椭圆 244">
              <a:extLst>
                <a:ext uri="{FF2B5EF4-FFF2-40B4-BE49-F238E27FC236}">
                  <a16:creationId xmlns:a16="http://schemas.microsoft.com/office/drawing/2014/main" id="{9A90D6F2-5AA6-C928-CE8E-3CF565EB2741}"/>
                </a:ext>
              </a:extLst>
            </p:cNvPr>
            <p:cNvSpPr/>
            <p:nvPr/>
          </p:nvSpPr>
          <p:spPr>
            <a:xfrm>
              <a:off x="8211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6" name="椭圆 245">
              <a:extLst>
                <a:ext uri="{FF2B5EF4-FFF2-40B4-BE49-F238E27FC236}">
                  <a16:creationId xmlns:a16="http://schemas.microsoft.com/office/drawing/2014/main" id="{14AC925E-A938-5839-3FA1-FC198C125A41}"/>
                </a:ext>
              </a:extLst>
            </p:cNvPr>
            <p:cNvSpPr/>
            <p:nvPr/>
          </p:nvSpPr>
          <p:spPr>
            <a:xfrm>
              <a:off x="8402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7" name="椭圆 246">
              <a:extLst>
                <a:ext uri="{FF2B5EF4-FFF2-40B4-BE49-F238E27FC236}">
                  <a16:creationId xmlns:a16="http://schemas.microsoft.com/office/drawing/2014/main" id="{102AB035-B524-082B-3C41-8669858760EC}"/>
                </a:ext>
              </a:extLst>
            </p:cNvPr>
            <p:cNvSpPr/>
            <p:nvPr/>
          </p:nvSpPr>
          <p:spPr>
            <a:xfrm>
              <a:off x="8592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8" name="椭圆 247">
              <a:extLst>
                <a:ext uri="{FF2B5EF4-FFF2-40B4-BE49-F238E27FC236}">
                  <a16:creationId xmlns:a16="http://schemas.microsoft.com/office/drawing/2014/main" id="{0816CC9D-BCAB-01CF-E68F-340ECB5FCDE6}"/>
                </a:ext>
              </a:extLst>
            </p:cNvPr>
            <p:cNvSpPr/>
            <p:nvPr/>
          </p:nvSpPr>
          <p:spPr>
            <a:xfrm>
              <a:off x="8783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9" name="椭圆 248">
              <a:extLst>
                <a:ext uri="{FF2B5EF4-FFF2-40B4-BE49-F238E27FC236}">
                  <a16:creationId xmlns:a16="http://schemas.microsoft.com/office/drawing/2014/main" id="{5ED93DB1-3F8A-FBED-D33B-2EBD0D13820A}"/>
                </a:ext>
              </a:extLst>
            </p:cNvPr>
            <p:cNvSpPr/>
            <p:nvPr/>
          </p:nvSpPr>
          <p:spPr>
            <a:xfrm>
              <a:off x="8973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0" name="椭圆 249">
              <a:extLst>
                <a:ext uri="{FF2B5EF4-FFF2-40B4-BE49-F238E27FC236}">
                  <a16:creationId xmlns:a16="http://schemas.microsoft.com/office/drawing/2014/main" id="{555C828B-DA47-E1DA-A901-14907F077BF6}"/>
                </a:ext>
              </a:extLst>
            </p:cNvPr>
            <p:cNvSpPr/>
            <p:nvPr/>
          </p:nvSpPr>
          <p:spPr>
            <a:xfrm>
              <a:off x="9164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1" name="椭圆 250">
              <a:extLst>
                <a:ext uri="{FF2B5EF4-FFF2-40B4-BE49-F238E27FC236}">
                  <a16:creationId xmlns:a16="http://schemas.microsoft.com/office/drawing/2014/main" id="{CD706CF4-5954-9025-F38C-FFFD88CFB744}"/>
                </a:ext>
              </a:extLst>
            </p:cNvPr>
            <p:cNvSpPr/>
            <p:nvPr/>
          </p:nvSpPr>
          <p:spPr>
            <a:xfrm>
              <a:off x="9354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2" name="椭圆 251">
              <a:extLst>
                <a:ext uri="{FF2B5EF4-FFF2-40B4-BE49-F238E27FC236}">
                  <a16:creationId xmlns:a16="http://schemas.microsoft.com/office/drawing/2014/main" id="{8F096DE3-2D93-9837-A766-BBD90CCD9759}"/>
                </a:ext>
              </a:extLst>
            </p:cNvPr>
            <p:cNvSpPr/>
            <p:nvPr/>
          </p:nvSpPr>
          <p:spPr>
            <a:xfrm>
              <a:off x="9545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3" name="椭圆 252">
              <a:extLst>
                <a:ext uri="{FF2B5EF4-FFF2-40B4-BE49-F238E27FC236}">
                  <a16:creationId xmlns:a16="http://schemas.microsoft.com/office/drawing/2014/main" id="{30DB2A53-6772-7B0D-EF5D-E0F568BCEDD6}"/>
                </a:ext>
              </a:extLst>
            </p:cNvPr>
            <p:cNvSpPr/>
            <p:nvPr/>
          </p:nvSpPr>
          <p:spPr>
            <a:xfrm>
              <a:off x="9735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4" name="椭圆 253">
              <a:extLst>
                <a:ext uri="{FF2B5EF4-FFF2-40B4-BE49-F238E27FC236}">
                  <a16:creationId xmlns:a16="http://schemas.microsoft.com/office/drawing/2014/main" id="{11DA6A2C-6BFC-3B10-FDB3-72B1D4D45113}"/>
                </a:ext>
              </a:extLst>
            </p:cNvPr>
            <p:cNvSpPr/>
            <p:nvPr/>
          </p:nvSpPr>
          <p:spPr>
            <a:xfrm>
              <a:off x="99263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5" name="椭圆 254">
              <a:extLst>
                <a:ext uri="{FF2B5EF4-FFF2-40B4-BE49-F238E27FC236}">
                  <a16:creationId xmlns:a16="http://schemas.microsoft.com/office/drawing/2014/main" id="{F5B969FE-2E9F-6A39-696C-58C7EE0014A4}"/>
                </a:ext>
              </a:extLst>
            </p:cNvPr>
            <p:cNvSpPr/>
            <p:nvPr/>
          </p:nvSpPr>
          <p:spPr>
            <a:xfrm>
              <a:off x="10116820" y="2781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6" name="椭圆 255">
              <a:extLst>
                <a:ext uri="{FF2B5EF4-FFF2-40B4-BE49-F238E27FC236}">
                  <a16:creationId xmlns:a16="http://schemas.microsoft.com/office/drawing/2014/main" id="{F2BB3393-5A52-4F01-729C-F89EB11F870A}"/>
                </a:ext>
              </a:extLst>
            </p:cNvPr>
            <p:cNvSpPr/>
            <p:nvPr/>
          </p:nvSpPr>
          <p:spPr>
            <a:xfrm>
              <a:off x="7259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7" name="椭圆 256">
              <a:extLst>
                <a:ext uri="{FF2B5EF4-FFF2-40B4-BE49-F238E27FC236}">
                  <a16:creationId xmlns:a16="http://schemas.microsoft.com/office/drawing/2014/main" id="{BDD36004-9ED0-31CA-63C9-21C4CDF67EA4}"/>
                </a:ext>
              </a:extLst>
            </p:cNvPr>
            <p:cNvSpPr/>
            <p:nvPr/>
          </p:nvSpPr>
          <p:spPr>
            <a:xfrm>
              <a:off x="7449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8" name="椭圆 257">
              <a:extLst>
                <a:ext uri="{FF2B5EF4-FFF2-40B4-BE49-F238E27FC236}">
                  <a16:creationId xmlns:a16="http://schemas.microsoft.com/office/drawing/2014/main" id="{BE95090C-1914-DD49-0D53-A3E72AEABEB8}"/>
                </a:ext>
              </a:extLst>
            </p:cNvPr>
            <p:cNvSpPr/>
            <p:nvPr/>
          </p:nvSpPr>
          <p:spPr>
            <a:xfrm>
              <a:off x="7640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9" name="椭圆 258">
              <a:extLst>
                <a:ext uri="{FF2B5EF4-FFF2-40B4-BE49-F238E27FC236}">
                  <a16:creationId xmlns:a16="http://schemas.microsoft.com/office/drawing/2014/main" id="{462C9602-0E19-4084-CF9B-243BF53D6C72}"/>
                </a:ext>
              </a:extLst>
            </p:cNvPr>
            <p:cNvSpPr/>
            <p:nvPr/>
          </p:nvSpPr>
          <p:spPr>
            <a:xfrm>
              <a:off x="7830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0" name="椭圆 259">
              <a:extLst>
                <a:ext uri="{FF2B5EF4-FFF2-40B4-BE49-F238E27FC236}">
                  <a16:creationId xmlns:a16="http://schemas.microsoft.com/office/drawing/2014/main" id="{41C5F9C7-8C10-DD06-4E98-C250D7680A1E}"/>
                </a:ext>
              </a:extLst>
            </p:cNvPr>
            <p:cNvSpPr/>
            <p:nvPr/>
          </p:nvSpPr>
          <p:spPr>
            <a:xfrm>
              <a:off x="8021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1" name="椭圆 260">
              <a:extLst>
                <a:ext uri="{FF2B5EF4-FFF2-40B4-BE49-F238E27FC236}">
                  <a16:creationId xmlns:a16="http://schemas.microsoft.com/office/drawing/2014/main" id="{F697BAA0-AA9B-0307-5C88-751E4D49CE28}"/>
                </a:ext>
              </a:extLst>
            </p:cNvPr>
            <p:cNvSpPr/>
            <p:nvPr/>
          </p:nvSpPr>
          <p:spPr>
            <a:xfrm>
              <a:off x="8211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2" name="椭圆 261">
              <a:extLst>
                <a:ext uri="{FF2B5EF4-FFF2-40B4-BE49-F238E27FC236}">
                  <a16:creationId xmlns:a16="http://schemas.microsoft.com/office/drawing/2014/main" id="{F5CAC5E1-7DDD-11F6-179A-202984946A5A}"/>
                </a:ext>
              </a:extLst>
            </p:cNvPr>
            <p:cNvSpPr/>
            <p:nvPr/>
          </p:nvSpPr>
          <p:spPr>
            <a:xfrm>
              <a:off x="8402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3" name="椭圆 262">
              <a:extLst>
                <a:ext uri="{FF2B5EF4-FFF2-40B4-BE49-F238E27FC236}">
                  <a16:creationId xmlns:a16="http://schemas.microsoft.com/office/drawing/2014/main" id="{927CE7CE-5401-9BEB-89B8-CB2833DF4E2C}"/>
                </a:ext>
              </a:extLst>
            </p:cNvPr>
            <p:cNvSpPr/>
            <p:nvPr/>
          </p:nvSpPr>
          <p:spPr>
            <a:xfrm>
              <a:off x="8592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4" name="椭圆 263">
              <a:extLst>
                <a:ext uri="{FF2B5EF4-FFF2-40B4-BE49-F238E27FC236}">
                  <a16:creationId xmlns:a16="http://schemas.microsoft.com/office/drawing/2014/main" id="{F7316A3C-4D71-4041-BD11-07DAA09C7AD7}"/>
                </a:ext>
              </a:extLst>
            </p:cNvPr>
            <p:cNvSpPr/>
            <p:nvPr/>
          </p:nvSpPr>
          <p:spPr>
            <a:xfrm>
              <a:off x="8783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5" name="椭圆 264">
              <a:extLst>
                <a:ext uri="{FF2B5EF4-FFF2-40B4-BE49-F238E27FC236}">
                  <a16:creationId xmlns:a16="http://schemas.microsoft.com/office/drawing/2014/main" id="{17F024D0-0D2D-42B5-2FAB-624E4CAD6848}"/>
                </a:ext>
              </a:extLst>
            </p:cNvPr>
            <p:cNvSpPr/>
            <p:nvPr/>
          </p:nvSpPr>
          <p:spPr>
            <a:xfrm>
              <a:off x="8973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6" name="椭圆 265">
              <a:extLst>
                <a:ext uri="{FF2B5EF4-FFF2-40B4-BE49-F238E27FC236}">
                  <a16:creationId xmlns:a16="http://schemas.microsoft.com/office/drawing/2014/main" id="{F6DE2FC7-B391-BDD8-A58F-CA9B5FF5EC20}"/>
                </a:ext>
              </a:extLst>
            </p:cNvPr>
            <p:cNvSpPr/>
            <p:nvPr/>
          </p:nvSpPr>
          <p:spPr>
            <a:xfrm>
              <a:off x="9164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7" name="椭圆 266">
              <a:extLst>
                <a:ext uri="{FF2B5EF4-FFF2-40B4-BE49-F238E27FC236}">
                  <a16:creationId xmlns:a16="http://schemas.microsoft.com/office/drawing/2014/main" id="{472D1C99-D45C-6948-EED8-1340C93EF5C9}"/>
                </a:ext>
              </a:extLst>
            </p:cNvPr>
            <p:cNvSpPr/>
            <p:nvPr/>
          </p:nvSpPr>
          <p:spPr>
            <a:xfrm>
              <a:off x="9354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8" name="椭圆 267">
              <a:extLst>
                <a:ext uri="{FF2B5EF4-FFF2-40B4-BE49-F238E27FC236}">
                  <a16:creationId xmlns:a16="http://schemas.microsoft.com/office/drawing/2014/main" id="{BDE40216-A919-9D68-D501-C60092BA2606}"/>
                </a:ext>
              </a:extLst>
            </p:cNvPr>
            <p:cNvSpPr/>
            <p:nvPr/>
          </p:nvSpPr>
          <p:spPr>
            <a:xfrm>
              <a:off x="9545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9" name="椭圆 268">
              <a:extLst>
                <a:ext uri="{FF2B5EF4-FFF2-40B4-BE49-F238E27FC236}">
                  <a16:creationId xmlns:a16="http://schemas.microsoft.com/office/drawing/2014/main" id="{289BBDE5-B7D8-CF28-598E-C15F2B8E9B9F}"/>
                </a:ext>
              </a:extLst>
            </p:cNvPr>
            <p:cNvSpPr/>
            <p:nvPr/>
          </p:nvSpPr>
          <p:spPr>
            <a:xfrm>
              <a:off x="9735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0" name="椭圆 269">
              <a:extLst>
                <a:ext uri="{FF2B5EF4-FFF2-40B4-BE49-F238E27FC236}">
                  <a16:creationId xmlns:a16="http://schemas.microsoft.com/office/drawing/2014/main" id="{52AC9E10-0EEF-9CBC-1675-A29756399AF5}"/>
                </a:ext>
              </a:extLst>
            </p:cNvPr>
            <p:cNvSpPr/>
            <p:nvPr/>
          </p:nvSpPr>
          <p:spPr>
            <a:xfrm>
              <a:off x="99263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1" name="椭圆 270">
              <a:extLst>
                <a:ext uri="{FF2B5EF4-FFF2-40B4-BE49-F238E27FC236}">
                  <a16:creationId xmlns:a16="http://schemas.microsoft.com/office/drawing/2014/main" id="{7FFE8F7E-50CB-AAA2-529E-7A43F13D9AF2}"/>
                </a:ext>
              </a:extLst>
            </p:cNvPr>
            <p:cNvSpPr/>
            <p:nvPr/>
          </p:nvSpPr>
          <p:spPr>
            <a:xfrm>
              <a:off x="10116820" y="2971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2" name="椭圆 271">
              <a:extLst>
                <a:ext uri="{FF2B5EF4-FFF2-40B4-BE49-F238E27FC236}">
                  <a16:creationId xmlns:a16="http://schemas.microsoft.com/office/drawing/2014/main" id="{26437837-091A-62AF-2A96-AC4109A55DA5}"/>
                </a:ext>
              </a:extLst>
            </p:cNvPr>
            <p:cNvSpPr/>
            <p:nvPr/>
          </p:nvSpPr>
          <p:spPr>
            <a:xfrm>
              <a:off x="7259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3" name="椭圆 272">
              <a:extLst>
                <a:ext uri="{FF2B5EF4-FFF2-40B4-BE49-F238E27FC236}">
                  <a16:creationId xmlns:a16="http://schemas.microsoft.com/office/drawing/2014/main" id="{59262DBA-5B76-D8CC-F158-4DED7F8F099A}"/>
                </a:ext>
              </a:extLst>
            </p:cNvPr>
            <p:cNvSpPr/>
            <p:nvPr/>
          </p:nvSpPr>
          <p:spPr>
            <a:xfrm>
              <a:off x="7449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4" name="椭圆 273">
              <a:extLst>
                <a:ext uri="{FF2B5EF4-FFF2-40B4-BE49-F238E27FC236}">
                  <a16:creationId xmlns:a16="http://schemas.microsoft.com/office/drawing/2014/main" id="{22506113-E71C-614E-AD21-575ED0B5FB1D}"/>
                </a:ext>
              </a:extLst>
            </p:cNvPr>
            <p:cNvSpPr/>
            <p:nvPr/>
          </p:nvSpPr>
          <p:spPr>
            <a:xfrm>
              <a:off x="7640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5" name="椭圆 274">
              <a:extLst>
                <a:ext uri="{FF2B5EF4-FFF2-40B4-BE49-F238E27FC236}">
                  <a16:creationId xmlns:a16="http://schemas.microsoft.com/office/drawing/2014/main" id="{1BC40C25-B093-D342-CD6A-5ECEC42C5FC2}"/>
                </a:ext>
              </a:extLst>
            </p:cNvPr>
            <p:cNvSpPr/>
            <p:nvPr/>
          </p:nvSpPr>
          <p:spPr>
            <a:xfrm>
              <a:off x="7830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6" name="椭圆 275">
              <a:extLst>
                <a:ext uri="{FF2B5EF4-FFF2-40B4-BE49-F238E27FC236}">
                  <a16:creationId xmlns:a16="http://schemas.microsoft.com/office/drawing/2014/main" id="{0507F7C9-86CB-58ED-548E-F2652A6301AB}"/>
                </a:ext>
              </a:extLst>
            </p:cNvPr>
            <p:cNvSpPr/>
            <p:nvPr/>
          </p:nvSpPr>
          <p:spPr>
            <a:xfrm>
              <a:off x="8021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7" name="椭圆 276">
              <a:extLst>
                <a:ext uri="{FF2B5EF4-FFF2-40B4-BE49-F238E27FC236}">
                  <a16:creationId xmlns:a16="http://schemas.microsoft.com/office/drawing/2014/main" id="{29635046-3E29-5354-ED1E-35EF1650E605}"/>
                </a:ext>
              </a:extLst>
            </p:cNvPr>
            <p:cNvSpPr/>
            <p:nvPr/>
          </p:nvSpPr>
          <p:spPr>
            <a:xfrm>
              <a:off x="8211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8" name="椭圆 277">
              <a:extLst>
                <a:ext uri="{FF2B5EF4-FFF2-40B4-BE49-F238E27FC236}">
                  <a16:creationId xmlns:a16="http://schemas.microsoft.com/office/drawing/2014/main" id="{B7DC7F26-2303-4FAD-0FFB-D16893345A65}"/>
                </a:ext>
              </a:extLst>
            </p:cNvPr>
            <p:cNvSpPr/>
            <p:nvPr/>
          </p:nvSpPr>
          <p:spPr>
            <a:xfrm>
              <a:off x="8402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9" name="椭圆 278">
              <a:extLst>
                <a:ext uri="{FF2B5EF4-FFF2-40B4-BE49-F238E27FC236}">
                  <a16:creationId xmlns:a16="http://schemas.microsoft.com/office/drawing/2014/main" id="{374D0B2E-3C25-2A47-7524-0A84CD7816F0}"/>
                </a:ext>
              </a:extLst>
            </p:cNvPr>
            <p:cNvSpPr/>
            <p:nvPr/>
          </p:nvSpPr>
          <p:spPr>
            <a:xfrm>
              <a:off x="8592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0" name="椭圆 279">
              <a:extLst>
                <a:ext uri="{FF2B5EF4-FFF2-40B4-BE49-F238E27FC236}">
                  <a16:creationId xmlns:a16="http://schemas.microsoft.com/office/drawing/2014/main" id="{BD08BB76-15F5-FBBB-684F-EC5502A3BDD4}"/>
                </a:ext>
              </a:extLst>
            </p:cNvPr>
            <p:cNvSpPr/>
            <p:nvPr/>
          </p:nvSpPr>
          <p:spPr>
            <a:xfrm>
              <a:off x="8783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1" name="椭圆 280">
              <a:extLst>
                <a:ext uri="{FF2B5EF4-FFF2-40B4-BE49-F238E27FC236}">
                  <a16:creationId xmlns:a16="http://schemas.microsoft.com/office/drawing/2014/main" id="{CC21CF6B-F3D7-3EEE-7951-83AF423808FA}"/>
                </a:ext>
              </a:extLst>
            </p:cNvPr>
            <p:cNvSpPr/>
            <p:nvPr/>
          </p:nvSpPr>
          <p:spPr>
            <a:xfrm>
              <a:off x="8973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2" name="椭圆 281">
              <a:extLst>
                <a:ext uri="{FF2B5EF4-FFF2-40B4-BE49-F238E27FC236}">
                  <a16:creationId xmlns:a16="http://schemas.microsoft.com/office/drawing/2014/main" id="{77DBF1CE-A456-2D5D-0B7A-C5D332C9D4A2}"/>
                </a:ext>
              </a:extLst>
            </p:cNvPr>
            <p:cNvSpPr/>
            <p:nvPr/>
          </p:nvSpPr>
          <p:spPr>
            <a:xfrm>
              <a:off x="9164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3" name="椭圆 282">
              <a:extLst>
                <a:ext uri="{FF2B5EF4-FFF2-40B4-BE49-F238E27FC236}">
                  <a16:creationId xmlns:a16="http://schemas.microsoft.com/office/drawing/2014/main" id="{0056EC3B-E316-8CBF-4715-8863DE629767}"/>
                </a:ext>
              </a:extLst>
            </p:cNvPr>
            <p:cNvSpPr/>
            <p:nvPr/>
          </p:nvSpPr>
          <p:spPr>
            <a:xfrm>
              <a:off x="9354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4" name="椭圆 283">
              <a:extLst>
                <a:ext uri="{FF2B5EF4-FFF2-40B4-BE49-F238E27FC236}">
                  <a16:creationId xmlns:a16="http://schemas.microsoft.com/office/drawing/2014/main" id="{FBF92137-435D-4603-83B4-188BEDF1DD55}"/>
                </a:ext>
              </a:extLst>
            </p:cNvPr>
            <p:cNvSpPr/>
            <p:nvPr/>
          </p:nvSpPr>
          <p:spPr>
            <a:xfrm>
              <a:off x="9545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5" name="椭圆 284">
              <a:extLst>
                <a:ext uri="{FF2B5EF4-FFF2-40B4-BE49-F238E27FC236}">
                  <a16:creationId xmlns:a16="http://schemas.microsoft.com/office/drawing/2014/main" id="{A1AA166F-BEA3-EC67-5FD1-D0089ECDE190}"/>
                </a:ext>
              </a:extLst>
            </p:cNvPr>
            <p:cNvSpPr/>
            <p:nvPr/>
          </p:nvSpPr>
          <p:spPr>
            <a:xfrm>
              <a:off x="9735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6" name="椭圆 285">
              <a:extLst>
                <a:ext uri="{FF2B5EF4-FFF2-40B4-BE49-F238E27FC236}">
                  <a16:creationId xmlns:a16="http://schemas.microsoft.com/office/drawing/2014/main" id="{71DCAD3C-9FFD-607C-189C-D7770F378FBD}"/>
                </a:ext>
              </a:extLst>
            </p:cNvPr>
            <p:cNvSpPr/>
            <p:nvPr/>
          </p:nvSpPr>
          <p:spPr>
            <a:xfrm>
              <a:off x="99263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7" name="椭圆 286">
              <a:extLst>
                <a:ext uri="{FF2B5EF4-FFF2-40B4-BE49-F238E27FC236}">
                  <a16:creationId xmlns:a16="http://schemas.microsoft.com/office/drawing/2014/main" id="{36DD7DD0-BCC8-145A-51B0-E1A85C18CDB6}"/>
                </a:ext>
              </a:extLst>
            </p:cNvPr>
            <p:cNvSpPr/>
            <p:nvPr/>
          </p:nvSpPr>
          <p:spPr>
            <a:xfrm>
              <a:off x="10116820" y="3162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8" name="椭圆 287">
              <a:extLst>
                <a:ext uri="{FF2B5EF4-FFF2-40B4-BE49-F238E27FC236}">
                  <a16:creationId xmlns:a16="http://schemas.microsoft.com/office/drawing/2014/main" id="{7C11BF20-C752-A0A5-4C49-DF9D4377A5B4}"/>
                </a:ext>
              </a:extLst>
            </p:cNvPr>
            <p:cNvSpPr/>
            <p:nvPr/>
          </p:nvSpPr>
          <p:spPr>
            <a:xfrm>
              <a:off x="7259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9" name="椭圆 288">
              <a:extLst>
                <a:ext uri="{FF2B5EF4-FFF2-40B4-BE49-F238E27FC236}">
                  <a16:creationId xmlns:a16="http://schemas.microsoft.com/office/drawing/2014/main" id="{08E8530F-0B15-0CAE-0EA6-2831501F7316}"/>
                </a:ext>
              </a:extLst>
            </p:cNvPr>
            <p:cNvSpPr/>
            <p:nvPr/>
          </p:nvSpPr>
          <p:spPr>
            <a:xfrm>
              <a:off x="7449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0" name="椭圆 289">
              <a:extLst>
                <a:ext uri="{FF2B5EF4-FFF2-40B4-BE49-F238E27FC236}">
                  <a16:creationId xmlns:a16="http://schemas.microsoft.com/office/drawing/2014/main" id="{DB2ACA5D-541C-7485-3E83-52D0D6E3471F}"/>
                </a:ext>
              </a:extLst>
            </p:cNvPr>
            <p:cNvSpPr/>
            <p:nvPr/>
          </p:nvSpPr>
          <p:spPr>
            <a:xfrm>
              <a:off x="7640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1" name="椭圆 290">
              <a:extLst>
                <a:ext uri="{FF2B5EF4-FFF2-40B4-BE49-F238E27FC236}">
                  <a16:creationId xmlns:a16="http://schemas.microsoft.com/office/drawing/2014/main" id="{BF7B2A4E-015B-4F3B-93DC-24E7D8F94B5C}"/>
                </a:ext>
              </a:extLst>
            </p:cNvPr>
            <p:cNvSpPr/>
            <p:nvPr/>
          </p:nvSpPr>
          <p:spPr>
            <a:xfrm>
              <a:off x="7830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2" name="椭圆 291">
              <a:extLst>
                <a:ext uri="{FF2B5EF4-FFF2-40B4-BE49-F238E27FC236}">
                  <a16:creationId xmlns:a16="http://schemas.microsoft.com/office/drawing/2014/main" id="{402878A4-70BC-CE1D-0476-70824DFA8019}"/>
                </a:ext>
              </a:extLst>
            </p:cNvPr>
            <p:cNvSpPr/>
            <p:nvPr/>
          </p:nvSpPr>
          <p:spPr>
            <a:xfrm>
              <a:off x="8021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3" name="椭圆 292">
              <a:extLst>
                <a:ext uri="{FF2B5EF4-FFF2-40B4-BE49-F238E27FC236}">
                  <a16:creationId xmlns:a16="http://schemas.microsoft.com/office/drawing/2014/main" id="{6B938580-C639-9750-3AAB-D77F88EC92FA}"/>
                </a:ext>
              </a:extLst>
            </p:cNvPr>
            <p:cNvSpPr/>
            <p:nvPr/>
          </p:nvSpPr>
          <p:spPr>
            <a:xfrm>
              <a:off x="8211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4" name="椭圆 293">
              <a:extLst>
                <a:ext uri="{FF2B5EF4-FFF2-40B4-BE49-F238E27FC236}">
                  <a16:creationId xmlns:a16="http://schemas.microsoft.com/office/drawing/2014/main" id="{E4F331FF-5FE3-482F-13CE-879C96E1035F}"/>
                </a:ext>
              </a:extLst>
            </p:cNvPr>
            <p:cNvSpPr/>
            <p:nvPr/>
          </p:nvSpPr>
          <p:spPr>
            <a:xfrm>
              <a:off x="8402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5" name="椭圆 294">
              <a:extLst>
                <a:ext uri="{FF2B5EF4-FFF2-40B4-BE49-F238E27FC236}">
                  <a16:creationId xmlns:a16="http://schemas.microsoft.com/office/drawing/2014/main" id="{29F07655-DE3D-08DD-D1A3-B83245941CD4}"/>
                </a:ext>
              </a:extLst>
            </p:cNvPr>
            <p:cNvSpPr/>
            <p:nvPr/>
          </p:nvSpPr>
          <p:spPr>
            <a:xfrm>
              <a:off x="8592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6" name="椭圆 295">
              <a:extLst>
                <a:ext uri="{FF2B5EF4-FFF2-40B4-BE49-F238E27FC236}">
                  <a16:creationId xmlns:a16="http://schemas.microsoft.com/office/drawing/2014/main" id="{6B68A62E-25B7-587F-9C1C-6DAD76A3E7EF}"/>
                </a:ext>
              </a:extLst>
            </p:cNvPr>
            <p:cNvSpPr/>
            <p:nvPr/>
          </p:nvSpPr>
          <p:spPr>
            <a:xfrm>
              <a:off x="8783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7" name="椭圆 296">
              <a:extLst>
                <a:ext uri="{FF2B5EF4-FFF2-40B4-BE49-F238E27FC236}">
                  <a16:creationId xmlns:a16="http://schemas.microsoft.com/office/drawing/2014/main" id="{F1AF2659-8B6D-41E1-2497-740687A98CF8}"/>
                </a:ext>
              </a:extLst>
            </p:cNvPr>
            <p:cNvSpPr/>
            <p:nvPr/>
          </p:nvSpPr>
          <p:spPr>
            <a:xfrm>
              <a:off x="8973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8" name="椭圆 297">
              <a:extLst>
                <a:ext uri="{FF2B5EF4-FFF2-40B4-BE49-F238E27FC236}">
                  <a16:creationId xmlns:a16="http://schemas.microsoft.com/office/drawing/2014/main" id="{58438AB1-529E-6240-0598-06F75EE2590D}"/>
                </a:ext>
              </a:extLst>
            </p:cNvPr>
            <p:cNvSpPr/>
            <p:nvPr/>
          </p:nvSpPr>
          <p:spPr>
            <a:xfrm>
              <a:off x="9164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9" name="椭圆 298">
              <a:extLst>
                <a:ext uri="{FF2B5EF4-FFF2-40B4-BE49-F238E27FC236}">
                  <a16:creationId xmlns:a16="http://schemas.microsoft.com/office/drawing/2014/main" id="{25D53C06-3823-7F6A-8F99-B12F49C39835}"/>
                </a:ext>
              </a:extLst>
            </p:cNvPr>
            <p:cNvSpPr/>
            <p:nvPr/>
          </p:nvSpPr>
          <p:spPr>
            <a:xfrm>
              <a:off x="9354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0" name="椭圆 299">
              <a:extLst>
                <a:ext uri="{FF2B5EF4-FFF2-40B4-BE49-F238E27FC236}">
                  <a16:creationId xmlns:a16="http://schemas.microsoft.com/office/drawing/2014/main" id="{1D560EA5-BE18-DB03-322F-BF1A8AD1BC9D}"/>
                </a:ext>
              </a:extLst>
            </p:cNvPr>
            <p:cNvSpPr/>
            <p:nvPr/>
          </p:nvSpPr>
          <p:spPr>
            <a:xfrm>
              <a:off x="9545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1" name="椭圆 300">
              <a:extLst>
                <a:ext uri="{FF2B5EF4-FFF2-40B4-BE49-F238E27FC236}">
                  <a16:creationId xmlns:a16="http://schemas.microsoft.com/office/drawing/2014/main" id="{7E33090D-8777-AD3C-7D22-0A983ED5544E}"/>
                </a:ext>
              </a:extLst>
            </p:cNvPr>
            <p:cNvSpPr/>
            <p:nvPr/>
          </p:nvSpPr>
          <p:spPr>
            <a:xfrm>
              <a:off x="9735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2" name="椭圆 301">
              <a:extLst>
                <a:ext uri="{FF2B5EF4-FFF2-40B4-BE49-F238E27FC236}">
                  <a16:creationId xmlns:a16="http://schemas.microsoft.com/office/drawing/2014/main" id="{0082ABC1-8BCC-BB99-C49A-D464CA6EE3DE}"/>
                </a:ext>
              </a:extLst>
            </p:cNvPr>
            <p:cNvSpPr/>
            <p:nvPr/>
          </p:nvSpPr>
          <p:spPr>
            <a:xfrm>
              <a:off x="99263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3" name="椭圆 302">
              <a:extLst>
                <a:ext uri="{FF2B5EF4-FFF2-40B4-BE49-F238E27FC236}">
                  <a16:creationId xmlns:a16="http://schemas.microsoft.com/office/drawing/2014/main" id="{6E27C983-3E21-A62D-A7CA-7C68F3A343AC}"/>
                </a:ext>
              </a:extLst>
            </p:cNvPr>
            <p:cNvSpPr/>
            <p:nvPr/>
          </p:nvSpPr>
          <p:spPr>
            <a:xfrm>
              <a:off x="10116820" y="3352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4" name="椭圆 303">
              <a:extLst>
                <a:ext uri="{FF2B5EF4-FFF2-40B4-BE49-F238E27FC236}">
                  <a16:creationId xmlns:a16="http://schemas.microsoft.com/office/drawing/2014/main" id="{ED136732-9FFC-D514-82C2-7E37C4BC1B98}"/>
                </a:ext>
              </a:extLst>
            </p:cNvPr>
            <p:cNvSpPr/>
            <p:nvPr/>
          </p:nvSpPr>
          <p:spPr>
            <a:xfrm>
              <a:off x="7259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5" name="椭圆 304">
              <a:extLst>
                <a:ext uri="{FF2B5EF4-FFF2-40B4-BE49-F238E27FC236}">
                  <a16:creationId xmlns:a16="http://schemas.microsoft.com/office/drawing/2014/main" id="{8D4BCC56-5EFE-36A3-D0A9-A7F8808DE139}"/>
                </a:ext>
              </a:extLst>
            </p:cNvPr>
            <p:cNvSpPr/>
            <p:nvPr/>
          </p:nvSpPr>
          <p:spPr>
            <a:xfrm>
              <a:off x="7449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6" name="椭圆 305">
              <a:extLst>
                <a:ext uri="{FF2B5EF4-FFF2-40B4-BE49-F238E27FC236}">
                  <a16:creationId xmlns:a16="http://schemas.microsoft.com/office/drawing/2014/main" id="{CF8B36CD-910B-055F-5691-C13C351F8264}"/>
                </a:ext>
              </a:extLst>
            </p:cNvPr>
            <p:cNvSpPr/>
            <p:nvPr/>
          </p:nvSpPr>
          <p:spPr>
            <a:xfrm>
              <a:off x="7640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7" name="椭圆 306">
              <a:extLst>
                <a:ext uri="{FF2B5EF4-FFF2-40B4-BE49-F238E27FC236}">
                  <a16:creationId xmlns:a16="http://schemas.microsoft.com/office/drawing/2014/main" id="{1FF20817-ABD2-DDC6-26F4-1D68C3602067}"/>
                </a:ext>
              </a:extLst>
            </p:cNvPr>
            <p:cNvSpPr/>
            <p:nvPr/>
          </p:nvSpPr>
          <p:spPr>
            <a:xfrm>
              <a:off x="7830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8" name="椭圆 307">
              <a:extLst>
                <a:ext uri="{FF2B5EF4-FFF2-40B4-BE49-F238E27FC236}">
                  <a16:creationId xmlns:a16="http://schemas.microsoft.com/office/drawing/2014/main" id="{6B06C571-A31D-8082-A764-0572FBB0F9E8}"/>
                </a:ext>
              </a:extLst>
            </p:cNvPr>
            <p:cNvSpPr/>
            <p:nvPr/>
          </p:nvSpPr>
          <p:spPr>
            <a:xfrm>
              <a:off x="8021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9" name="椭圆 308">
              <a:extLst>
                <a:ext uri="{FF2B5EF4-FFF2-40B4-BE49-F238E27FC236}">
                  <a16:creationId xmlns:a16="http://schemas.microsoft.com/office/drawing/2014/main" id="{A9406556-24AD-8791-FCC2-F65E7FCF025E}"/>
                </a:ext>
              </a:extLst>
            </p:cNvPr>
            <p:cNvSpPr/>
            <p:nvPr/>
          </p:nvSpPr>
          <p:spPr>
            <a:xfrm>
              <a:off x="8211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0" name="椭圆 309">
              <a:extLst>
                <a:ext uri="{FF2B5EF4-FFF2-40B4-BE49-F238E27FC236}">
                  <a16:creationId xmlns:a16="http://schemas.microsoft.com/office/drawing/2014/main" id="{C0B2938B-FA8A-CD56-4C98-3D0C1DF375DB}"/>
                </a:ext>
              </a:extLst>
            </p:cNvPr>
            <p:cNvSpPr/>
            <p:nvPr/>
          </p:nvSpPr>
          <p:spPr>
            <a:xfrm>
              <a:off x="8402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1" name="椭圆 310">
              <a:extLst>
                <a:ext uri="{FF2B5EF4-FFF2-40B4-BE49-F238E27FC236}">
                  <a16:creationId xmlns:a16="http://schemas.microsoft.com/office/drawing/2014/main" id="{7654C655-280B-4E9E-8421-C08E108A6BAB}"/>
                </a:ext>
              </a:extLst>
            </p:cNvPr>
            <p:cNvSpPr/>
            <p:nvPr/>
          </p:nvSpPr>
          <p:spPr>
            <a:xfrm>
              <a:off x="8592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2" name="椭圆 311">
              <a:extLst>
                <a:ext uri="{FF2B5EF4-FFF2-40B4-BE49-F238E27FC236}">
                  <a16:creationId xmlns:a16="http://schemas.microsoft.com/office/drawing/2014/main" id="{21DC67DB-BA7F-D127-F4B5-57117B1A2BD1}"/>
                </a:ext>
              </a:extLst>
            </p:cNvPr>
            <p:cNvSpPr/>
            <p:nvPr/>
          </p:nvSpPr>
          <p:spPr>
            <a:xfrm>
              <a:off x="8783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3" name="椭圆 312">
              <a:extLst>
                <a:ext uri="{FF2B5EF4-FFF2-40B4-BE49-F238E27FC236}">
                  <a16:creationId xmlns:a16="http://schemas.microsoft.com/office/drawing/2014/main" id="{63847A71-6B91-BA2D-0E53-1D85D5C60FAD}"/>
                </a:ext>
              </a:extLst>
            </p:cNvPr>
            <p:cNvSpPr/>
            <p:nvPr/>
          </p:nvSpPr>
          <p:spPr>
            <a:xfrm>
              <a:off x="8973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4" name="椭圆 313">
              <a:extLst>
                <a:ext uri="{FF2B5EF4-FFF2-40B4-BE49-F238E27FC236}">
                  <a16:creationId xmlns:a16="http://schemas.microsoft.com/office/drawing/2014/main" id="{3B42538F-11B8-2342-044B-1CB4B2439C71}"/>
                </a:ext>
              </a:extLst>
            </p:cNvPr>
            <p:cNvSpPr/>
            <p:nvPr/>
          </p:nvSpPr>
          <p:spPr>
            <a:xfrm>
              <a:off x="9164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5" name="椭圆 314">
              <a:extLst>
                <a:ext uri="{FF2B5EF4-FFF2-40B4-BE49-F238E27FC236}">
                  <a16:creationId xmlns:a16="http://schemas.microsoft.com/office/drawing/2014/main" id="{1A4C537F-0A3A-30C8-2EA7-3B6439E6D413}"/>
                </a:ext>
              </a:extLst>
            </p:cNvPr>
            <p:cNvSpPr/>
            <p:nvPr/>
          </p:nvSpPr>
          <p:spPr>
            <a:xfrm>
              <a:off x="9354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6" name="椭圆 315">
              <a:extLst>
                <a:ext uri="{FF2B5EF4-FFF2-40B4-BE49-F238E27FC236}">
                  <a16:creationId xmlns:a16="http://schemas.microsoft.com/office/drawing/2014/main" id="{3F61549C-6C6B-1622-E17E-D15EF15FF54F}"/>
                </a:ext>
              </a:extLst>
            </p:cNvPr>
            <p:cNvSpPr/>
            <p:nvPr/>
          </p:nvSpPr>
          <p:spPr>
            <a:xfrm>
              <a:off x="9545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7" name="椭圆 316">
              <a:extLst>
                <a:ext uri="{FF2B5EF4-FFF2-40B4-BE49-F238E27FC236}">
                  <a16:creationId xmlns:a16="http://schemas.microsoft.com/office/drawing/2014/main" id="{9B8CE269-4188-3516-E54E-334593BFD4E7}"/>
                </a:ext>
              </a:extLst>
            </p:cNvPr>
            <p:cNvSpPr/>
            <p:nvPr/>
          </p:nvSpPr>
          <p:spPr>
            <a:xfrm>
              <a:off x="9735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8" name="椭圆 317">
              <a:extLst>
                <a:ext uri="{FF2B5EF4-FFF2-40B4-BE49-F238E27FC236}">
                  <a16:creationId xmlns:a16="http://schemas.microsoft.com/office/drawing/2014/main" id="{E2CCEAD6-B09A-0FD5-FF8E-0167C53ABFE3}"/>
                </a:ext>
              </a:extLst>
            </p:cNvPr>
            <p:cNvSpPr/>
            <p:nvPr/>
          </p:nvSpPr>
          <p:spPr>
            <a:xfrm>
              <a:off x="99263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9" name="椭圆 318">
              <a:extLst>
                <a:ext uri="{FF2B5EF4-FFF2-40B4-BE49-F238E27FC236}">
                  <a16:creationId xmlns:a16="http://schemas.microsoft.com/office/drawing/2014/main" id="{5904AD5F-52B3-5ED8-1EAD-E955A546A1C0}"/>
                </a:ext>
              </a:extLst>
            </p:cNvPr>
            <p:cNvSpPr/>
            <p:nvPr/>
          </p:nvSpPr>
          <p:spPr>
            <a:xfrm>
              <a:off x="10116820" y="35433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0" name="椭圆 319">
              <a:extLst>
                <a:ext uri="{FF2B5EF4-FFF2-40B4-BE49-F238E27FC236}">
                  <a16:creationId xmlns:a16="http://schemas.microsoft.com/office/drawing/2014/main" id="{BD01CBD6-B816-B197-38D6-305DB42EF7AA}"/>
                </a:ext>
              </a:extLst>
            </p:cNvPr>
            <p:cNvSpPr/>
            <p:nvPr/>
          </p:nvSpPr>
          <p:spPr>
            <a:xfrm>
              <a:off x="7259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1" name="椭圆 320">
              <a:extLst>
                <a:ext uri="{FF2B5EF4-FFF2-40B4-BE49-F238E27FC236}">
                  <a16:creationId xmlns:a16="http://schemas.microsoft.com/office/drawing/2014/main" id="{7BB096EB-0C67-2373-3C0B-D2435D25B6AD}"/>
                </a:ext>
              </a:extLst>
            </p:cNvPr>
            <p:cNvSpPr/>
            <p:nvPr/>
          </p:nvSpPr>
          <p:spPr>
            <a:xfrm>
              <a:off x="7449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2" name="椭圆 321">
              <a:extLst>
                <a:ext uri="{FF2B5EF4-FFF2-40B4-BE49-F238E27FC236}">
                  <a16:creationId xmlns:a16="http://schemas.microsoft.com/office/drawing/2014/main" id="{276284C5-7667-5E7F-7B53-2A0BCF7D38E5}"/>
                </a:ext>
              </a:extLst>
            </p:cNvPr>
            <p:cNvSpPr/>
            <p:nvPr/>
          </p:nvSpPr>
          <p:spPr>
            <a:xfrm>
              <a:off x="7640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3" name="椭圆 322">
              <a:extLst>
                <a:ext uri="{FF2B5EF4-FFF2-40B4-BE49-F238E27FC236}">
                  <a16:creationId xmlns:a16="http://schemas.microsoft.com/office/drawing/2014/main" id="{7ED39B6B-9BE9-376E-18EA-30731AAB0E0E}"/>
                </a:ext>
              </a:extLst>
            </p:cNvPr>
            <p:cNvSpPr/>
            <p:nvPr/>
          </p:nvSpPr>
          <p:spPr>
            <a:xfrm>
              <a:off x="7830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4" name="椭圆 323">
              <a:extLst>
                <a:ext uri="{FF2B5EF4-FFF2-40B4-BE49-F238E27FC236}">
                  <a16:creationId xmlns:a16="http://schemas.microsoft.com/office/drawing/2014/main" id="{CB90464B-BD0F-84A6-66C5-DB0D327BD50E}"/>
                </a:ext>
              </a:extLst>
            </p:cNvPr>
            <p:cNvSpPr/>
            <p:nvPr/>
          </p:nvSpPr>
          <p:spPr>
            <a:xfrm>
              <a:off x="8021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5" name="椭圆 324">
              <a:extLst>
                <a:ext uri="{FF2B5EF4-FFF2-40B4-BE49-F238E27FC236}">
                  <a16:creationId xmlns:a16="http://schemas.microsoft.com/office/drawing/2014/main" id="{21113D7A-F629-FEFA-ACBC-481544831851}"/>
                </a:ext>
              </a:extLst>
            </p:cNvPr>
            <p:cNvSpPr/>
            <p:nvPr/>
          </p:nvSpPr>
          <p:spPr>
            <a:xfrm>
              <a:off x="8211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6" name="椭圆 325">
              <a:extLst>
                <a:ext uri="{FF2B5EF4-FFF2-40B4-BE49-F238E27FC236}">
                  <a16:creationId xmlns:a16="http://schemas.microsoft.com/office/drawing/2014/main" id="{C1F3AF1C-83D9-6058-A50B-596C321FD31A}"/>
                </a:ext>
              </a:extLst>
            </p:cNvPr>
            <p:cNvSpPr/>
            <p:nvPr/>
          </p:nvSpPr>
          <p:spPr>
            <a:xfrm>
              <a:off x="8402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7" name="椭圆 326">
              <a:extLst>
                <a:ext uri="{FF2B5EF4-FFF2-40B4-BE49-F238E27FC236}">
                  <a16:creationId xmlns:a16="http://schemas.microsoft.com/office/drawing/2014/main" id="{DF067AED-A362-F94F-EBEA-0E171E8BA4BC}"/>
                </a:ext>
              </a:extLst>
            </p:cNvPr>
            <p:cNvSpPr/>
            <p:nvPr/>
          </p:nvSpPr>
          <p:spPr>
            <a:xfrm>
              <a:off x="8592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8" name="椭圆 327">
              <a:extLst>
                <a:ext uri="{FF2B5EF4-FFF2-40B4-BE49-F238E27FC236}">
                  <a16:creationId xmlns:a16="http://schemas.microsoft.com/office/drawing/2014/main" id="{3D14FE89-FA4D-B4DF-CAA2-CCD71511DC24}"/>
                </a:ext>
              </a:extLst>
            </p:cNvPr>
            <p:cNvSpPr/>
            <p:nvPr/>
          </p:nvSpPr>
          <p:spPr>
            <a:xfrm>
              <a:off x="8783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9" name="椭圆 328">
              <a:extLst>
                <a:ext uri="{FF2B5EF4-FFF2-40B4-BE49-F238E27FC236}">
                  <a16:creationId xmlns:a16="http://schemas.microsoft.com/office/drawing/2014/main" id="{4CD25802-E49C-B6CF-8E3F-C74D4E6DE4A0}"/>
                </a:ext>
              </a:extLst>
            </p:cNvPr>
            <p:cNvSpPr/>
            <p:nvPr/>
          </p:nvSpPr>
          <p:spPr>
            <a:xfrm>
              <a:off x="8973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0" name="椭圆 329">
              <a:extLst>
                <a:ext uri="{FF2B5EF4-FFF2-40B4-BE49-F238E27FC236}">
                  <a16:creationId xmlns:a16="http://schemas.microsoft.com/office/drawing/2014/main" id="{D10F107D-3259-A46E-6F10-C32A484439AE}"/>
                </a:ext>
              </a:extLst>
            </p:cNvPr>
            <p:cNvSpPr/>
            <p:nvPr/>
          </p:nvSpPr>
          <p:spPr>
            <a:xfrm>
              <a:off x="9164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1" name="椭圆 330">
              <a:extLst>
                <a:ext uri="{FF2B5EF4-FFF2-40B4-BE49-F238E27FC236}">
                  <a16:creationId xmlns:a16="http://schemas.microsoft.com/office/drawing/2014/main" id="{0A73E7D5-36A6-657B-3132-15F81DEFE932}"/>
                </a:ext>
              </a:extLst>
            </p:cNvPr>
            <p:cNvSpPr/>
            <p:nvPr/>
          </p:nvSpPr>
          <p:spPr>
            <a:xfrm>
              <a:off x="9354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2" name="椭圆 331">
              <a:extLst>
                <a:ext uri="{FF2B5EF4-FFF2-40B4-BE49-F238E27FC236}">
                  <a16:creationId xmlns:a16="http://schemas.microsoft.com/office/drawing/2014/main" id="{5C0CCDBA-F0D2-574F-FAF1-4958001E7D90}"/>
                </a:ext>
              </a:extLst>
            </p:cNvPr>
            <p:cNvSpPr/>
            <p:nvPr/>
          </p:nvSpPr>
          <p:spPr>
            <a:xfrm>
              <a:off x="9545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3" name="椭圆 332">
              <a:extLst>
                <a:ext uri="{FF2B5EF4-FFF2-40B4-BE49-F238E27FC236}">
                  <a16:creationId xmlns:a16="http://schemas.microsoft.com/office/drawing/2014/main" id="{2B72101D-64D4-619C-90CB-E2BBE189D9BD}"/>
                </a:ext>
              </a:extLst>
            </p:cNvPr>
            <p:cNvSpPr/>
            <p:nvPr/>
          </p:nvSpPr>
          <p:spPr>
            <a:xfrm>
              <a:off x="9735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4" name="椭圆 333">
              <a:extLst>
                <a:ext uri="{FF2B5EF4-FFF2-40B4-BE49-F238E27FC236}">
                  <a16:creationId xmlns:a16="http://schemas.microsoft.com/office/drawing/2014/main" id="{E237CA9E-7FF2-F8EA-30A9-57598BCD0EC6}"/>
                </a:ext>
              </a:extLst>
            </p:cNvPr>
            <p:cNvSpPr/>
            <p:nvPr/>
          </p:nvSpPr>
          <p:spPr>
            <a:xfrm>
              <a:off x="99263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5" name="椭圆 334">
              <a:extLst>
                <a:ext uri="{FF2B5EF4-FFF2-40B4-BE49-F238E27FC236}">
                  <a16:creationId xmlns:a16="http://schemas.microsoft.com/office/drawing/2014/main" id="{7B15BED7-7E10-F99C-C674-AB537234E2C4}"/>
                </a:ext>
              </a:extLst>
            </p:cNvPr>
            <p:cNvSpPr/>
            <p:nvPr/>
          </p:nvSpPr>
          <p:spPr>
            <a:xfrm>
              <a:off x="10116820" y="3733800"/>
              <a:ext cx="101600" cy="10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Tree>
    <p:extLst>
      <p:ext uri="{BB962C8B-B14F-4D97-AF65-F5344CB8AC3E}">
        <p14:creationId xmlns:p14="http://schemas.microsoft.com/office/powerpoint/2010/main" val="26735929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fa4daa50-8bd7-429c-b517-ea935a3617d2&quot;,&quot;Name&quot;:&quot;1&quot;,&quot;Kind&quot;:&quot;Custom&quot;,&quot;OldGuidesSetting&quot;:{&quot;HeaderHeight&quot;:0.0,&quot;FooterHeight&quot;:0.0,&quot;SideMargin&quot;:4.5,&quot;TopMargin&quot;:8.0,&quot;BottomMargin&quot;:8.0,&quot;IntervalMargin&quot;:0.0}}"/>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主题1">
  <a:themeElements>
    <a:clrScheme name="孟菲斯">
      <a:dk1>
        <a:srgbClr val="000000"/>
      </a:dk1>
      <a:lt1>
        <a:srgbClr val="FFFFFF"/>
      </a:lt1>
      <a:dk2>
        <a:srgbClr val="44546A"/>
      </a:dk2>
      <a:lt2>
        <a:srgbClr val="E7E6E6"/>
      </a:lt2>
      <a:accent1>
        <a:srgbClr val="4467FF"/>
      </a:accent1>
      <a:accent2>
        <a:srgbClr val="31DDDD"/>
      </a:accent2>
      <a:accent3>
        <a:srgbClr val="FD846B"/>
      </a:accent3>
      <a:accent4>
        <a:srgbClr val="FEE356"/>
      </a:accent4>
      <a:accent5>
        <a:srgbClr val="5B9BD5"/>
      </a:accent5>
      <a:accent6>
        <a:srgbClr val="70AD47"/>
      </a:accent6>
      <a:hlink>
        <a:srgbClr val="0563C1"/>
      </a:hlink>
      <a:folHlink>
        <a:srgbClr val="954F72"/>
      </a:folHlink>
    </a:clrScheme>
    <a:fontScheme name="OPPO">
      <a:majorFont>
        <a:latin typeface="OPPOSans B"/>
        <a:ea typeface="OPPOSans B"/>
        <a:cs typeface=""/>
      </a:majorFont>
      <a:minorFont>
        <a:latin typeface="OPPOSans R"/>
        <a:ea typeface="OPPOSans 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主题1" id="{2B54C7FC-80FA-4268-B1AB-7A4718C2F40B}" vid="{49D17BBD-BC41-4722-83BC-2CAB04E0C72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824</TotalTime>
  <Words>1286</Words>
  <Application>Microsoft Office PowerPoint</Application>
  <PresentationFormat>宽屏</PresentationFormat>
  <Paragraphs>147</Paragraphs>
  <Slides>25</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25</vt:i4>
      </vt:variant>
    </vt:vector>
  </HeadingPairs>
  <TitlesOfParts>
    <vt:vector size="33" baseType="lpstr">
      <vt:lpstr>OPPOSans R</vt:lpstr>
      <vt:lpstr>微软雅黑</vt:lpstr>
      <vt:lpstr>Arial</vt:lpstr>
      <vt:lpstr>OPPOSans B</vt:lpstr>
      <vt:lpstr>等线</vt:lpstr>
      <vt:lpstr>OPPOSans H</vt:lpstr>
      <vt:lpstr>Microsoft YaHei Light</vt:lpstr>
      <vt:lpstr>主题1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滚筒洗衣机,WeChat:cooljyh</dc:creator>
  <cp:lastModifiedBy>滚筒洗衣机,WeChat:cooljyh</cp:lastModifiedBy>
  <cp:revision>23</cp:revision>
  <dcterms:created xsi:type="dcterms:W3CDTF">2022-04-21T13:31:58Z</dcterms:created>
  <dcterms:modified xsi:type="dcterms:W3CDTF">2022-04-22T03:16:01Z</dcterms:modified>
</cp:coreProperties>
</file>