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50" r:id="rId5"/>
  </p:sldMasterIdLst>
  <p:sldIdLst>
    <p:sldId id="273" r:id="rId6"/>
    <p:sldId id="423" r:id="rId7"/>
    <p:sldId id="420" r:id="rId8"/>
    <p:sldId id="257" r:id="rId9"/>
    <p:sldId id="258" r:id="rId10"/>
    <p:sldId id="259" r:id="rId11"/>
    <p:sldId id="260" r:id="rId12"/>
    <p:sldId id="421" r:id="rId13"/>
    <p:sldId id="261" r:id="rId14"/>
    <p:sldId id="262" r:id="rId15"/>
    <p:sldId id="263" r:id="rId16"/>
    <p:sldId id="264" r:id="rId17"/>
    <p:sldId id="422" r:id="rId18"/>
    <p:sldId id="269" r:id="rId19"/>
    <p:sldId id="270" r:id="rId20"/>
    <p:sldId id="271" r:id="rId21"/>
    <p:sldId id="274" r:id="rId22"/>
    <p:sldId id="419" r:id="rId23"/>
    <p:sldId id="418" r:id="rId24"/>
    <p:sldId id="286" r:id="rId25"/>
    <p:sldId id="287" r:id="rId26"/>
    <p:sldId id="288" r:id="rId27"/>
  </p:sldIdLst>
  <p:sldSz cx="12192000" cy="6858000"/>
  <p:notesSz cx="6858000" cy="9144000"/>
  <p:embeddedFontLst>
    <p:embeddedFont>
      <p:font typeface="思源黑体 CN Light" panose="02010600030101010101" charset="-122"/>
      <p:regular r:id="rId28"/>
    </p:embeddedFont>
    <p:embeddedFont>
      <p:font typeface="优设标题黑" panose="02010600030101010101" charset="-122"/>
      <p:regular r:id="rId29"/>
    </p:embeddedFont>
    <p:embeddedFont>
      <p:font typeface="Segoe UI Light" panose="020B0502040204020203" pitchFamily="34" charset="0"/>
      <p:regular r:id="rId30"/>
      <p:italic r:id="rId31"/>
    </p:embeddedFont>
    <p:embeddedFont>
      <p:font typeface="等线" panose="02010600030101010101" pitchFamily="2" charset="-122"/>
      <p:regular r:id="rId32"/>
      <p:bold r:id="rId33"/>
    </p:embeddedFont>
    <p:embeddedFont>
      <p:font typeface="等线 Light" panose="02010600030101010101" pitchFamily="2" charset="-122"/>
      <p:regular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微软雅黑" panose="020B0503020204020204" pitchFamily="34" charset="-122"/>
      <p:regular r:id="rId35"/>
      <p:bold r:id="rId36"/>
    </p:embeddedFont>
    <p:embeddedFont>
      <p:font typeface="微软雅黑 Light" panose="020B0502040204020203" pitchFamily="34" charset="-122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3F6AE3D-42CC-467E-BE4D-D1B63055FDC6}">
          <p14:sldIdLst>
            <p14:sldId id="273"/>
            <p14:sldId id="423"/>
          </p14:sldIdLst>
        </p14:section>
        <p14:section name="文字排版" id="{6719EBA2-F91F-4952-B0A0-34A90BC472AC}">
          <p14:sldIdLst>
            <p14:sldId id="420"/>
            <p14:sldId id="257"/>
            <p14:sldId id="258"/>
            <p14:sldId id="259"/>
            <p14:sldId id="260"/>
          </p14:sldIdLst>
        </p14:section>
        <p14:section name="图表" id="{4F723582-C008-49E2-9934-CE39362439CC}">
          <p14:sldIdLst>
            <p14:sldId id="421"/>
            <p14:sldId id="261"/>
            <p14:sldId id="262"/>
            <p14:sldId id="263"/>
            <p14:sldId id="264"/>
          </p14:sldIdLst>
        </p14:section>
        <p14:section name="逻辑图" id="{2719E54A-5F5A-46C7-97BA-5FAB82E8A75B}">
          <p14:sldIdLst>
            <p14:sldId id="422"/>
            <p14:sldId id="269"/>
            <p14:sldId id="270"/>
            <p14:sldId id="271"/>
            <p14:sldId id="274"/>
            <p14:sldId id="419"/>
            <p14:sldId id="418"/>
            <p14:sldId id="286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>
        <p15:guide id="7" pos="3840" userDrawn="1">
          <p15:clr>
            <a:srgbClr val="A4A3A4"/>
          </p15:clr>
        </p15:guide>
        <p15:guide id="8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A01"/>
    <a:srgbClr val="1BE318"/>
    <a:srgbClr val="8800E4"/>
    <a:srgbClr val="1F4AFF"/>
    <a:srgbClr val="AE37FF"/>
    <a:srgbClr val="4DA9FD"/>
    <a:srgbClr val="7D01E3"/>
    <a:srgbClr val="2E38FE"/>
    <a:srgbClr val="5C00E3"/>
    <a:srgbClr val="003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2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56" y="6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" TargetMode="External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CD332BF-5349-4F88-90A2-F1CA2B651C04}"/>
              </a:ext>
            </a:extLst>
          </p:cNvPr>
          <p:cNvGrpSpPr/>
          <p:nvPr userDrawn="1"/>
        </p:nvGrpSpPr>
        <p:grpSpPr>
          <a:xfrm>
            <a:off x="-3148314" y="-3461928"/>
            <a:ext cx="18970906" cy="13781857"/>
            <a:chOff x="-3148314" y="370390"/>
            <a:chExt cx="18970906" cy="13781857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B520176C-2DF5-4899-8B5D-0BCB329F0274}"/>
                </a:ext>
              </a:extLst>
            </p:cNvPr>
            <p:cNvCxnSpPr/>
            <p:nvPr/>
          </p:nvCxnSpPr>
          <p:spPr>
            <a:xfrm>
              <a:off x="-3148314" y="370390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27007B36-D87C-4419-93BE-6501C6BA15FF}"/>
                </a:ext>
              </a:extLst>
            </p:cNvPr>
            <p:cNvCxnSpPr/>
            <p:nvPr/>
          </p:nvCxnSpPr>
          <p:spPr>
            <a:xfrm>
              <a:off x="-3148314" y="742873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D9C28663-0D6C-418E-9E3C-80685FB423A0}"/>
                </a:ext>
              </a:extLst>
            </p:cNvPr>
            <p:cNvCxnSpPr/>
            <p:nvPr/>
          </p:nvCxnSpPr>
          <p:spPr>
            <a:xfrm>
              <a:off x="-3148314" y="1115356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9069E02C-1E17-41ED-B635-4EB687449FB4}"/>
                </a:ext>
              </a:extLst>
            </p:cNvPr>
            <p:cNvCxnSpPr/>
            <p:nvPr/>
          </p:nvCxnSpPr>
          <p:spPr>
            <a:xfrm>
              <a:off x="-3148314" y="1487839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D383ED4D-523F-45D4-BE4C-7A4EF3714FC2}"/>
                </a:ext>
              </a:extLst>
            </p:cNvPr>
            <p:cNvCxnSpPr/>
            <p:nvPr/>
          </p:nvCxnSpPr>
          <p:spPr>
            <a:xfrm>
              <a:off x="-3148314" y="1860322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813213E7-9138-44B6-A18B-4EFDFDFD4424}"/>
                </a:ext>
              </a:extLst>
            </p:cNvPr>
            <p:cNvCxnSpPr/>
            <p:nvPr/>
          </p:nvCxnSpPr>
          <p:spPr>
            <a:xfrm>
              <a:off x="-3148314" y="2232805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09BCD984-F6FE-4919-9BB9-DE98E3305316}"/>
                </a:ext>
              </a:extLst>
            </p:cNvPr>
            <p:cNvCxnSpPr/>
            <p:nvPr/>
          </p:nvCxnSpPr>
          <p:spPr>
            <a:xfrm>
              <a:off x="-3148314" y="2605288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760F6DC2-093F-4859-8132-99C969C77EA6}"/>
                </a:ext>
              </a:extLst>
            </p:cNvPr>
            <p:cNvCxnSpPr/>
            <p:nvPr/>
          </p:nvCxnSpPr>
          <p:spPr>
            <a:xfrm>
              <a:off x="-3148314" y="2977771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8E7D1970-8603-4298-80A5-FABBC5602A92}"/>
                </a:ext>
              </a:extLst>
            </p:cNvPr>
            <p:cNvCxnSpPr/>
            <p:nvPr/>
          </p:nvCxnSpPr>
          <p:spPr>
            <a:xfrm>
              <a:off x="-3148314" y="3350254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BD4FB553-43CE-49B8-BB2C-87C6D7E52955}"/>
                </a:ext>
              </a:extLst>
            </p:cNvPr>
            <p:cNvCxnSpPr/>
            <p:nvPr/>
          </p:nvCxnSpPr>
          <p:spPr>
            <a:xfrm>
              <a:off x="-3148314" y="3722737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3458286F-26E7-4E3D-A7D7-D26904DE0D9C}"/>
                </a:ext>
              </a:extLst>
            </p:cNvPr>
            <p:cNvCxnSpPr/>
            <p:nvPr/>
          </p:nvCxnSpPr>
          <p:spPr>
            <a:xfrm>
              <a:off x="-3148314" y="4095220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E1697C3A-270A-413C-91D8-ACA68B231193}"/>
                </a:ext>
              </a:extLst>
            </p:cNvPr>
            <p:cNvCxnSpPr/>
            <p:nvPr/>
          </p:nvCxnSpPr>
          <p:spPr>
            <a:xfrm>
              <a:off x="-3148314" y="4467703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945B1F16-D360-41C6-B2FD-FA4357455C98}"/>
                </a:ext>
              </a:extLst>
            </p:cNvPr>
            <p:cNvCxnSpPr/>
            <p:nvPr/>
          </p:nvCxnSpPr>
          <p:spPr>
            <a:xfrm>
              <a:off x="-3148314" y="4840186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E6F37FAE-0025-4635-B83E-CF4DD423034C}"/>
                </a:ext>
              </a:extLst>
            </p:cNvPr>
            <p:cNvCxnSpPr/>
            <p:nvPr/>
          </p:nvCxnSpPr>
          <p:spPr>
            <a:xfrm>
              <a:off x="-3148314" y="5212669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DFB62670-B25C-4691-A28D-DE2D817017AA}"/>
                </a:ext>
              </a:extLst>
            </p:cNvPr>
            <p:cNvCxnSpPr/>
            <p:nvPr/>
          </p:nvCxnSpPr>
          <p:spPr>
            <a:xfrm>
              <a:off x="-3148314" y="5585152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2CCE2CB8-A0D2-4F55-A0AD-7A86175CF2CF}"/>
                </a:ext>
              </a:extLst>
            </p:cNvPr>
            <p:cNvCxnSpPr/>
            <p:nvPr/>
          </p:nvCxnSpPr>
          <p:spPr>
            <a:xfrm>
              <a:off x="-3148314" y="5957635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AF4D8C26-F9B0-43A8-A188-72375C235603}"/>
                </a:ext>
              </a:extLst>
            </p:cNvPr>
            <p:cNvCxnSpPr/>
            <p:nvPr/>
          </p:nvCxnSpPr>
          <p:spPr>
            <a:xfrm>
              <a:off x="-3148314" y="6330118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E4F0BCDB-C6B5-410C-8390-EBF3E84CEB72}"/>
                </a:ext>
              </a:extLst>
            </p:cNvPr>
            <p:cNvCxnSpPr/>
            <p:nvPr/>
          </p:nvCxnSpPr>
          <p:spPr>
            <a:xfrm>
              <a:off x="-3148314" y="6702601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92662FF0-DCD8-4A44-B726-56F4CE497823}"/>
                </a:ext>
              </a:extLst>
            </p:cNvPr>
            <p:cNvCxnSpPr/>
            <p:nvPr/>
          </p:nvCxnSpPr>
          <p:spPr>
            <a:xfrm>
              <a:off x="-3148314" y="7075084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35E34F73-AEF0-4A68-B807-E2EF2503D68F}"/>
                </a:ext>
              </a:extLst>
            </p:cNvPr>
            <p:cNvCxnSpPr/>
            <p:nvPr/>
          </p:nvCxnSpPr>
          <p:spPr>
            <a:xfrm>
              <a:off x="-3148314" y="7447567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62C70F5E-E009-46D8-B972-79664D559851}"/>
                </a:ext>
              </a:extLst>
            </p:cNvPr>
            <p:cNvCxnSpPr/>
            <p:nvPr/>
          </p:nvCxnSpPr>
          <p:spPr>
            <a:xfrm>
              <a:off x="-3148314" y="7820050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D594EB53-6E5A-45F5-9E2F-1FC080E5CC83}"/>
                </a:ext>
              </a:extLst>
            </p:cNvPr>
            <p:cNvCxnSpPr/>
            <p:nvPr/>
          </p:nvCxnSpPr>
          <p:spPr>
            <a:xfrm>
              <a:off x="-3148314" y="8192533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3C3FB114-5173-4B1C-9AA3-AB60F12C8281}"/>
                </a:ext>
              </a:extLst>
            </p:cNvPr>
            <p:cNvCxnSpPr/>
            <p:nvPr/>
          </p:nvCxnSpPr>
          <p:spPr>
            <a:xfrm>
              <a:off x="-3148314" y="8565016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6707722F-1944-415A-A636-EDDFA7896D61}"/>
                </a:ext>
              </a:extLst>
            </p:cNvPr>
            <p:cNvCxnSpPr/>
            <p:nvPr/>
          </p:nvCxnSpPr>
          <p:spPr>
            <a:xfrm>
              <a:off x="-3148314" y="8937499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64D2890E-CBE5-49E3-9195-A3F7602D5116}"/>
                </a:ext>
              </a:extLst>
            </p:cNvPr>
            <p:cNvCxnSpPr/>
            <p:nvPr/>
          </p:nvCxnSpPr>
          <p:spPr>
            <a:xfrm>
              <a:off x="-3148314" y="9309982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35D7ACD7-449B-4930-A376-BEF76E8CB10E}"/>
                </a:ext>
              </a:extLst>
            </p:cNvPr>
            <p:cNvCxnSpPr/>
            <p:nvPr/>
          </p:nvCxnSpPr>
          <p:spPr>
            <a:xfrm>
              <a:off x="-3148314" y="9682465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AE1C9586-4076-46DD-92F6-35A95391B69A}"/>
                </a:ext>
              </a:extLst>
            </p:cNvPr>
            <p:cNvCxnSpPr/>
            <p:nvPr/>
          </p:nvCxnSpPr>
          <p:spPr>
            <a:xfrm>
              <a:off x="-3148314" y="10054948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B93600DD-E901-4C74-901D-3080D42A9189}"/>
                </a:ext>
              </a:extLst>
            </p:cNvPr>
            <p:cNvCxnSpPr/>
            <p:nvPr/>
          </p:nvCxnSpPr>
          <p:spPr>
            <a:xfrm>
              <a:off x="-3148314" y="10427431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E0ED21A7-62F9-4C90-A673-64CED5F5381F}"/>
                </a:ext>
              </a:extLst>
            </p:cNvPr>
            <p:cNvCxnSpPr/>
            <p:nvPr/>
          </p:nvCxnSpPr>
          <p:spPr>
            <a:xfrm>
              <a:off x="-3148314" y="10799914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36F6FF62-44F1-4ED5-B61C-D853F173980D}"/>
                </a:ext>
              </a:extLst>
            </p:cNvPr>
            <p:cNvCxnSpPr/>
            <p:nvPr/>
          </p:nvCxnSpPr>
          <p:spPr>
            <a:xfrm>
              <a:off x="-3148314" y="11172397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03BE2EB6-762A-48BD-8088-694B37A7A139}"/>
                </a:ext>
              </a:extLst>
            </p:cNvPr>
            <p:cNvCxnSpPr/>
            <p:nvPr/>
          </p:nvCxnSpPr>
          <p:spPr>
            <a:xfrm>
              <a:off x="-3148314" y="11544880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DFD33AB8-976D-4310-9DC6-198BB64EB7F7}"/>
                </a:ext>
              </a:extLst>
            </p:cNvPr>
            <p:cNvCxnSpPr/>
            <p:nvPr/>
          </p:nvCxnSpPr>
          <p:spPr>
            <a:xfrm>
              <a:off x="-3148314" y="11917363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EE73620E-DC9C-4756-8931-A4B3750FCCA6}"/>
                </a:ext>
              </a:extLst>
            </p:cNvPr>
            <p:cNvCxnSpPr/>
            <p:nvPr/>
          </p:nvCxnSpPr>
          <p:spPr>
            <a:xfrm>
              <a:off x="-3148314" y="12289846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7CD39D14-60F7-43EB-85D4-24085F1C779A}"/>
                </a:ext>
              </a:extLst>
            </p:cNvPr>
            <p:cNvCxnSpPr/>
            <p:nvPr/>
          </p:nvCxnSpPr>
          <p:spPr>
            <a:xfrm>
              <a:off x="-3148314" y="12662329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18C1A765-FE97-46ED-9B0B-121B483C24B7}"/>
                </a:ext>
              </a:extLst>
            </p:cNvPr>
            <p:cNvCxnSpPr/>
            <p:nvPr/>
          </p:nvCxnSpPr>
          <p:spPr>
            <a:xfrm>
              <a:off x="-3148314" y="13034812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46224A91-D688-42F9-9DE8-F090E7B70FAD}"/>
                </a:ext>
              </a:extLst>
            </p:cNvPr>
            <p:cNvCxnSpPr/>
            <p:nvPr/>
          </p:nvCxnSpPr>
          <p:spPr>
            <a:xfrm>
              <a:off x="-3148314" y="13407295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0547A8CC-92E5-4879-9333-0404B0B964CA}"/>
                </a:ext>
              </a:extLst>
            </p:cNvPr>
            <p:cNvCxnSpPr/>
            <p:nvPr/>
          </p:nvCxnSpPr>
          <p:spPr>
            <a:xfrm>
              <a:off x="-3148314" y="13779778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3A056D55-0AD6-40D5-AA2F-5507A1899673}"/>
                </a:ext>
              </a:extLst>
            </p:cNvPr>
            <p:cNvCxnSpPr/>
            <p:nvPr/>
          </p:nvCxnSpPr>
          <p:spPr>
            <a:xfrm>
              <a:off x="-3148314" y="14152247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E0F79487-6B5D-4759-BA35-251AAA93DBFC}"/>
              </a:ext>
            </a:extLst>
          </p:cNvPr>
          <p:cNvGrpSpPr/>
          <p:nvPr userDrawn="1"/>
        </p:nvGrpSpPr>
        <p:grpSpPr>
          <a:xfrm rot="16200000">
            <a:off x="-3389453" y="-3461928"/>
            <a:ext cx="18970906" cy="13781857"/>
            <a:chOff x="-3148314" y="370390"/>
            <a:chExt cx="18970906" cy="13781857"/>
          </a:xfrm>
        </p:grpSpPr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ACF55DE2-9776-4E6F-9450-3223BE3ECA40}"/>
                </a:ext>
              </a:extLst>
            </p:cNvPr>
            <p:cNvCxnSpPr/>
            <p:nvPr/>
          </p:nvCxnSpPr>
          <p:spPr>
            <a:xfrm>
              <a:off x="-3148314" y="370390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18E0A1A6-85BB-4686-99D3-B2DFE74C3425}"/>
                </a:ext>
              </a:extLst>
            </p:cNvPr>
            <p:cNvCxnSpPr/>
            <p:nvPr/>
          </p:nvCxnSpPr>
          <p:spPr>
            <a:xfrm>
              <a:off x="-3148314" y="742873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EF44707A-AF66-439C-8FF0-0C5929D3EAF5}"/>
                </a:ext>
              </a:extLst>
            </p:cNvPr>
            <p:cNvCxnSpPr/>
            <p:nvPr/>
          </p:nvCxnSpPr>
          <p:spPr>
            <a:xfrm>
              <a:off x="-3148314" y="1115356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F16B35F7-B552-4F11-A15D-1560A8E9C9C1}"/>
                </a:ext>
              </a:extLst>
            </p:cNvPr>
            <p:cNvCxnSpPr/>
            <p:nvPr/>
          </p:nvCxnSpPr>
          <p:spPr>
            <a:xfrm>
              <a:off x="-3148314" y="1487839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9E6E6B51-9860-4222-82A1-88365760B91A}"/>
                </a:ext>
              </a:extLst>
            </p:cNvPr>
            <p:cNvCxnSpPr/>
            <p:nvPr/>
          </p:nvCxnSpPr>
          <p:spPr>
            <a:xfrm>
              <a:off x="-3148314" y="1860322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C952C737-C77F-44A3-B222-39D9C8868055}"/>
                </a:ext>
              </a:extLst>
            </p:cNvPr>
            <p:cNvCxnSpPr/>
            <p:nvPr/>
          </p:nvCxnSpPr>
          <p:spPr>
            <a:xfrm>
              <a:off x="-3148314" y="2232805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3824A7E8-98E8-4BC2-916D-1131B12E4FFE}"/>
                </a:ext>
              </a:extLst>
            </p:cNvPr>
            <p:cNvCxnSpPr/>
            <p:nvPr/>
          </p:nvCxnSpPr>
          <p:spPr>
            <a:xfrm>
              <a:off x="-3148314" y="2605288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2580C6AE-DA1D-4128-8897-8C0A3D0ADC3E}"/>
                </a:ext>
              </a:extLst>
            </p:cNvPr>
            <p:cNvCxnSpPr/>
            <p:nvPr/>
          </p:nvCxnSpPr>
          <p:spPr>
            <a:xfrm>
              <a:off x="-3148314" y="2977771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B0E904FB-A1DB-4693-A223-B2839ED54907}"/>
                </a:ext>
              </a:extLst>
            </p:cNvPr>
            <p:cNvCxnSpPr/>
            <p:nvPr/>
          </p:nvCxnSpPr>
          <p:spPr>
            <a:xfrm>
              <a:off x="-3148314" y="3350254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96BA0B04-0203-4F46-9332-A615AD63969C}"/>
                </a:ext>
              </a:extLst>
            </p:cNvPr>
            <p:cNvCxnSpPr/>
            <p:nvPr/>
          </p:nvCxnSpPr>
          <p:spPr>
            <a:xfrm>
              <a:off x="-3148314" y="3722737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>
              <a:extLst>
                <a:ext uri="{FF2B5EF4-FFF2-40B4-BE49-F238E27FC236}">
                  <a16:creationId xmlns:a16="http://schemas.microsoft.com/office/drawing/2014/main" id="{C8DC9861-3FD0-4C27-AA50-C72B10D6706F}"/>
                </a:ext>
              </a:extLst>
            </p:cNvPr>
            <p:cNvCxnSpPr/>
            <p:nvPr/>
          </p:nvCxnSpPr>
          <p:spPr>
            <a:xfrm>
              <a:off x="-3148314" y="4095220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8B4C3068-E405-4BC8-800F-707EDE97EB4B}"/>
                </a:ext>
              </a:extLst>
            </p:cNvPr>
            <p:cNvCxnSpPr/>
            <p:nvPr/>
          </p:nvCxnSpPr>
          <p:spPr>
            <a:xfrm>
              <a:off x="-3148314" y="4467703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F4FE24D2-462B-446D-9CD7-5E95D02BE33A}"/>
                </a:ext>
              </a:extLst>
            </p:cNvPr>
            <p:cNvCxnSpPr/>
            <p:nvPr/>
          </p:nvCxnSpPr>
          <p:spPr>
            <a:xfrm>
              <a:off x="-3148314" y="4840186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8BF89574-A0D3-4969-B493-F2656A0101DF}"/>
                </a:ext>
              </a:extLst>
            </p:cNvPr>
            <p:cNvCxnSpPr/>
            <p:nvPr/>
          </p:nvCxnSpPr>
          <p:spPr>
            <a:xfrm>
              <a:off x="-3148314" y="5212669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E28CEB66-C4AE-4C70-B312-4C94B2EF3FA0}"/>
                </a:ext>
              </a:extLst>
            </p:cNvPr>
            <p:cNvCxnSpPr/>
            <p:nvPr/>
          </p:nvCxnSpPr>
          <p:spPr>
            <a:xfrm>
              <a:off x="-3148314" y="5585152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1FDF4CD5-1225-4C78-9AA6-0494E516DD7E}"/>
                </a:ext>
              </a:extLst>
            </p:cNvPr>
            <p:cNvCxnSpPr/>
            <p:nvPr/>
          </p:nvCxnSpPr>
          <p:spPr>
            <a:xfrm>
              <a:off x="-3148314" y="5957635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EC152977-F365-4E4E-84DF-3682B707391C}"/>
                </a:ext>
              </a:extLst>
            </p:cNvPr>
            <p:cNvCxnSpPr/>
            <p:nvPr/>
          </p:nvCxnSpPr>
          <p:spPr>
            <a:xfrm>
              <a:off x="-3148314" y="6330118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9C2DED9F-CDC9-400B-AE43-35A27EC0D035}"/>
                </a:ext>
              </a:extLst>
            </p:cNvPr>
            <p:cNvCxnSpPr/>
            <p:nvPr/>
          </p:nvCxnSpPr>
          <p:spPr>
            <a:xfrm>
              <a:off x="-3148314" y="6702601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0C0D7804-2C7E-4F49-930B-6CB44A984EC7}"/>
                </a:ext>
              </a:extLst>
            </p:cNvPr>
            <p:cNvCxnSpPr/>
            <p:nvPr/>
          </p:nvCxnSpPr>
          <p:spPr>
            <a:xfrm>
              <a:off x="-3148314" y="7075084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3B84E260-F974-4ED6-989E-CCF59E9A5F60}"/>
                </a:ext>
              </a:extLst>
            </p:cNvPr>
            <p:cNvCxnSpPr/>
            <p:nvPr/>
          </p:nvCxnSpPr>
          <p:spPr>
            <a:xfrm>
              <a:off x="-3148314" y="7447567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DFF018FC-501E-492E-8E48-1868CB5B00E4}"/>
                </a:ext>
              </a:extLst>
            </p:cNvPr>
            <p:cNvCxnSpPr/>
            <p:nvPr/>
          </p:nvCxnSpPr>
          <p:spPr>
            <a:xfrm>
              <a:off x="-3148314" y="7820050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6951AF97-7AA9-4856-A1EE-631DEAAE5EF2}"/>
                </a:ext>
              </a:extLst>
            </p:cNvPr>
            <p:cNvCxnSpPr/>
            <p:nvPr/>
          </p:nvCxnSpPr>
          <p:spPr>
            <a:xfrm>
              <a:off x="-3148314" y="8192533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F51E9019-F53B-4343-82F1-FD869C1F8955}"/>
                </a:ext>
              </a:extLst>
            </p:cNvPr>
            <p:cNvCxnSpPr/>
            <p:nvPr/>
          </p:nvCxnSpPr>
          <p:spPr>
            <a:xfrm>
              <a:off x="-3148314" y="8565016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429C7B1B-E244-4C75-86E4-BA6730C083AB}"/>
                </a:ext>
              </a:extLst>
            </p:cNvPr>
            <p:cNvCxnSpPr/>
            <p:nvPr/>
          </p:nvCxnSpPr>
          <p:spPr>
            <a:xfrm>
              <a:off x="-3148314" y="8937499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A74CC41C-F650-4C75-AD04-E984D96E660F}"/>
                </a:ext>
              </a:extLst>
            </p:cNvPr>
            <p:cNvCxnSpPr/>
            <p:nvPr/>
          </p:nvCxnSpPr>
          <p:spPr>
            <a:xfrm>
              <a:off x="-3148314" y="9309982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606C9455-2D5D-43EC-9CC5-E62709DE582E}"/>
                </a:ext>
              </a:extLst>
            </p:cNvPr>
            <p:cNvCxnSpPr/>
            <p:nvPr/>
          </p:nvCxnSpPr>
          <p:spPr>
            <a:xfrm>
              <a:off x="-3148314" y="9682465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3AD3A951-3B8C-4AA1-AB73-7FAFD696A48E}"/>
                </a:ext>
              </a:extLst>
            </p:cNvPr>
            <p:cNvCxnSpPr/>
            <p:nvPr/>
          </p:nvCxnSpPr>
          <p:spPr>
            <a:xfrm>
              <a:off x="-3148314" y="10054948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B1DD3733-A130-478B-BD57-E12627C9F9F2}"/>
                </a:ext>
              </a:extLst>
            </p:cNvPr>
            <p:cNvCxnSpPr/>
            <p:nvPr/>
          </p:nvCxnSpPr>
          <p:spPr>
            <a:xfrm>
              <a:off x="-3148314" y="10427431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9FBF7FE4-4682-42CC-BA9F-0574301A67E7}"/>
                </a:ext>
              </a:extLst>
            </p:cNvPr>
            <p:cNvCxnSpPr/>
            <p:nvPr/>
          </p:nvCxnSpPr>
          <p:spPr>
            <a:xfrm>
              <a:off x="-3148314" y="10799914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A7CF7BAD-8560-4840-8CAB-3561BDB2E5F6}"/>
                </a:ext>
              </a:extLst>
            </p:cNvPr>
            <p:cNvCxnSpPr/>
            <p:nvPr/>
          </p:nvCxnSpPr>
          <p:spPr>
            <a:xfrm>
              <a:off x="-3148314" y="11172397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B3B4A04E-08C6-41CB-AC7E-5C685CED08CA}"/>
                </a:ext>
              </a:extLst>
            </p:cNvPr>
            <p:cNvCxnSpPr/>
            <p:nvPr/>
          </p:nvCxnSpPr>
          <p:spPr>
            <a:xfrm>
              <a:off x="-3148314" y="11544880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F607803F-810A-4C9E-BE03-89B8A968E01E}"/>
                </a:ext>
              </a:extLst>
            </p:cNvPr>
            <p:cNvCxnSpPr/>
            <p:nvPr/>
          </p:nvCxnSpPr>
          <p:spPr>
            <a:xfrm>
              <a:off x="-3148314" y="11917363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99F075E5-B77A-45E4-AC21-C51D9780CAF7}"/>
                </a:ext>
              </a:extLst>
            </p:cNvPr>
            <p:cNvCxnSpPr/>
            <p:nvPr/>
          </p:nvCxnSpPr>
          <p:spPr>
            <a:xfrm>
              <a:off x="-3148314" y="12289846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6C14B55B-491C-445A-95B7-4A4302C6C929}"/>
                </a:ext>
              </a:extLst>
            </p:cNvPr>
            <p:cNvCxnSpPr/>
            <p:nvPr/>
          </p:nvCxnSpPr>
          <p:spPr>
            <a:xfrm>
              <a:off x="-3148314" y="12662329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3E631FAF-EE30-4952-9723-B0B8A41403A1}"/>
                </a:ext>
              </a:extLst>
            </p:cNvPr>
            <p:cNvCxnSpPr/>
            <p:nvPr/>
          </p:nvCxnSpPr>
          <p:spPr>
            <a:xfrm>
              <a:off x="-3148314" y="13034812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7D0E787E-2EC8-4764-A0DD-F34B355D36F7}"/>
                </a:ext>
              </a:extLst>
            </p:cNvPr>
            <p:cNvCxnSpPr/>
            <p:nvPr/>
          </p:nvCxnSpPr>
          <p:spPr>
            <a:xfrm>
              <a:off x="-3148314" y="13407295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0DE864CE-372D-4934-BCCD-254DAE09C7FB}"/>
                </a:ext>
              </a:extLst>
            </p:cNvPr>
            <p:cNvCxnSpPr/>
            <p:nvPr/>
          </p:nvCxnSpPr>
          <p:spPr>
            <a:xfrm>
              <a:off x="-3148314" y="13779778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CF3F183A-28C4-47CD-BF12-9B9EB96411DF}"/>
                </a:ext>
              </a:extLst>
            </p:cNvPr>
            <p:cNvCxnSpPr/>
            <p:nvPr/>
          </p:nvCxnSpPr>
          <p:spPr>
            <a:xfrm>
              <a:off x="-3148314" y="14152247"/>
              <a:ext cx="18970906" cy="0"/>
            </a:xfrm>
            <a:prstGeom prst="line">
              <a:avLst/>
            </a:prstGeom>
            <a:ln w="3175">
              <a:solidFill>
                <a:schemeClr val="bg1">
                  <a:alpha val="41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96066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A26FEDE-D57B-454A-8A81-21DB79A277C4}"/>
              </a:ext>
            </a:extLst>
          </p:cNvPr>
          <p:cNvSpPr/>
          <p:nvPr userDrawn="1"/>
        </p:nvSpPr>
        <p:spPr>
          <a:xfrm>
            <a:off x="11996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19A1FE-2D83-4C13-90B5-803079E0B645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89472B-53DA-4CEB-9ED8-B35B5EF5E6C0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543E7D-F508-46B2-BAAF-FA9CC22C8201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中文 微软雅黑  微软雅黑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Light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优设标题黑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      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英文 微软雅黑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 Light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1.2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/>
              </a:rPr>
              <a:t>freepik.com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OfficePLUS.cn</a:t>
            </a:r>
          </a:p>
        </p:txBody>
      </p:sp>
      <p:pic>
        <p:nvPicPr>
          <p:cNvPr id="7" name="OfficePLUS.cn-14">
            <a:hlinkClick r:id="rId2"/>
            <a:extLst>
              <a:ext uri="{FF2B5EF4-FFF2-40B4-BE49-F238E27FC236}">
                <a16:creationId xmlns:a16="http://schemas.microsoft.com/office/drawing/2014/main" id="{32BA62F9-F116-44EC-9A30-6E901094A8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559" y="421442"/>
            <a:ext cx="1307111" cy="17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44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642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772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54C63B5-04B1-4E53-9BFD-FA57D8FE5B12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492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BE595-4D6B-43FC-9DBF-238C1C392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063356-A2D4-432C-BE7D-9492880E4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F3AC64-AB78-4DA6-AFE7-CF2453A1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DCAC-CF21-479B-9599-B51D0601FDEE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5BA2C8-81D9-45C3-A8CC-D703B4B41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DC36FE-30FD-49AC-9DB0-D4B51C024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44F-E01F-424F-BA76-B1164CDF76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534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F3CEB3-1137-4D35-9AA3-966F69E30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DCAC-CF21-479B-9599-B51D0601FDEE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41AA23-6861-47FC-A67A-32C98302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BBF559-2AD4-4D45-AAFB-A8CE74EA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44F-E01F-424F-BA76-B1164CDF76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42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5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70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tags" Target="../tags/tag35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5" Type="http://schemas.openxmlformats.org/officeDocument/2006/relationships/tags" Target="../tags/tag28.xml"/><Relationship Id="rId10" Type="http://schemas.openxmlformats.org/officeDocument/2006/relationships/tags" Target="../tags/tag33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15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image" Target="../media/image14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8.png"/><Relationship Id="rId5" Type="http://schemas.openxmlformats.org/officeDocument/2006/relationships/tags" Target="../tags/tag40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9.xml"/><Relationship Id="rId9" Type="http://schemas.openxmlformats.org/officeDocument/2006/relationships/tags" Target="../tags/tag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tags" Target="../tags/tag62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2" Type="http://schemas.openxmlformats.org/officeDocument/2006/relationships/tags" Target="../tags/tag51.xml"/><Relationship Id="rId16" Type="http://schemas.openxmlformats.org/officeDocument/2006/relationships/image" Target="../media/image16.png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5" Type="http://schemas.openxmlformats.org/officeDocument/2006/relationships/tags" Target="../tags/tag54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59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tags" Target="../tags/tag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image" Target="../media/image8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>
            <a:extLst>
              <a:ext uri="{FF2B5EF4-FFF2-40B4-BE49-F238E27FC236}">
                <a16:creationId xmlns:a16="http://schemas.microsoft.com/office/drawing/2014/main" id="{2D17EADB-E5D3-4F80-9A9D-E839A37FA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4" t="23080" r="43020" b="30961"/>
          <a:stretch>
            <a:fillRect/>
          </a:stretch>
        </p:blipFill>
        <p:spPr>
          <a:xfrm rot="21222915">
            <a:off x="7335675" y="2045394"/>
            <a:ext cx="536691" cy="536691"/>
          </a:xfrm>
          <a:custGeom>
            <a:avLst/>
            <a:gdLst>
              <a:gd name="connsiteX0" fmla="*/ 330776 w 502207"/>
              <a:gd name="connsiteY0" fmla="*/ 323535 h 502207"/>
              <a:gd name="connsiteX1" fmla="*/ 245471 w 502207"/>
              <a:gd name="connsiteY1" fmla="*/ 390701 h 502207"/>
              <a:gd name="connsiteX2" fmla="*/ 159854 w 502207"/>
              <a:gd name="connsiteY2" fmla="*/ 323933 h 502207"/>
              <a:gd name="connsiteX3" fmla="*/ 116784 w 502207"/>
              <a:gd name="connsiteY3" fmla="*/ 334646 h 502207"/>
              <a:gd name="connsiteX4" fmla="*/ 245575 w 502207"/>
              <a:gd name="connsiteY4" fmla="*/ 435084 h 502207"/>
              <a:gd name="connsiteX5" fmla="*/ 373897 w 502207"/>
              <a:gd name="connsiteY5" fmla="*/ 334048 h 502207"/>
              <a:gd name="connsiteX6" fmla="*/ 341252 w 502207"/>
              <a:gd name="connsiteY6" fmla="*/ 140331 h 502207"/>
              <a:gd name="connsiteX7" fmla="*/ 284998 w 502207"/>
              <a:gd name="connsiteY7" fmla="*/ 202973 h 502207"/>
              <a:gd name="connsiteX8" fmla="*/ 341252 w 502207"/>
              <a:gd name="connsiteY8" fmla="*/ 265615 h 502207"/>
              <a:gd name="connsiteX9" fmla="*/ 397506 w 502207"/>
              <a:gd name="connsiteY9" fmla="*/ 202973 h 502207"/>
              <a:gd name="connsiteX10" fmla="*/ 341252 w 502207"/>
              <a:gd name="connsiteY10" fmla="*/ 140331 h 502207"/>
              <a:gd name="connsiteX11" fmla="*/ 142572 w 502207"/>
              <a:gd name="connsiteY11" fmla="*/ 140331 h 502207"/>
              <a:gd name="connsiteX12" fmla="*/ 86318 w 502207"/>
              <a:gd name="connsiteY12" fmla="*/ 202973 h 502207"/>
              <a:gd name="connsiteX13" fmla="*/ 142572 w 502207"/>
              <a:gd name="connsiteY13" fmla="*/ 265615 h 502207"/>
              <a:gd name="connsiteX14" fmla="*/ 198826 w 502207"/>
              <a:gd name="connsiteY14" fmla="*/ 202973 h 502207"/>
              <a:gd name="connsiteX15" fmla="*/ 142572 w 502207"/>
              <a:gd name="connsiteY15" fmla="*/ 140331 h 502207"/>
              <a:gd name="connsiteX16" fmla="*/ 251104 w 502207"/>
              <a:gd name="connsiteY16" fmla="*/ 0 h 502207"/>
              <a:gd name="connsiteX17" fmla="*/ 502207 w 502207"/>
              <a:gd name="connsiteY17" fmla="*/ 251104 h 502207"/>
              <a:gd name="connsiteX18" fmla="*/ 251104 w 502207"/>
              <a:gd name="connsiteY18" fmla="*/ 502207 h 502207"/>
              <a:gd name="connsiteX19" fmla="*/ 0 w 502207"/>
              <a:gd name="connsiteY19" fmla="*/ 251104 h 502207"/>
              <a:gd name="connsiteX20" fmla="*/ 251104 w 502207"/>
              <a:gd name="connsiteY20" fmla="*/ 0 h 50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207" h="502207">
                <a:moveTo>
                  <a:pt x="330776" y="323535"/>
                </a:moveTo>
                <a:cubicBezTo>
                  <a:pt x="321182" y="362885"/>
                  <a:pt x="285972" y="390607"/>
                  <a:pt x="245471" y="390701"/>
                </a:cubicBezTo>
                <a:cubicBezTo>
                  <a:pt x="204969" y="390796"/>
                  <a:pt x="169632" y="363238"/>
                  <a:pt x="159854" y="323933"/>
                </a:cubicBezTo>
                <a:lnTo>
                  <a:pt x="116784" y="334646"/>
                </a:lnTo>
                <a:cubicBezTo>
                  <a:pt x="131491" y="393771"/>
                  <a:pt x="184649" y="435225"/>
                  <a:pt x="245575" y="435084"/>
                </a:cubicBezTo>
                <a:cubicBezTo>
                  <a:pt x="306501" y="434942"/>
                  <a:pt x="359464" y="393240"/>
                  <a:pt x="373897" y="334048"/>
                </a:cubicBezTo>
                <a:close/>
                <a:moveTo>
                  <a:pt x="341252" y="140331"/>
                </a:moveTo>
                <a:cubicBezTo>
                  <a:pt x="310184" y="140331"/>
                  <a:pt x="284998" y="168377"/>
                  <a:pt x="284998" y="202973"/>
                </a:cubicBezTo>
                <a:cubicBezTo>
                  <a:pt x="284998" y="237569"/>
                  <a:pt x="310184" y="265615"/>
                  <a:pt x="341252" y="265615"/>
                </a:cubicBezTo>
                <a:cubicBezTo>
                  <a:pt x="372320" y="265615"/>
                  <a:pt x="397506" y="237569"/>
                  <a:pt x="397506" y="202973"/>
                </a:cubicBezTo>
                <a:cubicBezTo>
                  <a:pt x="397506" y="168377"/>
                  <a:pt x="372320" y="140331"/>
                  <a:pt x="341252" y="140331"/>
                </a:cubicBezTo>
                <a:close/>
                <a:moveTo>
                  <a:pt x="142572" y="140331"/>
                </a:moveTo>
                <a:cubicBezTo>
                  <a:pt x="111504" y="140331"/>
                  <a:pt x="86318" y="168377"/>
                  <a:pt x="86318" y="202973"/>
                </a:cubicBezTo>
                <a:cubicBezTo>
                  <a:pt x="86318" y="237569"/>
                  <a:pt x="111504" y="265615"/>
                  <a:pt x="142572" y="265615"/>
                </a:cubicBezTo>
                <a:cubicBezTo>
                  <a:pt x="173640" y="265615"/>
                  <a:pt x="198826" y="237569"/>
                  <a:pt x="198826" y="202973"/>
                </a:cubicBezTo>
                <a:cubicBezTo>
                  <a:pt x="198826" y="168377"/>
                  <a:pt x="173640" y="140331"/>
                  <a:pt x="142572" y="140331"/>
                </a:cubicBezTo>
                <a:close/>
                <a:moveTo>
                  <a:pt x="251104" y="0"/>
                </a:moveTo>
                <a:cubicBezTo>
                  <a:pt x="389784" y="0"/>
                  <a:pt x="502207" y="112423"/>
                  <a:pt x="502207" y="251104"/>
                </a:cubicBezTo>
                <a:cubicBezTo>
                  <a:pt x="502207" y="389785"/>
                  <a:pt x="389784" y="502207"/>
                  <a:pt x="251104" y="502207"/>
                </a:cubicBezTo>
                <a:cubicBezTo>
                  <a:pt x="112423" y="502207"/>
                  <a:pt x="0" y="389785"/>
                  <a:pt x="0" y="251104"/>
                </a:cubicBezTo>
                <a:cubicBezTo>
                  <a:pt x="0" y="112423"/>
                  <a:pt x="112423" y="0"/>
                  <a:pt x="251104" y="0"/>
                </a:cubicBezTo>
                <a:close/>
              </a:path>
            </a:pathLst>
          </a:cu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90C764CF-D357-4A7B-B4DA-1AB6628689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0404">
            <a:off x="1682231" y="3244400"/>
            <a:ext cx="1323591" cy="1523669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3338F703-6783-4527-86DF-D15283FF1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4" t="23080" r="43020" b="30961"/>
          <a:stretch>
            <a:fillRect/>
          </a:stretch>
        </p:blipFill>
        <p:spPr>
          <a:xfrm rot="1176149">
            <a:off x="9609357" y="1189717"/>
            <a:ext cx="924962" cy="924962"/>
          </a:xfrm>
          <a:custGeom>
            <a:avLst/>
            <a:gdLst>
              <a:gd name="connsiteX0" fmla="*/ 330776 w 502207"/>
              <a:gd name="connsiteY0" fmla="*/ 323535 h 502207"/>
              <a:gd name="connsiteX1" fmla="*/ 245471 w 502207"/>
              <a:gd name="connsiteY1" fmla="*/ 390701 h 502207"/>
              <a:gd name="connsiteX2" fmla="*/ 159854 w 502207"/>
              <a:gd name="connsiteY2" fmla="*/ 323933 h 502207"/>
              <a:gd name="connsiteX3" fmla="*/ 116784 w 502207"/>
              <a:gd name="connsiteY3" fmla="*/ 334646 h 502207"/>
              <a:gd name="connsiteX4" fmla="*/ 245575 w 502207"/>
              <a:gd name="connsiteY4" fmla="*/ 435084 h 502207"/>
              <a:gd name="connsiteX5" fmla="*/ 373897 w 502207"/>
              <a:gd name="connsiteY5" fmla="*/ 334048 h 502207"/>
              <a:gd name="connsiteX6" fmla="*/ 341252 w 502207"/>
              <a:gd name="connsiteY6" fmla="*/ 140331 h 502207"/>
              <a:gd name="connsiteX7" fmla="*/ 284998 w 502207"/>
              <a:gd name="connsiteY7" fmla="*/ 202973 h 502207"/>
              <a:gd name="connsiteX8" fmla="*/ 341252 w 502207"/>
              <a:gd name="connsiteY8" fmla="*/ 265615 h 502207"/>
              <a:gd name="connsiteX9" fmla="*/ 397506 w 502207"/>
              <a:gd name="connsiteY9" fmla="*/ 202973 h 502207"/>
              <a:gd name="connsiteX10" fmla="*/ 341252 w 502207"/>
              <a:gd name="connsiteY10" fmla="*/ 140331 h 502207"/>
              <a:gd name="connsiteX11" fmla="*/ 142572 w 502207"/>
              <a:gd name="connsiteY11" fmla="*/ 140331 h 502207"/>
              <a:gd name="connsiteX12" fmla="*/ 86318 w 502207"/>
              <a:gd name="connsiteY12" fmla="*/ 202973 h 502207"/>
              <a:gd name="connsiteX13" fmla="*/ 142572 w 502207"/>
              <a:gd name="connsiteY13" fmla="*/ 265615 h 502207"/>
              <a:gd name="connsiteX14" fmla="*/ 198826 w 502207"/>
              <a:gd name="connsiteY14" fmla="*/ 202973 h 502207"/>
              <a:gd name="connsiteX15" fmla="*/ 142572 w 502207"/>
              <a:gd name="connsiteY15" fmla="*/ 140331 h 502207"/>
              <a:gd name="connsiteX16" fmla="*/ 251104 w 502207"/>
              <a:gd name="connsiteY16" fmla="*/ 0 h 502207"/>
              <a:gd name="connsiteX17" fmla="*/ 502207 w 502207"/>
              <a:gd name="connsiteY17" fmla="*/ 251104 h 502207"/>
              <a:gd name="connsiteX18" fmla="*/ 251104 w 502207"/>
              <a:gd name="connsiteY18" fmla="*/ 502207 h 502207"/>
              <a:gd name="connsiteX19" fmla="*/ 0 w 502207"/>
              <a:gd name="connsiteY19" fmla="*/ 251104 h 502207"/>
              <a:gd name="connsiteX20" fmla="*/ 251104 w 502207"/>
              <a:gd name="connsiteY20" fmla="*/ 0 h 50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207" h="502207">
                <a:moveTo>
                  <a:pt x="330776" y="323535"/>
                </a:moveTo>
                <a:cubicBezTo>
                  <a:pt x="321182" y="362885"/>
                  <a:pt x="285972" y="390607"/>
                  <a:pt x="245471" y="390701"/>
                </a:cubicBezTo>
                <a:cubicBezTo>
                  <a:pt x="204969" y="390796"/>
                  <a:pt x="169632" y="363238"/>
                  <a:pt x="159854" y="323933"/>
                </a:cubicBezTo>
                <a:lnTo>
                  <a:pt x="116784" y="334646"/>
                </a:lnTo>
                <a:cubicBezTo>
                  <a:pt x="131491" y="393771"/>
                  <a:pt x="184649" y="435225"/>
                  <a:pt x="245575" y="435084"/>
                </a:cubicBezTo>
                <a:cubicBezTo>
                  <a:pt x="306501" y="434942"/>
                  <a:pt x="359464" y="393240"/>
                  <a:pt x="373897" y="334048"/>
                </a:cubicBezTo>
                <a:close/>
                <a:moveTo>
                  <a:pt x="341252" y="140331"/>
                </a:moveTo>
                <a:cubicBezTo>
                  <a:pt x="310184" y="140331"/>
                  <a:pt x="284998" y="168377"/>
                  <a:pt x="284998" y="202973"/>
                </a:cubicBezTo>
                <a:cubicBezTo>
                  <a:pt x="284998" y="237569"/>
                  <a:pt x="310184" y="265615"/>
                  <a:pt x="341252" y="265615"/>
                </a:cubicBezTo>
                <a:cubicBezTo>
                  <a:pt x="372320" y="265615"/>
                  <a:pt x="397506" y="237569"/>
                  <a:pt x="397506" y="202973"/>
                </a:cubicBezTo>
                <a:cubicBezTo>
                  <a:pt x="397506" y="168377"/>
                  <a:pt x="372320" y="140331"/>
                  <a:pt x="341252" y="140331"/>
                </a:cubicBezTo>
                <a:close/>
                <a:moveTo>
                  <a:pt x="142572" y="140331"/>
                </a:moveTo>
                <a:cubicBezTo>
                  <a:pt x="111504" y="140331"/>
                  <a:pt x="86318" y="168377"/>
                  <a:pt x="86318" y="202973"/>
                </a:cubicBezTo>
                <a:cubicBezTo>
                  <a:pt x="86318" y="237569"/>
                  <a:pt x="111504" y="265615"/>
                  <a:pt x="142572" y="265615"/>
                </a:cubicBezTo>
                <a:cubicBezTo>
                  <a:pt x="173640" y="265615"/>
                  <a:pt x="198826" y="237569"/>
                  <a:pt x="198826" y="202973"/>
                </a:cubicBezTo>
                <a:cubicBezTo>
                  <a:pt x="198826" y="168377"/>
                  <a:pt x="173640" y="140331"/>
                  <a:pt x="142572" y="140331"/>
                </a:cubicBezTo>
                <a:close/>
                <a:moveTo>
                  <a:pt x="251104" y="0"/>
                </a:moveTo>
                <a:cubicBezTo>
                  <a:pt x="389784" y="0"/>
                  <a:pt x="502207" y="112423"/>
                  <a:pt x="502207" y="251104"/>
                </a:cubicBezTo>
                <a:cubicBezTo>
                  <a:pt x="502207" y="389785"/>
                  <a:pt x="389784" y="502207"/>
                  <a:pt x="251104" y="502207"/>
                </a:cubicBezTo>
                <a:cubicBezTo>
                  <a:pt x="112423" y="502207"/>
                  <a:pt x="0" y="389785"/>
                  <a:pt x="0" y="251104"/>
                </a:cubicBezTo>
                <a:cubicBezTo>
                  <a:pt x="0" y="112423"/>
                  <a:pt x="112423" y="0"/>
                  <a:pt x="251104" y="0"/>
                </a:cubicBezTo>
                <a:close/>
              </a:path>
            </a:pathLst>
          </a:cu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78404B7-C898-41E6-8796-2F3C0810CF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CE2C79-9804-4B16-8867-A801A586B153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64CF658-3D88-40FE-95F9-00C313F5E211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BC694E6-8A7C-45AB-B8D0-48C4895F2AC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F6D954B-303D-404A-92A9-8B22BAEB5A09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78A6A0F-3568-48EC-BAAC-4F4FA2ECE47F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C4467D5-0532-4FDF-8A62-FEACBC43F2BC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2051659-1ABC-4E1A-9D61-E24196C113F4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4BEC21E-473A-49B2-ADC0-DA1278269286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235C0B-37FB-46F7-8BE4-BA1474DFBD29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7BF7C6F-97EF-4AD2-ABA9-923937C50C0C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5509669-E303-489C-835B-5C03C03856D4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00EE26A-3AB8-4624-B31B-670A2EF48D83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6C9BCA5-5AF6-4671-9AC3-8A21D4FFBBE4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80503CB-DF88-42F5-905E-42C2901E2FA8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B389F83-5969-41D4-9AF8-5CCD0EC552C2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5AB1A148-431F-485C-865F-554596CEFB5C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171B93F-44DC-4FC2-943E-D16E49966B0D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1A26F1B-1B5D-48E6-9080-DB2CD669ECD1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533591-3204-4223-B39E-50C0E326AF90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2D2DC03-6FF6-4C28-990C-1B85C9C6F1E6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8AA8D7D1-0167-4BE5-B5C5-597C6CE04D40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064FE381-BBB5-421D-A1FA-236A9743B04D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ACECFB19-D10F-402A-8811-22E4968A056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CE2A1352-C5B5-4DCF-88D0-3BABFDD7DFB3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70DEFD2-DDA6-4BBE-A69F-A676A632188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FC4686A5-E733-4F66-9832-A19E7E225318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31D99AA3-274D-4899-B686-A1F8A1B812C1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94D0983E-2B0F-44A3-9FB8-4233AAC7E1E4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E07FC439-81E0-44D7-93FB-DF7C5C55205A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sp>
        <p:nvSpPr>
          <p:cNvPr id="64" name="文本框 63">
            <a:extLst>
              <a:ext uri="{FF2B5EF4-FFF2-40B4-BE49-F238E27FC236}">
                <a16:creationId xmlns:a16="http://schemas.microsoft.com/office/drawing/2014/main" id="{6D209065-CFB8-46DC-BC40-B9AAAA5C3AF3}"/>
              </a:ext>
            </a:extLst>
          </p:cNvPr>
          <p:cNvSpPr txBox="1"/>
          <p:nvPr/>
        </p:nvSpPr>
        <p:spPr>
          <a:xfrm rot="21192950">
            <a:off x="1705184" y="2495328"/>
            <a:ext cx="8547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solidFill>
                  <a:srgbClr val="FF4A01"/>
                </a:solidFill>
                <a:latin typeface="+mj-lt"/>
                <a:ea typeface="优设标题黑" panose="00000500000000000000" pitchFamily="2" charset="-122"/>
              </a:rPr>
              <a:t>酸性风通用模板</a:t>
            </a: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15617CDE-ACA9-4236-9E99-54B680874D92}"/>
              </a:ext>
            </a:extLst>
          </p:cNvPr>
          <p:cNvSpPr/>
          <p:nvPr/>
        </p:nvSpPr>
        <p:spPr>
          <a:xfrm rot="972904">
            <a:off x="2284519" y="2333987"/>
            <a:ext cx="7574937" cy="1437170"/>
          </a:xfrm>
          <a:prstGeom prst="ellipse">
            <a:avLst/>
          </a:prstGeom>
          <a:noFill/>
          <a:ln w="34925">
            <a:solidFill>
              <a:schemeClr val="bg1"/>
            </a:solidFill>
          </a:ln>
          <a:effectLst>
            <a:glow rad="101600">
              <a:srgbClr val="FF4A01">
                <a:alpha val="40000"/>
              </a:srgbClr>
            </a:glow>
            <a:outerShdw blurRad="660400" sx="102000" sy="102000" algn="ctr" rotWithShape="0">
              <a:srgbClr val="FF4A01">
                <a:alpha val="4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49398E80-B7F9-416B-B3D4-385682DCA751}"/>
              </a:ext>
            </a:extLst>
          </p:cNvPr>
          <p:cNvSpPr txBox="1"/>
          <p:nvPr/>
        </p:nvSpPr>
        <p:spPr>
          <a:xfrm rot="21192950">
            <a:off x="1705184" y="2339891"/>
            <a:ext cx="8547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solidFill>
                  <a:schemeClr val="bg1"/>
                </a:solidFill>
                <a:latin typeface="+mj-lt"/>
                <a:ea typeface="优设标题黑" panose="00000500000000000000" pitchFamily="2" charset="-122"/>
              </a:rPr>
              <a:t>酸性风通用模板</a:t>
            </a: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1D9CE4E6-E755-4BF4-A64F-92D4D7E4BCC1}"/>
              </a:ext>
            </a:extLst>
          </p:cNvPr>
          <p:cNvSpPr/>
          <p:nvPr/>
        </p:nvSpPr>
        <p:spPr>
          <a:xfrm rot="20777375">
            <a:off x="6580731" y="3956218"/>
            <a:ext cx="2523765" cy="531863"/>
          </a:xfrm>
          <a:prstGeom prst="ellipse">
            <a:avLst/>
          </a:prstGeom>
          <a:noFill/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27000" sx="105000" sy="105000" algn="ctr" rotWithShape="0">
              <a:srgbClr val="FF4A0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141C41B-61FF-46C5-AA1A-7F8BA61C79F7}"/>
              </a:ext>
            </a:extLst>
          </p:cNvPr>
          <p:cNvGrpSpPr/>
          <p:nvPr/>
        </p:nvGrpSpPr>
        <p:grpSpPr>
          <a:xfrm rot="21171623">
            <a:off x="3944331" y="4082549"/>
            <a:ext cx="3565715" cy="481548"/>
            <a:chOff x="4252405" y="4408886"/>
            <a:chExt cx="3565715" cy="481548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9A1A608D-C908-4EEC-885D-619CF9669860}"/>
                </a:ext>
              </a:extLst>
            </p:cNvPr>
            <p:cNvSpPr/>
            <p:nvPr/>
          </p:nvSpPr>
          <p:spPr>
            <a:xfrm>
              <a:off x="4252405" y="4408886"/>
              <a:ext cx="3565715" cy="353635"/>
            </a:xfrm>
            <a:prstGeom prst="parallelogram">
              <a:avLst>
                <a:gd name="adj" fmla="val 74152"/>
              </a:avLst>
            </a:pr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平行四边形 70">
              <a:extLst>
                <a:ext uri="{FF2B5EF4-FFF2-40B4-BE49-F238E27FC236}">
                  <a16:creationId xmlns:a16="http://schemas.microsoft.com/office/drawing/2014/main" id="{C981AF5F-0E77-4F82-9A79-9803A2FC9C7C}"/>
                </a:ext>
              </a:extLst>
            </p:cNvPr>
            <p:cNvSpPr/>
            <p:nvPr/>
          </p:nvSpPr>
          <p:spPr>
            <a:xfrm flipV="1">
              <a:off x="4262567" y="4763802"/>
              <a:ext cx="3406402" cy="126632"/>
            </a:xfrm>
            <a:prstGeom prst="parallelogram">
              <a:avLst>
                <a:gd name="adj" fmla="val 87081"/>
              </a:avLst>
            </a:prstGeom>
            <a:solidFill>
              <a:srgbClr val="1BE318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9D248A56-4A35-4BED-96B5-0D9F5339AF83}"/>
              </a:ext>
            </a:extLst>
          </p:cNvPr>
          <p:cNvSpPr txBox="1"/>
          <p:nvPr/>
        </p:nvSpPr>
        <p:spPr>
          <a:xfrm rot="21157049">
            <a:off x="1437927" y="4102692"/>
            <a:ext cx="8547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+mj-lt"/>
                <a:ea typeface="优设标题黑" panose="00000500000000000000" pitchFamily="2" charset="-122"/>
              </a:rPr>
              <a:t>汇报人：</a:t>
            </a:r>
            <a:r>
              <a:rPr lang="en-US" altLang="zh-CN" sz="1600" dirty="0">
                <a:latin typeface="+mj-lt"/>
                <a:ea typeface="优设标题黑" panose="00000500000000000000" pitchFamily="2" charset="-122"/>
              </a:rPr>
              <a:t>XXX   20XX.XX.XX</a:t>
            </a:r>
            <a:endParaRPr lang="zh-CN" altLang="en-US" sz="1600" dirty="0">
              <a:latin typeface="+mj-lt"/>
              <a:ea typeface="优设标题黑" panose="00000500000000000000" pitchFamily="2" charset="-122"/>
            </a:endParaRP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F9526462-A2BE-4AF2-B816-39C19223C71A}"/>
              </a:ext>
            </a:extLst>
          </p:cNvPr>
          <p:cNvGrpSpPr/>
          <p:nvPr/>
        </p:nvGrpSpPr>
        <p:grpSpPr>
          <a:xfrm>
            <a:off x="1102333" y="1306533"/>
            <a:ext cx="995297" cy="1450151"/>
            <a:chOff x="25407960" y="8561114"/>
            <a:chExt cx="1423998" cy="2480376"/>
          </a:xfrm>
        </p:grpSpPr>
        <p:sp>
          <p:nvSpPr>
            <p:cNvPr id="74" name="PA-A000220140718C07PPSH-4510">
              <a:extLst>
                <a:ext uri="{FF2B5EF4-FFF2-40B4-BE49-F238E27FC236}">
                  <a16:creationId xmlns:a16="http://schemas.microsoft.com/office/drawing/2014/main" id="{C3AAE141-7A71-4F6E-9929-8DB6E7E1C96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5407960" y="9136490"/>
              <a:ext cx="1027015" cy="1905000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5" name="PA-A000220140718C07PPSH-4510">
              <a:extLst>
                <a:ext uri="{FF2B5EF4-FFF2-40B4-BE49-F238E27FC236}">
                  <a16:creationId xmlns:a16="http://schemas.microsoft.com/office/drawing/2014/main" id="{9CD4D1D4-03F6-4FE7-95D6-135E2F7387D3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6248823" y="8561114"/>
              <a:ext cx="583135" cy="1081651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43850F6E-C135-475E-9B24-75DD5FFF0956}"/>
              </a:ext>
            </a:extLst>
          </p:cNvPr>
          <p:cNvGrpSpPr/>
          <p:nvPr/>
        </p:nvGrpSpPr>
        <p:grpSpPr>
          <a:xfrm>
            <a:off x="9981216" y="4188734"/>
            <a:ext cx="1188639" cy="1808935"/>
            <a:chOff x="25407960" y="8561114"/>
            <a:chExt cx="1423998" cy="2480376"/>
          </a:xfrm>
        </p:grpSpPr>
        <p:sp>
          <p:nvSpPr>
            <p:cNvPr id="77" name="PA-A000220140718C07PPSH-4510">
              <a:extLst>
                <a:ext uri="{FF2B5EF4-FFF2-40B4-BE49-F238E27FC236}">
                  <a16:creationId xmlns:a16="http://schemas.microsoft.com/office/drawing/2014/main" id="{17BFB532-7C72-4603-BE79-89B93CA8685E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5407960" y="9136490"/>
              <a:ext cx="1027015" cy="1905000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8" name="PA-A000220140718C07PPSH-4510">
              <a:extLst>
                <a:ext uri="{FF2B5EF4-FFF2-40B4-BE49-F238E27FC236}">
                  <a16:creationId xmlns:a16="http://schemas.microsoft.com/office/drawing/2014/main" id="{77B80832-7733-4AA9-843D-123AE051D5F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6248823" y="8561114"/>
              <a:ext cx="583135" cy="1081651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79" name="文本框 78">
            <a:extLst>
              <a:ext uri="{FF2B5EF4-FFF2-40B4-BE49-F238E27FC236}">
                <a16:creationId xmlns:a16="http://schemas.microsoft.com/office/drawing/2014/main" id="{D0566268-41BA-42DB-87F6-AEC1E8AA0EA2}"/>
              </a:ext>
            </a:extLst>
          </p:cNvPr>
          <p:cNvSpPr txBox="1"/>
          <p:nvPr/>
        </p:nvSpPr>
        <p:spPr>
          <a:xfrm>
            <a:off x="1161577" y="557122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80" name="星形: 十角 79">
            <a:extLst>
              <a:ext uri="{FF2B5EF4-FFF2-40B4-BE49-F238E27FC236}">
                <a16:creationId xmlns:a16="http://schemas.microsoft.com/office/drawing/2014/main" id="{DE9773AF-761E-4DB8-B614-ABBCB91355FC}"/>
              </a:ext>
            </a:extLst>
          </p:cNvPr>
          <p:cNvSpPr/>
          <p:nvPr/>
        </p:nvSpPr>
        <p:spPr>
          <a:xfrm>
            <a:off x="4063717" y="569118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5F70F395-4E1C-4DB4-AE2E-3C279DA7DAE4}"/>
              </a:ext>
            </a:extLst>
          </p:cNvPr>
          <p:cNvSpPr txBox="1"/>
          <p:nvPr/>
        </p:nvSpPr>
        <p:spPr>
          <a:xfrm>
            <a:off x="2834168" y="576828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1BAFC058-0728-4FAE-A8C2-68FFBAB45778}"/>
              </a:ext>
            </a:extLst>
          </p:cNvPr>
          <p:cNvSpPr/>
          <p:nvPr/>
        </p:nvSpPr>
        <p:spPr>
          <a:xfrm rot="735177">
            <a:off x="1038540" y="569346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7261C522-13E0-4A01-B59D-B97B4799A1FA}"/>
              </a:ext>
            </a:extLst>
          </p:cNvPr>
          <p:cNvCxnSpPr/>
          <p:nvPr/>
        </p:nvCxnSpPr>
        <p:spPr>
          <a:xfrm>
            <a:off x="2966882" y="5768282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3B5E4BAB-E9B7-4EA6-B3D2-786A1B699825}"/>
              </a:ext>
            </a:extLst>
          </p:cNvPr>
          <p:cNvSpPr/>
          <p:nvPr/>
        </p:nvSpPr>
        <p:spPr>
          <a:xfrm>
            <a:off x="742032" y="572419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D7E67CEF-9B41-4463-9C0A-57A45E29AB91}"/>
              </a:ext>
            </a:extLst>
          </p:cNvPr>
          <p:cNvGrpSpPr/>
          <p:nvPr/>
        </p:nvGrpSpPr>
        <p:grpSpPr>
          <a:xfrm>
            <a:off x="10880041" y="5469024"/>
            <a:ext cx="598516" cy="598516"/>
            <a:chOff x="10300753" y="4083510"/>
            <a:chExt cx="598516" cy="598516"/>
          </a:xfrm>
        </p:grpSpPr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67B9AFD7-74E8-4FBC-A576-35D90EC2E869}"/>
                </a:ext>
              </a:extLst>
            </p:cNvPr>
            <p:cNvSpPr/>
            <p:nvPr/>
          </p:nvSpPr>
          <p:spPr>
            <a:xfrm flipH="1">
              <a:off x="10300753" y="4083510"/>
              <a:ext cx="598516" cy="598516"/>
            </a:xfrm>
            <a:prstGeom prst="ellipse">
              <a:avLst/>
            </a:pr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99CF9B45-6A63-4BBB-A6FB-F364188C4706}"/>
                </a:ext>
              </a:extLst>
            </p:cNvPr>
            <p:cNvSpPr/>
            <p:nvPr/>
          </p:nvSpPr>
          <p:spPr>
            <a:xfrm rot="18743200" flipH="1">
              <a:off x="10371521" y="4145981"/>
              <a:ext cx="456981" cy="4597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>
                  <a:gd name="adj" fmla="val 11512419"/>
                </a:avLst>
              </a:prstTxWarp>
              <a:spAutoFit/>
            </a:bodyPr>
            <a:lstStyle/>
            <a:p>
              <a:pPr algn="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  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05DDD610-5FC2-45A3-A440-9048245576AD}"/>
                </a:ext>
              </a:extLst>
            </p:cNvPr>
            <p:cNvGrpSpPr/>
            <p:nvPr/>
          </p:nvGrpSpPr>
          <p:grpSpPr>
            <a:xfrm rot="8138770" flipH="1">
              <a:off x="10360076" y="4275635"/>
              <a:ext cx="479872" cy="216829"/>
              <a:chOff x="3559259" y="2992530"/>
              <a:chExt cx="792411" cy="317808"/>
            </a:xfrm>
          </p:grpSpPr>
          <p:cxnSp>
            <p:nvCxnSpPr>
              <p:cNvPr id="90" name="直接连接符 89">
                <a:extLst>
                  <a:ext uri="{FF2B5EF4-FFF2-40B4-BE49-F238E27FC236}">
                    <a16:creationId xmlns:a16="http://schemas.microsoft.com/office/drawing/2014/main" id="{6F1A1B58-581E-4FBE-801E-980CB98999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9259" y="3151347"/>
                <a:ext cx="792411" cy="1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1" name="组合 90">
                <a:extLst>
                  <a:ext uri="{FF2B5EF4-FFF2-40B4-BE49-F238E27FC236}">
                    <a16:creationId xmlns:a16="http://schemas.microsoft.com/office/drawing/2014/main" id="{380D90BB-840E-4CE8-9CEA-304AC9812FA2}"/>
                  </a:ext>
                </a:extLst>
              </p:cNvPr>
              <p:cNvGrpSpPr/>
              <p:nvPr/>
            </p:nvGrpSpPr>
            <p:grpSpPr>
              <a:xfrm>
                <a:off x="4148659" y="2992530"/>
                <a:ext cx="189306" cy="317808"/>
                <a:chOff x="3897323" y="2452571"/>
                <a:chExt cx="1041020" cy="1794516"/>
              </a:xfrm>
            </p:grpSpPr>
            <p:sp>
              <p:nvSpPr>
                <p:cNvPr id="92" name="弧形 194">
                  <a:extLst>
                    <a:ext uri="{FF2B5EF4-FFF2-40B4-BE49-F238E27FC236}">
                      <a16:creationId xmlns:a16="http://schemas.microsoft.com/office/drawing/2014/main" id="{79D982B4-20FA-41C9-A262-8844920C50C4}"/>
                    </a:ext>
                  </a:extLst>
                </p:cNvPr>
                <p:cNvSpPr/>
                <p:nvPr/>
              </p:nvSpPr>
              <p:spPr>
                <a:xfrm rot="16882998">
                  <a:off x="3917390" y="3226135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  <p:sp>
              <p:nvSpPr>
                <p:cNvPr id="93" name="弧形 194">
                  <a:extLst>
                    <a:ext uri="{FF2B5EF4-FFF2-40B4-BE49-F238E27FC236}">
                      <a16:creationId xmlns:a16="http://schemas.microsoft.com/office/drawing/2014/main" id="{356116EC-C13D-4238-AE05-4D215B97A03E}"/>
                    </a:ext>
                  </a:extLst>
                </p:cNvPr>
                <p:cNvSpPr/>
                <p:nvPr/>
              </p:nvSpPr>
              <p:spPr>
                <a:xfrm rot="4717002" flipV="1">
                  <a:off x="3917391" y="2432504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</p:grpSp>
        </p:grp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E5554BFF-248F-4C3F-A43D-BA2F8003C73B}"/>
              </a:ext>
            </a:extLst>
          </p:cNvPr>
          <p:cNvGrpSpPr/>
          <p:nvPr/>
        </p:nvGrpSpPr>
        <p:grpSpPr>
          <a:xfrm flipH="1">
            <a:off x="660400" y="786118"/>
            <a:ext cx="598516" cy="598516"/>
            <a:chOff x="10300753" y="4083510"/>
            <a:chExt cx="598516" cy="598516"/>
          </a:xfrm>
          <a:solidFill>
            <a:srgbClr val="FF4A01"/>
          </a:solidFill>
        </p:grpSpPr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D9B76383-FC37-401A-9AD6-31CDB8E4AD67}"/>
                </a:ext>
              </a:extLst>
            </p:cNvPr>
            <p:cNvSpPr/>
            <p:nvPr/>
          </p:nvSpPr>
          <p:spPr>
            <a:xfrm flipH="1">
              <a:off x="10300753" y="4083510"/>
              <a:ext cx="598516" cy="5985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FA8E8E9A-3CC5-444D-93B9-ED95AE8895A4}"/>
                </a:ext>
              </a:extLst>
            </p:cNvPr>
            <p:cNvSpPr/>
            <p:nvPr/>
          </p:nvSpPr>
          <p:spPr>
            <a:xfrm rot="18743200" flipH="1">
              <a:off x="10371521" y="4145981"/>
              <a:ext cx="456981" cy="4597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>
                  <a:gd name="adj" fmla="val 11512419"/>
                </a:avLst>
              </a:prstTxWarp>
              <a:spAutoFit/>
            </a:bodyPr>
            <a:lstStyle/>
            <a:p>
              <a:pPr algn="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  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59D9E024-F506-4216-96E0-25BAB3B2F157}"/>
                </a:ext>
              </a:extLst>
            </p:cNvPr>
            <p:cNvGrpSpPr/>
            <p:nvPr/>
          </p:nvGrpSpPr>
          <p:grpSpPr>
            <a:xfrm rot="8138770" flipH="1">
              <a:off x="10360076" y="4275635"/>
              <a:ext cx="479872" cy="216829"/>
              <a:chOff x="3559259" y="2992530"/>
              <a:chExt cx="792411" cy="317808"/>
            </a:xfrm>
            <a:grpFill/>
          </p:grpSpPr>
          <p:cxnSp>
            <p:nvCxnSpPr>
              <p:cNvPr id="98" name="直接连接符 97">
                <a:extLst>
                  <a:ext uri="{FF2B5EF4-FFF2-40B4-BE49-F238E27FC236}">
                    <a16:creationId xmlns:a16="http://schemas.microsoft.com/office/drawing/2014/main" id="{99C14EED-5ED8-4D64-AC7F-7642BFD553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9259" y="3151347"/>
                <a:ext cx="792411" cy="1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组合 98">
                <a:extLst>
                  <a:ext uri="{FF2B5EF4-FFF2-40B4-BE49-F238E27FC236}">
                    <a16:creationId xmlns:a16="http://schemas.microsoft.com/office/drawing/2014/main" id="{8F183B43-BE30-41EC-8041-5EAE113C9E88}"/>
                  </a:ext>
                </a:extLst>
              </p:cNvPr>
              <p:cNvGrpSpPr/>
              <p:nvPr/>
            </p:nvGrpSpPr>
            <p:grpSpPr>
              <a:xfrm>
                <a:off x="4148659" y="2992530"/>
                <a:ext cx="189306" cy="317808"/>
                <a:chOff x="3897323" y="2452571"/>
                <a:chExt cx="1041020" cy="1794516"/>
              </a:xfrm>
              <a:grpFill/>
            </p:grpSpPr>
            <p:sp>
              <p:nvSpPr>
                <p:cNvPr id="100" name="弧形 194">
                  <a:extLst>
                    <a:ext uri="{FF2B5EF4-FFF2-40B4-BE49-F238E27FC236}">
                      <a16:creationId xmlns:a16="http://schemas.microsoft.com/office/drawing/2014/main" id="{F8F0C840-69AE-49CE-85F1-3DDC0926E4B3}"/>
                    </a:ext>
                  </a:extLst>
                </p:cNvPr>
                <p:cNvSpPr/>
                <p:nvPr/>
              </p:nvSpPr>
              <p:spPr>
                <a:xfrm rot="16882998">
                  <a:off x="3917390" y="3226135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  <p:sp>
              <p:nvSpPr>
                <p:cNvPr id="101" name="弧形 194">
                  <a:extLst>
                    <a:ext uri="{FF2B5EF4-FFF2-40B4-BE49-F238E27FC236}">
                      <a16:creationId xmlns:a16="http://schemas.microsoft.com/office/drawing/2014/main" id="{9B96BDDE-DC4A-4C31-A772-C26C1273E2B4}"/>
                    </a:ext>
                  </a:extLst>
                </p:cNvPr>
                <p:cNvSpPr/>
                <p:nvPr/>
              </p:nvSpPr>
              <p:spPr>
                <a:xfrm rot="4717002" flipV="1">
                  <a:off x="3917391" y="2432504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</p:grpSp>
        </p:grpSp>
      </p:grpSp>
      <p:sp>
        <p:nvSpPr>
          <p:cNvPr id="103" name="文本框 102">
            <a:extLst>
              <a:ext uri="{FF2B5EF4-FFF2-40B4-BE49-F238E27FC236}">
                <a16:creationId xmlns:a16="http://schemas.microsoft.com/office/drawing/2014/main" id="{8BD49FDB-35AE-4847-A19E-BB1D23635A59}"/>
              </a:ext>
            </a:extLst>
          </p:cNvPr>
          <p:cNvSpPr txBox="1"/>
          <p:nvPr/>
        </p:nvSpPr>
        <p:spPr>
          <a:xfrm>
            <a:off x="4318635" y="875355"/>
            <a:ext cx="5499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3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55DC0CDA-A7D4-4520-BE9F-300485735454}"/>
              </a:ext>
            </a:extLst>
          </p:cNvPr>
          <p:cNvGrpSpPr/>
          <p:nvPr/>
        </p:nvGrpSpPr>
        <p:grpSpPr>
          <a:xfrm>
            <a:off x="5031674" y="5848900"/>
            <a:ext cx="3030285" cy="170380"/>
            <a:chOff x="5031675" y="5783671"/>
            <a:chExt cx="4489954" cy="274229"/>
          </a:xfrm>
        </p:grpSpPr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6F8A4783-8EA5-4177-8D4E-83C7BC8C9AA6}"/>
                </a:ext>
              </a:extLst>
            </p:cNvPr>
            <p:cNvCxnSpPr/>
            <p:nvPr/>
          </p:nvCxnSpPr>
          <p:spPr>
            <a:xfrm flipH="1">
              <a:off x="503167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8513CAED-A33C-4431-AF33-BE2E0DE48681}"/>
                </a:ext>
              </a:extLst>
            </p:cNvPr>
            <p:cNvCxnSpPr/>
            <p:nvPr/>
          </p:nvCxnSpPr>
          <p:spPr>
            <a:xfrm flipH="1">
              <a:off x="530506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8E315157-263D-4E50-ACBB-388B0C1EE41B}"/>
                </a:ext>
              </a:extLst>
            </p:cNvPr>
            <p:cNvCxnSpPr/>
            <p:nvPr/>
          </p:nvCxnSpPr>
          <p:spPr>
            <a:xfrm flipH="1">
              <a:off x="557845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145F7FFE-4E68-4646-B258-621156DA4A69}"/>
                </a:ext>
              </a:extLst>
            </p:cNvPr>
            <p:cNvCxnSpPr/>
            <p:nvPr/>
          </p:nvCxnSpPr>
          <p:spPr>
            <a:xfrm flipH="1">
              <a:off x="585183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>
              <a:extLst>
                <a:ext uri="{FF2B5EF4-FFF2-40B4-BE49-F238E27FC236}">
                  <a16:creationId xmlns:a16="http://schemas.microsoft.com/office/drawing/2014/main" id="{235779A6-BA8A-4CC5-82FB-622AE6EFD5F6}"/>
                </a:ext>
              </a:extLst>
            </p:cNvPr>
            <p:cNvCxnSpPr/>
            <p:nvPr/>
          </p:nvCxnSpPr>
          <p:spPr>
            <a:xfrm flipH="1">
              <a:off x="612522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C8B1811C-961B-4CAC-85A1-FA7289E5F4AD}"/>
                </a:ext>
              </a:extLst>
            </p:cNvPr>
            <p:cNvCxnSpPr/>
            <p:nvPr/>
          </p:nvCxnSpPr>
          <p:spPr>
            <a:xfrm flipH="1">
              <a:off x="639861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600D4C9B-FACE-4451-A8CE-E042E3FED804}"/>
                </a:ext>
              </a:extLst>
            </p:cNvPr>
            <p:cNvCxnSpPr/>
            <p:nvPr/>
          </p:nvCxnSpPr>
          <p:spPr>
            <a:xfrm flipH="1">
              <a:off x="667200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6E0EE8DD-932A-422A-8CE8-C9F21B2E5C36}"/>
                </a:ext>
              </a:extLst>
            </p:cNvPr>
            <p:cNvCxnSpPr/>
            <p:nvPr/>
          </p:nvCxnSpPr>
          <p:spPr>
            <a:xfrm flipH="1">
              <a:off x="694539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FC24E6B3-A03C-4A7B-A496-53FB5A658A07}"/>
                </a:ext>
              </a:extLst>
            </p:cNvPr>
            <p:cNvCxnSpPr/>
            <p:nvPr/>
          </p:nvCxnSpPr>
          <p:spPr>
            <a:xfrm flipH="1">
              <a:off x="721877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0C35AD65-61A9-4529-B167-4047FA6D79F9}"/>
                </a:ext>
              </a:extLst>
            </p:cNvPr>
            <p:cNvCxnSpPr/>
            <p:nvPr/>
          </p:nvCxnSpPr>
          <p:spPr>
            <a:xfrm flipH="1">
              <a:off x="749216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>
              <a:extLst>
                <a:ext uri="{FF2B5EF4-FFF2-40B4-BE49-F238E27FC236}">
                  <a16:creationId xmlns:a16="http://schemas.microsoft.com/office/drawing/2014/main" id="{F127AE69-3F56-4C21-921E-40793590816C}"/>
                </a:ext>
              </a:extLst>
            </p:cNvPr>
            <p:cNvCxnSpPr/>
            <p:nvPr/>
          </p:nvCxnSpPr>
          <p:spPr>
            <a:xfrm flipH="1">
              <a:off x="776555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>
              <a:extLst>
                <a:ext uri="{FF2B5EF4-FFF2-40B4-BE49-F238E27FC236}">
                  <a16:creationId xmlns:a16="http://schemas.microsoft.com/office/drawing/2014/main" id="{5CFDFD72-7C65-4FCE-A7FD-67A44F56C748}"/>
                </a:ext>
              </a:extLst>
            </p:cNvPr>
            <p:cNvCxnSpPr/>
            <p:nvPr/>
          </p:nvCxnSpPr>
          <p:spPr>
            <a:xfrm flipH="1">
              <a:off x="803894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98B306FF-0B30-4F79-BCA6-B6F1CD0523A4}"/>
                </a:ext>
              </a:extLst>
            </p:cNvPr>
            <p:cNvCxnSpPr/>
            <p:nvPr/>
          </p:nvCxnSpPr>
          <p:spPr>
            <a:xfrm flipH="1">
              <a:off x="831233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BCC08F9E-A270-4C3C-A07F-EE12B2273296}"/>
                </a:ext>
              </a:extLst>
            </p:cNvPr>
            <p:cNvCxnSpPr/>
            <p:nvPr/>
          </p:nvCxnSpPr>
          <p:spPr>
            <a:xfrm flipH="1">
              <a:off x="858571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B79CCDE0-D17D-4339-8A89-8E9B2FFE19DC}"/>
                </a:ext>
              </a:extLst>
            </p:cNvPr>
            <p:cNvCxnSpPr/>
            <p:nvPr/>
          </p:nvCxnSpPr>
          <p:spPr>
            <a:xfrm flipH="1">
              <a:off x="885910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B3EE34E4-10BD-4664-BFE3-4A84EB8DAEF9}"/>
                </a:ext>
              </a:extLst>
            </p:cNvPr>
            <p:cNvCxnSpPr/>
            <p:nvPr/>
          </p:nvCxnSpPr>
          <p:spPr>
            <a:xfrm flipH="1">
              <a:off x="913249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994A24A3-2291-4B8F-8049-BDE618642788}"/>
                </a:ext>
              </a:extLst>
            </p:cNvPr>
            <p:cNvCxnSpPr/>
            <p:nvPr/>
          </p:nvCxnSpPr>
          <p:spPr>
            <a:xfrm flipH="1">
              <a:off x="940588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8107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78404B7-C898-41E6-8796-2F3C0810CF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  <a:effectLst>
            <a:outerShdw blurRad="2159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CE2C79-9804-4B16-8867-A801A586B153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64CF658-3D88-40FE-95F9-00C313F5E211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BC694E6-8A7C-45AB-B8D0-48C4895F2AC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F6D954B-303D-404A-92A9-8B22BAEB5A09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78A6A0F-3568-48EC-BAAC-4F4FA2ECE47F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C4467D5-0532-4FDF-8A62-FEACBC43F2BC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2051659-1ABC-4E1A-9D61-E24196C113F4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4BEC21E-473A-49B2-ADC0-DA1278269286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235C0B-37FB-46F7-8BE4-BA1474DFBD29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3391D51-D074-47F0-B981-554D5A19B164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CE1BE4C-B7D5-4EC7-90FF-2FF3FB994D30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00862AE-F516-4501-82F9-2FF64D906357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5C3A740-2706-4CCE-8F76-F1124FC2334F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8B01ABF-9152-4FEC-9D16-42DF6B3B017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63C886B-4F35-48B5-80F3-ADF4590A3AA5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AD3FCCA-1C75-4F0D-ABFB-BBE9D70D4A29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BE2169C-0EC4-47BD-AD2C-536A457056E7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6606C63-C485-4D5A-8A3A-C6DE5F6A59F4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7BF7C6F-97EF-4AD2-ABA9-923937C50C0C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5509669-E303-489C-835B-5C03C03856D4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00EE26A-3AB8-4624-B31B-670A2EF48D83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6C9BCA5-5AF6-4671-9AC3-8A21D4FFBBE4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80503CB-DF88-42F5-905E-42C2901E2FA8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B389F83-5969-41D4-9AF8-5CCD0EC552C2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5AB1A148-431F-485C-865F-554596CEFB5C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171B93F-44DC-4FC2-943E-D16E49966B0D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1A26F1B-1B5D-48E6-9080-DB2CD669ECD1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533591-3204-4223-B39E-50C0E326AF90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2D2DC03-6FF6-4C28-990C-1B85C9C6F1E6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0D82ED99-3BB4-4B90-ACC1-83ED54872FDC}"/>
              </a:ext>
            </a:extLst>
          </p:cNvPr>
          <p:cNvSpPr txBox="1"/>
          <p:nvPr/>
        </p:nvSpPr>
        <p:spPr>
          <a:xfrm>
            <a:off x="1079945" y="60521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47" name="星形: 十角 46">
            <a:extLst>
              <a:ext uri="{FF2B5EF4-FFF2-40B4-BE49-F238E27FC236}">
                <a16:creationId xmlns:a16="http://schemas.microsoft.com/office/drawing/2014/main" id="{16A14958-F53B-4886-8FD2-E5FFB996E446}"/>
              </a:ext>
            </a:extLst>
          </p:cNvPr>
          <p:cNvSpPr/>
          <p:nvPr/>
        </p:nvSpPr>
        <p:spPr>
          <a:xfrm>
            <a:off x="3982085" y="72517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C4E6A0-9A65-4196-94F3-9FBABF6178D5}"/>
              </a:ext>
            </a:extLst>
          </p:cNvPr>
          <p:cNvSpPr txBox="1"/>
          <p:nvPr/>
        </p:nvSpPr>
        <p:spPr>
          <a:xfrm>
            <a:off x="2752536" y="80227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85417524-DFD4-4275-89D4-4F5ACA4E2B21}"/>
              </a:ext>
            </a:extLst>
          </p:cNvPr>
          <p:cNvSpPr/>
          <p:nvPr/>
        </p:nvSpPr>
        <p:spPr>
          <a:xfrm rot="735177">
            <a:off x="956908" y="72745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1CF0A33-5E8B-4D84-BB60-483920BCB2B8}"/>
              </a:ext>
            </a:extLst>
          </p:cNvPr>
          <p:cNvCxnSpPr/>
          <p:nvPr/>
        </p:nvCxnSpPr>
        <p:spPr>
          <a:xfrm>
            <a:off x="2885250" y="802272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400AF704-5CD1-4CA5-A49E-F860702CE4D4}"/>
              </a:ext>
            </a:extLst>
          </p:cNvPr>
          <p:cNvSpPr/>
          <p:nvPr/>
        </p:nvSpPr>
        <p:spPr>
          <a:xfrm>
            <a:off x="660400" y="75818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1" name="矩形: 圆角 90">
            <a:extLst>
              <a:ext uri="{FF2B5EF4-FFF2-40B4-BE49-F238E27FC236}">
                <a16:creationId xmlns:a16="http://schemas.microsoft.com/office/drawing/2014/main" id="{C9C4746E-5333-48D1-A53D-25CD76C413BF}"/>
              </a:ext>
            </a:extLst>
          </p:cNvPr>
          <p:cNvSpPr/>
          <p:nvPr/>
        </p:nvSpPr>
        <p:spPr>
          <a:xfrm>
            <a:off x="778201" y="3663945"/>
            <a:ext cx="477308" cy="62021"/>
          </a:xfrm>
          <a:prstGeom prst="roundRect">
            <a:avLst>
              <a:gd name="adj" fmla="val 50000"/>
            </a:avLst>
          </a:prstGeom>
          <a:solidFill>
            <a:srgbClr val="1BE318"/>
          </a:solidFill>
          <a:ln w="3175">
            <a:noFill/>
          </a:ln>
          <a:effectLst>
            <a:outerShdw blurRad="241300" sx="104000" sy="104000" algn="ctr" rotWithShape="0">
              <a:srgbClr val="1BE31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3" name="矩形: 圆角 92">
            <a:extLst>
              <a:ext uri="{FF2B5EF4-FFF2-40B4-BE49-F238E27FC236}">
                <a16:creationId xmlns:a16="http://schemas.microsoft.com/office/drawing/2014/main" id="{18B62AAE-D50F-45A7-91ED-79F5314069F7}"/>
              </a:ext>
            </a:extLst>
          </p:cNvPr>
          <p:cNvSpPr/>
          <p:nvPr/>
        </p:nvSpPr>
        <p:spPr>
          <a:xfrm>
            <a:off x="2593218" y="3663945"/>
            <a:ext cx="477308" cy="62021"/>
          </a:xfrm>
          <a:prstGeom prst="roundRect">
            <a:avLst>
              <a:gd name="adj" fmla="val 50000"/>
            </a:avLst>
          </a:prstGeom>
          <a:solidFill>
            <a:srgbClr val="1BE318"/>
          </a:solidFill>
          <a:ln w="3175">
            <a:noFill/>
          </a:ln>
          <a:effectLst>
            <a:outerShdw blurRad="241300" sx="104000" sy="104000" algn="ctr" rotWithShape="0">
              <a:srgbClr val="1BE31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8" name="十字形 117">
            <a:extLst>
              <a:ext uri="{FF2B5EF4-FFF2-40B4-BE49-F238E27FC236}">
                <a16:creationId xmlns:a16="http://schemas.microsoft.com/office/drawing/2014/main" id="{52E7E2A0-9258-4B2A-8D1F-F787740FA728}"/>
              </a:ext>
            </a:extLst>
          </p:cNvPr>
          <p:cNvSpPr>
            <a:spLocks noChangeAspect="1"/>
          </p:cNvSpPr>
          <p:nvPr/>
        </p:nvSpPr>
        <p:spPr>
          <a:xfrm rot="2741072">
            <a:off x="1655431" y="3430700"/>
            <a:ext cx="540000" cy="540000"/>
          </a:xfrm>
          <a:prstGeom prst="plus">
            <a:avLst>
              <a:gd name="adj" fmla="val 38201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1000">
                <a:srgbClr val="1BE318">
                  <a:lumMod val="97000"/>
                  <a:lumOff val="3000"/>
                </a:srgbClr>
              </a:gs>
              <a:gs pos="24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6000000" scaled="0"/>
            <a:tileRect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6" name="矩形: 圆角 125">
            <a:extLst>
              <a:ext uri="{FF2B5EF4-FFF2-40B4-BE49-F238E27FC236}">
                <a16:creationId xmlns:a16="http://schemas.microsoft.com/office/drawing/2014/main" id="{1D5F90D4-5968-425D-8076-5B512BA93E73}"/>
              </a:ext>
            </a:extLst>
          </p:cNvPr>
          <p:cNvSpPr/>
          <p:nvPr/>
        </p:nvSpPr>
        <p:spPr>
          <a:xfrm>
            <a:off x="3559292" y="3663945"/>
            <a:ext cx="477308" cy="62021"/>
          </a:xfrm>
          <a:prstGeom prst="roundRect">
            <a:avLst>
              <a:gd name="adj" fmla="val 50000"/>
            </a:avLst>
          </a:prstGeom>
          <a:solidFill>
            <a:srgbClr val="1BE318"/>
          </a:solidFill>
          <a:ln w="3175">
            <a:noFill/>
          </a:ln>
          <a:effectLst>
            <a:outerShdw blurRad="241300" sx="104000" sy="104000" algn="ctr" rotWithShape="0">
              <a:srgbClr val="1BE31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7" name="矩形: 圆角 126">
            <a:extLst>
              <a:ext uri="{FF2B5EF4-FFF2-40B4-BE49-F238E27FC236}">
                <a16:creationId xmlns:a16="http://schemas.microsoft.com/office/drawing/2014/main" id="{92704AAC-1C55-498D-A5D2-822570640B79}"/>
              </a:ext>
            </a:extLst>
          </p:cNvPr>
          <p:cNvSpPr/>
          <p:nvPr/>
        </p:nvSpPr>
        <p:spPr>
          <a:xfrm>
            <a:off x="5374309" y="3663945"/>
            <a:ext cx="477308" cy="62021"/>
          </a:xfrm>
          <a:prstGeom prst="roundRect">
            <a:avLst>
              <a:gd name="adj" fmla="val 50000"/>
            </a:avLst>
          </a:prstGeom>
          <a:solidFill>
            <a:srgbClr val="1BE318"/>
          </a:solidFill>
          <a:ln w="3175">
            <a:noFill/>
          </a:ln>
          <a:effectLst>
            <a:outerShdw blurRad="241300" sx="104000" sy="104000" algn="ctr" rotWithShape="0">
              <a:srgbClr val="1BE31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8" name="十字形 127">
            <a:extLst>
              <a:ext uri="{FF2B5EF4-FFF2-40B4-BE49-F238E27FC236}">
                <a16:creationId xmlns:a16="http://schemas.microsoft.com/office/drawing/2014/main" id="{015FE558-8E50-4A0D-B6D6-894651FF85F6}"/>
              </a:ext>
            </a:extLst>
          </p:cNvPr>
          <p:cNvSpPr>
            <a:spLocks noChangeAspect="1"/>
          </p:cNvSpPr>
          <p:nvPr/>
        </p:nvSpPr>
        <p:spPr>
          <a:xfrm rot="2741072">
            <a:off x="4436522" y="3430700"/>
            <a:ext cx="540000" cy="540000"/>
          </a:xfrm>
          <a:prstGeom prst="plus">
            <a:avLst>
              <a:gd name="adj" fmla="val 38201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1000">
                <a:srgbClr val="1BE318">
                  <a:lumMod val="97000"/>
                  <a:lumOff val="3000"/>
                </a:srgbClr>
              </a:gs>
              <a:gs pos="24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6000000" scaled="0"/>
            <a:tileRect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4" name="矩形: 圆角 133">
            <a:extLst>
              <a:ext uri="{FF2B5EF4-FFF2-40B4-BE49-F238E27FC236}">
                <a16:creationId xmlns:a16="http://schemas.microsoft.com/office/drawing/2014/main" id="{A7EF967E-60AF-4D0C-B79B-54619A62C3F3}"/>
              </a:ext>
            </a:extLst>
          </p:cNvPr>
          <p:cNvSpPr/>
          <p:nvPr/>
        </p:nvSpPr>
        <p:spPr>
          <a:xfrm>
            <a:off x="6340383" y="3663945"/>
            <a:ext cx="477308" cy="62021"/>
          </a:xfrm>
          <a:prstGeom prst="roundRect">
            <a:avLst>
              <a:gd name="adj" fmla="val 50000"/>
            </a:avLst>
          </a:prstGeom>
          <a:solidFill>
            <a:srgbClr val="1BE318"/>
          </a:solidFill>
          <a:ln w="3175">
            <a:noFill/>
          </a:ln>
          <a:effectLst>
            <a:outerShdw blurRad="241300" sx="104000" sy="104000" algn="ctr" rotWithShape="0">
              <a:srgbClr val="1BE31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5" name="矩形: 圆角 134">
            <a:extLst>
              <a:ext uri="{FF2B5EF4-FFF2-40B4-BE49-F238E27FC236}">
                <a16:creationId xmlns:a16="http://schemas.microsoft.com/office/drawing/2014/main" id="{2818B93D-50AB-468C-B49E-DA83EB9E5A61}"/>
              </a:ext>
            </a:extLst>
          </p:cNvPr>
          <p:cNvSpPr/>
          <p:nvPr/>
        </p:nvSpPr>
        <p:spPr>
          <a:xfrm>
            <a:off x="8155400" y="3663945"/>
            <a:ext cx="477308" cy="62021"/>
          </a:xfrm>
          <a:prstGeom prst="roundRect">
            <a:avLst>
              <a:gd name="adj" fmla="val 50000"/>
            </a:avLst>
          </a:prstGeom>
          <a:solidFill>
            <a:srgbClr val="1BE318"/>
          </a:solidFill>
          <a:ln w="3175">
            <a:noFill/>
          </a:ln>
          <a:effectLst>
            <a:outerShdw blurRad="241300" sx="104000" sy="104000" algn="ctr" rotWithShape="0">
              <a:srgbClr val="1BE31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6" name="十字形 135">
            <a:extLst>
              <a:ext uri="{FF2B5EF4-FFF2-40B4-BE49-F238E27FC236}">
                <a16:creationId xmlns:a16="http://schemas.microsoft.com/office/drawing/2014/main" id="{4F5CA7C0-8D01-45DA-A98D-7C95EE26C5D0}"/>
              </a:ext>
            </a:extLst>
          </p:cNvPr>
          <p:cNvSpPr>
            <a:spLocks noChangeAspect="1"/>
          </p:cNvSpPr>
          <p:nvPr/>
        </p:nvSpPr>
        <p:spPr>
          <a:xfrm rot="2741072">
            <a:off x="7217613" y="3430700"/>
            <a:ext cx="540000" cy="540000"/>
          </a:xfrm>
          <a:prstGeom prst="plus">
            <a:avLst>
              <a:gd name="adj" fmla="val 38201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1000">
                <a:srgbClr val="1BE318">
                  <a:lumMod val="97000"/>
                  <a:lumOff val="3000"/>
                </a:srgbClr>
              </a:gs>
              <a:gs pos="24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6000000" scaled="0"/>
            <a:tileRect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9" name="矩形: 圆角 138">
            <a:extLst>
              <a:ext uri="{FF2B5EF4-FFF2-40B4-BE49-F238E27FC236}">
                <a16:creationId xmlns:a16="http://schemas.microsoft.com/office/drawing/2014/main" id="{64CB081D-5B22-49F0-8BC5-6FEAF67DD995}"/>
              </a:ext>
            </a:extLst>
          </p:cNvPr>
          <p:cNvSpPr/>
          <p:nvPr/>
        </p:nvSpPr>
        <p:spPr>
          <a:xfrm>
            <a:off x="9121475" y="3663945"/>
            <a:ext cx="477308" cy="62021"/>
          </a:xfrm>
          <a:prstGeom prst="roundRect">
            <a:avLst>
              <a:gd name="adj" fmla="val 50000"/>
            </a:avLst>
          </a:prstGeom>
          <a:solidFill>
            <a:srgbClr val="1BE318"/>
          </a:solidFill>
          <a:ln w="3175">
            <a:noFill/>
          </a:ln>
          <a:effectLst>
            <a:outerShdw blurRad="241300" sx="104000" sy="104000" algn="ctr" rotWithShape="0">
              <a:srgbClr val="1BE31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1" name="矩形: 圆角 140">
            <a:extLst>
              <a:ext uri="{FF2B5EF4-FFF2-40B4-BE49-F238E27FC236}">
                <a16:creationId xmlns:a16="http://schemas.microsoft.com/office/drawing/2014/main" id="{3D5ACD58-D1D0-4C18-A1CB-EAF34622F266}"/>
              </a:ext>
            </a:extLst>
          </p:cNvPr>
          <p:cNvSpPr/>
          <p:nvPr/>
        </p:nvSpPr>
        <p:spPr>
          <a:xfrm>
            <a:off x="10936492" y="3663945"/>
            <a:ext cx="477308" cy="62021"/>
          </a:xfrm>
          <a:prstGeom prst="roundRect">
            <a:avLst>
              <a:gd name="adj" fmla="val 50000"/>
            </a:avLst>
          </a:prstGeom>
          <a:solidFill>
            <a:srgbClr val="1BE318"/>
          </a:solidFill>
          <a:ln w="3175">
            <a:noFill/>
          </a:ln>
          <a:effectLst>
            <a:outerShdw blurRad="241300" sx="104000" sy="104000" algn="ctr" rotWithShape="0">
              <a:srgbClr val="1BE31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2" name="十字形 141">
            <a:extLst>
              <a:ext uri="{FF2B5EF4-FFF2-40B4-BE49-F238E27FC236}">
                <a16:creationId xmlns:a16="http://schemas.microsoft.com/office/drawing/2014/main" id="{3DE51411-7B5D-48F8-B697-465E1EF652EF}"/>
              </a:ext>
            </a:extLst>
          </p:cNvPr>
          <p:cNvSpPr>
            <a:spLocks noChangeAspect="1"/>
          </p:cNvSpPr>
          <p:nvPr/>
        </p:nvSpPr>
        <p:spPr>
          <a:xfrm rot="2741072">
            <a:off x="9998705" y="3430700"/>
            <a:ext cx="540000" cy="540000"/>
          </a:xfrm>
          <a:prstGeom prst="plus">
            <a:avLst>
              <a:gd name="adj" fmla="val 38201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1000">
                <a:srgbClr val="1BE318">
                  <a:lumMod val="97000"/>
                  <a:lumOff val="3000"/>
                </a:srgbClr>
              </a:gs>
              <a:gs pos="24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6000000" scaled="0"/>
            <a:tileRect/>
          </a:gra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53" name="图片 152">
            <a:extLst>
              <a:ext uri="{FF2B5EF4-FFF2-40B4-BE49-F238E27FC236}">
                <a16:creationId xmlns:a16="http://schemas.microsoft.com/office/drawing/2014/main" id="{B0E6740C-734F-4EC4-9EC6-6AFFF474D8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4" t="23080" r="43020" b="30961"/>
          <a:stretch>
            <a:fillRect/>
          </a:stretch>
        </p:blipFill>
        <p:spPr>
          <a:xfrm>
            <a:off x="1689143" y="1963991"/>
            <a:ext cx="428606" cy="428606"/>
          </a:xfrm>
          <a:custGeom>
            <a:avLst/>
            <a:gdLst>
              <a:gd name="connsiteX0" fmla="*/ 330776 w 502207"/>
              <a:gd name="connsiteY0" fmla="*/ 323535 h 502207"/>
              <a:gd name="connsiteX1" fmla="*/ 245471 w 502207"/>
              <a:gd name="connsiteY1" fmla="*/ 390701 h 502207"/>
              <a:gd name="connsiteX2" fmla="*/ 159854 w 502207"/>
              <a:gd name="connsiteY2" fmla="*/ 323933 h 502207"/>
              <a:gd name="connsiteX3" fmla="*/ 116784 w 502207"/>
              <a:gd name="connsiteY3" fmla="*/ 334646 h 502207"/>
              <a:gd name="connsiteX4" fmla="*/ 245575 w 502207"/>
              <a:gd name="connsiteY4" fmla="*/ 435084 h 502207"/>
              <a:gd name="connsiteX5" fmla="*/ 373897 w 502207"/>
              <a:gd name="connsiteY5" fmla="*/ 334048 h 502207"/>
              <a:gd name="connsiteX6" fmla="*/ 341252 w 502207"/>
              <a:gd name="connsiteY6" fmla="*/ 140331 h 502207"/>
              <a:gd name="connsiteX7" fmla="*/ 284998 w 502207"/>
              <a:gd name="connsiteY7" fmla="*/ 202973 h 502207"/>
              <a:gd name="connsiteX8" fmla="*/ 341252 w 502207"/>
              <a:gd name="connsiteY8" fmla="*/ 265615 h 502207"/>
              <a:gd name="connsiteX9" fmla="*/ 397506 w 502207"/>
              <a:gd name="connsiteY9" fmla="*/ 202973 h 502207"/>
              <a:gd name="connsiteX10" fmla="*/ 341252 w 502207"/>
              <a:gd name="connsiteY10" fmla="*/ 140331 h 502207"/>
              <a:gd name="connsiteX11" fmla="*/ 142572 w 502207"/>
              <a:gd name="connsiteY11" fmla="*/ 140331 h 502207"/>
              <a:gd name="connsiteX12" fmla="*/ 86318 w 502207"/>
              <a:gd name="connsiteY12" fmla="*/ 202973 h 502207"/>
              <a:gd name="connsiteX13" fmla="*/ 142572 w 502207"/>
              <a:gd name="connsiteY13" fmla="*/ 265615 h 502207"/>
              <a:gd name="connsiteX14" fmla="*/ 198826 w 502207"/>
              <a:gd name="connsiteY14" fmla="*/ 202973 h 502207"/>
              <a:gd name="connsiteX15" fmla="*/ 142572 w 502207"/>
              <a:gd name="connsiteY15" fmla="*/ 140331 h 502207"/>
              <a:gd name="connsiteX16" fmla="*/ 251104 w 502207"/>
              <a:gd name="connsiteY16" fmla="*/ 0 h 502207"/>
              <a:gd name="connsiteX17" fmla="*/ 502207 w 502207"/>
              <a:gd name="connsiteY17" fmla="*/ 251104 h 502207"/>
              <a:gd name="connsiteX18" fmla="*/ 251104 w 502207"/>
              <a:gd name="connsiteY18" fmla="*/ 502207 h 502207"/>
              <a:gd name="connsiteX19" fmla="*/ 0 w 502207"/>
              <a:gd name="connsiteY19" fmla="*/ 251104 h 502207"/>
              <a:gd name="connsiteX20" fmla="*/ 251104 w 502207"/>
              <a:gd name="connsiteY20" fmla="*/ 0 h 50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207" h="502207">
                <a:moveTo>
                  <a:pt x="330776" y="323535"/>
                </a:moveTo>
                <a:cubicBezTo>
                  <a:pt x="321182" y="362885"/>
                  <a:pt x="285972" y="390607"/>
                  <a:pt x="245471" y="390701"/>
                </a:cubicBezTo>
                <a:cubicBezTo>
                  <a:pt x="204969" y="390796"/>
                  <a:pt x="169632" y="363238"/>
                  <a:pt x="159854" y="323933"/>
                </a:cubicBezTo>
                <a:lnTo>
                  <a:pt x="116784" y="334646"/>
                </a:lnTo>
                <a:cubicBezTo>
                  <a:pt x="131491" y="393771"/>
                  <a:pt x="184649" y="435225"/>
                  <a:pt x="245575" y="435084"/>
                </a:cubicBezTo>
                <a:cubicBezTo>
                  <a:pt x="306501" y="434942"/>
                  <a:pt x="359464" y="393240"/>
                  <a:pt x="373897" y="334048"/>
                </a:cubicBezTo>
                <a:close/>
                <a:moveTo>
                  <a:pt x="341252" y="140331"/>
                </a:moveTo>
                <a:cubicBezTo>
                  <a:pt x="310184" y="140331"/>
                  <a:pt x="284998" y="168377"/>
                  <a:pt x="284998" y="202973"/>
                </a:cubicBezTo>
                <a:cubicBezTo>
                  <a:pt x="284998" y="237569"/>
                  <a:pt x="310184" y="265615"/>
                  <a:pt x="341252" y="265615"/>
                </a:cubicBezTo>
                <a:cubicBezTo>
                  <a:pt x="372320" y="265615"/>
                  <a:pt x="397506" y="237569"/>
                  <a:pt x="397506" y="202973"/>
                </a:cubicBezTo>
                <a:cubicBezTo>
                  <a:pt x="397506" y="168377"/>
                  <a:pt x="372320" y="140331"/>
                  <a:pt x="341252" y="140331"/>
                </a:cubicBezTo>
                <a:close/>
                <a:moveTo>
                  <a:pt x="142572" y="140331"/>
                </a:moveTo>
                <a:cubicBezTo>
                  <a:pt x="111504" y="140331"/>
                  <a:pt x="86318" y="168377"/>
                  <a:pt x="86318" y="202973"/>
                </a:cubicBezTo>
                <a:cubicBezTo>
                  <a:pt x="86318" y="237569"/>
                  <a:pt x="111504" y="265615"/>
                  <a:pt x="142572" y="265615"/>
                </a:cubicBezTo>
                <a:cubicBezTo>
                  <a:pt x="173640" y="265615"/>
                  <a:pt x="198826" y="237569"/>
                  <a:pt x="198826" y="202973"/>
                </a:cubicBezTo>
                <a:cubicBezTo>
                  <a:pt x="198826" y="168377"/>
                  <a:pt x="173640" y="140331"/>
                  <a:pt x="142572" y="140331"/>
                </a:cubicBezTo>
                <a:close/>
                <a:moveTo>
                  <a:pt x="251104" y="0"/>
                </a:moveTo>
                <a:cubicBezTo>
                  <a:pt x="389784" y="0"/>
                  <a:pt x="502207" y="112423"/>
                  <a:pt x="502207" y="251104"/>
                </a:cubicBezTo>
                <a:cubicBezTo>
                  <a:pt x="502207" y="389785"/>
                  <a:pt x="389784" y="502207"/>
                  <a:pt x="251104" y="502207"/>
                </a:cubicBezTo>
                <a:cubicBezTo>
                  <a:pt x="112423" y="502207"/>
                  <a:pt x="0" y="389785"/>
                  <a:pt x="0" y="251104"/>
                </a:cubicBezTo>
                <a:cubicBezTo>
                  <a:pt x="0" y="112423"/>
                  <a:pt x="112423" y="0"/>
                  <a:pt x="251104" y="0"/>
                </a:cubicBezTo>
                <a:close/>
              </a:path>
            </a:pathLst>
          </a:cu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F43871AA-8576-4E86-A7D3-D6E020E35767}"/>
              </a:ext>
            </a:extLst>
          </p:cNvPr>
          <p:cNvSpPr txBox="1"/>
          <p:nvPr/>
        </p:nvSpPr>
        <p:spPr>
          <a:xfrm>
            <a:off x="719846" y="2543324"/>
            <a:ext cx="236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2018</a:t>
            </a:r>
            <a:endParaRPr lang="zh-CN" altLang="en-US" sz="44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143" name="文本框 142">
            <a:extLst>
              <a:ext uri="{FF2B5EF4-FFF2-40B4-BE49-F238E27FC236}">
                <a16:creationId xmlns:a16="http://schemas.microsoft.com/office/drawing/2014/main" id="{7C51BA05-3BA4-4F23-9CC6-E7142DED5483}"/>
              </a:ext>
            </a:extLst>
          </p:cNvPr>
          <p:cNvSpPr txBox="1"/>
          <p:nvPr/>
        </p:nvSpPr>
        <p:spPr>
          <a:xfrm>
            <a:off x="719846" y="2360151"/>
            <a:ext cx="236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n w="3175">
                  <a:gradFill flip="none" rotWithShape="1">
                    <a:gsLst>
                      <a:gs pos="37000">
                        <a:schemeClr val="bg1"/>
                      </a:gs>
                      <a:gs pos="48000">
                        <a:schemeClr val="bg1"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latin typeface="优设标题黑" panose="00000500000000000000" pitchFamily="2" charset="-122"/>
                <a:ea typeface="优设标题黑" panose="00000500000000000000" pitchFamily="2" charset="-122"/>
              </a:rPr>
              <a:t>2018</a:t>
            </a:r>
            <a:endParaRPr lang="zh-CN" altLang="en-US" sz="4400" dirty="0">
              <a:ln w="3175">
                <a:gradFill flip="none" rotWithShape="1">
                  <a:gsLst>
                    <a:gs pos="37000">
                      <a:schemeClr val="bg1"/>
                    </a:gs>
                    <a:gs pos="48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  <a:noFill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146" name="PA-A000220140718C07PPSH-4510">
            <a:extLst>
              <a:ext uri="{FF2B5EF4-FFF2-40B4-BE49-F238E27FC236}">
                <a16:creationId xmlns:a16="http://schemas.microsoft.com/office/drawing/2014/main" id="{B2B8E4A2-8B3E-4833-872F-8B43585A90E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06179" y="2489470"/>
            <a:ext cx="304353" cy="420849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FF4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7" name="PA-A000220140718C07PPSH-4510">
            <a:extLst>
              <a:ext uri="{FF2B5EF4-FFF2-40B4-BE49-F238E27FC236}">
                <a16:creationId xmlns:a16="http://schemas.microsoft.com/office/drawing/2014/main" id="{17F4C7C5-2530-4234-A774-C666A41BB42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93218" y="2927149"/>
            <a:ext cx="185351" cy="256297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8" name="PA-A000220140718C07PPSH-4510">
            <a:extLst>
              <a:ext uri="{FF2B5EF4-FFF2-40B4-BE49-F238E27FC236}">
                <a16:creationId xmlns:a16="http://schemas.microsoft.com/office/drawing/2014/main" id="{5D1D299A-909B-4EB1-A201-FCB2EBB626A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697007" y="2756752"/>
            <a:ext cx="111058" cy="153567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9" name="椭圆 148">
            <a:extLst>
              <a:ext uri="{FF2B5EF4-FFF2-40B4-BE49-F238E27FC236}">
                <a16:creationId xmlns:a16="http://schemas.microsoft.com/office/drawing/2014/main" id="{E31AA72B-CCD3-4845-A816-1F986504425F}"/>
              </a:ext>
            </a:extLst>
          </p:cNvPr>
          <p:cNvSpPr/>
          <p:nvPr/>
        </p:nvSpPr>
        <p:spPr>
          <a:xfrm rot="735177">
            <a:off x="956907" y="279402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6AC928BA-0768-4F43-896D-84C86CB942DA}"/>
              </a:ext>
            </a:extLst>
          </p:cNvPr>
          <p:cNvSpPr txBox="1"/>
          <p:nvPr/>
        </p:nvSpPr>
        <p:spPr>
          <a:xfrm>
            <a:off x="809112" y="4163602"/>
            <a:ext cx="2261414" cy="78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158" name="文本框 157">
            <a:extLst>
              <a:ext uri="{FF2B5EF4-FFF2-40B4-BE49-F238E27FC236}">
                <a16:creationId xmlns:a16="http://schemas.microsoft.com/office/drawing/2014/main" id="{316A075E-E3AF-46B9-820A-25017BED62B4}"/>
              </a:ext>
            </a:extLst>
          </p:cNvPr>
          <p:cNvSpPr txBox="1"/>
          <p:nvPr/>
        </p:nvSpPr>
        <p:spPr>
          <a:xfrm>
            <a:off x="833502" y="5033948"/>
            <a:ext cx="2137288" cy="3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700" dirty="0">
                <a:solidFill>
                  <a:schemeClr val="bg1"/>
                </a:solidFill>
                <a:latin typeface="+mj-ea"/>
                <a:ea typeface="+mj-ea"/>
              </a:rPr>
              <a:t>Enter a description of this product description here for better understanding by the audience</a:t>
            </a:r>
            <a:endParaRPr lang="zh-CN" altLang="en-US" sz="7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98" name="图片 197">
            <a:extLst>
              <a:ext uri="{FF2B5EF4-FFF2-40B4-BE49-F238E27FC236}">
                <a16:creationId xmlns:a16="http://schemas.microsoft.com/office/drawing/2014/main" id="{9B50A66D-37E3-47D8-8B6E-255C3BEE36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4" t="23080" r="43020" b="30961"/>
          <a:stretch>
            <a:fillRect/>
          </a:stretch>
        </p:blipFill>
        <p:spPr>
          <a:xfrm>
            <a:off x="4493519" y="1963991"/>
            <a:ext cx="428606" cy="428606"/>
          </a:xfrm>
          <a:custGeom>
            <a:avLst/>
            <a:gdLst>
              <a:gd name="connsiteX0" fmla="*/ 330776 w 502207"/>
              <a:gd name="connsiteY0" fmla="*/ 323535 h 502207"/>
              <a:gd name="connsiteX1" fmla="*/ 245471 w 502207"/>
              <a:gd name="connsiteY1" fmla="*/ 390701 h 502207"/>
              <a:gd name="connsiteX2" fmla="*/ 159854 w 502207"/>
              <a:gd name="connsiteY2" fmla="*/ 323933 h 502207"/>
              <a:gd name="connsiteX3" fmla="*/ 116784 w 502207"/>
              <a:gd name="connsiteY3" fmla="*/ 334646 h 502207"/>
              <a:gd name="connsiteX4" fmla="*/ 245575 w 502207"/>
              <a:gd name="connsiteY4" fmla="*/ 435084 h 502207"/>
              <a:gd name="connsiteX5" fmla="*/ 373897 w 502207"/>
              <a:gd name="connsiteY5" fmla="*/ 334048 h 502207"/>
              <a:gd name="connsiteX6" fmla="*/ 341252 w 502207"/>
              <a:gd name="connsiteY6" fmla="*/ 140331 h 502207"/>
              <a:gd name="connsiteX7" fmla="*/ 284998 w 502207"/>
              <a:gd name="connsiteY7" fmla="*/ 202973 h 502207"/>
              <a:gd name="connsiteX8" fmla="*/ 341252 w 502207"/>
              <a:gd name="connsiteY8" fmla="*/ 265615 h 502207"/>
              <a:gd name="connsiteX9" fmla="*/ 397506 w 502207"/>
              <a:gd name="connsiteY9" fmla="*/ 202973 h 502207"/>
              <a:gd name="connsiteX10" fmla="*/ 341252 w 502207"/>
              <a:gd name="connsiteY10" fmla="*/ 140331 h 502207"/>
              <a:gd name="connsiteX11" fmla="*/ 142572 w 502207"/>
              <a:gd name="connsiteY11" fmla="*/ 140331 h 502207"/>
              <a:gd name="connsiteX12" fmla="*/ 86318 w 502207"/>
              <a:gd name="connsiteY12" fmla="*/ 202973 h 502207"/>
              <a:gd name="connsiteX13" fmla="*/ 142572 w 502207"/>
              <a:gd name="connsiteY13" fmla="*/ 265615 h 502207"/>
              <a:gd name="connsiteX14" fmla="*/ 198826 w 502207"/>
              <a:gd name="connsiteY14" fmla="*/ 202973 h 502207"/>
              <a:gd name="connsiteX15" fmla="*/ 142572 w 502207"/>
              <a:gd name="connsiteY15" fmla="*/ 140331 h 502207"/>
              <a:gd name="connsiteX16" fmla="*/ 251104 w 502207"/>
              <a:gd name="connsiteY16" fmla="*/ 0 h 502207"/>
              <a:gd name="connsiteX17" fmla="*/ 502207 w 502207"/>
              <a:gd name="connsiteY17" fmla="*/ 251104 h 502207"/>
              <a:gd name="connsiteX18" fmla="*/ 251104 w 502207"/>
              <a:gd name="connsiteY18" fmla="*/ 502207 h 502207"/>
              <a:gd name="connsiteX19" fmla="*/ 0 w 502207"/>
              <a:gd name="connsiteY19" fmla="*/ 251104 h 502207"/>
              <a:gd name="connsiteX20" fmla="*/ 251104 w 502207"/>
              <a:gd name="connsiteY20" fmla="*/ 0 h 50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207" h="502207">
                <a:moveTo>
                  <a:pt x="330776" y="323535"/>
                </a:moveTo>
                <a:cubicBezTo>
                  <a:pt x="321182" y="362885"/>
                  <a:pt x="285972" y="390607"/>
                  <a:pt x="245471" y="390701"/>
                </a:cubicBezTo>
                <a:cubicBezTo>
                  <a:pt x="204969" y="390796"/>
                  <a:pt x="169632" y="363238"/>
                  <a:pt x="159854" y="323933"/>
                </a:cubicBezTo>
                <a:lnTo>
                  <a:pt x="116784" y="334646"/>
                </a:lnTo>
                <a:cubicBezTo>
                  <a:pt x="131491" y="393771"/>
                  <a:pt x="184649" y="435225"/>
                  <a:pt x="245575" y="435084"/>
                </a:cubicBezTo>
                <a:cubicBezTo>
                  <a:pt x="306501" y="434942"/>
                  <a:pt x="359464" y="393240"/>
                  <a:pt x="373897" y="334048"/>
                </a:cubicBezTo>
                <a:close/>
                <a:moveTo>
                  <a:pt x="341252" y="140331"/>
                </a:moveTo>
                <a:cubicBezTo>
                  <a:pt x="310184" y="140331"/>
                  <a:pt x="284998" y="168377"/>
                  <a:pt x="284998" y="202973"/>
                </a:cubicBezTo>
                <a:cubicBezTo>
                  <a:pt x="284998" y="237569"/>
                  <a:pt x="310184" y="265615"/>
                  <a:pt x="341252" y="265615"/>
                </a:cubicBezTo>
                <a:cubicBezTo>
                  <a:pt x="372320" y="265615"/>
                  <a:pt x="397506" y="237569"/>
                  <a:pt x="397506" y="202973"/>
                </a:cubicBezTo>
                <a:cubicBezTo>
                  <a:pt x="397506" y="168377"/>
                  <a:pt x="372320" y="140331"/>
                  <a:pt x="341252" y="140331"/>
                </a:cubicBezTo>
                <a:close/>
                <a:moveTo>
                  <a:pt x="142572" y="140331"/>
                </a:moveTo>
                <a:cubicBezTo>
                  <a:pt x="111504" y="140331"/>
                  <a:pt x="86318" y="168377"/>
                  <a:pt x="86318" y="202973"/>
                </a:cubicBezTo>
                <a:cubicBezTo>
                  <a:pt x="86318" y="237569"/>
                  <a:pt x="111504" y="265615"/>
                  <a:pt x="142572" y="265615"/>
                </a:cubicBezTo>
                <a:cubicBezTo>
                  <a:pt x="173640" y="265615"/>
                  <a:pt x="198826" y="237569"/>
                  <a:pt x="198826" y="202973"/>
                </a:cubicBezTo>
                <a:cubicBezTo>
                  <a:pt x="198826" y="168377"/>
                  <a:pt x="173640" y="140331"/>
                  <a:pt x="142572" y="140331"/>
                </a:cubicBezTo>
                <a:close/>
                <a:moveTo>
                  <a:pt x="251104" y="0"/>
                </a:moveTo>
                <a:cubicBezTo>
                  <a:pt x="389784" y="0"/>
                  <a:pt x="502207" y="112423"/>
                  <a:pt x="502207" y="251104"/>
                </a:cubicBezTo>
                <a:cubicBezTo>
                  <a:pt x="502207" y="389785"/>
                  <a:pt x="389784" y="502207"/>
                  <a:pt x="251104" y="502207"/>
                </a:cubicBezTo>
                <a:cubicBezTo>
                  <a:pt x="112423" y="502207"/>
                  <a:pt x="0" y="389785"/>
                  <a:pt x="0" y="251104"/>
                </a:cubicBezTo>
                <a:cubicBezTo>
                  <a:pt x="0" y="112423"/>
                  <a:pt x="112423" y="0"/>
                  <a:pt x="251104" y="0"/>
                </a:cubicBezTo>
                <a:close/>
              </a:path>
            </a:pathLst>
          </a:custGeom>
        </p:spPr>
      </p:pic>
      <p:sp>
        <p:nvSpPr>
          <p:cNvPr id="199" name="文本框 198">
            <a:extLst>
              <a:ext uri="{FF2B5EF4-FFF2-40B4-BE49-F238E27FC236}">
                <a16:creationId xmlns:a16="http://schemas.microsoft.com/office/drawing/2014/main" id="{6511528F-1B8B-4E8A-A4CF-903DF50A3485}"/>
              </a:ext>
            </a:extLst>
          </p:cNvPr>
          <p:cNvSpPr txBox="1"/>
          <p:nvPr/>
        </p:nvSpPr>
        <p:spPr>
          <a:xfrm>
            <a:off x="3524222" y="2543324"/>
            <a:ext cx="236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2019</a:t>
            </a:r>
            <a:endParaRPr lang="zh-CN" altLang="en-US" sz="44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200" name="文本框 199">
            <a:extLst>
              <a:ext uri="{FF2B5EF4-FFF2-40B4-BE49-F238E27FC236}">
                <a16:creationId xmlns:a16="http://schemas.microsoft.com/office/drawing/2014/main" id="{34AF3DB5-3AC7-4803-9190-9AFD38B6A1E2}"/>
              </a:ext>
            </a:extLst>
          </p:cNvPr>
          <p:cNvSpPr txBox="1"/>
          <p:nvPr/>
        </p:nvSpPr>
        <p:spPr>
          <a:xfrm>
            <a:off x="3524222" y="2360151"/>
            <a:ext cx="236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n w="3175">
                  <a:gradFill flip="none" rotWithShape="1">
                    <a:gsLst>
                      <a:gs pos="37000">
                        <a:schemeClr val="bg1"/>
                      </a:gs>
                      <a:gs pos="48000">
                        <a:schemeClr val="bg1"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latin typeface="优设标题黑" panose="00000500000000000000" pitchFamily="2" charset="-122"/>
                <a:ea typeface="优设标题黑" panose="00000500000000000000" pitchFamily="2" charset="-122"/>
              </a:rPr>
              <a:t>2019</a:t>
            </a:r>
            <a:endParaRPr lang="zh-CN" altLang="en-US" sz="4400" dirty="0">
              <a:ln w="3175">
                <a:gradFill flip="none" rotWithShape="1">
                  <a:gsLst>
                    <a:gs pos="37000">
                      <a:schemeClr val="bg1"/>
                    </a:gs>
                    <a:gs pos="48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  <a:noFill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201" name="PA-A000220140718C07PPSH-4510">
            <a:extLst>
              <a:ext uri="{FF2B5EF4-FFF2-40B4-BE49-F238E27FC236}">
                <a16:creationId xmlns:a16="http://schemas.microsoft.com/office/drawing/2014/main" id="{5B925B2F-C86C-4B93-8635-10172C81533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710555" y="2489470"/>
            <a:ext cx="304353" cy="420849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FF4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2" name="PA-A000220140718C07PPSH-4510">
            <a:extLst>
              <a:ext uri="{FF2B5EF4-FFF2-40B4-BE49-F238E27FC236}">
                <a16:creationId xmlns:a16="http://schemas.microsoft.com/office/drawing/2014/main" id="{A780B4E7-9438-44D1-8ECA-BCCAF40AF41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97594" y="2927149"/>
            <a:ext cx="185351" cy="256297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3" name="PA-A000220140718C07PPSH-4510">
            <a:extLst>
              <a:ext uri="{FF2B5EF4-FFF2-40B4-BE49-F238E27FC236}">
                <a16:creationId xmlns:a16="http://schemas.microsoft.com/office/drawing/2014/main" id="{0F9C22EC-B639-4009-B44F-7ABA75D9B52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501383" y="2756752"/>
            <a:ext cx="111058" cy="153567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4" name="椭圆 203">
            <a:extLst>
              <a:ext uri="{FF2B5EF4-FFF2-40B4-BE49-F238E27FC236}">
                <a16:creationId xmlns:a16="http://schemas.microsoft.com/office/drawing/2014/main" id="{8B6FF1A0-825D-4402-9750-AD61C1C772D9}"/>
              </a:ext>
            </a:extLst>
          </p:cNvPr>
          <p:cNvSpPr/>
          <p:nvPr/>
        </p:nvSpPr>
        <p:spPr>
          <a:xfrm rot="735177">
            <a:off x="3761283" y="279402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" name="文本框 204">
            <a:extLst>
              <a:ext uri="{FF2B5EF4-FFF2-40B4-BE49-F238E27FC236}">
                <a16:creationId xmlns:a16="http://schemas.microsoft.com/office/drawing/2014/main" id="{E90B44FB-4673-4B61-ABA7-19860BF24B82}"/>
              </a:ext>
            </a:extLst>
          </p:cNvPr>
          <p:cNvSpPr txBox="1"/>
          <p:nvPr/>
        </p:nvSpPr>
        <p:spPr>
          <a:xfrm>
            <a:off x="3613488" y="4163602"/>
            <a:ext cx="2261414" cy="78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206" name="文本框 205">
            <a:extLst>
              <a:ext uri="{FF2B5EF4-FFF2-40B4-BE49-F238E27FC236}">
                <a16:creationId xmlns:a16="http://schemas.microsoft.com/office/drawing/2014/main" id="{BEC0F0AE-45FC-4B8D-B1BB-BA9A00364D16}"/>
              </a:ext>
            </a:extLst>
          </p:cNvPr>
          <p:cNvSpPr txBox="1"/>
          <p:nvPr/>
        </p:nvSpPr>
        <p:spPr>
          <a:xfrm>
            <a:off x="3637878" y="5033948"/>
            <a:ext cx="2137288" cy="3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700" dirty="0">
                <a:solidFill>
                  <a:schemeClr val="bg1"/>
                </a:solidFill>
                <a:latin typeface="+mj-ea"/>
                <a:ea typeface="+mj-ea"/>
              </a:rPr>
              <a:t>Enter a description of this product description here for better understanding by the audience</a:t>
            </a:r>
            <a:endParaRPr lang="zh-CN" altLang="en-US" sz="7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08" name="图片 207">
            <a:extLst>
              <a:ext uri="{FF2B5EF4-FFF2-40B4-BE49-F238E27FC236}">
                <a16:creationId xmlns:a16="http://schemas.microsoft.com/office/drawing/2014/main" id="{77D1CD7B-61EC-4926-B5E9-1B30472F46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4" t="23080" r="43020" b="30961"/>
          <a:stretch>
            <a:fillRect/>
          </a:stretch>
        </p:blipFill>
        <p:spPr>
          <a:xfrm>
            <a:off x="7297895" y="1963991"/>
            <a:ext cx="428606" cy="428606"/>
          </a:xfrm>
          <a:custGeom>
            <a:avLst/>
            <a:gdLst>
              <a:gd name="connsiteX0" fmla="*/ 330776 w 502207"/>
              <a:gd name="connsiteY0" fmla="*/ 323535 h 502207"/>
              <a:gd name="connsiteX1" fmla="*/ 245471 w 502207"/>
              <a:gd name="connsiteY1" fmla="*/ 390701 h 502207"/>
              <a:gd name="connsiteX2" fmla="*/ 159854 w 502207"/>
              <a:gd name="connsiteY2" fmla="*/ 323933 h 502207"/>
              <a:gd name="connsiteX3" fmla="*/ 116784 w 502207"/>
              <a:gd name="connsiteY3" fmla="*/ 334646 h 502207"/>
              <a:gd name="connsiteX4" fmla="*/ 245575 w 502207"/>
              <a:gd name="connsiteY4" fmla="*/ 435084 h 502207"/>
              <a:gd name="connsiteX5" fmla="*/ 373897 w 502207"/>
              <a:gd name="connsiteY5" fmla="*/ 334048 h 502207"/>
              <a:gd name="connsiteX6" fmla="*/ 341252 w 502207"/>
              <a:gd name="connsiteY6" fmla="*/ 140331 h 502207"/>
              <a:gd name="connsiteX7" fmla="*/ 284998 w 502207"/>
              <a:gd name="connsiteY7" fmla="*/ 202973 h 502207"/>
              <a:gd name="connsiteX8" fmla="*/ 341252 w 502207"/>
              <a:gd name="connsiteY8" fmla="*/ 265615 h 502207"/>
              <a:gd name="connsiteX9" fmla="*/ 397506 w 502207"/>
              <a:gd name="connsiteY9" fmla="*/ 202973 h 502207"/>
              <a:gd name="connsiteX10" fmla="*/ 341252 w 502207"/>
              <a:gd name="connsiteY10" fmla="*/ 140331 h 502207"/>
              <a:gd name="connsiteX11" fmla="*/ 142572 w 502207"/>
              <a:gd name="connsiteY11" fmla="*/ 140331 h 502207"/>
              <a:gd name="connsiteX12" fmla="*/ 86318 w 502207"/>
              <a:gd name="connsiteY12" fmla="*/ 202973 h 502207"/>
              <a:gd name="connsiteX13" fmla="*/ 142572 w 502207"/>
              <a:gd name="connsiteY13" fmla="*/ 265615 h 502207"/>
              <a:gd name="connsiteX14" fmla="*/ 198826 w 502207"/>
              <a:gd name="connsiteY14" fmla="*/ 202973 h 502207"/>
              <a:gd name="connsiteX15" fmla="*/ 142572 w 502207"/>
              <a:gd name="connsiteY15" fmla="*/ 140331 h 502207"/>
              <a:gd name="connsiteX16" fmla="*/ 251104 w 502207"/>
              <a:gd name="connsiteY16" fmla="*/ 0 h 502207"/>
              <a:gd name="connsiteX17" fmla="*/ 502207 w 502207"/>
              <a:gd name="connsiteY17" fmla="*/ 251104 h 502207"/>
              <a:gd name="connsiteX18" fmla="*/ 251104 w 502207"/>
              <a:gd name="connsiteY18" fmla="*/ 502207 h 502207"/>
              <a:gd name="connsiteX19" fmla="*/ 0 w 502207"/>
              <a:gd name="connsiteY19" fmla="*/ 251104 h 502207"/>
              <a:gd name="connsiteX20" fmla="*/ 251104 w 502207"/>
              <a:gd name="connsiteY20" fmla="*/ 0 h 50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207" h="502207">
                <a:moveTo>
                  <a:pt x="330776" y="323535"/>
                </a:moveTo>
                <a:cubicBezTo>
                  <a:pt x="321182" y="362885"/>
                  <a:pt x="285972" y="390607"/>
                  <a:pt x="245471" y="390701"/>
                </a:cubicBezTo>
                <a:cubicBezTo>
                  <a:pt x="204969" y="390796"/>
                  <a:pt x="169632" y="363238"/>
                  <a:pt x="159854" y="323933"/>
                </a:cubicBezTo>
                <a:lnTo>
                  <a:pt x="116784" y="334646"/>
                </a:lnTo>
                <a:cubicBezTo>
                  <a:pt x="131491" y="393771"/>
                  <a:pt x="184649" y="435225"/>
                  <a:pt x="245575" y="435084"/>
                </a:cubicBezTo>
                <a:cubicBezTo>
                  <a:pt x="306501" y="434942"/>
                  <a:pt x="359464" y="393240"/>
                  <a:pt x="373897" y="334048"/>
                </a:cubicBezTo>
                <a:close/>
                <a:moveTo>
                  <a:pt x="341252" y="140331"/>
                </a:moveTo>
                <a:cubicBezTo>
                  <a:pt x="310184" y="140331"/>
                  <a:pt x="284998" y="168377"/>
                  <a:pt x="284998" y="202973"/>
                </a:cubicBezTo>
                <a:cubicBezTo>
                  <a:pt x="284998" y="237569"/>
                  <a:pt x="310184" y="265615"/>
                  <a:pt x="341252" y="265615"/>
                </a:cubicBezTo>
                <a:cubicBezTo>
                  <a:pt x="372320" y="265615"/>
                  <a:pt x="397506" y="237569"/>
                  <a:pt x="397506" y="202973"/>
                </a:cubicBezTo>
                <a:cubicBezTo>
                  <a:pt x="397506" y="168377"/>
                  <a:pt x="372320" y="140331"/>
                  <a:pt x="341252" y="140331"/>
                </a:cubicBezTo>
                <a:close/>
                <a:moveTo>
                  <a:pt x="142572" y="140331"/>
                </a:moveTo>
                <a:cubicBezTo>
                  <a:pt x="111504" y="140331"/>
                  <a:pt x="86318" y="168377"/>
                  <a:pt x="86318" y="202973"/>
                </a:cubicBezTo>
                <a:cubicBezTo>
                  <a:pt x="86318" y="237569"/>
                  <a:pt x="111504" y="265615"/>
                  <a:pt x="142572" y="265615"/>
                </a:cubicBezTo>
                <a:cubicBezTo>
                  <a:pt x="173640" y="265615"/>
                  <a:pt x="198826" y="237569"/>
                  <a:pt x="198826" y="202973"/>
                </a:cubicBezTo>
                <a:cubicBezTo>
                  <a:pt x="198826" y="168377"/>
                  <a:pt x="173640" y="140331"/>
                  <a:pt x="142572" y="140331"/>
                </a:cubicBezTo>
                <a:close/>
                <a:moveTo>
                  <a:pt x="251104" y="0"/>
                </a:moveTo>
                <a:cubicBezTo>
                  <a:pt x="389784" y="0"/>
                  <a:pt x="502207" y="112423"/>
                  <a:pt x="502207" y="251104"/>
                </a:cubicBezTo>
                <a:cubicBezTo>
                  <a:pt x="502207" y="389785"/>
                  <a:pt x="389784" y="502207"/>
                  <a:pt x="251104" y="502207"/>
                </a:cubicBezTo>
                <a:cubicBezTo>
                  <a:pt x="112423" y="502207"/>
                  <a:pt x="0" y="389785"/>
                  <a:pt x="0" y="251104"/>
                </a:cubicBezTo>
                <a:cubicBezTo>
                  <a:pt x="0" y="112423"/>
                  <a:pt x="112423" y="0"/>
                  <a:pt x="251104" y="0"/>
                </a:cubicBezTo>
                <a:close/>
              </a:path>
            </a:pathLst>
          </a:custGeom>
        </p:spPr>
      </p:pic>
      <p:sp>
        <p:nvSpPr>
          <p:cNvPr id="209" name="文本框 208">
            <a:extLst>
              <a:ext uri="{FF2B5EF4-FFF2-40B4-BE49-F238E27FC236}">
                <a16:creationId xmlns:a16="http://schemas.microsoft.com/office/drawing/2014/main" id="{019E0941-90A3-400E-B8A4-56F521744D49}"/>
              </a:ext>
            </a:extLst>
          </p:cNvPr>
          <p:cNvSpPr txBox="1"/>
          <p:nvPr/>
        </p:nvSpPr>
        <p:spPr>
          <a:xfrm>
            <a:off x="6328598" y="2543324"/>
            <a:ext cx="236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2020</a:t>
            </a:r>
            <a:endParaRPr lang="zh-CN" altLang="en-US" sz="44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210" name="文本框 209">
            <a:extLst>
              <a:ext uri="{FF2B5EF4-FFF2-40B4-BE49-F238E27FC236}">
                <a16:creationId xmlns:a16="http://schemas.microsoft.com/office/drawing/2014/main" id="{57BC06FC-1FEE-449D-92B4-071F24CB9F39}"/>
              </a:ext>
            </a:extLst>
          </p:cNvPr>
          <p:cNvSpPr txBox="1"/>
          <p:nvPr/>
        </p:nvSpPr>
        <p:spPr>
          <a:xfrm>
            <a:off x="6328598" y="2360151"/>
            <a:ext cx="236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n w="3175">
                  <a:gradFill flip="none" rotWithShape="1">
                    <a:gsLst>
                      <a:gs pos="37000">
                        <a:schemeClr val="bg1"/>
                      </a:gs>
                      <a:gs pos="48000">
                        <a:schemeClr val="bg1"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latin typeface="优设标题黑" panose="00000500000000000000" pitchFamily="2" charset="-122"/>
                <a:ea typeface="优设标题黑" panose="00000500000000000000" pitchFamily="2" charset="-122"/>
              </a:rPr>
              <a:t>2020</a:t>
            </a:r>
            <a:endParaRPr lang="zh-CN" altLang="en-US" sz="4400" dirty="0">
              <a:ln w="3175">
                <a:gradFill flip="none" rotWithShape="1">
                  <a:gsLst>
                    <a:gs pos="37000">
                      <a:schemeClr val="bg1"/>
                    </a:gs>
                    <a:gs pos="48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  <a:noFill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211" name="PA-A000220140718C07PPSH-4510">
            <a:extLst>
              <a:ext uri="{FF2B5EF4-FFF2-40B4-BE49-F238E27FC236}">
                <a16:creationId xmlns:a16="http://schemas.microsoft.com/office/drawing/2014/main" id="{92BE7501-627C-4348-8E9F-16FCE3967B9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514931" y="2489470"/>
            <a:ext cx="304353" cy="420849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FF4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2" name="PA-A000220140718C07PPSH-4510">
            <a:extLst>
              <a:ext uri="{FF2B5EF4-FFF2-40B4-BE49-F238E27FC236}">
                <a16:creationId xmlns:a16="http://schemas.microsoft.com/office/drawing/2014/main" id="{8177D323-A42A-47AB-B5E2-49C3886C394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201970" y="2927149"/>
            <a:ext cx="185351" cy="256297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3" name="PA-A000220140718C07PPSH-4510">
            <a:extLst>
              <a:ext uri="{FF2B5EF4-FFF2-40B4-BE49-F238E27FC236}">
                <a16:creationId xmlns:a16="http://schemas.microsoft.com/office/drawing/2014/main" id="{30C46D82-E80E-44B5-9942-847A1D015A1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305759" y="2756752"/>
            <a:ext cx="111058" cy="153567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4" name="椭圆 213">
            <a:extLst>
              <a:ext uri="{FF2B5EF4-FFF2-40B4-BE49-F238E27FC236}">
                <a16:creationId xmlns:a16="http://schemas.microsoft.com/office/drawing/2014/main" id="{B1CFB87F-67F6-45BF-8139-990E43E996B1}"/>
              </a:ext>
            </a:extLst>
          </p:cNvPr>
          <p:cNvSpPr/>
          <p:nvPr/>
        </p:nvSpPr>
        <p:spPr>
          <a:xfrm rot="735177">
            <a:off x="6565659" y="279402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5" name="文本框 214">
            <a:extLst>
              <a:ext uri="{FF2B5EF4-FFF2-40B4-BE49-F238E27FC236}">
                <a16:creationId xmlns:a16="http://schemas.microsoft.com/office/drawing/2014/main" id="{15CEEC87-B58F-4F1C-BA9A-13552D7F906B}"/>
              </a:ext>
            </a:extLst>
          </p:cNvPr>
          <p:cNvSpPr txBox="1"/>
          <p:nvPr/>
        </p:nvSpPr>
        <p:spPr>
          <a:xfrm>
            <a:off x="6417864" y="4163602"/>
            <a:ext cx="2261414" cy="78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216" name="文本框 215">
            <a:extLst>
              <a:ext uri="{FF2B5EF4-FFF2-40B4-BE49-F238E27FC236}">
                <a16:creationId xmlns:a16="http://schemas.microsoft.com/office/drawing/2014/main" id="{92A0DC50-468C-4C12-B1DC-613526B06C0C}"/>
              </a:ext>
            </a:extLst>
          </p:cNvPr>
          <p:cNvSpPr txBox="1"/>
          <p:nvPr/>
        </p:nvSpPr>
        <p:spPr>
          <a:xfrm>
            <a:off x="6442254" y="5033948"/>
            <a:ext cx="2137288" cy="3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700" dirty="0">
                <a:solidFill>
                  <a:schemeClr val="bg1"/>
                </a:solidFill>
                <a:latin typeface="+mj-ea"/>
                <a:ea typeface="+mj-ea"/>
              </a:rPr>
              <a:t>Enter a description of this product description here for better understanding by the audience</a:t>
            </a:r>
            <a:endParaRPr lang="zh-CN" altLang="en-US" sz="7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18" name="图片 217">
            <a:extLst>
              <a:ext uri="{FF2B5EF4-FFF2-40B4-BE49-F238E27FC236}">
                <a16:creationId xmlns:a16="http://schemas.microsoft.com/office/drawing/2014/main" id="{705FE347-6C1A-4063-A648-ED53F7C92B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4" t="23080" r="43020" b="30961"/>
          <a:stretch>
            <a:fillRect/>
          </a:stretch>
        </p:blipFill>
        <p:spPr>
          <a:xfrm>
            <a:off x="10102271" y="1963991"/>
            <a:ext cx="428606" cy="428606"/>
          </a:xfrm>
          <a:custGeom>
            <a:avLst/>
            <a:gdLst>
              <a:gd name="connsiteX0" fmla="*/ 330776 w 502207"/>
              <a:gd name="connsiteY0" fmla="*/ 323535 h 502207"/>
              <a:gd name="connsiteX1" fmla="*/ 245471 w 502207"/>
              <a:gd name="connsiteY1" fmla="*/ 390701 h 502207"/>
              <a:gd name="connsiteX2" fmla="*/ 159854 w 502207"/>
              <a:gd name="connsiteY2" fmla="*/ 323933 h 502207"/>
              <a:gd name="connsiteX3" fmla="*/ 116784 w 502207"/>
              <a:gd name="connsiteY3" fmla="*/ 334646 h 502207"/>
              <a:gd name="connsiteX4" fmla="*/ 245575 w 502207"/>
              <a:gd name="connsiteY4" fmla="*/ 435084 h 502207"/>
              <a:gd name="connsiteX5" fmla="*/ 373897 w 502207"/>
              <a:gd name="connsiteY5" fmla="*/ 334048 h 502207"/>
              <a:gd name="connsiteX6" fmla="*/ 341252 w 502207"/>
              <a:gd name="connsiteY6" fmla="*/ 140331 h 502207"/>
              <a:gd name="connsiteX7" fmla="*/ 284998 w 502207"/>
              <a:gd name="connsiteY7" fmla="*/ 202973 h 502207"/>
              <a:gd name="connsiteX8" fmla="*/ 341252 w 502207"/>
              <a:gd name="connsiteY8" fmla="*/ 265615 h 502207"/>
              <a:gd name="connsiteX9" fmla="*/ 397506 w 502207"/>
              <a:gd name="connsiteY9" fmla="*/ 202973 h 502207"/>
              <a:gd name="connsiteX10" fmla="*/ 341252 w 502207"/>
              <a:gd name="connsiteY10" fmla="*/ 140331 h 502207"/>
              <a:gd name="connsiteX11" fmla="*/ 142572 w 502207"/>
              <a:gd name="connsiteY11" fmla="*/ 140331 h 502207"/>
              <a:gd name="connsiteX12" fmla="*/ 86318 w 502207"/>
              <a:gd name="connsiteY12" fmla="*/ 202973 h 502207"/>
              <a:gd name="connsiteX13" fmla="*/ 142572 w 502207"/>
              <a:gd name="connsiteY13" fmla="*/ 265615 h 502207"/>
              <a:gd name="connsiteX14" fmla="*/ 198826 w 502207"/>
              <a:gd name="connsiteY14" fmla="*/ 202973 h 502207"/>
              <a:gd name="connsiteX15" fmla="*/ 142572 w 502207"/>
              <a:gd name="connsiteY15" fmla="*/ 140331 h 502207"/>
              <a:gd name="connsiteX16" fmla="*/ 251104 w 502207"/>
              <a:gd name="connsiteY16" fmla="*/ 0 h 502207"/>
              <a:gd name="connsiteX17" fmla="*/ 502207 w 502207"/>
              <a:gd name="connsiteY17" fmla="*/ 251104 h 502207"/>
              <a:gd name="connsiteX18" fmla="*/ 251104 w 502207"/>
              <a:gd name="connsiteY18" fmla="*/ 502207 h 502207"/>
              <a:gd name="connsiteX19" fmla="*/ 0 w 502207"/>
              <a:gd name="connsiteY19" fmla="*/ 251104 h 502207"/>
              <a:gd name="connsiteX20" fmla="*/ 251104 w 502207"/>
              <a:gd name="connsiteY20" fmla="*/ 0 h 50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207" h="502207">
                <a:moveTo>
                  <a:pt x="330776" y="323535"/>
                </a:moveTo>
                <a:cubicBezTo>
                  <a:pt x="321182" y="362885"/>
                  <a:pt x="285972" y="390607"/>
                  <a:pt x="245471" y="390701"/>
                </a:cubicBezTo>
                <a:cubicBezTo>
                  <a:pt x="204969" y="390796"/>
                  <a:pt x="169632" y="363238"/>
                  <a:pt x="159854" y="323933"/>
                </a:cubicBezTo>
                <a:lnTo>
                  <a:pt x="116784" y="334646"/>
                </a:lnTo>
                <a:cubicBezTo>
                  <a:pt x="131491" y="393771"/>
                  <a:pt x="184649" y="435225"/>
                  <a:pt x="245575" y="435084"/>
                </a:cubicBezTo>
                <a:cubicBezTo>
                  <a:pt x="306501" y="434942"/>
                  <a:pt x="359464" y="393240"/>
                  <a:pt x="373897" y="334048"/>
                </a:cubicBezTo>
                <a:close/>
                <a:moveTo>
                  <a:pt x="341252" y="140331"/>
                </a:moveTo>
                <a:cubicBezTo>
                  <a:pt x="310184" y="140331"/>
                  <a:pt x="284998" y="168377"/>
                  <a:pt x="284998" y="202973"/>
                </a:cubicBezTo>
                <a:cubicBezTo>
                  <a:pt x="284998" y="237569"/>
                  <a:pt x="310184" y="265615"/>
                  <a:pt x="341252" y="265615"/>
                </a:cubicBezTo>
                <a:cubicBezTo>
                  <a:pt x="372320" y="265615"/>
                  <a:pt x="397506" y="237569"/>
                  <a:pt x="397506" y="202973"/>
                </a:cubicBezTo>
                <a:cubicBezTo>
                  <a:pt x="397506" y="168377"/>
                  <a:pt x="372320" y="140331"/>
                  <a:pt x="341252" y="140331"/>
                </a:cubicBezTo>
                <a:close/>
                <a:moveTo>
                  <a:pt x="142572" y="140331"/>
                </a:moveTo>
                <a:cubicBezTo>
                  <a:pt x="111504" y="140331"/>
                  <a:pt x="86318" y="168377"/>
                  <a:pt x="86318" y="202973"/>
                </a:cubicBezTo>
                <a:cubicBezTo>
                  <a:pt x="86318" y="237569"/>
                  <a:pt x="111504" y="265615"/>
                  <a:pt x="142572" y="265615"/>
                </a:cubicBezTo>
                <a:cubicBezTo>
                  <a:pt x="173640" y="265615"/>
                  <a:pt x="198826" y="237569"/>
                  <a:pt x="198826" y="202973"/>
                </a:cubicBezTo>
                <a:cubicBezTo>
                  <a:pt x="198826" y="168377"/>
                  <a:pt x="173640" y="140331"/>
                  <a:pt x="142572" y="140331"/>
                </a:cubicBezTo>
                <a:close/>
                <a:moveTo>
                  <a:pt x="251104" y="0"/>
                </a:moveTo>
                <a:cubicBezTo>
                  <a:pt x="389784" y="0"/>
                  <a:pt x="502207" y="112423"/>
                  <a:pt x="502207" y="251104"/>
                </a:cubicBezTo>
                <a:cubicBezTo>
                  <a:pt x="502207" y="389785"/>
                  <a:pt x="389784" y="502207"/>
                  <a:pt x="251104" y="502207"/>
                </a:cubicBezTo>
                <a:cubicBezTo>
                  <a:pt x="112423" y="502207"/>
                  <a:pt x="0" y="389785"/>
                  <a:pt x="0" y="251104"/>
                </a:cubicBezTo>
                <a:cubicBezTo>
                  <a:pt x="0" y="112423"/>
                  <a:pt x="112423" y="0"/>
                  <a:pt x="251104" y="0"/>
                </a:cubicBezTo>
                <a:close/>
              </a:path>
            </a:pathLst>
          </a:custGeom>
        </p:spPr>
      </p:pic>
      <p:sp>
        <p:nvSpPr>
          <p:cNvPr id="219" name="文本框 218">
            <a:extLst>
              <a:ext uri="{FF2B5EF4-FFF2-40B4-BE49-F238E27FC236}">
                <a16:creationId xmlns:a16="http://schemas.microsoft.com/office/drawing/2014/main" id="{28B6BAC2-5043-4241-AF71-BF0F42296F26}"/>
              </a:ext>
            </a:extLst>
          </p:cNvPr>
          <p:cNvSpPr txBox="1"/>
          <p:nvPr/>
        </p:nvSpPr>
        <p:spPr>
          <a:xfrm>
            <a:off x="9132974" y="2543324"/>
            <a:ext cx="236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2021</a:t>
            </a:r>
            <a:endParaRPr lang="zh-CN" altLang="en-US" sz="44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220" name="文本框 219">
            <a:extLst>
              <a:ext uri="{FF2B5EF4-FFF2-40B4-BE49-F238E27FC236}">
                <a16:creationId xmlns:a16="http://schemas.microsoft.com/office/drawing/2014/main" id="{F34D1008-3692-446C-9736-2C08F6E765D0}"/>
              </a:ext>
            </a:extLst>
          </p:cNvPr>
          <p:cNvSpPr txBox="1"/>
          <p:nvPr/>
        </p:nvSpPr>
        <p:spPr>
          <a:xfrm>
            <a:off x="9132974" y="2360151"/>
            <a:ext cx="236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n w="3175">
                  <a:gradFill flip="none" rotWithShape="1">
                    <a:gsLst>
                      <a:gs pos="37000">
                        <a:schemeClr val="bg1"/>
                      </a:gs>
                      <a:gs pos="48000">
                        <a:schemeClr val="bg1">
                          <a:alpha val="0"/>
                        </a:schemeClr>
                      </a:gs>
                    </a:gsLst>
                    <a:lin ang="5400000" scaled="1"/>
                    <a:tileRect/>
                  </a:gradFill>
                </a:ln>
                <a:noFill/>
                <a:latin typeface="优设标题黑" panose="00000500000000000000" pitchFamily="2" charset="-122"/>
                <a:ea typeface="优设标题黑" panose="00000500000000000000" pitchFamily="2" charset="-122"/>
              </a:rPr>
              <a:t>2021</a:t>
            </a:r>
            <a:endParaRPr lang="zh-CN" altLang="en-US" sz="4400" dirty="0">
              <a:ln w="3175">
                <a:gradFill flip="none" rotWithShape="1">
                  <a:gsLst>
                    <a:gs pos="37000">
                      <a:schemeClr val="bg1"/>
                    </a:gs>
                    <a:gs pos="48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</a:ln>
              <a:noFill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221" name="PA-A000220140718C07PPSH-4510">
            <a:extLst>
              <a:ext uri="{FF2B5EF4-FFF2-40B4-BE49-F238E27FC236}">
                <a16:creationId xmlns:a16="http://schemas.microsoft.com/office/drawing/2014/main" id="{03D151A3-F7A2-431C-977F-20EFFAA9B7CA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9319307" y="2489470"/>
            <a:ext cx="304353" cy="420849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FF4A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2" name="PA-A000220140718C07PPSH-4510">
            <a:extLst>
              <a:ext uri="{FF2B5EF4-FFF2-40B4-BE49-F238E27FC236}">
                <a16:creationId xmlns:a16="http://schemas.microsoft.com/office/drawing/2014/main" id="{6D02EBCA-60D0-464C-9D47-FB85A411455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11006346" y="2927149"/>
            <a:ext cx="185351" cy="256297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3" name="PA-A000220140718C07PPSH-4510">
            <a:extLst>
              <a:ext uri="{FF2B5EF4-FFF2-40B4-BE49-F238E27FC236}">
                <a16:creationId xmlns:a16="http://schemas.microsoft.com/office/drawing/2014/main" id="{56A441D4-3994-4B2C-B567-904A3ACD524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1110135" y="2756752"/>
            <a:ext cx="111058" cy="153567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4" name="椭圆 223">
            <a:extLst>
              <a:ext uri="{FF2B5EF4-FFF2-40B4-BE49-F238E27FC236}">
                <a16:creationId xmlns:a16="http://schemas.microsoft.com/office/drawing/2014/main" id="{74A44992-87F1-4912-B773-B4716DFAB817}"/>
              </a:ext>
            </a:extLst>
          </p:cNvPr>
          <p:cNvSpPr/>
          <p:nvPr/>
        </p:nvSpPr>
        <p:spPr>
          <a:xfrm rot="735177">
            <a:off x="9370035" y="279402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文本框 224">
            <a:extLst>
              <a:ext uri="{FF2B5EF4-FFF2-40B4-BE49-F238E27FC236}">
                <a16:creationId xmlns:a16="http://schemas.microsoft.com/office/drawing/2014/main" id="{21BFA656-495C-4471-A8C0-A729E40AC4A1}"/>
              </a:ext>
            </a:extLst>
          </p:cNvPr>
          <p:cNvSpPr txBox="1"/>
          <p:nvPr/>
        </p:nvSpPr>
        <p:spPr>
          <a:xfrm>
            <a:off x="9222240" y="4163602"/>
            <a:ext cx="2261414" cy="78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226" name="文本框 225">
            <a:extLst>
              <a:ext uri="{FF2B5EF4-FFF2-40B4-BE49-F238E27FC236}">
                <a16:creationId xmlns:a16="http://schemas.microsoft.com/office/drawing/2014/main" id="{AB5C1C54-C0FC-4EEA-8590-BAF005E25A74}"/>
              </a:ext>
            </a:extLst>
          </p:cNvPr>
          <p:cNvSpPr txBox="1"/>
          <p:nvPr/>
        </p:nvSpPr>
        <p:spPr>
          <a:xfrm>
            <a:off x="9246630" y="5033948"/>
            <a:ext cx="2137288" cy="3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700" dirty="0">
                <a:solidFill>
                  <a:schemeClr val="bg1"/>
                </a:solidFill>
                <a:latin typeface="+mj-ea"/>
                <a:ea typeface="+mj-ea"/>
              </a:rPr>
              <a:t>Enter a description of this product description here for better understanding by the audience</a:t>
            </a:r>
            <a:endParaRPr lang="zh-CN" altLang="en-US" sz="7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98341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D960B862-AC43-413D-830E-586C4CDEB4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6440">
            <a:off x="2637937" y="4263796"/>
            <a:ext cx="1323591" cy="1523669"/>
          </a:xfrm>
          <a:prstGeom prst="rect">
            <a:avLst/>
          </a:prstGeom>
        </p:spPr>
      </p:pic>
      <p:pic>
        <p:nvPicPr>
          <p:cNvPr id="100" name="图片 99">
            <a:extLst>
              <a:ext uri="{FF2B5EF4-FFF2-40B4-BE49-F238E27FC236}">
                <a16:creationId xmlns:a16="http://schemas.microsoft.com/office/drawing/2014/main" id="{650820FA-4AFC-455F-A548-3D1B3D46932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356" t="20658" r="30138" b="16964"/>
          <a:stretch/>
        </p:blipFill>
        <p:spPr>
          <a:xfrm rot="1416633">
            <a:off x="3926768" y="1399032"/>
            <a:ext cx="3444514" cy="3796070"/>
          </a:xfrm>
          <a:custGeom>
            <a:avLst/>
            <a:gdLst>
              <a:gd name="connsiteX0" fmla="*/ 722722 w 3444514"/>
              <a:gd name="connsiteY0" fmla="*/ 1584939 h 3796070"/>
              <a:gd name="connsiteX1" fmla="*/ 2751346 w 3444514"/>
              <a:gd name="connsiteY1" fmla="*/ 3107121 h 3796070"/>
              <a:gd name="connsiteX2" fmla="*/ 3011877 w 3444514"/>
              <a:gd name="connsiteY2" fmla="*/ 584330 h 3796070"/>
              <a:gd name="connsiteX3" fmla="*/ 0 w 3444514"/>
              <a:gd name="connsiteY3" fmla="*/ 1505627 h 3796070"/>
              <a:gd name="connsiteX4" fmla="*/ 3444514 w 3444514"/>
              <a:gd name="connsiteY4" fmla="*/ 0 h 3796070"/>
              <a:gd name="connsiteX5" fmla="*/ 3052491 w 3444514"/>
              <a:gd name="connsiteY5" fmla="*/ 3796070 h 3796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4514" h="3796070">
                <a:moveTo>
                  <a:pt x="722722" y="1584939"/>
                </a:moveTo>
                <a:lnTo>
                  <a:pt x="2751346" y="3107121"/>
                </a:lnTo>
                <a:lnTo>
                  <a:pt x="3011877" y="584330"/>
                </a:lnTo>
                <a:close/>
                <a:moveTo>
                  <a:pt x="0" y="1505627"/>
                </a:moveTo>
                <a:lnTo>
                  <a:pt x="3444514" y="0"/>
                </a:lnTo>
                <a:lnTo>
                  <a:pt x="3052491" y="3796070"/>
                </a:lnTo>
                <a:close/>
              </a:path>
            </a:pathLst>
          </a:cu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78404B7-C898-41E6-8796-2F3C0810CF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  <a:effectLst>
            <a:outerShdw blurRad="2159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CE2C79-9804-4B16-8867-A801A586B153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64CF658-3D88-40FE-95F9-00C313F5E211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BC694E6-8A7C-45AB-B8D0-48C4895F2AC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F6D954B-303D-404A-92A9-8B22BAEB5A09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78A6A0F-3568-48EC-BAAC-4F4FA2ECE47F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C4467D5-0532-4FDF-8A62-FEACBC43F2BC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2051659-1ABC-4E1A-9D61-E24196C113F4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4BEC21E-473A-49B2-ADC0-DA1278269286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235C0B-37FB-46F7-8BE4-BA1474DFBD29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3391D51-D074-47F0-B981-554D5A19B164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CE1BE4C-B7D5-4EC7-90FF-2FF3FB994D30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00862AE-F516-4501-82F9-2FF64D906357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5C3A740-2706-4CCE-8F76-F1124FC2334F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8B01ABF-9152-4FEC-9D16-42DF6B3B017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63C886B-4F35-48B5-80F3-ADF4590A3AA5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AD3FCCA-1C75-4F0D-ABFB-BBE9D70D4A29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BE2169C-0EC4-47BD-AD2C-536A457056E7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6606C63-C485-4D5A-8A3A-C6DE5F6A59F4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7BF7C6F-97EF-4AD2-ABA9-923937C50C0C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5509669-E303-489C-835B-5C03C03856D4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00EE26A-3AB8-4624-B31B-670A2EF48D83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6C9BCA5-5AF6-4671-9AC3-8A21D4FFBBE4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80503CB-DF88-42F5-905E-42C2901E2FA8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B389F83-5969-41D4-9AF8-5CCD0EC552C2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5AB1A148-431F-485C-865F-554596CEFB5C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171B93F-44DC-4FC2-943E-D16E49966B0D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1A26F1B-1B5D-48E6-9080-DB2CD669ECD1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533591-3204-4223-B39E-50C0E326AF90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2D2DC03-6FF6-4C28-990C-1B85C9C6F1E6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0D82ED99-3BB4-4B90-ACC1-83ED54872FDC}"/>
              </a:ext>
            </a:extLst>
          </p:cNvPr>
          <p:cNvSpPr txBox="1"/>
          <p:nvPr/>
        </p:nvSpPr>
        <p:spPr>
          <a:xfrm>
            <a:off x="1079945" y="60521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47" name="星形: 十角 46">
            <a:extLst>
              <a:ext uri="{FF2B5EF4-FFF2-40B4-BE49-F238E27FC236}">
                <a16:creationId xmlns:a16="http://schemas.microsoft.com/office/drawing/2014/main" id="{16A14958-F53B-4886-8FD2-E5FFB996E446}"/>
              </a:ext>
            </a:extLst>
          </p:cNvPr>
          <p:cNvSpPr/>
          <p:nvPr/>
        </p:nvSpPr>
        <p:spPr>
          <a:xfrm>
            <a:off x="3982085" y="72517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C4E6A0-9A65-4196-94F3-9FBABF6178D5}"/>
              </a:ext>
            </a:extLst>
          </p:cNvPr>
          <p:cNvSpPr txBox="1"/>
          <p:nvPr/>
        </p:nvSpPr>
        <p:spPr>
          <a:xfrm>
            <a:off x="2752536" y="80227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85417524-DFD4-4275-89D4-4F5ACA4E2B21}"/>
              </a:ext>
            </a:extLst>
          </p:cNvPr>
          <p:cNvSpPr/>
          <p:nvPr/>
        </p:nvSpPr>
        <p:spPr>
          <a:xfrm rot="735177">
            <a:off x="956908" y="72745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1CF0A33-5E8B-4D84-BB60-483920BCB2B8}"/>
              </a:ext>
            </a:extLst>
          </p:cNvPr>
          <p:cNvCxnSpPr/>
          <p:nvPr/>
        </p:nvCxnSpPr>
        <p:spPr>
          <a:xfrm>
            <a:off x="2885250" y="802272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400AF704-5CD1-4CA5-A49E-F860702CE4D4}"/>
              </a:ext>
            </a:extLst>
          </p:cNvPr>
          <p:cNvSpPr/>
          <p:nvPr/>
        </p:nvSpPr>
        <p:spPr>
          <a:xfrm>
            <a:off x="660400" y="75818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25AACD9-D5AC-4935-A983-C3316C51B76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6" t="16020" r="34442" b="33054"/>
          <a:stretch/>
        </p:blipFill>
        <p:spPr>
          <a:xfrm>
            <a:off x="3713118" y="2361496"/>
            <a:ext cx="4274189" cy="299710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6813D36A-560B-41C2-8A88-688C4CB7A709}"/>
              </a:ext>
            </a:extLst>
          </p:cNvPr>
          <p:cNvGrpSpPr/>
          <p:nvPr/>
        </p:nvGrpSpPr>
        <p:grpSpPr>
          <a:xfrm>
            <a:off x="1052468" y="2038483"/>
            <a:ext cx="2364600" cy="952614"/>
            <a:chOff x="828556" y="2211574"/>
            <a:chExt cx="2364600" cy="952614"/>
          </a:xfrm>
        </p:grpSpPr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E3C4DCB4-6E9B-4EF6-8F2C-3397C2079878}"/>
                </a:ext>
              </a:extLst>
            </p:cNvPr>
            <p:cNvSpPr txBox="1"/>
            <p:nvPr/>
          </p:nvSpPr>
          <p:spPr>
            <a:xfrm>
              <a:off x="828556" y="2394747"/>
              <a:ext cx="2364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小标题</a:t>
              </a:r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AA727C03-0867-4C65-9DB2-B95A2BC56653}"/>
                </a:ext>
              </a:extLst>
            </p:cNvPr>
            <p:cNvSpPr txBox="1"/>
            <p:nvPr/>
          </p:nvSpPr>
          <p:spPr>
            <a:xfrm>
              <a:off x="828556" y="2211574"/>
              <a:ext cx="2364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dirty="0">
                  <a:ln w="3175">
                    <a:gradFill flip="none" rotWithShape="1">
                      <a:gsLst>
                        <a:gs pos="37000">
                          <a:schemeClr val="bg1"/>
                        </a:gs>
                        <a:gs pos="48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  <a:tileRect/>
                    </a:gradFill>
                  </a:ln>
                  <a:noFill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小标题</a:t>
              </a:r>
            </a:p>
          </p:txBody>
        </p:sp>
        <p:sp>
          <p:nvSpPr>
            <p:cNvPr id="105" name="PA-A000220140718C07PPSH-4510">
              <a:extLst>
                <a:ext uri="{FF2B5EF4-FFF2-40B4-BE49-F238E27FC236}">
                  <a16:creationId xmlns:a16="http://schemas.microsoft.com/office/drawing/2014/main" id="{49D0F34A-E879-4EC9-BFAD-7CD0ED3236A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992165" y="2340893"/>
              <a:ext cx="304353" cy="420849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FF4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6" name="PA-A000220140718C07PPSH-4510">
              <a:extLst>
                <a:ext uri="{FF2B5EF4-FFF2-40B4-BE49-F238E27FC236}">
                  <a16:creationId xmlns:a16="http://schemas.microsoft.com/office/drawing/2014/main" id="{B83FC4AF-0945-4478-A528-D9D9CCF1089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790781" y="2778572"/>
              <a:ext cx="185351" cy="256297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7" name="PA-A000220140718C07PPSH-4510">
              <a:extLst>
                <a:ext uri="{FF2B5EF4-FFF2-40B4-BE49-F238E27FC236}">
                  <a16:creationId xmlns:a16="http://schemas.microsoft.com/office/drawing/2014/main" id="{551623AE-FE7D-49AF-9B9E-5BE4C9D207A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894570" y="2608175"/>
              <a:ext cx="111058" cy="153567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8" name="椭圆 107">
              <a:extLst>
                <a:ext uri="{FF2B5EF4-FFF2-40B4-BE49-F238E27FC236}">
                  <a16:creationId xmlns:a16="http://schemas.microsoft.com/office/drawing/2014/main" id="{D2B364DF-6D04-4E2A-914E-9BD6790EED92}"/>
                </a:ext>
              </a:extLst>
            </p:cNvPr>
            <p:cNvSpPr/>
            <p:nvPr/>
          </p:nvSpPr>
          <p:spPr>
            <a:xfrm rot="735177">
              <a:off x="1065617" y="2645449"/>
              <a:ext cx="1730973" cy="340292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rgbClr val="4DA9FD"/>
                  </a:gs>
                  <a:gs pos="75000">
                    <a:srgbClr val="1F4AFF">
                      <a:alpha val="0"/>
                    </a:srgbClr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1E70A0EB-AA48-4E47-9316-69A20BED709B}"/>
              </a:ext>
            </a:extLst>
          </p:cNvPr>
          <p:cNvGrpSpPr/>
          <p:nvPr/>
        </p:nvGrpSpPr>
        <p:grpSpPr>
          <a:xfrm>
            <a:off x="8614670" y="2038483"/>
            <a:ext cx="2364600" cy="952614"/>
            <a:chOff x="828556" y="2211574"/>
            <a:chExt cx="2364600" cy="952614"/>
          </a:xfrm>
        </p:grpSpPr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D4E8B489-6E15-4FC1-8183-9DBE4168A1E5}"/>
                </a:ext>
              </a:extLst>
            </p:cNvPr>
            <p:cNvSpPr txBox="1"/>
            <p:nvPr/>
          </p:nvSpPr>
          <p:spPr>
            <a:xfrm>
              <a:off x="828556" y="2394747"/>
              <a:ext cx="2364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小标题</a:t>
              </a:r>
            </a:p>
          </p:txBody>
        </p:sp>
        <p:sp>
          <p:nvSpPr>
            <p:cNvPr id="112" name="文本框 111">
              <a:extLst>
                <a:ext uri="{FF2B5EF4-FFF2-40B4-BE49-F238E27FC236}">
                  <a16:creationId xmlns:a16="http://schemas.microsoft.com/office/drawing/2014/main" id="{38D7C4AA-D3D9-4147-9B6D-2172A2558B59}"/>
                </a:ext>
              </a:extLst>
            </p:cNvPr>
            <p:cNvSpPr txBox="1"/>
            <p:nvPr/>
          </p:nvSpPr>
          <p:spPr>
            <a:xfrm>
              <a:off x="828556" y="2211574"/>
              <a:ext cx="2364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dirty="0">
                  <a:ln w="3175">
                    <a:gradFill flip="none" rotWithShape="1">
                      <a:gsLst>
                        <a:gs pos="37000">
                          <a:schemeClr val="bg1"/>
                        </a:gs>
                        <a:gs pos="48000">
                          <a:schemeClr val="bg1">
                            <a:alpha val="0"/>
                          </a:schemeClr>
                        </a:gs>
                      </a:gsLst>
                      <a:lin ang="5400000" scaled="1"/>
                      <a:tileRect/>
                    </a:gradFill>
                  </a:ln>
                  <a:noFill/>
                  <a:latin typeface="优设标题黑" panose="00000500000000000000" pitchFamily="2" charset="-122"/>
                  <a:ea typeface="优设标题黑" panose="00000500000000000000" pitchFamily="2" charset="-122"/>
                </a:rPr>
                <a:t>小标题</a:t>
              </a:r>
            </a:p>
          </p:txBody>
        </p:sp>
        <p:sp>
          <p:nvSpPr>
            <p:cNvPr id="113" name="PA-A000220140718C07PPSH-4510">
              <a:extLst>
                <a:ext uri="{FF2B5EF4-FFF2-40B4-BE49-F238E27FC236}">
                  <a16:creationId xmlns:a16="http://schemas.microsoft.com/office/drawing/2014/main" id="{F406EEFA-AA7A-4D65-ACB7-D271AB53C46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992165" y="2340893"/>
              <a:ext cx="304353" cy="420849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FF4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4" name="PA-A000220140718C07PPSH-4510">
              <a:extLst>
                <a:ext uri="{FF2B5EF4-FFF2-40B4-BE49-F238E27FC236}">
                  <a16:creationId xmlns:a16="http://schemas.microsoft.com/office/drawing/2014/main" id="{5FB8D5BF-8062-4511-99EE-0E6EDFABB59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790781" y="2778572"/>
              <a:ext cx="185351" cy="256297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5" name="PA-A000220140718C07PPSH-4510">
              <a:extLst>
                <a:ext uri="{FF2B5EF4-FFF2-40B4-BE49-F238E27FC236}">
                  <a16:creationId xmlns:a16="http://schemas.microsoft.com/office/drawing/2014/main" id="{1601EA88-488C-43EF-9474-7F05B2AEAB7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894570" y="2608175"/>
              <a:ext cx="111058" cy="153567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8BDC65CC-3B97-4EE2-85B4-E00511C883CB}"/>
                </a:ext>
              </a:extLst>
            </p:cNvPr>
            <p:cNvSpPr/>
            <p:nvPr/>
          </p:nvSpPr>
          <p:spPr>
            <a:xfrm rot="735177">
              <a:off x="1065617" y="2645449"/>
              <a:ext cx="1730973" cy="340292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rgbClr val="4DA9FD"/>
                  </a:gs>
                  <a:gs pos="75000">
                    <a:srgbClr val="1F4AFF">
                      <a:alpha val="0"/>
                    </a:srgbClr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7671CEA7-BC36-4482-AFFD-64F2C4FC3491}"/>
              </a:ext>
            </a:extLst>
          </p:cNvPr>
          <p:cNvGrpSpPr/>
          <p:nvPr/>
        </p:nvGrpSpPr>
        <p:grpSpPr>
          <a:xfrm>
            <a:off x="1014419" y="3204231"/>
            <a:ext cx="10163162" cy="1769436"/>
            <a:chOff x="1049328" y="3489657"/>
            <a:chExt cx="10163162" cy="1769436"/>
          </a:xfrm>
        </p:grpSpPr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9D1C917C-2D89-444F-9A34-3291D31ADCC7}"/>
                </a:ext>
              </a:extLst>
            </p:cNvPr>
            <p:cNvSpPr txBox="1"/>
            <p:nvPr/>
          </p:nvSpPr>
          <p:spPr>
            <a:xfrm>
              <a:off x="1049328" y="3489657"/>
              <a:ext cx="2663789" cy="90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在此输入有关此类产品介绍的说明，以便于观众更好的理解输入文字时可以直接复制粘贴</a:t>
              </a:r>
            </a:p>
          </p:txBody>
        </p: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8339D8DC-E4B9-4B77-912A-58C6403E1151}"/>
                </a:ext>
              </a:extLst>
            </p:cNvPr>
            <p:cNvSpPr txBox="1"/>
            <p:nvPr/>
          </p:nvSpPr>
          <p:spPr>
            <a:xfrm>
              <a:off x="1073718" y="4465478"/>
              <a:ext cx="2517577" cy="793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+mj-ea"/>
                  <a:ea typeface="+mj-ea"/>
                </a:rPr>
                <a:t>Enter a description of this product description here for better understanding by the audience</a:t>
              </a:r>
              <a:endParaRPr lang="zh-CN" altLang="en-US" sz="12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1" name="文本框 120">
              <a:extLst>
                <a:ext uri="{FF2B5EF4-FFF2-40B4-BE49-F238E27FC236}">
                  <a16:creationId xmlns:a16="http://schemas.microsoft.com/office/drawing/2014/main" id="{15B08036-8128-43A1-901F-8F9AE5E21B47}"/>
                </a:ext>
              </a:extLst>
            </p:cNvPr>
            <p:cNvSpPr txBox="1"/>
            <p:nvPr/>
          </p:nvSpPr>
          <p:spPr>
            <a:xfrm>
              <a:off x="8548701" y="3489657"/>
              <a:ext cx="2663789" cy="90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在此输入有关此类产品介绍的说明，以便于观众更好的理解输入文字时可以直接复制粘贴</a:t>
              </a:r>
            </a:p>
          </p:txBody>
        </p: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AB9C02F4-D03B-42B3-BB3C-597777E548AD}"/>
                </a:ext>
              </a:extLst>
            </p:cNvPr>
            <p:cNvSpPr txBox="1"/>
            <p:nvPr/>
          </p:nvSpPr>
          <p:spPr>
            <a:xfrm>
              <a:off x="8573091" y="4465478"/>
              <a:ext cx="2517577" cy="43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30000"/>
                </a:lnSpc>
                <a:defRPr sz="1200"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r>
                <a:rPr lang="en-US" altLang="zh-CN" dirty="0"/>
                <a:t>Enter a description of this product description here for better understanding by the audience</a:t>
              </a:r>
              <a:endParaRPr lang="zh-CN" altLang="en-US" dirty="0"/>
            </a:p>
          </p:txBody>
        </p:sp>
      </p:grp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7114E244-1AC7-4274-8213-F0942F8FDDBC}"/>
              </a:ext>
            </a:extLst>
          </p:cNvPr>
          <p:cNvGrpSpPr/>
          <p:nvPr/>
        </p:nvGrpSpPr>
        <p:grpSpPr>
          <a:xfrm>
            <a:off x="9577895" y="5726010"/>
            <a:ext cx="1706180" cy="445503"/>
            <a:chOff x="1268417" y="2752177"/>
            <a:chExt cx="3752511" cy="1190796"/>
          </a:xfrm>
        </p:grpSpPr>
        <p:cxnSp>
          <p:nvCxnSpPr>
            <p:cNvPr id="132" name="直接连接符 131">
              <a:extLst>
                <a:ext uri="{FF2B5EF4-FFF2-40B4-BE49-F238E27FC236}">
                  <a16:creationId xmlns:a16="http://schemas.microsoft.com/office/drawing/2014/main" id="{F80467AF-9259-430B-836F-8735402A814F}"/>
                </a:ext>
              </a:extLst>
            </p:cNvPr>
            <p:cNvCxnSpPr/>
            <p:nvPr/>
          </p:nvCxnSpPr>
          <p:spPr>
            <a:xfrm flipV="1">
              <a:off x="1268417" y="3347250"/>
              <a:ext cx="3719233" cy="23007"/>
            </a:xfrm>
            <a:prstGeom prst="line">
              <a:avLst/>
            </a:prstGeom>
            <a:ln w="15875">
              <a:solidFill>
                <a:srgbClr val="E8E9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组合 132">
              <a:extLst>
                <a:ext uri="{FF2B5EF4-FFF2-40B4-BE49-F238E27FC236}">
                  <a16:creationId xmlns:a16="http://schemas.microsoft.com/office/drawing/2014/main" id="{3BC6D169-584C-41DF-8B89-4E98576F97FC}"/>
                </a:ext>
              </a:extLst>
            </p:cNvPr>
            <p:cNvGrpSpPr/>
            <p:nvPr/>
          </p:nvGrpSpPr>
          <p:grpSpPr>
            <a:xfrm>
              <a:off x="4402230" y="2752177"/>
              <a:ext cx="545901" cy="1190796"/>
              <a:chOff x="3897323" y="2452571"/>
              <a:chExt cx="1041020" cy="1794516"/>
            </a:xfrm>
          </p:grpSpPr>
          <p:sp>
            <p:nvSpPr>
              <p:cNvPr id="138" name="弧形 194">
                <a:extLst>
                  <a:ext uri="{FF2B5EF4-FFF2-40B4-BE49-F238E27FC236}">
                    <a16:creationId xmlns:a16="http://schemas.microsoft.com/office/drawing/2014/main" id="{C85F4AF8-0E32-48A3-BAC8-C6047CF80CEC}"/>
                  </a:ext>
                </a:extLst>
              </p:cNvPr>
              <p:cNvSpPr/>
              <p:nvPr/>
            </p:nvSpPr>
            <p:spPr>
              <a:xfrm rot="16882998">
                <a:off x="3917390" y="3226135"/>
                <a:ext cx="1000885" cy="1041019"/>
              </a:xfrm>
              <a:custGeom>
                <a:avLst/>
                <a:gdLst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2" fmla="*/ 964532 w 1929063"/>
                  <a:gd name="connsiteY2" fmla="*/ 1009166 h 2018332"/>
                  <a:gd name="connsiteX3" fmla="*/ 964531 w 1929063"/>
                  <a:gd name="connsiteY3" fmla="*/ 0 h 2018332"/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0885"/>
                  <a:gd name="connsiteY0" fmla="*/ 31853 h 1041019"/>
                  <a:gd name="connsiteX1" fmla="*/ 998390 w 1000885"/>
                  <a:gd name="connsiteY1" fmla="*/ 997168 h 1041019"/>
                  <a:gd name="connsiteX2" fmla="*/ 21960 w 1000885"/>
                  <a:gd name="connsiteY2" fmla="*/ 1041019 h 1041019"/>
                  <a:gd name="connsiteX3" fmla="*/ 21959 w 1000885"/>
                  <a:gd name="connsiteY3" fmla="*/ 31853 h 1041019"/>
                  <a:gd name="connsiteX0" fmla="*/ 0 w 1000885"/>
                  <a:gd name="connsiteY0" fmla="*/ 0 h 1041019"/>
                  <a:gd name="connsiteX1" fmla="*/ 1000885 w 1000885"/>
                  <a:gd name="connsiteY1" fmla="*/ 999904 h 104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885" h="1041019" stroke="0" extrusionOk="0">
                    <a:moveTo>
                      <a:pt x="21959" y="31853"/>
                    </a:moveTo>
                    <a:cubicBezTo>
                      <a:pt x="554655" y="31853"/>
                      <a:pt x="957546" y="442862"/>
                      <a:pt x="998390" y="997168"/>
                    </a:cubicBezTo>
                    <a:lnTo>
                      <a:pt x="21960" y="1041019"/>
                    </a:lnTo>
                    <a:cubicBezTo>
                      <a:pt x="21960" y="704630"/>
                      <a:pt x="21959" y="368242"/>
                      <a:pt x="21959" y="31853"/>
                    </a:cubicBezTo>
                    <a:close/>
                  </a:path>
                  <a:path w="1000885" h="1041019" fill="none">
                    <a:moveTo>
                      <a:pt x="0" y="0"/>
                    </a:moveTo>
                    <a:cubicBezTo>
                      <a:pt x="500943" y="99667"/>
                      <a:pt x="879814" y="423533"/>
                      <a:pt x="1000885" y="999904"/>
                    </a:cubicBezTo>
                  </a:path>
                </a:pathLst>
              </a:custGeom>
              <a:ln w="15875">
                <a:solidFill>
                  <a:srgbClr val="E8E9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弧形 194">
                <a:extLst>
                  <a:ext uri="{FF2B5EF4-FFF2-40B4-BE49-F238E27FC236}">
                    <a16:creationId xmlns:a16="http://schemas.microsoft.com/office/drawing/2014/main" id="{ECB5E9E1-CFD7-4C63-BCC0-1633ACC687AF}"/>
                  </a:ext>
                </a:extLst>
              </p:cNvPr>
              <p:cNvSpPr/>
              <p:nvPr/>
            </p:nvSpPr>
            <p:spPr>
              <a:xfrm rot="4717002" flipV="1">
                <a:off x="3917391" y="2432504"/>
                <a:ext cx="1000885" cy="1041019"/>
              </a:xfrm>
              <a:custGeom>
                <a:avLst/>
                <a:gdLst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2" fmla="*/ 964532 w 1929063"/>
                  <a:gd name="connsiteY2" fmla="*/ 1009166 h 2018332"/>
                  <a:gd name="connsiteX3" fmla="*/ 964531 w 1929063"/>
                  <a:gd name="connsiteY3" fmla="*/ 0 h 2018332"/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0885"/>
                  <a:gd name="connsiteY0" fmla="*/ 31853 h 1041019"/>
                  <a:gd name="connsiteX1" fmla="*/ 998390 w 1000885"/>
                  <a:gd name="connsiteY1" fmla="*/ 997168 h 1041019"/>
                  <a:gd name="connsiteX2" fmla="*/ 21960 w 1000885"/>
                  <a:gd name="connsiteY2" fmla="*/ 1041019 h 1041019"/>
                  <a:gd name="connsiteX3" fmla="*/ 21959 w 1000885"/>
                  <a:gd name="connsiteY3" fmla="*/ 31853 h 1041019"/>
                  <a:gd name="connsiteX0" fmla="*/ 0 w 1000885"/>
                  <a:gd name="connsiteY0" fmla="*/ 0 h 1041019"/>
                  <a:gd name="connsiteX1" fmla="*/ 1000885 w 1000885"/>
                  <a:gd name="connsiteY1" fmla="*/ 999904 h 104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885" h="1041019" stroke="0" extrusionOk="0">
                    <a:moveTo>
                      <a:pt x="21959" y="31853"/>
                    </a:moveTo>
                    <a:cubicBezTo>
                      <a:pt x="554655" y="31853"/>
                      <a:pt x="957546" y="442862"/>
                      <a:pt x="998390" y="997168"/>
                    </a:cubicBezTo>
                    <a:lnTo>
                      <a:pt x="21960" y="1041019"/>
                    </a:lnTo>
                    <a:cubicBezTo>
                      <a:pt x="21960" y="704630"/>
                      <a:pt x="21959" y="368242"/>
                      <a:pt x="21959" y="31853"/>
                    </a:cubicBezTo>
                    <a:close/>
                  </a:path>
                  <a:path w="1000885" h="1041019" fill="none">
                    <a:moveTo>
                      <a:pt x="0" y="0"/>
                    </a:moveTo>
                    <a:cubicBezTo>
                      <a:pt x="500943" y="99667"/>
                      <a:pt x="879814" y="423533"/>
                      <a:pt x="1000885" y="999904"/>
                    </a:cubicBezTo>
                  </a:path>
                </a:pathLst>
              </a:custGeom>
              <a:ln w="15875">
                <a:solidFill>
                  <a:srgbClr val="E8E9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37" name="椭圆 136">
              <a:extLst>
                <a:ext uri="{FF2B5EF4-FFF2-40B4-BE49-F238E27FC236}">
                  <a16:creationId xmlns:a16="http://schemas.microsoft.com/office/drawing/2014/main" id="{8E12F25C-8CB9-47F8-9EA9-BF19E1D9B0CB}"/>
                </a:ext>
              </a:extLst>
            </p:cNvPr>
            <p:cNvSpPr/>
            <p:nvPr/>
          </p:nvSpPr>
          <p:spPr>
            <a:xfrm rot="866957">
              <a:off x="1545522" y="2798183"/>
              <a:ext cx="3475406" cy="1144145"/>
            </a:xfrm>
            <a:prstGeom prst="ellipse">
              <a:avLst/>
            </a:prstGeom>
            <a:noFill/>
            <a:ln w="0">
              <a:solidFill>
                <a:srgbClr val="6AE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4" name="PA-A000220140718C07PPSH-4510">
            <a:extLst>
              <a:ext uri="{FF2B5EF4-FFF2-40B4-BE49-F238E27FC236}">
                <a16:creationId xmlns:a16="http://schemas.microsoft.com/office/drawing/2014/main" id="{771B21DE-B749-4FE6-89BA-E60D8F8C8C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37370" y="3398827"/>
            <a:ext cx="558048" cy="1035118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E8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5" name="PA-A000220140718C07PPSH-4510">
            <a:extLst>
              <a:ext uri="{FF2B5EF4-FFF2-40B4-BE49-F238E27FC236}">
                <a16:creationId xmlns:a16="http://schemas.microsoft.com/office/drawing/2014/main" id="{189D0F39-D9DE-414A-9369-1353098F081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95541" y="4749950"/>
            <a:ext cx="325424" cy="603625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E8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0" name="PA-A000220140718C07PPSH-4510">
            <a:extLst>
              <a:ext uri="{FF2B5EF4-FFF2-40B4-BE49-F238E27FC236}">
                <a16:creationId xmlns:a16="http://schemas.microsoft.com/office/drawing/2014/main" id="{24851DC8-6E46-4DD3-9A43-A2667749B7A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429792" y="2377839"/>
            <a:ext cx="236001" cy="437756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E8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27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矩形 154">
            <a:extLst>
              <a:ext uri="{FF2B5EF4-FFF2-40B4-BE49-F238E27FC236}">
                <a16:creationId xmlns:a16="http://schemas.microsoft.com/office/drawing/2014/main" id="{93939663-55D1-462B-A9EE-6D6AE68899D7}"/>
              </a:ext>
            </a:extLst>
          </p:cNvPr>
          <p:cNvSpPr/>
          <p:nvPr/>
        </p:nvSpPr>
        <p:spPr>
          <a:xfrm rot="21161996" flipV="1">
            <a:off x="-274740" y="5218512"/>
            <a:ext cx="13912770" cy="416624"/>
          </a:xfrm>
          <a:prstGeom prst="rect">
            <a:avLst/>
          </a:prstGeom>
          <a:gradFill flip="none" rotWithShape="1">
            <a:gsLst>
              <a:gs pos="1000">
                <a:srgbClr val="AE37FF"/>
              </a:gs>
              <a:gs pos="20000">
                <a:srgbClr val="4DA9FD"/>
              </a:gs>
              <a:gs pos="40000">
                <a:srgbClr val="1F4AFF"/>
              </a:gs>
              <a:gs pos="62000">
                <a:srgbClr val="1BE318"/>
              </a:gs>
              <a:gs pos="100000">
                <a:srgbClr val="FF4A01">
                  <a:lumMod val="89000"/>
                  <a:lumOff val="11000"/>
                </a:srgbClr>
              </a:gs>
              <a:gs pos="80000">
                <a:srgbClr val="FFC000"/>
              </a:gs>
            </a:gsLst>
            <a:lin ang="3600000" scaled="0"/>
            <a:tileRect/>
          </a:gradFill>
          <a:ln w="6350" cmpd="dbl">
            <a:solidFill>
              <a:schemeClr val="bg1"/>
            </a:solidFill>
          </a:ln>
          <a:effectLst>
            <a:outerShdw blurRad="406400" sx="106000" sy="106000" algn="ctr" rotWithShape="0">
              <a:srgbClr val="1BE31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FAA73F59-8EFD-4CB2-B3EC-71D801F7DAB6}"/>
              </a:ext>
            </a:extLst>
          </p:cNvPr>
          <p:cNvGrpSpPr/>
          <p:nvPr/>
        </p:nvGrpSpPr>
        <p:grpSpPr>
          <a:xfrm rot="20681996">
            <a:off x="167658" y="4457845"/>
            <a:ext cx="13032245" cy="1934606"/>
            <a:chOff x="-217331" y="2522523"/>
            <a:chExt cx="13032245" cy="1934606"/>
          </a:xfrm>
        </p:grpSpPr>
        <p:sp>
          <p:nvSpPr>
            <p:cNvPr id="157" name="文本框 156">
              <a:extLst>
                <a:ext uri="{FF2B5EF4-FFF2-40B4-BE49-F238E27FC236}">
                  <a16:creationId xmlns:a16="http://schemas.microsoft.com/office/drawing/2014/main" id="{A0C4B83A-E883-434B-A63B-C55D4D5366E8}"/>
                </a:ext>
              </a:extLst>
            </p:cNvPr>
            <p:cNvSpPr txBox="1"/>
            <p:nvPr/>
          </p:nvSpPr>
          <p:spPr>
            <a:xfrm rot="480000">
              <a:off x="-217331" y="2522523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8" name="文本框 157">
              <a:extLst>
                <a:ext uri="{FF2B5EF4-FFF2-40B4-BE49-F238E27FC236}">
                  <a16:creationId xmlns:a16="http://schemas.microsoft.com/office/drawing/2014/main" id="{EF24D9A7-02BC-4DA4-BE2F-4630BFB6D2C0}"/>
                </a:ext>
              </a:extLst>
            </p:cNvPr>
            <p:cNvSpPr txBox="1"/>
            <p:nvPr/>
          </p:nvSpPr>
          <p:spPr>
            <a:xfrm rot="480000">
              <a:off x="1405026" y="2750531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9" name="文本框 158">
              <a:extLst>
                <a:ext uri="{FF2B5EF4-FFF2-40B4-BE49-F238E27FC236}">
                  <a16:creationId xmlns:a16="http://schemas.microsoft.com/office/drawing/2014/main" id="{9E9B3048-1E23-4E2A-9840-5982F27E5B0F}"/>
                </a:ext>
              </a:extLst>
            </p:cNvPr>
            <p:cNvSpPr txBox="1"/>
            <p:nvPr/>
          </p:nvSpPr>
          <p:spPr>
            <a:xfrm rot="480000">
              <a:off x="3027382" y="2978538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60" name="文本框 159">
              <a:extLst>
                <a:ext uri="{FF2B5EF4-FFF2-40B4-BE49-F238E27FC236}">
                  <a16:creationId xmlns:a16="http://schemas.microsoft.com/office/drawing/2014/main" id="{E51019EA-25E4-4FE6-B189-D3FBFEE5D36E}"/>
                </a:ext>
              </a:extLst>
            </p:cNvPr>
            <p:cNvSpPr txBox="1"/>
            <p:nvPr/>
          </p:nvSpPr>
          <p:spPr>
            <a:xfrm rot="480000">
              <a:off x="4649738" y="3206545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61" name="文本框 160">
              <a:extLst>
                <a:ext uri="{FF2B5EF4-FFF2-40B4-BE49-F238E27FC236}">
                  <a16:creationId xmlns:a16="http://schemas.microsoft.com/office/drawing/2014/main" id="{AA0B5502-392D-4311-9C0D-9744C0FB709D}"/>
                </a:ext>
              </a:extLst>
            </p:cNvPr>
            <p:cNvSpPr txBox="1"/>
            <p:nvPr/>
          </p:nvSpPr>
          <p:spPr>
            <a:xfrm rot="480000">
              <a:off x="6272094" y="3434553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62" name="文本框 161">
              <a:extLst>
                <a:ext uri="{FF2B5EF4-FFF2-40B4-BE49-F238E27FC236}">
                  <a16:creationId xmlns:a16="http://schemas.microsoft.com/office/drawing/2014/main" id="{9A5B1EEB-DC0B-448D-ABB2-F89088AA2127}"/>
                </a:ext>
              </a:extLst>
            </p:cNvPr>
            <p:cNvSpPr txBox="1"/>
            <p:nvPr/>
          </p:nvSpPr>
          <p:spPr>
            <a:xfrm rot="480000">
              <a:off x="7894450" y="3662560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63" name="文本框 162">
              <a:extLst>
                <a:ext uri="{FF2B5EF4-FFF2-40B4-BE49-F238E27FC236}">
                  <a16:creationId xmlns:a16="http://schemas.microsoft.com/office/drawing/2014/main" id="{59182A55-C909-4A0A-8B4B-CFB2051F2B0D}"/>
                </a:ext>
              </a:extLst>
            </p:cNvPr>
            <p:cNvSpPr txBox="1"/>
            <p:nvPr/>
          </p:nvSpPr>
          <p:spPr>
            <a:xfrm rot="480000">
              <a:off x="9516808" y="3890568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64" name="文本框 163">
              <a:extLst>
                <a:ext uri="{FF2B5EF4-FFF2-40B4-BE49-F238E27FC236}">
                  <a16:creationId xmlns:a16="http://schemas.microsoft.com/office/drawing/2014/main" id="{DDBDA7EA-037B-49C9-84D8-0852C4D236D9}"/>
                </a:ext>
              </a:extLst>
            </p:cNvPr>
            <p:cNvSpPr txBox="1"/>
            <p:nvPr/>
          </p:nvSpPr>
          <p:spPr>
            <a:xfrm rot="480000">
              <a:off x="11139163" y="4118575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sp>
        <p:nvSpPr>
          <p:cNvPr id="145" name="矩形 144">
            <a:extLst>
              <a:ext uri="{FF2B5EF4-FFF2-40B4-BE49-F238E27FC236}">
                <a16:creationId xmlns:a16="http://schemas.microsoft.com/office/drawing/2014/main" id="{073A8DC3-4589-4842-AE1D-49DF0E3D1F22}"/>
              </a:ext>
            </a:extLst>
          </p:cNvPr>
          <p:cNvSpPr/>
          <p:nvPr/>
        </p:nvSpPr>
        <p:spPr>
          <a:xfrm rot="480000" flipH="1">
            <a:off x="-655091" y="3553039"/>
            <a:ext cx="13912770" cy="416624"/>
          </a:xfrm>
          <a:prstGeom prst="rect">
            <a:avLst/>
          </a:prstGeom>
          <a:gradFill flip="none" rotWithShape="1">
            <a:gsLst>
              <a:gs pos="1000">
                <a:srgbClr val="AE37FF"/>
              </a:gs>
              <a:gs pos="20000">
                <a:srgbClr val="4DA9FD"/>
              </a:gs>
              <a:gs pos="40000">
                <a:srgbClr val="1F4AFF"/>
              </a:gs>
              <a:gs pos="62000">
                <a:srgbClr val="1BE318"/>
              </a:gs>
              <a:gs pos="100000">
                <a:srgbClr val="FF4A01">
                  <a:lumMod val="89000"/>
                  <a:lumOff val="11000"/>
                </a:srgbClr>
              </a:gs>
              <a:gs pos="80000">
                <a:srgbClr val="FFC000"/>
              </a:gs>
            </a:gsLst>
            <a:lin ang="3600000" scaled="0"/>
            <a:tileRect/>
          </a:gradFill>
          <a:ln w="6350" cmpd="dbl">
            <a:solidFill>
              <a:schemeClr val="bg1"/>
            </a:solidFill>
          </a:ln>
          <a:effectLst>
            <a:outerShdw blurRad="406400" sx="106000" sy="106000" algn="ctr" rotWithShape="0">
              <a:srgbClr val="1BE31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CD3A9C5-BDC4-4846-A6A3-6FE40007946F}"/>
              </a:ext>
            </a:extLst>
          </p:cNvPr>
          <p:cNvGrpSpPr/>
          <p:nvPr/>
        </p:nvGrpSpPr>
        <p:grpSpPr>
          <a:xfrm>
            <a:off x="-217331" y="2795101"/>
            <a:ext cx="13032245" cy="1934606"/>
            <a:chOff x="-217331" y="2522523"/>
            <a:chExt cx="13032245" cy="1934606"/>
          </a:xfrm>
        </p:grpSpPr>
        <p:sp>
          <p:nvSpPr>
            <p:cNvPr id="147" name="文本框 146">
              <a:extLst>
                <a:ext uri="{FF2B5EF4-FFF2-40B4-BE49-F238E27FC236}">
                  <a16:creationId xmlns:a16="http://schemas.microsoft.com/office/drawing/2014/main" id="{A8EF21D7-2A73-49EC-9C4F-08E5B32B2713}"/>
                </a:ext>
              </a:extLst>
            </p:cNvPr>
            <p:cNvSpPr txBox="1"/>
            <p:nvPr/>
          </p:nvSpPr>
          <p:spPr>
            <a:xfrm rot="480000">
              <a:off x="-217331" y="2522523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8" name="文本框 147">
              <a:extLst>
                <a:ext uri="{FF2B5EF4-FFF2-40B4-BE49-F238E27FC236}">
                  <a16:creationId xmlns:a16="http://schemas.microsoft.com/office/drawing/2014/main" id="{D9B20907-36A8-4C9B-A78A-6FD4917D50BB}"/>
                </a:ext>
              </a:extLst>
            </p:cNvPr>
            <p:cNvSpPr txBox="1"/>
            <p:nvPr/>
          </p:nvSpPr>
          <p:spPr>
            <a:xfrm rot="480000">
              <a:off x="1405026" y="2750531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9" name="文本框 148">
              <a:extLst>
                <a:ext uri="{FF2B5EF4-FFF2-40B4-BE49-F238E27FC236}">
                  <a16:creationId xmlns:a16="http://schemas.microsoft.com/office/drawing/2014/main" id="{0E0B8ED5-B806-479C-ADE2-4B6B5FA71A3A}"/>
                </a:ext>
              </a:extLst>
            </p:cNvPr>
            <p:cNvSpPr txBox="1"/>
            <p:nvPr/>
          </p:nvSpPr>
          <p:spPr>
            <a:xfrm rot="480000">
              <a:off x="3027382" y="2978538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0" name="文本框 149">
              <a:extLst>
                <a:ext uri="{FF2B5EF4-FFF2-40B4-BE49-F238E27FC236}">
                  <a16:creationId xmlns:a16="http://schemas.microsoft.com/office/drawing/2014/main" id="{9B97B533-4240-4BED-B525-637F6CCF84B4}"/>
                </a:ext>
              </a:extLst>
            </p:cNvPr>
            <p:cNvSpPr txBox="1"/>
            <p:nvPr/>
          </p:nvSpPr>
          <p:spPr>
            <a:xfrm rot="480000">
              <a:off x="4649738" y="3206545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1" name="文本框 150">
              <a:extLst>
                <a:ext uri="{FF2B5EF4-FFF2-40B4-BE49-F238E27FC236}">
                  <a16:creationId xmlns:a16="http://schemas.microsoft.com/office/drawing/2014/main" id="{D633F076-9C2D-473A-BCC2-2AC389876D27}"/>
                </a:ext>
              </a:extLst>
            </p:cNvPr>
            <p:cNvSpPr txBox="1"/>
            <p:nvPr/>
          </p:nvSpPr>
          <p:spPr>
            <a:xfrm rot="480000">
              <a:off x="6272094" y="3434553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2" name="文本框 151">
              <a:extLst>
                <a:ext uri="{FF2B5EF4-FFF2-40B4-BE49-F238E27FC236}">
                  <a16:creationId xmlns:a16="http://schemas.microsoft.com/office/drawing/2014/main" id="{3D12DFB4-1104-4780-AD37-CF6983E21CEC}"/>
                </a:ext>
              </a:extLst>
            </p:cNvPr>
            <p:cNvSpPr txBox="1"/>
            <p:nvPr/>
          </p:nvSpPr>
          <p:spPr>
            <a:xfrm rot="480000">
              <a:off x="7894450" y="3662560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3" name="文本框 152">
              <a:extLst>
                <a:ext uri="{FF2B5EF4-FFF2-40B4-BE49-F238E27FC236}">
                  <a16:creationId xmlns:a16="http://schemas.microsoft.com/office/drawing/2014/main" id="{7C1CCB03-9811-4840-982C-DD92988F8676}"/>
                </a:ext>
              </a:extLst>
            </p:cNvPr>
            <p:cNvSpPr txBox="1"/>
            <p:nvPr/>
          </p:nvSpPr>
          <p:spPr>
            <a:xfrm rot="480000">
              <a:off x="9516808" y="3890568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4" name="文本框 153">
              <a:extLst>
                <a:ext uri="{FF2B5EF4-FFF2-40B4-BE49-F238E27FC236}">
                  <a16:creationId xmlns:a16="http://schemas.microsoft.com/office/drawing/2014/main" id="{82BC3978-D115-44DA-AF3D-0B7AA9AFD34E}"/>
                </a:ext>
              </a:extLst>
            </p:cNvPr>
            <p:cNvSpPr txBox="1"/>
            <p:nvPr/>
          </p:nvSpPr>
          <p:spPr>
            <a:xfrm rot="480000">
              <a:off x="11139163" y="4118575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78404B7-C898-41E6-8796-2F3C0810CF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  <a:effectLst>
            <a:outerShdw blurRad="2159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CE2C79-9804-4B16-8867-A801A586B153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64CF658-3D88-40FE-95F9-00C313F5E211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BC694E6-8A7C-45AB-B8D0-48C4895F2AC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F6D954B-303D-404A-92A9-8B22BAEB5A09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78A6A0F-3568-48EC-BAAC-4F4FA2ECE47F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C4467D5-0532-4FDF-8A62-FEACBC43F2BC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2051659-1ABC-4E1A-9D61-E24196C113F4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4BEC21E-473A-49B2-ADC0-DA1278269286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235C0B-37FB-46F7-8BE4-BA1474DFBD29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3391D51-D074-47F0-B981-554D5A19B164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CE1BE4C-B7D5-4EC7-90FF-2FF3FB994D30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00862AE-F516-4501-82F9-2FF64D906357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5C3A740-2706-4CCE-8F76-F1124FC2334F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8B01ABF-9152-4FEC-9D16-42DF6B3B017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63C886B-4F35-48B5-80F3-ADF4590A3AA5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AD3FCCA-1C75-4F0D-ABFB-BBE9D70D4A29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BE2169C-0EC4-47BD-AD2C-536A457056E7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6606C63-C485-4D5A-8A3A-C6DE5F6A59F4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7BF7C6F-97EF-4AD2-ABA9-923937C50C0C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5509669-E303-489C-835B-5C03C03856D4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00EE26A-3AB8-4624-B31B-670A2EF48D83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6C9BCA5-5AF6-4671-9AC3-8A21D4FFBBE4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80503CB-DF88-42F5-905E-42C2901E2FA8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B389F83-5969-41D4-9AF8-5CCD0EC552C2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5AB1A148-431F-485C-865F-554596CEFB5C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171B93F-44DC-4FC2-943E-D16E49966B0D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1A26F1B-1B5D-48E6-9080-DB2CD669ECD1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533591-3204-4223-B39E-50C0E326AF90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2D2DC03-6FF6-4C28-990C-1B85C9C6F1E6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0D82ED99-3BB4-4B90-ACC1-83ED54872FDC}"/>
              </a:ext>
            </a:extLst>
          </p:cNvPr>
          <p:cNvSpPr txBox="1"/>
          <p:nvPr/>
        </p:nvSpPr>
        <p:spPr>
          <a:xfrm>
            <a:off x="1079945" y="60521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47" name="星形: 十角 46">
            <a:extLst>
              <a:ext uri="{FF2B5EF4-FFF2-40B4-BE49-F238E27FC236}">
                <a16:creationId xmlns:a16="http://schemas.microsoft.com/office/drawing/2014/main" id="{16A14958-F53B-4886-8FD2-E5FFB996E446}"/>
              </a:ext>
            </a:extLst>
          </p:cNvPr>
          <p:cNvSpPr/>
          <p:nvPr/>
        </p:nvSpPr>
        <p:spPr>
          <a:xfrm>
            <a:off x="3982085" y="72517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C4E6A0-9A65-4196-94F3-9FBABF6178D5}"/>
              </a:ext>
            </a:extLst>
          </p:cNvPr>
          <p:cNvSpPr txBox="1"/>
          <p:nvPr/>
        </p:nvSpPr>
        <p:spPr>
          <a:xfrm>
            <a:off x="2752536" y="80227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85417524-DFD4-4275-89D4-4F5ACA4E2B21}"/>
              </a:ext>
            </a:extLst>
          </p:cNvPr>
          <p:cNvSpPr/>
          <p:nvPr/>
        </p:nvSpPr>
        <p:spPr>
          <a:xfrm rot="735177">
            <a:off x="956908" y="72745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1CF0A33-5E8B-4D84-BB60-483920BCB2B8}"/>
              </a:ext>
            </a:extLst>
          </p:cNvPr>
          <p:cNvCxnSpPr/>
          <p:nvPr/>
        </p:nvCxnSpPr>
        <p:spPr>
          <a:xfrm>
            <a:off x="2885250" y="802272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400AF704-5CD1-4CA5-A49E-F860702CE4D4}"/>
              </a:ext>
            </a:extLst>
          </p:cNvPr>
          <p:cNvSpPr/>
          <p:nvPr/>
        </p:nvSpPr>
        <p:spPr>
          <a:xfrm>
            <a:off x="660400" y="75818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794B8EA-6F6C-4108-B3C5-362098AB8044}"/>
              </a:ext>
            </a:extLst>
          </p:cNvPr>
          <p:cNvGrpSpPr/>
          <p:nvPr/>
        </p:nvGrpSpPr>
        <p:grpSpPr>
          <a:xfrm>
            <a:off x="982478" y="1773895"/>
            <a:ext cx="3097078" cy="4114112"/>
            <a:chOff x="762000" y="1643531"/>
            <a:chExt cx="3220087" cy="411411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3F665857-0352-48A2-878F-0BC68F8D266F}"/>
                </a:ext>
              </a:extLst>
            </p:cNvPr>
            <p:cNvGrpSpPr/>
            <p:nvPr/>
          </p:nvGrpSpPr>
          <p:grpSpPr>
            <a:xfrm>
              <a:off x="775876" y="2374497"/>
              <a:ext cx="3192335" cy="3383146"/>
              <a:chOff x="798900" y="2098982"/>
              <a:chExt cx="10181049" cy="3751776"/>
            </a:xfrm>
          </p:grpSpPr>
          <p:sp>
            <p:nvSpPr>
              <p:cNvPr id="64" name="矩形: 圆角 63">
                <a:extLst>
                  <a:ext uri="{FF2B5EF4-FFF2-40B4-BE49-F238E27FC236}">
                    <a16:creationId xmlns:a16="http://schemas.microsoft.com/office/drawing/2014/main" id="{CB267654-A0B4-4C16-8A9F-4C50FB9E6270}"/>
                  </a:ext>
                </a:extLst>
              </p:cNvPr>
              <p:cNvSpPr/>
              <p:nvPr/>
            </p:nvSpPr>
            <p:spPr>
              <a:xfrm>
                <a:off x="798900" y="2098982"/>
                <a:ext cx="10181049" cy="3733872"/>
              </a:xfrm>
              <a:prstGeom prst="roundRect">
                <a:avLst>
                  <a:gd name="adj" fmla="val 4842"/>
                </a:avLst>
              </a:prstGeom>
              <a:solidFill>
                <a:schemeClr val="tx1"/>
              </a:solidFill>
              <a:ln w="12700">
                <a:gradFill flip="none" rotWithShape="1">
                  <a:gsLst>
                    <a:gs pos="1000">
                      <a:srgbClr val="AE37FF"/>
                    </a:gs>
                    <a:gs pos="20000">
                      <a:srgbClr val="4DA9FD"/>
                    </a:gs>
                    <a:gs pos="40000">
                      <a:srgbClr val="1F4AFF"/>
                    </a:gs>
                    <a:gs pos="62000">
                      <a:srgbClr val="1BE318"/>
                    </a:gs>
                    <a:gs pos="100000">
                      <a:srgbClr val="FF4A01">
                        <a:lumMod val="89000"/>
                        <a:lumOff val="11000"/>
                      </a:srgbClr>
                    </a:gs>
                    <a:gs pos="80000">
                      <a:srgbClr val="FFC000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838310"/>
                <a:endParaRPr lang="zh-CN" altLang="en-US" sz="3619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586CD7A2-B928-446C-B742-D59E42731352}"/>
                  </a:ext>
                </a:extLst>
              </p:cNvPr>
              <p:cNvSpPr/>
              <p:nvPr/>
            </p:nvSpPr>
            <p:spPr>
              <a:xfrm>
                <a:off x="798901" y="2115235"/>
                <a:ext cx="10181048" cy="3735523"/>
              </a:xfrm>
              <a:prstGeom prst="rect">
                <a:avLst/>
              </a:prstGeom>
              <a:blipFill dpi="0" rotWithShape="1">
                <a:blip r:embed="rId5">
                  <a:alphaModFix amt="46000"/>
                </a:blip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93C98469-5321-4B39-BB89-D59463A6B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6" t="28972" r="19148" b="34883"/>
            <a:stretch>
              <a:fillRect/>
            </a:stretch>
          </p:blipFill>
          <p:spPr>
            <a:xfrm>
              <a:off x="762000" y="1643531"/>
              <a:ext cx="3220087" cy="699902"/>
            </a:xfrm>
            <a:custGeom>
              <a:avLst/>
              <a:gdLst>
                <a:gd name="connsiteX0" fmla="*/ 1599978 w 3199955"/>
                <a:gd name="connsiteY0" fmla="*/ 390439 h 699902"/>
                <a:gd name="connsiteX1" fmla="*/ 1505045 w 3199955"/>
                <a:gd name="connsiteY1" fmla="*/ 485372 h 699902"/>
                <a:gd name="connsiteX2" fmla="*/ 1506648 w 3199955"/>
                <a:gd name="connsiteY2" fmla="*/ 493310 h 699902"/>
                <a:gd name="connsiteX3" fmla="*/ 1377693 w 3199955"/>
                <a:gd name="connsiteY3" fmla="*/ 493310 h 699902"/>
                <a:gd name="connsiteX4" fmla="*/ 1324069 w 3199955"/>
                <a:gd name="connsiteY4" fmla="*/ 546934 h 699902"/>
                <a:gd name="connsiteX5" fmla="*/ 1377693 w 3199955"/>
                <a:gd name="connsiteY5" fmla="*/ 600558 h 699902"/>
                <a:gd name="connsiteX6" fmla="*/ 1822261 w 3199955"/>
                <a:gd name="connsiteY6" fmla="*/ 600558 h 699902"/>
                <a:gd name="connsiteX7" fmla="*/ 1875885 w 3199955"/>
                <a:gd name="connsiteY7" fmla="*/ 546934 h 699902"/>
                <a:gd name="connsiteX8" fmla="*/ 1822261 w 3199955"/>
                <a:gd name="connsiteY8" fmla="*/ 493310 h 699902"/>
                <a:gd name="connsiteX9" fmla="*/ 1693309 w 3199955"/>
                <a:gd name="connsiteY9" fmla="*/ 493310 h 699902"/>
                <a:gd name="connsiteX10" fmla="*/ 1694911 w 3199955"/>
                <a:gd name="connsiteY10" fmla="*/ 485372 h 699902"/>
                <a:gd name="connsiteX11" fmla="*/ 1599978 w 3199955"/>
                <a:gd name="connsiteY11" fmla="*/ 390439 h 699902"/>
                <a:gd name="connsiteX12" fmla="*/ 211328 w 3199955"/>
                <a:gd name="connsiteY12" fmla="*/ 0 h 699902"/>
                <a:gd name="connsiteX13" fmla="*/ 2988627 w 3199955"/>
                <a:gd name="connsiteY13" fmla="*/ 0 h 699902"/>
                <a:gd name="connsiteX14" fmla="*/ 3199955 w 3199955"/>
                <a:gd name="connsiteY14" fmla="*/ 211328 h 699902"/>
                <a:gd name="connsiteX15" fmla="*/ 3199955 w 3199955"/>
                <a:gd name="connsiteY15" fmla="*/ 699902 h 699902"/>
                <a:gd name="connsiteX16" fmla="*/ 0 w 3199955"/>
                <a:gd name="connsiteY16" fmla="*/ 699902 h 699902"/>
                <a:gd name="connsiteX17" fmla="*/ 0 w 3199955"/>
                <a:gd name="connsiteY17" fmla="*/ 211328 h 699902"/>
                <a:gd name="connsiteX18" fmla="*/ 211328 w 3199955"/>
                <a:gd name="connsiteY18" fmla="*/ 0 h 699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99955" h="699902">
                  <a:moveTo>
                    <a:pt x="1599978" y="390439"/>
                  </a:moveTo>
                  <a:cubicBezTo>
                    <a:pt x="1547548" y="390439"/>
                    <a:pt x="1505045" y="432942"/>
                    <a:pt x="1505045" y="485372"/>
                  </a:cubicBezTo>
                  <a:lnTo>
                    <a:pt x="1506648" y="493310"/>
                  </a:lnTo>
                  <a:lnTo>
                    <a:pt x="1377693" y="493310"/>
                  </a:lnTo>
                  <a:cubicBezTo>
                    <a:pt x="1348077" y="493310"/>
                    <a:pt x="1324069" y="517318"/>
                    <a:pt x="1324069" y="546934"/>
                  </a:cubicBezTo>
                  <a:cubicBezTo>
                    <a:pt x="1324069" y="576550"/>
                    <a:pt x="1348077" y="600558"/>
                    <a:pt x="1377693" y="600558"/>
                  </a:cubicBezTo>
                  <a:lnTo>
                    <a:pt x="1822261" y="600558"/>
                  </a:lnTo>
                  <a:cubicBezTo>
                    <a:pt x="1851877" y="600558"/>
                    <a:pt x="1875885" y="576550"/>
                    <a:pt x="1875885" y="546934"/>
                  </a:cubicBezTo>
                  <a:cubicBezTo>
                    <a:pt x="1875885" y="517318"/>
                    <a:pt x="1851877" y="493310"/>
                    <a:pt x="1822261" y="493310"/>
                  </a:cubicBezTo>
                  <a:lnTo>
                    <a:pt x="1693309" y="493310"/>
                  </a:lnTo>
                  <a:lnTo>
                    <a:pt x="1694911" y="485372"/>
                  </a:lnTo>
                  <a:cubicBezTo>
                    <a:pt x="1694911" y="432942"/>
                    <a:pt x="1652408" y="390439"/>
                    <a:pt x="1599978" y="390439"/>
                  </a:cubicBezTo>
                  <a:close/>
                  <a:moveTo>
                    <a:pt x="211328" y="0"/>
                  </a:moveTo>
                  <a:lnTo>
                    <a:pt x="2988627" y="0"/>
                  </a:lnTo>
                  <a:cubicBezTo>
                    <a:pt x="3105340" y="0"/>
                    <a:pt x="3199955" y="94615"/>
                    <a:pt x="3199955" y="211328"/>
                  </a:cubicBezTo>
                  <a:lnTo>
                    <a:pt x="3199955" y="699902"/>
                  </a:lnTo>
                  <a:lnTo>
                    <a:pt x="0" y="699902"/>
                  </a:lnTo>
                  <a:lnTo>
                    <a:pt x="0" y="211328"/>
                  </a:lnTo>
                  <a:cubicBezTo>
                    <a:pt x="0" y="94615"/>
                    <a:pt x="94615" y="0"/>
                    <a:pt x="211328" y="0"/>
                  </a:cubicBezTo>
                  <a:close/>
                </a:path>
              </a:pathLst>
            </a:cu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98FBEAB1-64E1-48CF-A398-40826A231890}"/>
                </a:ext>
              </a:extLst>
            </p:cNvPr>
            <p:cNvSpPr/>
            <p:nvPr/>
          </p:nvSpPr>
          <p:spPr>
            <a:xfrm>
              <a:off x="762000" y="2343433"/>
              <a:ext cx="322008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B3B2A816-80DA-4BCF-B305-A8A6F5A66620}"/>
              </a:ext>
            </a:extLst>
          </p:cNvPr>
          <p:cNvGrpSpPr/>
          <p:nvPr/>
        </p:nvGrpSpPr>
        <p:grpSpPr>
          <a:xfrm>
            <a:off x="4547461" y="1773895"/>
            <a:ext cx="3097078" cy="4114112"/>
            <a:chOff x="762000" y="1643531"/>
            <a:chExt cx="3220087" cy="4114112"/>
          </a:xfrm>
        </p:grpSpPr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3D17EEC1-0EA1-4C5E-8727-4C024572CE44}"/>
                </a:ext>
              </a:extLst>
            </p:cNvPr>
            <p:cNvGrpSpPr/>
            <p:nvPr/>
          </p:nvGrpSpPr>
          <p:grpSpPr>
            <a:xfrm>
              <a:off x="775876" y="2374497"/>
              <a:ext cx="3192335" cy="3383146"/>
              <a:chOff x="798900" y="2098982"/>
              <a:chExt cx="10181049" cy="3751776"/>
            </a:xfrm>
          </p:grpSpPr>
          <p:sp>
            <p:nvSpPr>
              <p:cNvPr id="71" name="矩形: 圆角 70">
                <a:extLst>
                  <a:ext uri="{FF2B5EF4-FFF2-40B4-BE49-F238E27FC236}">
                    <a16:creationId xmlns:a16="http://schemas.microsoft.com/office/drawing/2014/main" id="{2E3EE039-88A9-46BE-B141-8BAA73BE6DC7}"/>
                  </a:ext>
                </a:extLst>
              </p:cNvPr>
              <p:cNvSpPr/>
              <p:nvPr/>
            </p:nvSpPr>
            <p:spPr>
              <a:xfrm>
                <a:off x="798900" y="2098982"/>
                <a:ext cx="10181049" cy="3733872"/>
              </a:xfrm>
              <a:prstGeom prst="roundRect">
                <a:avLst>
                  <a:gd name="adj" fmla="val 4842"/>
                </a:avLst>
              </a:prstGeom>
              <a:solidFill>
                <a:schemeClr val="tx1"/>
              </a:solidFill>
              <a:ln w="12700">
                <a:gradFill flip="none" rotWithShape="1">
                  <a:gsLst>
                    <a:gs pos="1000">
                      <a:srgbClr val="AE37FF"/>
                    </a:gs>
                    <a:gs pos="20000">
                      <a:srgbClr val="4DA9FD"/>
                    </a:gs>
                    <a:gs pos="40000">
                      <a:srgbClr val="1F4AFF"/>
                    </a:gs>
                    <a:gs pos="62000">
                      <a:srgbClr val="1BE318"/>
                    </a:gs>
                    <a:gs pos="100000">
                      <a:srgbClr val="FF4A01">
                        <a:lumMod val="89000"/>
                        <a:lumOff val="11000"/>
                      </a:srgbClr>
                    </a:gs>
                    <a:gs pos="80000">
                      <a:srgbClr val="FFC000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838310"/>
                <a:endParaRPr lang="zh-CN" altLang="en-US" sz="3619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11DF097C-7B40-4C7A-8A0E-E55C4D12B4D4}"/>
                  </a:ext>
                </a:extLst>
              </p:cNvPr>
              <p:cNvSpPr/>
              <p:nvPr/>
            </p:nvSpPr>
            <p:spPr>
              <a:xfrm>
                <a:off x="798901" y="2115235"/>
                <a:ext cx="10181048" cy="3735523"/>
              </a:xfrm>
              <a:prstGeom prst="rect">
                <a:avLst/>
              </a:prstGeom>
              <a:blipFill dpi="0" rotWithShape="1">
                <a:blip r:embed="rId5">
                  <a:alphaModFix amt="46000"/>
                </a:blip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5B190DB9-2032-4F07-B758-2EDD2B531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6" t="28972" r="19148" b="34883"/>
            <a:stretch>
              <a:fillRect/>
            </a:stretch>
          </p:blipFill>
          <p:spPr>
            <a:xfrm>
              <a:off x="762000" y="1643531"/>
              <a:ext cx="3220087" cy="699902"/>
            </a:xfrm>
            <a:custGeom>
              <a:avLst/>
              <a:gdLst>
                <a:gd name="connsiteX0" fmla="*/ 1599978 w 3199955"/>
                <a:gd name="connsiteY0" fmla="*/ 390439 h 699902"/>
                <a:gd name="connsiteX1" fmla="*/ 1505045 w 3199955"/>
                <a:gd name="connsiteY1" fmla="*/ 485372 h 699902"/>
                <a:gd name="connsiteX2" fmla="*/ 1506648 w 3199955"/>
                <a:gd name="connsiteY2" fmla="*/ 493310 h 699902"/>
                <a:gd name="connsiteX3" fmla="*/ 1377693 w 3199955"/>
                <a:gd name="connsiteY3" fmla="*/ 493310 h 699902"/>
                <a:gd name="connsiteX4" fmla="*/ 1324069 w 3199955"/>
                <a:gd name="connsiteY4" fmla="*/ 546934 h 699902"/>
                <a:gd name="connsiteX5" fmla="*/ 1377693 w 3199955"/>
                <a:gd name="connsiteY5" fmla="*/ 600558 h 699902"/>
                <a:gd name="connsiteX6" fmla="*/ 1822261 w 3199955"/>
                <a:gd name="connsiteY6" fmla="*/ 600558 h 699902"/>
                <a:gd name="connsiteX7" fmla="*/ 1875885 w 3199955"/>
                <a:gd name="connsiteY7" fmla="*/ 546934 h 699902"/>
                <a:gd name="connsiteX8" fmla="*/ 1822261 w 3199955"/>
                <a:gd name="connsiteY8" fmla="*/ 493310 h 699902"/>
                <a:gd name="connsiteX9" fmla="*/ 1693309 w 3199955"/>
                <a:gd name="connsiteY9" fmla="*/ 493310 h 699902"/>
                <a:gd name="connsiteX10" fmla="*/ 1694911 w 3199955"/>
                <a:gd name="connsiteY10" fmla="*/ 485372 h 699902"/>
                <a:gd name="connsiteX11" fmla="*/ 1599978 w 3199955"/>
                <a:gd name="connsiteY11" fmla="*/ 390439 h 699902"/>
                <a:gd name="connsiteX12" fmla="*/ 211328 w 3199955"/>
                <a:gd name="connsiteY12" fmla="*/ 0 h 699902"/>
                <a:gd name="connsiteX13" fmla="*/ 2988627 w 3199955"/>
                <a:gd name="connsiteY13" fmla="*/ 0 h 699902"/>
                <a:gd name="connsiteX14" fmla="*/ 3199955 w 3199955"/>
                <a:gd name="connsiteY14" fmla="*/ 211328 h 699902"/>
                <a:gd name="connsiteX15" fmla="*/ 3199955 w 3199955"/>
                <a:gd name="connsiteY15" fmla="*/ 699902 h 699902"/>
                <a:gd name="connsiteX16" fmla="*/ 0 w 3199955"/>
                <a:gd name="connsiteY16" fmla="*/ 699902 h 699902"/>
                <a:gd name="connsiteX17" fmla="*/ 0 w 3199955"/>
                <a:gd name="connsiteY17" fmla="*/ 211328 h 699902"/>
                <a:gd name="connsiteX18" fmla="*/ 211328 w 3199955"/>
                <a:gd name="connsiteY18" fmla="*/ 0 h 699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99955" h="699902">
                  <a:moveTo>
                    <a:pt x="1599978" y="390439"/>
                  </a:moveTo>
                  <a:cubicBezTo>
                    <a:pt x="1547548" y="390439"/>
                    <a:pt x="1505045" y="432942"/>
                    <a:pt x="1505045" y="485372"/>
                  </a:cubicBezTo>
                  <a:lnTo>
                    <a:pt x="1506648" y="493310"/>
                  </a:lnTo>
                  <a:lnTo>
                    <a:pt x="1377693" y="493310"/>
                  </a:lnTo>
                  <a:cubicBezTo>
                    <a:pt x="1348077" y="493310"/>
                    <a:pt x="1324069" y="517318"/>
                    <a:pt x="1324069" y="546934"/>
                  </a:cubicBezTo>
                  <a:cubicBezTo>
                    <a:pt x="1324069" y="576550"/>
                    <a:pt x="1348077" y="600558"/>
                    <a:pt x="1377693" y="600558"/>
                  </a:cubicBezTo>
                  <a:lnTo>
                    <a:pt x="1822261" y="600558"/>
                  </a:lnTo>
                  <a:cubicBezTo>
                    <a:pt x="1851877" y="600558"/>
                    <a:pt x="1875885" y="576550"/>
                    <a:pt x="1875885" y="546934"/>
                  </a:cubicBezTo>
                  <a:cubicBezTo>
                    <a:pt x="1875885" y="517318"/>
                    <a:pt x="1851877" y="493310"/>
                    <a:pt x="1822261" y="493310"/>
                  </a:cubicBezTo>
                  <a:lnTo>
                    <a:pt x="1693309" y="493310"/>
                  </a:lnTo>
                  <a:lnTo>
                    <a:pt x="1694911" y="485372"/>
                  </a:lnTo>
                  <a:cubicBezTo>
                    <a:pt x="1694911" y="432942"/>
                    <a:pt x="1652408" y="390439"/>
                    <a:pt x="1599978" y="390439"/>
                  </a:cubicBezTo>
                  <a:close/>
                  <a:moveTo>
                    <a:pt x="211328" y="0"/>
                  </a:moveTo>
                  <a:lnTo>
                    <a:pt x="2988627" y="0"/>
                  </a:lnTo>
                  <a:cubicBezTo>
                    <a:pt x="3105340" y="0"/>
                    <a:pt x="3199955" y="94615"/>
                    <a:pt x="3199955" y="211328"/>
                  </a:cubicBezTo>
                  <a:lnTo>
                    <a:pt x="3199955" y="699902"/>
                  </a:lnTo>
                  <a:lnTo>
                    <a:pt x="0" y="699902"/>
                  </a:lnTo>
                  <a:lnTo>
                    <a:pt x="0" y="211328"/>
                  </a:lnTo>
                  <a:cubicBezTo>
                    <a:pt x="0" y="94615"/>
                    <a:pt x="94615" y="0"/>
                    <a:pt x="211328" y="0"/>
                  </a:cubicBezTo>
                  <a:close/>
                </a:path>
              </a:pathLst>
            </a:custGeom>
          </p:spPr>
        </p:pic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68FD0C8B-93F3-47B0-9D94-A15DA7C14170}"/>
                </a:ext>
              </a:extLst>
            </p:cNvPr>
            <p:cNvSpPr/>
            <p:nvPr/>
          </p:nvSpPr>
          <p:spPr>
            <a:xfrm>
              <a:off x="762000" y="2343433"/>
              <a:ext cx="322008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3200417B-195E-4477-8864-7327146FC77D}"/>
              </a:ext>
            </a:extLst>
          </p:cNvPr>
          <p:cNvGrpSpPr/>
          <p:nvPr/>
        </p:nvGrpSpPr>
        <p:grpSpPr>
          <a:xfrm>
            <a:off x="8112444" y="1773895"/>
            <a:ext cx="3097078" cy="4114112"/>
            <a:chOff x="762000" y="1643531"/>
            <a:chExt cx="3220087" cy="4114112"/>
          </a:xfrm>
        </p:grpSpPr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FDF2178B-7C62-4EE8-821B-F5AECFD0238F}"/>
                </a:ext>
              </a:extLst>
            </p:cNvPr>
            <p:cNvGrpSpPr/>
            <p:nvPr/>
          </p:nvGrpSpPr>
          <p:grpSpPr>
            <a:xfrm>
              <a:off x="775876" y="2374497"/>
              <a:ext cx="3192335" cy="3383146"/>
              <a:chOff x="798900" y="2098982"/>
              <a:chExt cx="10181049" cy="3751776"/>
            </a:xfrm>
          </p:grpSpPr>
          <p:sp>
            <p:nvSpPr>
              <p:cNvPr id="77" name="矩形: 圆角 76">
                <a:extLst>
                  <a:ext uri="{FF2B5EF4-FFF2-40B4-BE49-F238E27FC236}">
                    <a16:creationId xmlns:a16="http://schemas.microsoft.com/office/drawing/2014/main" id="{13EFBC56-1374-466E-8823-552302662B2B}"/>
                  </a:ext>
                </a:extLst>
              </p:cNvPr>
              <p:cNvSpPr/>
              <p:nvPr/>
            </p:nvSpPr>
            <p:spPr>
              <a:xfrm>
                <a:off x="798900" y="2098982"/>
                <a:ext cx="10181049" cy="3733872"/>
              </a:xfrm>
              <a:prstGeom prst="roundRect">
                <a:avLst>
                  <a:gd name="adj" fmla="val 4842"/>
                </a:avLst>
              </a:prstGeom>
              <a:solidFill>
                <a:schemeClr val="tx1"/>
              </a:solidFill>
              <a:ln w="12700">
                <a:gradFill flip="none" rotWithShape="1">
                  <a:gsLst>
                    <a:gs pos="1000">
                      <a:srgbClr val="AE37FF"/>
                    </a:gs>
                    <a:gs pos="20000">
                      <a:srgbClr val="4DA9FD"/>
                    </a:gs>
                    <a:gs pos="40000">
                      <a:srgbClr val="1F4AFF"/>
                    </a:gs>
                    <a:gs pos="62000">
                      <a:srgbClr val="1BE318"/>
                    </a:gs>
                    <a:gs pos="100000">
                      <a:srgbClr val="FF4A01">
                        <a:lumMod val="89000"/>
                        <a:lumOff val="11000"/>
                      </a:srgbClr>
                    </a:gs>
                    <a:gs pos="80000">
                      <a:srgbClr val="FFC000"/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838310"/>
                <a:endParaRPr lang="zh-CN" altLang="en-US" sz="3619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AFF45269-601A-4C7D-8E05-B5CA7D7147A7}"/>
                  </a:ext>
                </a:extLst>
              </p:cNvPr>
              <p:cNvSpPr/>
              <p:nvPr/>
            </p:nvSpPr>
            <p:spPr>
              <a:xfrm>
                <a:off x="798901" y="2115235"/>
                <a:ext cx="10181048" cy="3735523"/>
              </a:xfrm>
              <a:prstGeom prst="rect">
                <a:avLst/>
              </a:prstGeom>
              <a:blipFill dpi="0" rotWithShape="1">
                <a:blip r:embed="rId5">
                  <a:alphaModFix amt="46000"/>
                </a:blip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168CC797-B1E4-4FA2-904A-2735564A0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6" t="28972" r="19148" b="34883"/>
            <a:stretch>
              <a:fillRect/>
            </a:stretch>
          </p:blipFill>
          <p:spPr>
            <a:xfrm>
              <a:off x="762000" y="1643531"/>
              <a:ext cx="3220087" cy="699902"/>
            </a:xfrm>
            <a:custGeom>
              <a:avLst/>
              <a:gdLst>
                <a:gd name="connsiteX0" fmla="*/ 1599978 w 3199955"/>
                <a:gd name="connsiteY0" fmla="*/ 390439 h 699902"/>
                <a:gd name="connsiteX1" fmla="*/ 1505045 w 3199955"/>
                <a:gd name="connsiteY1" fmla="*/ 485372 h 699902"/>
                <a:gd name="connsiteX2" fmla="*/ 1506648 w 3199955"/>
                <a:gd name="connsiteY2" fmla="*/ 493310 h 699902"/>
                <a:gd name="connsiteX3" fmla="*/ 1377693 w 3199955"/>
                <a:gd name="connsiteY3" fmla="*/ 493310 h 699902"/>
                <a:gd name="connsiteX4" fmla="*/ 1324069 w 3199955"/>
                <a:gd name="connsiteY4" fmla="*/ 546934 h 699902"/>
                <a:gd name="connsiteX5" fmla="*/ 1377693 w 3199955"/>
                <a:gd name="connsiteY5" fmla="*/ 600558 h 699902"/>
                <a:gd name="connsiteX6" fmla="*/ 1822261 w 3199955"/>
                <a:gd name="connsiteY6" fmla="*/ 600558 h 699902"/>
                <a:gd name="connsiteX7" fmla="*/ 1875885 w 3199955"/>
                <a:gd name="connsiteY7" fmla="*/ 546934 h 699902"/>
                <a:gd name="connsiteX8" fmla="*/ 1822261 w 3199955"/>
                <a:gd name="connsiteY8" fmla="*/ 493310 h 699902"/>
                <a:gd name="connsiteX9" fmla="*/ 1693309 w 3199955"/>
                <a:gd name="connsiteY9" fmla="*/ 493310 h 699902"/>
                <a:gd name="connsiteX10" fmla="*/ 1694911 w 3199955"/>
                <a:gd name="connsiteY10" fmla="*/ 485372 h 699902"/>
                <a:gd name="connsiteX11" fmla="*/ 1599978 w 3199955"/>
                <a:gd name="connsiteY11" fmla="*/ 390439 h 699902"/>
                <a:gd name="connsiteX12" fmla="*/ 211328 w 3199955"/>
                <a:gd name="connsiteY12" fmla="*/ 0 h 699902"/>
                <a:gd name="connsiteX13" fmla="*/ 2988627 w 3199955"/>
                <a:gd name="connsiteY13" fmla="*/ 0 h 699902"/>
                <a:gd name="connsiteX14" fmla="*/ 3199955 w 3199955"/>
                <a:gd name="connsiteY14" fmla="*/ 211328 h 699902"/>
                <a:gd name="connsiteX15" fmla="*/ 3199955 w 3199955"/>
                <a:gd name="connsiteY15" fmla="*/ 699902 h 699902"/>
                <a:gd name="connsiteX16" fmla="*/ 0 w 3199955"/>
                <a:gd name="connsiteY16" fmla="*/ 699902 h 699902"/>
                <a:gd name="connsiteX17" fmla="*/ 0 w 3199955"/>
                <a:gd name="connsiteY17" fmla="*/ 211328 h 699902"/>
                <a:gd name="connsiteX18" fmla="*/ 211328 w 3199955"/>
                <a:gd name="connsiteY18" fmla="*/ 0 h 699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99955" h="699902">
                  <a:moveTo>
                    <a:pt x="1599978" y="390439"/>
                  </a:moveTo>
                  <a:cubicBezTo>
                    <a:pt x="1547548" y="390439"/>
                    <a:pt x="1505045" y="432942"/>
                    <a:pt x="1505045" y="485372"/>
                  </a:cubicBezTo>
                  <a:lnTo>
                    <a:pt x="1506648" y="493310"/>
                  </a:lnTo>
                  <a:lnTo>
                    <a:pt x="1377693" y="493310"/>
                  </a:lnTo>
                  <a:cubicBezTo>
                    <a:pt x="1348077" y="493310"/>
                    <a:pt x="1324069" y="517318"/>
                    <a:pt x="1324069" y="546934"/>
                  </a:cubicBezTo>
                  <a:cubicBezTo>
                    <a:pt x="1324069" y="576550"/>
                    <a:pt x="1348077" y="600558"/>
                    <a:pt x="1377693" y="600558"/>
                  </a:cubicBezTo>
                  <a:lnTo>
                    <a:pt x="1822261" y="600558"/>
                  </a:lnTo>
                  <a:cubicBezTo>
                    <a:pt x="1851877" y="600558"/>
                    <a:pt x="1875885" y="576550"/>
                    <a:pt x="1875885" y="546934"/>
                  </a:cubicBezTo>
                  <a:cubicBezTo>
                    <a:pt x="1875885" y="517318"/>
                    <a:pt x="1851877" y="493310"/>
                    <a:pt x="1822261" y="493310"/>
                  </a:cubicBezTo>
                  <a:lnTo>
                    <a:pt x="1693309" y="493310"/>
                  </a:lnTo>
                  <a:lnTo>
                    <a:pt x="1694911" y="485372"/>
                  </a:lnTo>
                  <a:cubicBezTo>
                    <a:pt x="1694911" y="432942"/>
                    <a:pt x="1652408" y="390439"/>
                    <a:pt x="1599978" y="390439"/>
                  </a:cubicBezTo>
                  <a:close/>
                  <a:moveTo>
                    <a:pt x="211328" y="0"/>
                  </a:moveTo>
                  <a:lnTo>
                    <a:pt x="2988627" y="0"/>
                  </a:lnTo>
                  <a:cubicBezTo>
                    <a:pt x="3105340" y="0"/>
                    <a:pt x="3199955" y="94615"/>
                    <a:pt x="3199955" y="211328"/>
                  </a:cubicBezTo>
                  <a:lnTo>
                    <a:pt x="3199955" y="699902"/>
                  </a:lnTo>
                  <a:lnTo>
                    <a:pt x="0" y="699902"/>
                  </a:lnTo>
                  <a:lnTo>
                    <a:pt x="0" y="211328"/>
                  </a:lnTo>
                  <a:cubicBezTo>
                    <a:pt x="0" y="94615"/>
                    <a:pt x="94615" y="0"/>
                    <a:pt x="211328" y="0"/>
                  </a:cubicBezTo>
                  <a:close/>
                </a:path>
              </a:pathLst>
            </a:custGeom>
          </p:spPr>
        </p:pic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A373457C-D4FD-4A27-84A1-31B9126B10D3}"/>
                </a:ext>
              </a:extLst>
            </p:cNvPr>
            <p:cNvSpPr/>
            <p:nvPr/>
          </p:nvSpPr>
          <p:spPr>
            <a:xfrm>
              <a:off x="762000" y="2343433"/>
              <a:ext cx="3220087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4" name="文本框 83">
            <a:extLst>
              <a:ext uri="{FF2B5EF4-FFF2-40B4-BE49-F238E27FC236}">
                <a16:creationId xmlns:a16="http://schemas.microsoft.com/office/drawing/2014/main" id="{ED3AD8B5-F65F-455B-B048-2D0BA21B5C82}"/>
              </a:ext>
            </a:extLst>
          </p:cNvPr>
          <p:cNvSpPr txBox="1"/>
          <p:nvPr/>
        </p:nvSpPr>
        <p:spPr>
          <a:xfrm>
            <a:off x="4560807" y="2486334"/>
            <a:ext cx="3052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n w="3175">
                  <a:solidFill>
                    <a:schemeClr val="tx1"/>
                  </a:solidFill>
                </a:ln>
                <a:noFill/>
                <a:latin typeface="优设标题黑" panose="00000500000000000000" pitchFamily="2" charset="-122"/>
                <a:ea typeface="优设标题黑" panose="00000500000000000000" pitchFamily="2" charset="-122"/>
              </a:rPr>
              <a:t>OFFICE 365 OFFICE 365 OFFICE</a:t>
            </a:r>
            <a:endParaRPr lang="zh-CN" altLang="en-US" sz="1200" dirty="0">
              <a:ln w="3175">
                <a:solidFill>
                  <a:schemeClr val="tx1"/>
                </a:solidFill>
              </a:ln>
              <a:noFill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1B1CEA57-1B17-4BAF-92EE-1A7B93881FF4}"/>
              </a:ext>
            </a:extLst>
          </p:cNvPr>
          <p:cNvSpPr txBox="1"/>
          <p:nvPr/>
        </p:nvSpPr>
        <p:spPr>
          <a:xfrm>
            <a:off x="8121345" y="2486334"/>
            <a:ext cx="3052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n w="3175">
                  <a:solidFill>
                    <a:schemeClr val="tx1"/>
                  </a:solidFill>
                </a:ln>
                <a:noFill/>
                <a:latin typeface="优设标题黑" panose="00000500000000000000" pitchFamily="2" charset="-122"/>
                <a:ea typeface="优设标题黑" panose="00000500000000000000" pitchFamily="2" charset="-122"/>
              </a:rPr>
              <a:t>OFFICE 365 OFFICE 365 OFFICE</a:t>
            </a:r>
            <a:endParaRPr lang="zh-CN" altLang="en-US" sz="1200" dirty="0">
              <a:ln w="3175">
                <a:solidFill>
                  <a:schemeClr val="tx1"/>
                </a:solidFill>
              </a:ln>
              <a:noFill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sp>
        <p:nvSpPr>
          <p:cNvPr id="86" name="星形: 十角 85">
            <a:extLst>
              <a:ext uri="{FF2B5EF4-FFF2-40B4-BE49-F238E27FC236}">
                <a16:creationId xmlns:a16="http://schemas.microsoft.com/office/drawing/2014/main" id="{A75F6377-9472-4197-AD67-14D363C71E20}"/>
              </a:ext>
            </a:extLst>
          </p:cNvPr>
          <p:cNvSpPr/>
          <p:nvPr/>
        </p:nvSpPr>
        <p:spPr>
          <a:xfrm rot="865196">
            <a:off x="3613292" y="1884212"/>
            <a:ext cx="200392" cy="200392"/>
          </a:xfrm>
          <a:prstGeom prst="star10">
            <a:avLst>
              <a:gd name="adj" fmla="val 25448"/>
              <a:gd name="hf" fmla="val 105146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4147D224-D85E-4193-9C47-6201535A1ABF}"/>
              </a:ext>
            </a:extLst>
          </p:cNvPr>
          <p:cNvSpPr txBox="1"/>
          <p:nvPr/>
        </p:nvSpPr>
        <p:spPr>
          <a:xfrm>
            <a:off x="1000269" y="2486334"/>
            <a:ext cx="3052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n w="3175">
                  <a:solidFill>
                    <a:schemeClr val="tx1"/>
                  </a:solidFill>
                </a:ln>
                <a:noFill/>
                <a:latin typeface="优设标题黑" panose="00000500000000000000" pitchFamily="2" charset="-122"/>
                <a:ea typeface="优设标题黑" panose="00000500000000000000" pitchFamily="2" charset="-122"/>
              </a:rPr>
              <a:t>OFFICE 365 OFFICE 365 OFFICE</a:t>
            </a:r>
            <a:endParaRPr lang="zh-CN" altLang="en-US" sz="1200" dirty="0">
              <a:ln w="3175">
                <a:solidFill>
                  <a:schemeClr val="tx1"/>
                </a:solidFill>
              </a:ln>
              <a:noFill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E6C88E5F-3F7F-48DE-B15F-03E39A236975}"/>
              </a:ext>
            </a:extLst>
          </p:cNvPr>
          <p:cNvGrpSpPr/>
          <p:nvPr/>
        </p:nvGrpSpPr>
        <p:grpSpPr>
          <a:xfrm>
            <a:off x="1106615" y="1984801"/>
            <a:ext cx="996505" cy="274188"/>
            <a:chOff x="3061922" y="2992530"/>
            <a:chExt cx="1301288" cy="317808"/>
          </a:xfrm>
        </p:grpSpPr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473D4F33-F310-4E76-A99A-CF4C37D1FFBF}"/>
                </a:ext>
              </a:extLst>
            </p:cNvPr>
            <p:cNvCxnSpPr/>
            <p:nvPr/>
          </p:nvCxnSpPr>
          <p:spPr>
            <a:xfrm flipV="1">
              <a:off x="3061922" y="3151347"/>
              <a:ext cx="1289748" cy="614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D7184EF7-98C2-417B-9D79-386BFA20B103}"/>
                </a:ext>
              </a:extLst>
            </p:cNvPr>
            <p:cNvGrpSpPr/>
            <p:nvPr/>
          </p:nvGrpSpPr>
          <p:grpSpPr>
            <a:xfrm>
              <a:off x="4148659" y="2992530"/>
              <a:ext cx="189306" cy="317808"/>
              <a:chOff x="3897323" y="2452571"/>
              <a:chExt cx="1041020" cy="1794516"/>
            </a:xfrm>
          </p:grpSpPr>
          <p:sp>
            <p:nvSpPr>
              <p:cNvPr id="103" name="弧形 194">
                <a:extLst>
                  <a:ext uri="{FF2B5EF4-FFF2-40B4-BE49-F238E27FC236}">
                    <a16:creationId xmlns:a16="http://schemas.microsoft.com/office/drawing/2014/main" id="{D479C410-BE64-457D-BBBA-F2996A18ABBC}"/>
                  </a:ext>
                </a:extLst>
              </p:cNvPr>
              <p:cNvSpPr/>
              <p:nvPr/>
            </p:nvSpPr>
            <p:spPr>
              <a:xfrm rot="16882998">
                <a:off x="3917390" y="3226135"/>
                <a:ext cx="1000885" cy="1041019"/>
              </a:xfrm>
              <a:custGeom>
                <a:avLst/>
                <a:gdLst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2" fmla="*/ 964532 w 1929063"/>
                  <a:gd name="connsiteY2" fmla="*/ 1009166 h 2018332"/>
                  <a:gd name="connsiteX3" fmla="*/ 964531 w 1929063"/>
                  <a:gd name="connsiteY3" fmla="*/ 0 h 2018332"/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0885"/>
                  <a:gd name="connsiteY0" fmla="*/ 31853 h 1041019"/>
                  <a:gd name="connsiteX1" fmla="*/ 998390 w 1000885"/>
                  <a:gd name="connsiteY1" fmla="*/ 997168 h 1041019"/>
                  <a:gd name="connsiteX2" fmla="*/ 21960 w 1000885"/>
                  <a:gd name="connsiteY2" fmla="*/ 1041019 h 1041019"/>
                  <a:gd name="connsiteX3" fmla="*/ 21959 w 1000885"/>
                  <a:gd name="connsiteY3" fmla="*/ 31853 h 1041019"/>
                  <a:gd name="connsiteX0" fmla="*/ 0 w 1000885"/>
                  <a:gd name="connsiteY0" fmla="*/ 0 h 1041019"/>
                  <a:gd name="connsiteX1" fmla="*/ 1000885 w 1000885"/>
                  <a:gd name="connsiteY1" fmla="*/ 999904 h 104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885" h="1041019" stroke="0" extrusionOk="0">
                    <a:moveTo>
                      <a:pt x="21959" y="31853"/>
                    </a:moveTo>
                    <a:cubicBezTo>
                      <a:pt x="554655" y="31853"/>
                      <a:pt x="957546" y="442862"/>
                      <a:pt x="998390" y="997168"/>
                    </a:cubicBezTo>
                    <a:lnTo>
                      <a:pt x="21960" y="1041019"/>
                    </a:lnTo>
                    <a:cubicBezTo>
                      <a:pt x="21960" y="704630"/>
                      <a:pt x="21959" y="368242"/>
                      <a:pt x="21959" y="31853"/>
                    </a:cubicBezTo>
                    <a:close/>
                  </a:path>
                  <a:path w="1000885" h="1041019" fill="none">
                    <a:moveTo>
                      <a:pt x="0" y="0"/>
                    </a:moveTo>
                    <a:cubicBezTo>
                      <a:pt x="500943" y="99667"/>
                      <a:pt x="879814" y="423533"/>
                      <a:pt x="1000885" y="999904"/>
                    </a:cubicBezTo>
                  </a:path>
                </a:pathLst>
              </a:cu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弧形 194">
                <a:extLst>
                  <a:ext uri="{FF2B5EF4-FFF2-40B4-BE49-F238E27FC236}">
                    <a16:creationId xmlns:a16="http://schemas.microsoft.com/office/drawing/2014/main" id="{2DF1A5E6-46B7-45E5-9956-04A420D72DC0}"/>
                  </a:ext>
                </a:extLst>
              </p:cNvPr>
              <p:cNvSpPr/>
              <p:nvPr/>
            </p:nvSpPr>
            <p:spPr>
              <a:xfrm rot="4717002" flipV="1">
                <a:off x="3917391" y="2432504"/>
                <a:ext cx="1000885" cy="1041019"/>
              </a:xfrm>
              <a:custGeom>
                <a:avLst/>
                <a:gdLst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2" fmla="*/ 964532 w 1929063"/>
                  <a:gd name="connsiteY2" fmla="*/ 1009166 h 2018332"/>
                  <a:gd name="connsiteX3" fmla="*/ 964531 w 1929063"/>
                  <a:gd name="connsiteY3" fmla="*/ 0 h 2018332"/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0885"/>
                  <a:gd name="connsiteY0" fmla="*/ 31853 h 1041019"/>
                  <a:gd name="connsiteX1" fmla="*/ 998390 w 1000885"/>
                  <a:gd name="connsiteY1" fmla="*/ 997168 h 1041019"/>
                  <a:gd name="connsiteX2" fmla="*/ 21960 w 1000885"/>
                  <a:gd name="connsiteY2" fmla="*/ 1041019 h 1041019"/>
                  <a:gd name="connsiteX3" fmla="*/ 21959 w 1000885"/>
                  <a:gd name="connsiteY3" fmla="*/ 31853 h 1041019"/>
                  <a:gd name="connsiteX0" fmla="*/ 0 w 1000885"/>
                  <a:gd name="connsiteY0" fmla="*/ 0 h 1041019"/>
                  <a:gd name="connsiteX1" fmla="*/ 1000885 w 1000885"/>
                  <a:gd name="connsiteY1" fmla="*/ 999904 h 104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885" h="1041019" stroke="0" extrusionOk="0">
                    <a:moveTo>
                      <a:pt x="21959" y="31853"/>
                    </a:moveTo>
                    <a:cubicBezTo>
                      <a:pt x="554655" y="31853"/>
                      <a:pt x="957546" y="442862"/>
                      <a:pt x="998390" y="997168"/>
                    </a:cubicBezTo>
                    <a:lnTo>
                      <a:pt x="21960" y="1041019"/>
                    </a:lnTo>
                    <a:cubicBezTo>
                      <a:pt x="21960" y="704630"/>
                      <a:pt x="21959" y="368242"/>
                      <a:pt x="21959" y="31853"/>
                    </a:cubicBezTo>
                    <a:close/>
                  </a:path>
                  <a:path w="1000885" h="1041019" fill="none">
                    <a:moveTo>
                      <a:pt x="0" y="0"/>
                    </a:moveTo>
                    <a:cubicBezTo>
                      <a:pt x="500943" y="99667"/>
                      <a:pt x="879814" y="423533"/>
                      <a:pt x="1000885" y="999904"/>
                    </a:cubicBezTo>
                  </a:path>
                </a:pathLst>
              </a:cu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2" name="椭圆 101">
              <a:extLst>
                <a:ext uri="{FF2B5EF4-FFF2-40B4-BE49-F238E27FC236}">
                  <a16:creationId xmlns:a16="http://schemas.microsoft.com/office/drawing/2014/main" id="{C047DBB5-4F99-40AE-B57D-3EAB099E75E9}"/>
                </a:ext>
              </a:extLst>
            </p:cNvPr>
            <p:cNvSpPr/>
            <p:nvPr/>
          </p:nvSpPr>
          <p:spPr>
            <a:xfrm rot="866957">
              <a:off x="3158016" y="3004808"/>
              <a:ext cx="1205194" cy="305357"/>
            </a:xfrm>
            <a:prstGeom prst="ellipse">
              <a:avLst/>
            </a:prstGeom>
            <a:no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6" name="文本框 105">
            <a:extLst>
              <a:ext uri="{FF2B5EF4-FFF2-40B4-BE49-F238E27FC236}">
                <a16:creationId xmlns:a16="http://schemas.microsoft.com/office/drawing/2014/main" id="{7C7B5482-1F39-4BF9-8766-3E933CE16EC4}"/>
              </a:ext>
            </a:extLst>
          </p:cNvPr>
          <p:cNvSpPr txBox="1"/>
          <p:nvPr/>
        </p:nvSpPr>
        <p:spPr>
          <a:xfrm>
            <a:off x="2842173" y="1836772"/>
            <a:ext cx="1139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6350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</a:t>
            </a:r>
          </a:p>
          <a:p>
            <a:r>
              <a:rPr lang="en-US" altLang="zh-CN" sz="1600" dirty="0">
                <a:ln w="6350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DESIGN</a:t>
            </a:r>
            <a:endParaRPr lang="zh-CN" altLang="en-US" sz="1600" dirty="0">
              <a:ln w="6350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107" name="星形: 十角 106">
            <a:extLst>
              <a:ext uri="{FF2B5EF4-FFF2-40B4-BE49-F238E27FC236}">
                <a16:creationId xmlns:a16="http://schemas.microsoft.com/office/drawing/2014/main" id="{B42252BB-BC13-459D-BBD8-2A233AAB0BA7}"/>
              </a:ext>
            </a:extLst>
          </p:cNvPr>
          <p:cNvSpPr/>
          <p:nvPr/>
        </p:nvSpPr>
        <p:spPr>
          <a:xfrm rot="865196">
            <a:off x="7168495" y="1884212"/>
            <a:ext cx="200392" cy="200392"/>
          </a:xfrm>
          <a:prstGeom prst="star10">
            <a:avLst>
              <a:gd name="adj" fmla="val 25448"/>
              <a:gd name="hf" fmla="val 105146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C20A6310-9121-421C-9F13-52610A2ADC9F}"/>
              </a:ext>
            </a:extLst>
          </p:cNvPr>
          <p:cNvGrpSpPr/>
          <p:nvPr/>
        </p:nvGrpSpPr>
        <p:grpSpPr>
          <a:xfrm>
            <a:off x="4661818" y="1984801"/>
            <a:ext cx="996505" cy="274188"/>
            <a:chOff x="3061922" y="2992530"/>
            <a:chExt cx="1301288" cy="317808"/>
          </a:xfrm>
        </p:grpSpPr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12AD1DEB-A435-4DBC-8B1F-F8612C34564C}"/>
                </a:ext>
              </a:extLst>
            </p:cNvPr>
            <p:cNvCxnSpPr/>
            <p:nvPr/>
          </p:nvCxnSpPr>
          <p:spPr>
            <a:xfrm flipV="1">
              <a:off x="3061922" y="3151347"/>
              <a:ext cx="1289748" cy="614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组合 109">
              <a:extLst>
                <a:ext uri="{FF2B5EF4-FFF2-40B4-BE49-F238E27FC236}">
                  <a16:creationId xmlns:a16="http://schemas.microsoft.com/office/drawing/2014/main" id="{901C65BC-0800-4134-A994-5FD91359183F}"/>
                </a:ext>
              </a:extLst>
            </p:cNvPr>
            <p:cNvGrpSpPr/>
            <p:nvPr/>
          </p:nvGrpSpPr>
          <p:grpSpPr>
            <a:xfrm>
              <a:off x="4148659" y="2992530"/>
              <a:ext cx="189306" cy="317808"/>
              <a:chOff x="3897323" y="2452571"/>
              <a:chExt cx="1041020" cy="1794516"/>
            </a:xfrm>
          </p:grpSpPr>
          <p:sp>
            <p:nvSpPr>
              <p:cNvPr id="112" name="弧形 194">
                <a:extLst>
                  <a:ext uri="{FF2B5EF4-FFF2-40B4-BE49-F238E27FC236}">
                    <a16:creationId xmlns:a16="http://schemas.microsoft.com/office/drawing/2014/main" id="{5E49EC29-8F58-4AF2-A103-6E9677C8CC90}"/>
                  </a:ext>
                </a:extLst>
              </p:cNvPr>
              <p:cNvSpPr/>
              <p:nvPr/>
            </p:nvSpPr>
            <p:spPr>
              <a:xfrm rot="16882998">
                <a:off x="3917390" y="3226135"/>
                <a:ext cx="1000885" cy="1041019"/>
              </a:xfrm>
              <a:custGeom>
                <a:avLst/>
                <a:gdLst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2" fmla="*/ 964532 w 1929063"/>
                  <a:gd name="connsiteY2" fmla="*/ 1009166 h 2018332"/>
                  <a:gd name="connsiteX3" fmla="*/ 964531 w 1929063"/>
                  <a:gd name="connsiteY3" fmla="*/ 0 h 2018332"/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0885"/>
                  <a:gd name="connsiteY0" fmla="*/ 31853 h 1041019"/>
                  <a:gd name="connsiteX1" fmla="*/ 998390 w 1000885"/>
                  <a:gd name="connsiteY1" fmla="*/ 997168 h 1041019"/>
                  <a:gd name="connsiteX2" fmla="*/ 21960 w 1000885"/>
                  <a:gd name="connsiteY2" fmla="*/ 1041019 h 1041019"/>
                  <a:gd name="connsiteX3" fmla="*/ 21959 w 1000885"/>
                  <a:gd name="connsiteY3" fmla="*/ 31853 h 1041019"/>
                  <a:gd name="connsiteX0" fmla="*/ 0 w 1000885"/>
                  <a:gd name="connsiteY0" fmla="*/ 0 h 1041019"/>
                  <a:gd name="connsiteX1" fmla="*/ 1000885 w 1000885"/>
                  <a:gd name="connsiteY1" fmla="*/ 999904 h 104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885" h="1041019" stroke="0" extrusionOk="0">
                    <a:moveTo>
                      <a:pt x="21959" y="31853"/>
                    </a:moveTo>
                    <a:cubicBezTo>
                      <a:pt x="554655" y="31853"/>
                      <a:pt x="957546" y="442862"/>
                      <a:pt x="998390" y="997168"/>
                    </a:cubicBezTo>
                    <a:lnTo>
                      <a:pt x="21960" y="1041019"/>
                    </a:lnTo>
                    <a:cubicBezTo>
                      <a:pt x="21960" y="704630"/>
                      <a:pt x="21959" y="368242"/>
                      <a:pt x="21959" y="31853"/>
                    </a:cubicBezTo>
                    <a:close/>
                  </a:path>
                  <a:path w="1000885" h="1041019" fill="none">
                    <a:moveTo>
                      <a:pt x="0" y="0"/>
                    </a:moveTo>
                    <a:cubicBezTo>
                      <a:pt x="500943" y="99667"/>
                      <a:pt x="879814" y="423533"/>
                      <a:pt x="1000885" y="999904"/>
                    </a:cubicBezTo>
                  </a:path>
                </a:pathLst>
              </a:cu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弧形 194">
                <a:extLst>
                  <a:ext uri="{FF2B5EF4-FFF2-40B4-BE49-F238E27FC236}">
                    <a16:creationId xmlns:a16="http://schemas.microsoft.com/office/drawing/2014/main" id="{C943BC0B-F389-44B0-AF00-E2AF61D3A8E6}"/>
                  </a:ext>
                </a:extLst>
              </p:cNvPr>
              <p:cNvSpPr/>
              <p:nvPr/>
            </p:nvSpPr>
            <p:spPr>
              <a:xfrm rot="4717002" flipV="1">
                <a:off x="3917391" y="2432504"/>
                <a:ext cx="1000885" cy="1041019"/>
              </a:xfrm>
              <a:custGeom>
                <a:avLst/>
                <a:gdLst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2" fmla="*/ 964532 w 1929063"/>
                  <a:gd name="connsiteY2" fmla="*/ 1009166 h 2018332"/>
                  <a:gd name="connsiteX3" fmla="*/ 964531 w 1929063"/>
                  <a:gd name="connsiteY3" fmla="*/ 0 h 2018332"/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0885"/>
                  <a:gd name="connsiteY0" fmla="*/ 31853 h 1041019"/>
                  <a:gd name="connsiteX1" fmla="*/ 998390 w 1000885"/>
                  <a:gd name="connsiteY1" fmla="*/ 997168 h 1041019"/>
                  <a:gd name="connsiteX2" fmla="*/ 21960 w 1000885"/>
                  <a:gd name="connsiteY2" fmla="*/ 1041019 h 1041019"/>
                  <a:gd name="connsiteX3" fmla="*/ 21959 w 1000885"/>
                  <a:gd name="connsiteY3" fmla="*/ 31853 h 1041019"/>
                  <a:gd name="connsiteX0" fmla="*/ 0 w 1000885"/>
                  <a:gd name="connsiteY0" fmla="*/ 0 h 1041019"/>
                  <a:gd name="connsiteX1" fmla="*/ 1000885 w 1000885"/>
                  <a:gd name="connsiteY1" fmla="*/ 999904 h 104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885" h="1041019" stroke="0" extrusionOk="0">
                    <a:moveTo>
                      <a:pt x="21959" y="31853"/>
                    </a:moveTo>
                    <a:cubicBezTo>
                      <a:pt x="554655" y="31853"/>
                      <a:pt x="957546" y="442862"/>
                      <a:pt x="998390" y="997168"/>
                    </a:cubicBezTo>
                    <a:lnTo>
                      <a:pt x="21960" y="1041019"/>
                    </a:lnTo>
                    <a:cubicBezTo>
                      <a:pt x="21960" y="704630"/>
                      <a:pt x="21959" y="368242"/>
                      <a:pt x="21959" y="31853"/>
                    </a:cubicBezTo>
                    <a:close/>
                  </a:path>
                  <a:path w="1000885" h="1041019" fill="none">
                    <a:moveTo>
                      <a:pt x="0" y="0"/>
                    </a:moveTo>
                    <a:cubicBezTo>
                      <a:pt x="500943" y="99667"/>
                      <a:pt x="879814" y="423533"/>
                      <a:pt x="1000885" y="999904"/>
                    </a:cubicBezTo>
                  </a:path>
                </a:pathLst>
              </a:cu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1" name="椭圆 110">
              <a:extLst>
                <a:ext uri="{FF2B5EF4-FFF2-40B4-BE49-F238E27FC236}">
                  <a16:creationId xmlns:a16="http://schemas.microsoft.com/office/drawing/2014/main" id="{CEDDA149-1BC0-47FB-AAD3-3210FEF0857D}"/>
                </a:ext>
              </a:extLst>
            </p:cNvPr>
            <p:cNvSpPr/>
            <p:nvPr/>
          </p:nvSpPr>
          <p:spPr>
            <a:xfrm rot="866957">
              <a:off x="3158016" y="3004808"/>
              <a:ext cx="1205194" cy="305357"/>
            </a:xfrm>
            <a:prstGeom prst="ellipse">
              <a:avLst/>
            </a:prstGeom>
            <a:no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4" name="文本框 113">
            <a:extLst>
              <a:ext uri="{FF2B5EF4-FFF2-40B4-BE49-F238E27FC236}">
                <a16:creationId xmlns:a16="http://schemas.microsoft.com/office/drawing/2014/main" id="{87F3ABEB-996B-4CC6-B0A6-85C2619EF3DA}"/>
              </a:ext>
            </a:extLst>
          </p:cNvPr>
          <p:cNvSpPr txBox="1"/>
          <p:nvPr/>
        </p:nvSpPr>
        <p:spPr>
          <a:xfrm>
            <a:off x="6397376" y="1836772"/>
            <a:ext cx="1139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6350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</a:t>
            </a:r>
          </a:p>
          <a:p>
            <a:r>
              <a:rPr lang="en-US" altLang="zh-CN" sz="1600" dirty="0">
                <a:ln w="6350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DESIGN</a:t>
            </a:r>
            <a:endParaRPr lang="zh-CN" altLang="en-US" sz="1600" dirty="0">
              <a:ln w="6350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115" name="星形: 十角 114">
            <a:extLst>
              <a:ext uri="{FF2B5EF4-FFF2-40B4-BE49-F238E27FC236}">
                <a16:creationId xmlns:a16="http://schemas.microsoft.com/office/drawing/2014/main" id="{51FBEE21-456C-4C9D-9F8D-169F12FB2D03}"/>
              </a:ext>
            </a:extLst>
          </p:cNvPr>
          <p:cNvSpPr/>
          <p:nvPr/>
        </p:nvSpPr>
        <p:spPr>
          <a:xfrm rot="865196">
            <a:off x="10723698" y="1884212"/>
            <a:ext cx="200392" cy="200392"/>
          </a:xfrm>
          <a:prstGeom prst="star10">
            <a:avLst>
              <a:gd name="adj" fmla="val 25448"/>
              <a:gd name="hf" fmla="val 105146"/>
            </a:avLst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FFFB1542-B913-46D1-98EF-685C0C71FCED}"/>
              </a:ext>
            </a:extLst>
          </p:cNvPr>
          <p:cNvGrpSpPr/>
          <p:nvPr/>
        </p:nvGrpSpPr>
        <p:grpSpPr>
          <a:xfrm>
            <a:off x="8217021" y="1984801"/>
            <a:ext cx="996505" cy="274188"/>
            <a:chOff x="3061922" y="2992530"/>
            <a:chExt cx="1301288" cy="317808"/>
          </a:xfrm>
        </p:grpSpPr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CC26F13C-430A-4B4D-BBE7-6AE11DB165D2}"/>
                </a:ext>
              </a:extLst>
            </p:cNvPr>
            <p:cNvCxnSpPr/>
            <p:nvPr/>
          </p:nvCxnSpPr>
          <p:spPr>
            <a:xfrm flipV="1">
              <a:off x="3061922" y="3151347"/>
              <a:ext cx="1289748" cy="614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C59A98D7-15F1-416F-AD93-951CA7601CE3}"/>
                </a:ext>
              </a:extLst>
            </p:cNvPr>
            <p:cNvGrpSpPr/>
            <p:nvPr/>
          </p:nvGrpSpPr>
          <p:grpSpPr>
            <a:xfrm>
              <a:off x="4148659" y="2992530"/>
              <a:ext cx="189306" cy="317808"/>
              <a:chOff x="3897323" y="2452571"/>
              <a:chExt cx="1041020" cy="1794516"/>
            </a:xfrm>
          </p:grpSpPr>
          <p:sp>
            <p:nvSpPr>
              <p:cNvPr id="120" name="弧形 194">
                <a:extLst>
                  <a:ext uri="{FF2B5EF4-FFF2-40B4-BE49-F238E27FC236}">
                    <a16:creationId xmlns:a16="http://schemas.microsoft.com/office/drawing/2014/main" id="{84B02893-102A-4820-A3D2-6C620B546918}"/>
                  </a:ext>
                </a:extLst>
              </p:cNvPr>
              <p:cNvSpPr/>
              <p:nvPr/>
            </p:nvSpPr>
            <p:spPr>
              <a:xfrm rot="16882998">
                <a:off x="3917390" y="3226135"/>
                <a:ext cx="1000885" cy="1041019"/>
              </a:xfrm>
              <a:custGeom>
                <a:avLst/>
                <a:gdLst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2" fmla="*/ 964532 w 1929063"/>
                  <a:gd name="connsiteY2" fmla="*/ 1009166 h 2018332"/>
                  <a:gd name="connsiteX3" fmla="*/ 964531 w 1929063"/>
                  <a:gd name="connsiteY3" fmla="*/ 0 h 2018332"/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0885"/>
                  <a:gd name="connsiteY0" fmla="*/ 31853 h 1041019"/>
                  <a:gd name="connsiteX1" fmla="*/ 998390 w 1000885"/>
                  <a:gd name="connsiteY1" fmla="*/ 997168 h 1041019"/>
                  <a:gd name="connsiteX2" fmla="*/ 21960 w 1000885"/>
                  <a:gd name="connsiteY2" fmla="*/ 1041019 h 1041019"/>
                  <a:gd name="connsiteX3" fmla="*/ 21959 w 1000885"/>
                  <a:gd name="connsiteY3" fmla="*/ 31853 h 1041019"/>
                  <a:gd name="connsiteX0" fmla="*/ 0 w 1000885"/>
                  <a:gd name="connsiteY0" fmla="*/ 0 h 1041019"/>
                  <a:gd name="connsiteX1" fmla="*/ 1000885 w 1000885"/>
                  <a:gd name="connsiteY1" fmla="*/ 999904 h 104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885" h="1041019" stroke="0" extrusionOk="0">
                    <a:moveTo>
                      <a:pt x="21959" y="31853"/>
                    </a:moveTo>
                    <a:cubicBezTo>
                      <a:pt x="554655" y="31853"/>
                      <a:pt x="957546" y="442862"/>
                      <a:pt x="998390" y="997168"/>
                    </a:cubicBezTo>
                    <a:lnTo>
                      <a:pt x="21960" y="1041019"/>
                    </a:lnTo>
                    <a:cubicBezTo>
                      <a:pt x="21960" y="704630"/>
                      <a:pt x="21959" y="368242"/>
                      <a:pt x="21959" y="31853"/>
                    </a:cubicBezTo>
                    <a:close/>
                  </a:path>
                  <a:path w="1000885" h="1041019" fill="none">
                    <a:moveTo>
                      <a:pt x="0" y="0"/>
                    </a:moveTo>
                    <a:cubicBezTo>
                      <a:pt x="500943" y="99667"/>
                      <a:pt x="879814" y="423533"/>
                      <a:pt x="1000885" y="999904"/>
                    </a:cubicBezTo>
                  </a:path>
                </a:pathLst>
              </a:cu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弧形 194">
                <a:extLst>
                  <a:ext uri="{FF2B5EF4-FFF2-40B4-BE49-F238E27FC236}">
                    <a16:creationId xmlns:a16="http://schemas.microsoft.com/office/drawing/2014/main" id="{32A34194-610F-4C55-BD01-2FCFB4B30D37}"/>
                  </a:ext>
                </a:extLst>
              </p:cNvPr>
              <p:cNvSpPr/>
              <p:nvPr/>
            </p:nvSpPr>
            <p:spPr>
              <a:xfrm rot="4717002" flipV="1">
                <a:off x="3917391" y="2432504"/>
                <a:ext cx="1000885" cy="1041019"/>
              </a:xfrm>
              <a:custGeom>
                <a:avLst/>
                <a:gdLst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2" fmla="*/ 964532 w 1929063"/>
                  <a:gd name="connsiteY2" fmla="*/ 1009166 h 2018332"/>
                  <a:gd name="connsiteX3" fmla="*/ 964531 w 1929063"/>
                  <a:gd name="connsiteY3" fmla="*/ 0 h 2018332"/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0885"/>
                  <a:gd name="connsiteY0" fmla="*/ 31853 h 1041019"/>
                  <a:gd name="connsiteX1" fmla="*/ 998390 w 1000885"/>
                  <a:gd name="connsiteY1" fmla="*/ 997168 h 1041019"/>
                  <a:gd name="connsiteX2" fmla="*/ 21960 w 1000885"/>
                  <a:gd name="connsiteY2" fmla="*/ 1041019 h 1041019"/>
                  <a:gd name="connsiteX3" fmla="*/ 21959 w 1000885"/>
                  <a:gd name="connsiteY3" fmla="*/ 31853 h 1041019"/>
                  <a:gd name="connsiteX0" fmla="*/ 0 w 1000885"/>
                  <a:gd name="connsiteY0" fmla="*/ 0 h 1041019"/>
                  <a:gd name="connsiteX1" fmla="*/ 1000885 w 1000885"/>
                  <a:gd name="connsiteY1" fmla="*/ 999904 h 104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885" h="1041019" stroke="0" extrusionOk="0">
                    <a:moveTo>
                      <a:pt x="21959" y="31853"/>
                    </a:moveTo>
                    <a:cubicBezTo>
                      <a:pt x="554655" y="31853"/>
                      <a:pt x="957546" y="442862"/>
                      <a:pt x="998390" y="997168"/>
                    </a:cubicBezTo>
                    <a:lnTo>
                      <a:pt x="21960" y="1041019"/>
                    </a:lnTo>
                    <a:cubicBezTo>
                      <a:pt x="21960" y="704630"/>
                      <a:pt x="21959" y="368242"/>
                      <a:pt x="21959" y="31853"/>
                    </a:cubicBezTo>
                    <a:close/>
                  </a:path>
                  <a:path w="1000885" h="1041019" fill="none">
                    <a:moveTo>
                      <a:pt x="0" y="0"/>
                    </a:moveTo>
                    <a:cubicBezTo>
                      <a:pt x="500943" y="99667"/>
                      <a:pt x="879814" y="423533"/>
                      <a:pt x="1000885" y="999904"/>
                    </a:cubicBezTo>
                  </a:path>
                </a:pathLst>
              </a:cu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9" name="椭圆 118">
              <a:extLst>
                <a:ext uri="{FF2B5EF4-FFF2-40B4-BE49-F238E27FC236}">
                  <a16:creationId xmlns:a16="http://schemas.microsoft.com/office/drawing/2014/main" id="{B9E55A4E-5102-4CB6-87AA-22BCCD65C872}"/>
                </a:ext>
              </a:extLst>
            </p:cNvPr>
            <p:cNvSpPr/>
            <p:nvPr/>
          </p:nvSpPr>
          <p:spPr>
            <a:xfrm rot="866957">
              <a:off x="3158016" y="3004808"/>
              <a:ext cx="1205194" cy="305357"/>
            </a:xfrm>
            <a:prstGeom prst="ellipse">
              <a:avLst/>
            </a:prstGeom>
            <a:noFill/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2" name="文本框 121">
            <a:extLst>
              <a:ext uri="{FF2B5EF4-FFF2-40B4-BE49-F238E27FC236}">
                <a16:creationId xmlns:a16="http://schemas.microsoft.com/office/drawing/2014/main" id="{FF744551-C7A3-42BD-A784-C4C1216605B2}"/>
              </a:ext>
            </a:extLst>
          </p:cNvPr>
          <p:cNvSpPr txBox="1"/>
          <p:nvPr/>
        </p:nvSpPr>
        <p:spPr>
          <a:xfrm>
            <a:off x="9952579" y="1836772"/>
            <a:ext cx="1139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6350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</a:t>
            </a:r>
          </a:p>
          <a:p>
            <a:r>
              <a:rPr lang="en-US" altLang="zh-CN" sz="1600" dirty="0">
                <a:ln w="6350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DESIGN</a:t>
            </a:r>
            <a:endParaRPr lang="zh-CN" altLang="en-US" sz="1600" dirty="0">
              <a:ln w="6350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2B0C4452-EE20-477E-AE84-3492A6A278BC}"/>
              </a:ext>
            </a:extLst>
          </p:cNvPr>
          <p:cNvGrpSpPr/>
          <p:nvPr/>
        </p:nvGrpSpPr>
        <p:grpSpPr>
          <a:xfrm>
            <a:off x="2268034" y="5109259"/>
            <a:ext cx="1874306" cy="1048958"/>
            <a:chOff x="2268034" y="5109259"/>
            <a:chExt cx="1874306" cy="1048958"/>
          </a:xfrm>
        </p:grpSpPr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D5E3AC88-E247-4F3C-B2FE-535895FD1666}"/>
                </a:ext>
              </a:extLst>
            </p:cNvPr>
            <p:cNvSpPr/>
            <p:nvPr/>
          </p:nvSpPr>
          <p:spPr>
            <a:xfrm rot="21225562">
              <a:off x="2451472" y="5109259"/>
              <a:ext cx="1507431" cy="508710"/>
            </a:xfrm>
            <a:prstGeom prst="ellipse">
              <a:avLst/>
            </a:prstGeom>
            <a:solidFill>
              <a:srgbClr val="FF4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35DC5D2C-2EA2-4660-B94C-C185EA005D57}"/>
                </a:ext>
              </a:extLst>
            </p:cNvPr>
            <p:cNvSpPr/>
            <p:nvPr/>
          </p:nvSpPr>
          <p:spPr>
            <a:xfrm rot="429061">
              <a:off x="2426894" y="5162145"/>
              <a:ext cx="1555095" cy="340292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rgbClr val="1BE318"/>
                  </a:gs>
                  <a:gs pos="80000">
                    <a:srgbClr val="1BE318">
                      <a:alpha val="0"/>
                    </a:srgbClr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7A768174-BF28-4AB1-A7CC-713E0DB85E0A}"/>
                </a:ext>
              </a:extLst>
            </p:cNvPr>
            <p:cNvSpPr/>
            <p:nvPr/>
          </p:nvSpPr>
          <p:spPr>
            <a:xfrm rot="21075086">
              <a:off x="2268034" y="5234887"/>
              <a:ext cx="18743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D3F99F66-EE7F-4B9A-BC64-B6076B7DF7CB}"/>
                </a:ext>
              </a:extLst>
            </p:cNvPr>
            <p:cNvSpPr txBox="1"/>
            <p:nvPr/>
          </p:nvSpPr>
          <p:spPr>
            <a:xfrm rot="21066831">
              <a:off x="2580980" y="5212679"/>
              <a:ext cx="1172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酸性设计</a:t>
              </a:r>
            </a:p>
          </p:txBody>
        </p:sp>
      </p:grpSp>
      <p:grpSp>
        <p:nvGrpSpPr>
          <p:cNvPr id="126" name="组合 125">
            <a:extLst>
              <a:ext uri="{FF2B5EF4-FFF2-40B4-BE49-F238E27FC236}">
                <a16:creationId xmlns:a16="http://schemas.microsoft.com/office/drawing/2014/main" id="{40F82E8D-6B76-4BDF-96EF-3BAE8DE6D821}"/>
              </a:ext>
            </a:extLst>
          </p:cNvPr>
          <p:cNvGrpSpPr/>
          <p:nvPr/>
        </p:nvGrpSpPr>
        <p:grpSpPr>
          <a:xfrm>
            <a:off x="5798867" y="5109259"/>
            <a:ext cx="1874306" cy="1048958"/>
            <a:chOff x="2268034" y="5109259"/>
            <a:chExt cx="1874306" cy="1048958"/>
          </a:xfrm>
        </p:grpSpPr>
        <p:sp>
          <p:nvSpPr>
            <p:cNvPr id="127" name="椭圆 126">
              <a:extLst>
                <a:ext uri="{FF2B5EF4-FFF2-40B4-BE49-F238E27FC236}">
                  <a16:creationId xmlns:a16="http://schemas.microsoft.com/office/drawing/2014/main" id="{130C3174-01AA-4590-83E8-7BE7C72D4C6D}"/>
                </a:ext>
              </a:extLst>
            </p:cNvPr>
            <p:cNvSpPr/>
            <p:nvPr/>
          </p:nvSpPr>
          <p:spPr>
            <a:xfrm rot="21225562">
              <a:off x="2451472" y="5109259"/>
              <a:ext cx="1507431" cy="508710"/>
            </a:xfrm>
            <a:prstGeom prst="ellipse">
              <a:avLst/>
            </a:prstGeom>
            <a:solidFill>
              <a:srgbClr val="FF4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>
              <a:extLst>
                <a:ext uri="{FF2B5EF4-FFF2-40B4-BE49-F238E27FC236}">
                  <a16:creationId xmlns:a16="http://schemas.microsoft.com/office/drawing/2014/main" id="{AFC301DF-12F3-4998-B21D-AF8E904AF863}"/>
                </a:ext>
              </a:extLst>
            </p:cNvPr>
            <p:cNvSpPr/>
            <p:nvPr/>
          </p:nvSpPr>
          <p:spPr>
            <a:xfrm rot="429061">
              <a:off x="2426894" y="5162145"/>
              <a:ext cx="1555095" cy="340292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rgbClr val="1BE318"/>
                  </a:gs>
                  <a:gs pos="80000">
                    <a:srgbClr val="1BE318">
                      <a:alpha val="0"/>
                    </a:srgbClr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BDA18BD4-AD9D-413A-A83D-A48911CDD93E}"/>
                </a:ext>
              </a:extLst>
            </p:cNvPr>
            <p:cNvSpPr/>
            <p:nvPr/>
          </p:nvSpPr>
          <p:spPr>
            <a:xfrm rot="21075086">
              <a:off x="2268034" y="5234887"/>
              <a:ext cx="18743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sp>
          <p:nvSpPr>
            <p:cNvPr id="130" name="文本框 129">
              <a:extLst>
                <a:ext uri="{FF2B5EF4-FFF2-40B4-BE49-F238E27FC236}">
                  <a16:creationId xmlns:a16="http://schemas.microsoft.com/office/drawing/2014/main" id="{00B9FEEA-EEF4-41EF-8C96-4AE8D86E4564}"/>
                </a:ext>
              </a:extLst>
            </p:cNvPr>
            <p:cNvSpPr txBox="1"/>
            <p:nvPr/>
          </p:nvSpPr>
          <p:spPr>
            <a:xfrm rot="21066831">
              <a:off x="2580980" y="5212679"/>
              <a:ext cx="1172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酸性设计</a:t>
              </a:r>
            </a:p>
          </p:txBody>
        </p:sp>
      </p:grp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D076DC6E-4B94-4B12-9E60-86442FF8339C}"/>
              </a:ext>
            </a:extLst>
          </p:cNvPr>
          <p:cNvGrpSpPr/>
          <p:nvPr/>
        </p:nvGrpSpPr>
        <p:grpSpPr>
          <a:xfrm>
            <a:off x="9329700" y="5109259"/>
            <a:ext cx="1874306" cy="1048958"/>
            <a:chOff x="2268034" y="5109259"/>
            <a:chExt cx="1874306" cy="1048958"/>
          </a:xfrm>
        </p:grpSpPr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35C2B758-0421-43C3-AE42-BA15632A4787}"/>
                </a:ext>
              </a:extLst>
            </p:cNvPr>
            <p:cNvSpPr/>
            <p:nvPr/>
          </p:nvSpPr>
          <p:spPr>
            <a:xfrm rot="21225562">
              <a:off x="2451472" y="5109259"/>
              <a:ext cx="1507431" cy="508710"/>
            </a:xfrm>
            <a:prstGeom prst="ellipse">
              <a:avLst/>
            </a:prstGeom>
            <a:solidFill>
              <a:srgbClr val="FF4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>
              <a:extLst>
                <a:ext uri="{FF2B5EF4-FFF2-40B4-BE49-F238E27FC236}">
                  <a16:creationId xmlns:a16="http://schemas.microsoft.com/office/drawing/2014/main" id="{39C24D1B-1C14-4B1C-AB07-0FA265BD7B03}"/>
                </a:ext>
              </a:extLst>
            </p:cNvPr>
            <p:cNvSpPr/>
            <p:nvPr/>
          </p:nvSpPr>
          <p:spPr>
            <a:xfrm rot="429061">
              <a:off x="2426894" y="5162145"/>
              <a:ext cx="1555095" cy="340292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rgbClr val="1BE318"/>
                  </a:gs>
                  <a:gs pos="80000">
                    <a:srgbClr val="1BE318">
                      <a:alpha val="0"/>
                    </a:srgbClr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59A10269-09DF-4EEE-84D6-EE2990B05013}"/>
                </a:ext>
              </a:extLst>
            </p:cNvPr>
            <p:cNvSpPr/>
            <p:nvPr/>
          </p:nvSpPr>
          <p:spPr>
            <a:xfrm rot="21075086">
              <a:off x="2268034" y="5234887"/>
              <a:ext cx="18743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sp>
          <p:nvSpPr>
            <p:cNvPr id="135" name="文本框 134">
              <a:extLst>
                <a:ext uri="{FF2B5EF4-FFF2-40B4-BE49-F238E27FC236}">
                  <a16:creationId xmlns:a16="http://schemas.microsoft.com/office/drawing/2014/main" id="{29C7E6DD-3D93-4E09-8943-7994184C3B6B}"/>
                </a:ext>
              </a:extLst>
            </p:cNvPr>
            <p:cNvSpPr txBox="1"/>
            <p:nvPr/>
          </p:nvSpPr>
          <p:spPr>
            <a:xfrm rot="21066831">
              <a:off x="2580980" y="5212679"/>
              <a:ext cx="1172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酸性设计</a:t>
              </a:r>
            </a:p>
          </p:txBody>
        </p:sp>
      </p:grpSp>
      <p:sp>
        <p:nvSpPr>
          <p:cNvPr id="136" name="文本框 135">
            <a:extLst>
              <a:ext uri="{FF2B5EF4-FFF2-40B4-BE49-F238E27FC236}">
                <a16:creationId xmlns:a16="http://schemas.microsoft.com/office/drawing/2014/main" id="{258F86C3-7664-48F8-915B-8D052AAA6F94}"/>
              </a:ext>
            </a:extLst>
          </p:cNvPr>
          <p:cNvSpPr txBox="1"/>
          <p:nvPr/>
        </p:nvSpPr>
        <p:spPr>
          <a:xfrm>
            <a:off x="1135782" y="3053429"/>
            <a:ext cx="2663789" cy="905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7092B669-26E9-4E5D-B0A0-7CB12A8CFAD8}"/>
              </a:ext>
            </a:extLst>
          </p:cNvPr>
          <p:cNvSpPr txBox="1"/>
          <p:nvPr/>
        </p:nvSpPr>
        <p:spPr>
          <a:xfrm>
            <a:off x="1160172" y="4029250"/>
            <a:ext cx="2517577" cy="79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Enter a description of this product description here for better understanding by the audience</a:t>
            </a:r>
            <a:endParaRPr lang="zh-CN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8" name="文本框 137">
            <a:extLst>
              <a:ext uri="{FF2B5EF4-FFF2-40B4-BE49-F238E27FC236}">
                <a16:creationId xmlns:a16="http://schemas.microsoft.com/office/drawing/2014/main" id="{C52C6FF9-8BDE-41B6-8D36-D4C24AD402EA}"/>
              </a:ext>
            </a:extLst>
          </p:cNvPr>
          <p:cNvSpPr txBox="1"/>
          <p:nvPr/>
        </p:nvSpPr>
        <p:spPr>
          <a:xfrm>
            <a:off x="4726893" y="3053429"/>
            <a:ext cx="2663789" cy="905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F92B53FD-36C7-469B-BCEF-D80530B98E3B}"/>
              </a:ext>
            </a:extLst>
          </p:cNvPr>
          <p:cNvSpPr txBox="1"/>
          <p:nvPr/>
        </p:nvSpPr>
        <p:spPr>
          <a:xfrm>
            <a:off x="4751283" y="4029250"/>
            <a:ext cx="2517577" cy="79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Enter a description of this product description here for better understanding by the audience</a:t>
            </a:r>
            <a:endParaRPr lang="zh-CN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D781CDF4-E723-4948-9D35-E8C7975C0FEA}"/>
              </a:ext>
            </a:extLst>
          </p:cNvPr>
          <p:cNvSpPr txBox="1"/>
          <p:nvPr/>
        </p:nvSpPr>
        <p:spPr>
          <a:xfrm>
            <a:off x="8318004" y="3053429"/>
            <a:ext cx="2663789" cy="905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4F7EC3A5-D6E1-45E4-8B71-02162B74EFEF}"/>
              </a:ext>
            </a:extLst>
          </p:cNvPr>
          <p:cNvSpPr txBox="1"/>
          <p:nvPr/>
        </p:nvSpPr>
        <p:spPr>
          <a:xfrm>
            <a:off x="8342394" y="4029250"/>
            <a:ext cx="2517577" cy="79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Enter a description of this product description here for better understanding by the audience</a:t>
            </a:r>
            <a:endParaRPr lang="zh-CN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3" name="PA-A000220140718C07PPSH-4510">
            <a:extLst>
              <a:ext uri="{FF2B5EF4-FFF2-40B4-BE49-F238E27FC236}">
                <a16:creationId xmlns:a16="http://schemas.microsoft.com/office/drawing/2014/main" id="{D26CCDB8-0CA3-4D33-BC0A-80B2DF8A36D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64388" y="2974455"/>
            <a:ext cx="558048" cy="1035118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E8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4" name="PA-A000220140718C07PPSH-4510">
            <a:extLst>
              <a:ext uri="{FF2B5EF4-FFF2-40B4-BE49-F238E27FC236}">
                <a16:creationId xmlns:a16="http://schemas.microsoft.com/office/drawing/2014/main" id="{EA02CBC7-EE03-4A3B-98BE-84A320A4688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068955" y="1261691"/>
            <a:ext cx="427741" cy="793412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E8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5" name="PA-A000220140718C07PPSH-4510">
            <a:extLst>
              <a:ext uri="{FF2B5EF4-FFF2-40B4-BE49-F238E27FC236}">
                <a16:creationId xmlns:a16="http://schemas.microsoft.com/office/drawing/2014/main" id="{C87751B3-8356-401C-9D4A-3FF88EC3853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991816" y="5138736"/>
            <a:ext cx="558048" cy="1035118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E8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4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9372A6-EEC8-44BF-98DF-2783C136D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4" t="23080" r="43020" b="30961"/>
          <a:stretch>
            <a:fillRect/>
          </a:stretch>
        </p:blipFill>
        <p:spPr>
          <a:xfrm rot="1176149">
            <a:off x="10609179" y="657501"/>
            <a:ext cx="924962" cy="924962"/>
          </a:xfrm>
          <a:custGeom>
            <a:avLst/>
            <a:gdLst>
              <a:gd name="connsiteX0" fmla="*/ 330776 w 502207"/>
              <a:gd name="connsiteY0" fmla="*/ 323535 h 502207"/>
              <a:gd name="connsiteX1" fmla="*/ 245471 w 502207"/>
              <a:gd name="connsiteY1" fmla="*/ 390701 h 502207"/>
              <a:gd name="connsiteX2" fmla="*/ 159854 w 502207"/>
              <a:gd name="connsiteY2" fmla="*/ 323933 h 502207"/>
              <a:gd name="connsiteX3" fmla="*/ 116784 w 502207"/>
              <a:gd name="connsiteY3" fmla="*/ 334646 h 502207"/>
              <a:gd name="connsiteX4" fmla="*/ 245575 w 502207"/>
              <a:gd name="connsiteY4" fmla="*/ 435084 h 502207"/>
              <a:gd name="connsiteX5" fmla="*/ 373897 w 502207"/>
              <a:gd name="connsiteY5" fmla="*/ 334048 h 502207"/>
              <a:gd name="connsiteX6" fmla="*/ 341252 w 502207"/>
              <a:gd name="connsiteY6" fmla="*/ 140331 h 502207"/>
              <a:gd name="connsiteX7" fmla="*/ 284998 w 502207"/>
              <a:gd name="connsiteY7" fmla="*/ 202973 h 502207"/>
              <a:gd name="connsiteX8" fmla="*/ 341252 w 502207"/>
              <a:gd name="connsiteY8" fmla="*/ 265615 h 502207"/>
              <a:gd name="connsiteX9" fmla="*/ 397506 w 502207"/>
              <a:gd name="connsiteY9" fmla="*/ 202973 h 502207"/>
              <a:gd name="connsiteX10" fmla="*/ 341252 w 502207"/>
              <a:gd name="connsiteY10" fmla="*/ 140331 h 502207"/>
              <a:gd name="connsiteX11" fmla="*/ 142572 w 502207"/>
              <a:gd name="connsiteY11" fmla="*/ 140331 h 502207"/>
              <a:gd name="connsiteX12" fmla="*/ 86318 w 502207"/>
              <a:gd name="connsiteY12" fmla="*/ 202973 h 502207"/>
              <a:gd name="connsiteX13" fmla="*/ 142572 w 502207"/>
              <a:gd name="connsiteY13" fmla="*/ 265615 h 502207"/>
              <a:gd name="connsiteX14" fmla="*/ 198826 w 502207"/>
              <a:gd name="connsiteY14" fmla="*/ 202973 h 502207"/>
              <a:gd name="connsiteX15" fmla="*/ 142572 w 502207"/>
              <a:gd name="connsiteY15" fmla="*/ 140331 h 502207"/>
              <a:gd name="connsiteX16" fmla="*/ 251104 w 502207"/>
              <a:gd name="connsiteY16" fmla="*/ 0 h 502207"/>
              <a:gd name="connsiteX17" fmla="*/ 502207 w 502207"/>
              <a:gd name="connsiteY17" fmla="*/ 251104 h 502207"/>
              <a:gd name="connsiteX18" fmla="*/ 251104 w 502207"/>
              <a:gd name="connsiteY18" fmla="*/ 502207 h 502207"/>
              <a:gd name="connsiteX19" fmla="*/ 0 w 502207"/>
              <a:gd name="connsiteY19" fmla="*/ 251104 h 502207"/>
              <a:gd name="connsiteX20" fmla="*/ 251104 w 502207"/>
              <a:gd name="connsiteY20" fmla="*/ 0 h 50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207" h="502207">
                <a:moveTo>
                  <a:pt x="330776" y="323535"/>
                </a:moveTo>
                <a:cubicBezTo>
                  <a:pt x="321182" y="362885"/>
                  <a:pt x="285972" y="390607"/>
                  <a:pt x="245471" y="390701"/>
                </a:cubicBezTo>
                <a:cubicBezTo>
                  <a:pt x="204969" y="390796"/>
                  <a:pt x="169632" y="363238"/>
                  <a:pt x="159854" y="323933"/>
                </a:cubicBezTo>
                <a:lnTo>
                  <a:pt x="116784" y="334646"/>
                </a:lnTo>
                <a:cubicBezTo>
                  <a:pt x="131491" y="393771"/>
                  <a:pt x="184649" y="435225"/>
                  <a:pt x="245575" y="435084"/>
                </a:cubicBezTo>
                <a:cubicBezTo>
                  <a:pt x="306501" y="434942"/>
                  <a:pt x="359464" y="393240"/>
                  <a:pt x="373897" y="334048"/>
                </a:cubicBezTo>
                <a:close/>
                <a:moveTo>
                  <a:pt x="341252" y="140331"/>
                </a:moveTo>
                <a:cubicBezTo>
                  <a:pt x="310184" y="140331"/>
                  <a:pt x="284998" y="168377"/>
                  <a:pt x="284998" y="202973"/>
                </a:cubicBezTo>
                <a:cubicBezTo>
                  <a:pt x="284998" y="237569"/>
                  <a:pt x="310184" y="265615"/>
                  <a:pt x="341252" y="265615"/>
                </a:cubicBezTo>
                <a:cubicBezTo>
                  <a:pt x="372320" y="265615"/>
                  <a:pt x="397506" y="237569"/>
                  <a:pt x="397506" y="202973"/>
                </a:cubicBezTo>
                <a:cubicBezTo>
                  <a:pt x="397506" y="168377"/>
                  <a:pt x="372320" y="140331"/>
                  <a:pt x="341252" y="140331"/>
                </a:cubicBezTo>
                <a:close/>
                <a:moveTo>
                  <a:pt x="142572" y="140331"/>
                </a:moveTo>
                <a:cubicBezTo>
                  <a:pt x="111504" y="140331"/>
                  <a:pt x="86318" y="168377"/>
                  <a:pt x="86318" y="202973"/>
                </a:cubicBezTo>
                <a:cubicBezTo>
                  <a:pt x="86318" y="237569"/>
                  <a:pt x="111504" y="265615"/>
                  <a:pt x="142572" y="265615"/>
                </a:cubicBezTo>
                <a:cubicBezTo>
                  <a:pt x="173640" y="265615"/>
                  <a:pt x="198826" y="237569"/>
                  <a:pt x="198826" y="202973"/>
                </a:cubicBezTo>
                <a:cubicBezTo>
                  <a:pt x="198826" y="168377"/>
                  <a:pt x="173640" y="140331"/>
                  <a:pt x="142572" y="140331"/>
                </a:cubicBezTo>
                <a:close/>
                <a:moveTo>
                  <a:pt x="251104" y="0"/>
                </a:moveTo>
                <a:cubicBezTo>
                  <a:pt x="389784" y="0"/>
                  <a:pt x="502207" y="112423"/>
                  <a:pt x="502207" y="251104"/>
                </a:cubicBezTo>
                <a:cubicBezTo>
                  <a:pt x="502207" y="389785"/>
                  <a:pt x="389784" y="502207"/>
                  <a:pt x="251104" y="502207"/>
                </a:cubicBezTo>
                <a:cubicBezTo>
                  <a:pt x="112423" y="502207"/>
                  <a:pt x="0" y="389785"/>
                  <a:pt x="0" y="251104"/>
                </a:cubicBezTo>
                <a:cubicBezTo>
                  <a:pt x="0" y="112423"/>
                  <a:pt x="112423" y="0"/>
                  <a:pt x="251104" y="0"/>
                </a:cubicBezTo>
                <a:close/>
              </a:path>
            </a:pathLst>
          </a:cu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6532C833-102A-419C-A47A-8597D0A97B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E28AD15-C118-45CE-BBBD-D6937D0FEE0B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A3B23EF-C737-471A-AB5C-1B04240FD27B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91CDC2C-CD14-4FAD-9886-B2B587C6A604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3289BCD-D6E5-4898-94DF-2D9A653A1661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B7DAC3F-F81B-4544-9C10-08C22087C6B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7520E43-6143-46E3-A065-16B323BA9B72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4F9354F-9826-4D54-9C84-0DC565DD52AF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3F200FF-89D4-47D0-A78A-41A8E41D186E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D733E54-22B1-4C8C-8370-695C5AE4CFD7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72D4D24-A1FE-4877-92E6-926261BAF755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A7C593CD-0A76-42C8-963C-F0AE7F03D427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B33291F-8136-4EDB-A976-A234C0502718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1FD4B92-5AEE-45DC-B5EF-FDF095FAD66D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E9457FA-1472-453E-9FCA-9D1C96F3245F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3E885745-D067-48DD-B395-F393ECA5BEAE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B171B7C-234D-4413-8F4D-0911C59897D9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AF83007-0882-4224-9B4C-2F12C1931669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A9C1585-7087-445A-932F-16BF8B1D386B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EC3E625-61D7-478B-ADAF-A074BDC00063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AB1B129-A032-4AAE-A7D8-9CCE29EDEC5B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854EABC-74A2-47C6-9718-CB30654A22EA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FB4FEBFA-F61F-43B8-A1FE-B01D49D7FEB2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2885E28-363F-40E9-8164-D4D8B478B87A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A63A86A-05AC-456F-B1C0-AF62E3E91A28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9848173-45D3-4DD1-B264-4402586E293E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125D87CB-ADAF-48AD-8D31-A8AAA6AD5C4D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658161A-A1B0-4654-BE22-04CFEA058E86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B4A6F8D-82A1-4685-8514-9634D296A884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B5E00D1-A340-4BA1-B001-AF0F0FCC3EBE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06A5830-74E4-402B-B187-7413E56706B9}"/>
              </a:ext>
            </a:extLst>
          </p:cNvPr>
          <p:cNvGrpSpPr/>
          <p:nvPr/>
        </p:nvGrpSpPr>
        <p:grpSpPr>
          <a:xfrm>
            <a:off x="9981216" y="4188734"/>
            <a:ext cx="1188639" cy="1808935"/>
            <a:chOff x="25407960" y="8561114"/>
            <a:chExt cx="1423998" cy="2480376"/>
          </a:xfrm>
        </p:grpSpPr>
        <p:sp>
          <p:nvSpPr>
            <p:cNvPr id="47" name="PA-A000220140718C07PPSH-4510">
              <a:extLst>
                <a:ext uri="{FF2B5EF4-FFF2-40B4-BE49-F238E27FC236}">
                  <a16:creationId xmlns:a16="http://schemas.microsoft.com/office/drawing/2014/main" id="{0A4C8686-974A-48EF-A39B-79AE8CE17BB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5407960" y="9136490"/>
              <a:ext cx="1027015" cy="1905000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8" name="PA-A000220140718C07PPSH-4510">
              <a:extLst>
                <a:ext uri="{FF2B5EF4-FFF2-40B4-BE49-F238E27FC236}">
                  <a16:creationId xmlns:a16="http://schemas.microsoft.com/office/drawing/2014/main" id="{607F7B60-F8C4-4E3B-9299-DDF710AF2BA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6248823" y="8561114"/>
              <a:ext cx="583135" cy="1081651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BF70FE8A-8659-489C-A588-501A9700A48C}"/>
              </a:ext>
            </a:extLst>
          </p:cNvPr>
          <p:cNvSpPr txBox="1"/>
          <p:nvPr/>
        </p:nvSpPr>
        <p:spPr>
          <a:xfrm>
            <a:off x="1161577" y="557122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50" name="星形: 十角 49">
            <a:extLst>
              <a:ext uri="{FF2B5EF4-FFF2-40B4-BE49-F238E27FC236}">
                <a16:creationId xmlns:a16="http://schemas.microsoft.com/office/drawing/2014/main" id="{6A48360D-9E97-46B1-BCDB-DD7F4D678C79}"/>
              </a:ext>
            </a:extLst>
          </p:cNvPr>
          <p:cNvSpPr/>
          <p:nvPr/>
        </p:nvSpPr>
        <p:spPr>
          <a:xfrm>
            <a:off x="4063717" y="569118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9A5AEDD-3406-4720-A185-0CF37FD0217C}"/>
              </a:ext>
            </a:extLst>
          </p:cNvPr>
          <p:cNvSpPr txBox="1"/>
          <p:nvPr/>
        </p:nvSpPr>
        <p:spPr>
          <a:xfrm>
            <a:off x="2834168" y="576828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6AA6B859-D3AF-4C0C-AD1C-84024060ABAE}"/>
              </a:ext>
            </a:extLst>
          </p:cNvPr>
          <p:cNvSpPr/>
          <p:nvPr/>
        </p:nvSpPr>
        <p:spPr>
          <a:xfrm rot="735177">
            <a:off x="1038540" y="569346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6DC8F605-8FCE-46A1-A93D-E5ED472D1800}"/>
              </a:ext>
            </a:extLst>
          </p:cNvPr>
          <p:cNvCxnSpPr/>
          <p:nvPr/>
        </p:nvCxnSpPr>
        <p:spPr>
          <a:xfrm>
            <a:off x="2966882" y="5768282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B1E44C48-B5B3-4BEE-BBEE-94FC05FC2A20}"/>
              </a:ext>
            </a:extLst>
          </p:cNvPr>
          <p:cNvSpPr/>
          <p:nvPr/>
        </p:nvSpPr>
        <p:spPr>
          <a:xfrm>
            <a:off x="742032" y="572419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FC87359F-249F-4273-9489-C896BCD215AC}"/>
              </a:ext>
            </a:extLst>
          </p:cNvPr>
          <p:cNvGrpSpPr/>
          <p:nvPr/>
        </p:nvGrpSpPr>
        <p:grpSpPr>
          <a:xfrm>
            <a:off x="10880041" y="5469024"/>
            <a:ext cx="598516" cy="598516"/>
            <a:chOff x="10300753" y="4083510"/>
            <a:chExt cx="598516" cy="598516"/>
          </a:xfrm>
        </p:grpSpPr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E4ADB57A-9B1D-4B02-8492-ADB92DCE32E6}"/>
                </a:ext>
              </a:extLst>
            </p:cNvPr>
            <p:cNvSpPr/>
            <p:nvPr/>
          </p:nvSpPr>
          <p:spPr>
            <a:xfrm flipH="1">
              <a:off x="10300753" y="4083510"/>
              <a:ext cx="598516" cy="598516"/>
            </a:xfrm>
            <a:prstGeom prst="ellipse">
              <a:avLst/>
            </a:pr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7689BD11-0711-4A7D-BDEA-54BA860EE982}"/>
                </a:ext>
              </a:extLst>
            </p:cNvPr>
            <p:cNvSpPr/>
            <p:nvPr/>
          </p:nvSpPr>
          <p:spPr>
            <a:xfrm rot="18743200" flipH="1">
              <a:off x="10371521" y="4145981"/>
              <a:ext cx="456981" cy="4597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>
                  <a:gd name="adj" fmla="val 11512419"/>
                </a:avLst>
              </a:prstTxWarp>
              <a:spAutoFit/>
            </a:bodyPr>
            <a:lstStyle/>
            <a:p>
              <a:pPr algn="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  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743C08FD-F489-4C31-8379-69F2DEA6B6DF}"/>
                </a:ext>
              </a:extLst>
            </p:cNvPr>
            <p:cNvGrpSpPr/>
            <p:nvPr/>
          </p:nvGrpSpPr>
          <p:grpSpPr>
            <a:xfrm rot="8138770" flipH="1">
              <a:off x="10360076" y="4275635"/>
              <a:ext cx="479872" cy="216829"/>
              <a:chOff x="3559259" y="2992530"/>
              <a:chExt cx="792411" cy="317808"/>
            </a:xfrm>
          </p:grpSpPr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4D404C2B-A951-4779-ACAD-9A6EA7C303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9259" y="3151347"/>
                <a:ext cx="792411" cy="1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E93239E8-2307-46F8-94E0-AA1CBBA9ABD9}"/>
                  </a:ext>
                </a:extLst>
              </p:cNvPr>
              <p:cNvGrpSpPr/>
              <p:nvPr/>
            </p:nvGrpSpPr>
            <p:grpSpPr>
              <a:xfrm>
                <a:off x="4148659" y="2992530"/>
                <a:ext cx="189306" cy="317808"/>
                <a:chOff x="3897323" y="2452571"/>
                <a:chExt cx="1041020" cy="1794516"/>
              </a:xfrm>
            </p:grpSpPr>
            <p:sp>
              <p:nvSpPr>
                <p:cNvPr id="61" name="弧形 194">
                  <a:extLst>
                    <a:ext uri="{FF2B5EF4-FFF2-40B4-BE49-F238E27FC236}">
                      <a16:creationId xmlns:a16="http://schemas.microsoft.com/office/drawing/2014/main" id="{4BFDC95B-6531-49CD-A79E-826FA31CA730}"/>
                    </a:ext>
                  </a:extLst>
                </p:cNvPr>
                <p:cNvSpPr/>
                <p:nvPr/>
              </p:nvSpPr>
              <p:spPr>
                <a:xfrm rot="16882998">
                  <a:off x="3917390" y="3226135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  <p:sp>
              <p:nvSpPr>
                <p:cNvPr id="62" name="弧形 194">
                  <a:extLst>
                    <a:ext uri="{FF2B5EF4-FFF2-40B4-BE49-F238E27FC236}">
                      <a16:creationId xmlns:a16="http://schemas.microsoft.com/office/drawing/2014/main" id="{4CFBE7FE-8065-4E37-AED4-556006C6115D}"/>
                    </a:ext>
                  </a:extLst>
                </p:cNvPr>
                <p:cNvSpPr/>
                <p:nvPr/>
              </p:nvSpPr>
              <p:spPr>
                <a:xfrm rot="4717002" flipV="1">
                  <a:off x="3917391" y="2432504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</p:grpSp>
        </p:grp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4E7016A1-2B4D-4398-AE83-FBB91889025D}"/>
              </a:ext>
            </a:extLst>
          </p:cNvPr>
          <p:cNvGrpSpPr/>
          <p:nvPr/>
        </p:nvGrpSpPr>
        <p:grpSpPr>
          <a:xfrm flipH="1">
            <a:off x="660400" y="786118"/>
            <a:ext cx="598516" cy="598516"/>
            <a:chOff x="10300753" y="4083510"/>
            <a:chExt cx="598516" cy="598516"/>
          </a:xfrm>
          <a:solidFill>
            <a:srgbClr val="FF4A01"/>
          </a:solidFill>
        </p:grpSpPr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C4AB0F4E-DAB2-47E9-B856-82ADB1F6EC82}"/>
                </a:ext>
              </a:extLst>
            </p:cNvPr>
            <p:cNvSpPr/>
            <p:nvPr/>
          </p:nvSpPr>
          <p:spPr>
            <a:xfrm flipH="1">
              <a:off x="10300753" y="4083510"/>
              <a:ext cx="598516" cy="5985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BEA9C730-911A-4FEC-A44F-B5CC335550E5}"/>
                </a:ext>
              </a:extLst>
            </p:cNvPr>
            <p:cNvSpPr/>
            <p:nvPr/>
          </p:nvSpPr>
          <p:spPr>
            <a:xfrm rot="18743200" flipH="1">
              <a:off x="10371521" y="4145981"/>
              <a:ext cx="456981" cy="4597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>
                  <a:gd name="adj" fmla="val 11512419"/>
                </a:avLst>
              </a:prstTxWarp>
              <a:spAutoFit/>
            </a:bodyPr>
            <a:lstStyle/>
            <a:p>
              <a:pPr algn="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  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12BE010E-9DB6-4005-A234-0769C247B152}"/>
                </a:ext>
              </a:extLst>
            </p:cNvPr>
            <p:cNvGrpSpPr/>
            <p:nvPr/>
          </p:nvGrpSpPr>
          <p:grpSpPr>
            <a:xfrm rot="8138770" flipH="1">
              <a:off x="10360076" y="4275635"/>
              <a:ext cx="479872" cy="216829"/>
              <a:chOff x="3559259" y="2992530"/>
              <a:chExt cx="792411" cy="317808"/>
            </a:xfrm>
            <a:grpFill/>
          </p:grpSpPr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D0765185-1169-4CFD-A5E8-DDB8EB8B1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9259" y="3151347"/>
                <a:ext cx="792411" cy="1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5D662D15-972E-47C6-97C3-F87B3F020C66}"/>
                  </a:ext>
                </a:extLst>
              </p:cNvPr>
              <p:cNvGrpSpPr/>
              <p:nvPr/>
            </p:nvGrpSpPr>
            <p:grpSpPr>
              <a:xfrm>
                <a:off x="4148659" y="2992530"/>
                <a:ext cx="189306" cy="317808"/>
                <a:chOff x="3897323" y="2452571"/>
                <a:chExt cx="1041020" cy="1794516"/>
              </a:xfrm>
              <a:grpFill/>
            </p:grpSpPr>
            <p:sp>
              <p:nvSpPr>
                <p:cNvPr id="69" name="弧形 194">
                  <a:extLst>
                    <a:ext uri="{FF2B5EF4-FFF2-40B4-BE49-F238E27FC236}">
                      <a16:creationId xmlns:a16="http://schemas.microsoft.com/office/drawing/2014/main" id="{91F4EA08-CA00-4867-B3C1-3A97AAACA4F6}"/>
                    </a:ext>
                  </a:extLst>
                </p:cNvPr>
                <p:cNvSpPr/>
                <p:nvPr/>
              </p:nvSpPr>
              <p:spPr>
                <a:xfrm rot="16882998">
                  <a:off x="3917390" y="3226135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  <p:sp>
              <p:nvSpPr>
                <p:cNvPr id="70" name="弧形 194">
                  <a:extLst>
                    <a:ext uri="{FF2B5EF4-FFF2-40B4-BE49-F238E27FC236}">
                      <a16:creationId xmlns:a16="http://schemas.microsoft.com/office/drawing/2014/main" id="{F1A01BB8-EC34-46D0-9AC4-D51EE4749242}"/>
                    </a:ext>
                  </a:extLst>
                </p:cNvPr>
                <p:cNvSpPr/>
                <p:nvPr/>
              </p:nvSpPr>
              <p:spPr>
                <a:xfrm rot="4717002" flipV="1">
                  <a:off x="3917391" y="2432504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</p:grpSp>
        </p:grp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546C111C-C939-4EE9-9105-094F2BBE8B21}"/>
              </a:ext>
            </a:extLst>
          </p:cNvPr>
          <p:cNvSpPr txBox="1"/>
          <p:nvPr/>
        </p:nvSpPr>
        <p:spPr>
          <a:xfrm>
            <a:off x="3346008" y="875355"/>
            <a:ext cx="5499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PART THREE</a:t>
            </a:r>
            <a:endParaRPr lang="zh-CN" altLang="en-US" sz="3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1338EEB6-EF37-45DE-BD8E-9CC0FE7ED48A}"/>
              </a:ext>
            </a:extLst>
          </p:cNvPr>
          <p:cNvGrpSpPr/>
          <p:nvPr/>
        </p:nvGrpSpPr>
        <p:grpSpPr>
          <a:xfrm>
            <a:off x="5031674" y="5848900"/>
            <a:ext cx="3030285" cy="170380"/>
            <a:chOff x="5031675" y="5783671"/>
            <a:chExt cx="4489954" cy="274229"/>
          </a:xfrm>
        </p:grpSpPr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C3291BD8-FAE0-40B9-AB3D-28421C8E0043}"/>
                </a:ext>
              </a:extLst>
            </p:cNvPr>
            <p:cNvCxnSpPr/>
            <p:nvPr/>
          </p:nvCxnSpPr>
          <p:spPr>
            <a:xfrm flipH="1">
              <a:off x="503167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41FCE6AB-AD70-47D1-A9DB-B75E2AA4E694}"/>
                </a:ext>
              </a:extLst>
            </p:cNvPr>
            <p:cNvCxnSpPr/>
            <p:nvPr/>
          </p:nvCxnSpPr>
          <p:spPr>
            <a:xfrm flipH="1">
              <a:off x="530506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48B5F16F-FB1A-44B1-A473-024D8D334365}"/>
                </a:ext>
              </a:extLst>
            </p:cNvPr>
            <p:cNvCxnSpPr/>
            <p:nvPr/>
          </p:nvCxnSpPr>
          <p:spPr>
            <a:xfrm flipH="1">
              <a:off x="557845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CAFB8C88-F621-429D-8628-49C93DA3E0CA}"/>
                </a:ext>
              </a:extLst>
            </p:cNvPr>
            <p:cNvCxnSpPr/>
            <p:nvPr/>
          </p:nvCxnSpPr>
          <p:spPr>
            <a:xfrm flipH="1">
              <a:off x="585183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C5945D40-5D0D-4917-8165-6B6AADA1254C}"/>
                </a:ext>
              </a:extLst>
            </p:cNvPr>
            <p:cNvCxnSpPr/>
            <p:nvPr/>
          </p:nvCxnSpPr>
          <p:spPr>
            <a:xfrm flipH="1">
              <a:off x="612522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28805106-F4D0-4F2A-AAFC-F72BA2B72B8E}"/>
                </a:ext>
              </a:extLst>
            </p:cNvPr>
            <p:cNvCxnSpPr/>
            <p:nvPr/>
          </p:nvCxnSpPr>
          <p:spPr>
            <a:xfrm flipH="1">
              <a:off x="639861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7B9E3467-9E8C-4C68-9470-33217BEADDD3}"/>
                </a:ext>
              </a:extLst>
            </p:cNvPr>
            <p:cNvCxnSpPr/>
            <p:nvPr/>
          </p:nvCxnSpPr>
          <p:spPr>
            <a:xfrm flipH="1">
              <a:off x="667200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4648697B-AEE9-4836-B78A-9BCA2960219F}"/>
                </a:ext>
              </a:extLst>
            </p:cNvPr>
            <p:cNvCxnSpPr/>
            <p:nvPr/>
          </p:nvCxnSpPr>
          <p:spPr>
            <a:xfrm flipH="1">
              <a:off x="694539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E361EA5F-3107-475D-8546-942D7B0247B7}"/>
                </a:ext>
              </a:extLst>
            </p:cNvPr>
            <p:cNvCxnSpPr/>
            <p:nvPr/>
          </p:nvCxnSpPr>
          <p:spPr>
            <a:xfrm flipH="1">
              <a:off x="721877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56DC0006-CB53-41B2-9A27-73D4C55F3A92}"/>
                </a:ext>
              </a:extLst>
            </p:cNvPr>
            <p:cNvCxnSpPr/>
            <p:nvPr/>
          </p:nvCxnSpPr>
          <p:spPr>
            <a:xfrm flipH="1">
              <a:off x="749216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C8B6551A-769F-4EC9-8893-1EE5F2ECDFFC}"/>
                </a:ext>
              </a:extLst>
            </p:cNvPr>
            <p:cNvCxnSpPr/>
            <p:nvPr/>
          </p:nvCxnSpPr>
          <p:spPr>
            <a:xfrm flipH="1">
              <a:off x="776555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AE0B8220-F7C9-41AE-8E9C-F71207133DB5}"/>
                </a:ext>
              </a:extLst>
            </p:cNvPr>
            <p:cNvCxnSpPr/>
            <p:nvPr/>
          </p:nvCxnSpPr>
          <p:spPr>
            <a:xfrm flipH="1">
              <a:off x="803894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56B56D98-2FA8-4490-A290-B18E87E4840E}"/>
                </a:ext>
              </a:extLst>
            </p:cNvPr>
            <p:cNvCxnSpPr/>
            <p:nvPr/>
          </p:nvCxnSpPr>
          <p:spPr>
            <a:xfrm flipH="1">
              <a:off x="831233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38C87D21-0632-47C6-A2A1-B789E5D3BF7B}"/>
                </a:ext>
              </a:extLst>
            </p:cNvPr>
            <p:cNvCxnSpPr/>
            <p:nvPr/>
          </p:nvCxnSpPr>
          <p:spPr>
            <a:xfrm flipH="1">
              <a:off x="858571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E1E4D3C8-8D29-4D2B-A207-71E6342AF004}"/>
                </a:ext>
              </a:extLst>
            </p:cNvPr>
            <p:cNvCxnSpPr/>
            <p:nvPr/>
          </p:nvCxnSpPr>
          <p:spPr>
            <a:xfrm flipH="1">
              <a:off x="885910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6F30A1B5-AFF6-4F61-AAB3-0D3B0E8394DF}"/>
                </a:ext>
              </a:extLst>
            </p:cNvPr>
            <p:cNvCxnSpPr/>
            <p:nvPr/>
          </p:nvCxnSpPr>
          <p:spPr>
            <a:xfrm flipH="1">
              <a:off x="913249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0B578458-30F4-4ACD-8B74-F724AEC894C4}"/>
                </a:ext>
              </a:extLst>
            </p:cNvPr>
            <p:cNvCxnSpPr/>
            <p:nvPr/>
          </p:nvCxnSpPr>
          <p:spPr>
            <a:xfrm flipH="1">
              <a:off x="940588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平行四边形 89">
            <a:extLst>
              <a:ext uri="{FF2B5EF4-FFF2-40B4-BE49-F238E27FC236}">
                <a16:creationId xmlns:a16="http://schemas.microsoft.com/office/drawing/2014/main" id="{3D695755-97D9-4016-91DD-61E8CCDF92A3}"/>
              </a:ext>
            </a:extLst>
          </p:cNvPr>
          <p:cNvSpPr/>
          <p:nvPr/>
        </p:nvSpPr>
        <p:spPr>
          <a:xfrm>
            <a:off x="2315336" y="2366257"/>
            <a:ext cx="6963790" cy="1655180"/>
          </a:xfrm>
          <a:prstGeom prst="parallelogram">
            <a:avLst>
              <a:gd name="adj" fmla="val 50175"/>
            </a:avLst>
          </a:pr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平行四边形 90">
            <a:extLst>
              <a:ext uri="{FF2B5EF4-FFF2-40B4-BE49-F238E27FC236}">
                <a16:creationId xmlns:a16="http://schemas.microsoft.com/office/drawing/2014/main" id="{F486352B-1A85-4EC1-B1DE-A4AA3960C0BE}"/>
              </a:ext>
            </a:extLst>
          </p:cNvPr>
          <p:cNvSpPr/>
          <p:nvPr/>
        </p:nvSpPr>
        <p:spPr>
          <a:xfrm flipV="1">
            <a:off x="2315337" y="4019041"/>
            <a:ext cx="6813424" cy="788847"/>
          </a:xfrm>
          <a:prstGeom prst="parallelogram">
            <a:avLst>
              <a:gd name="adj" fmla="val 86857"/>
            </a:avLst>
          </a:prstGeom>
          <a:solidFill>
            <a:srgbClr val="FF4A01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742D8DD2-2A8E-4640-9F1A-6D47ECD56CB3}"/>
              </a:ext>
            </a:extLst>
          </p:cNvPr>
          <p:cNvSpPr/>
          <p:nvPr/>
        </p:nvSpPr>
        <p:spPr>
          <a:xfrm>
            <a:off x="8445500" y="2370454"/>
            <a:ext cx="1463040" cy="2442845"/>
          </a:xfrm>
          <a:custGeom>
            <a:avLst/>
            <a:gdLst>
              <a:gd name="connsiteX0" fmla="*/ 835660 w 1470660"/>
              <a:gd name="connsiteY0" fmla="*/ 0 h 2446020"/>
              <a:gd name="connsiteX1" fmla="*/ 0 w 1470660"/>
              <a:gd name="connsiteY1" fmla="*/ 1653540 h 2446020"/>
              <a:gd name="connsiteX2" fmla="*/ 685800 w 1470660"/>
              <a:gd name="connsiteY2" fmla="*/ 2446020 h 2446020"/>
              <a:gd name="connsiteX3" fmla="*/ 1470660 w 1470660"/>
              <a:gd name="connsiteY3" fmla="*/ 701040 h 2446020"/>
              <a:gd name="connsiteX4" fmla="*/ 835660 w 1470660"/>
              <a:gd name="connsiteY4" fmla="*/ 0 h 2446020"/>
              <a:gd name="connsiteX0" fmla="*/ 833120 w 1470660"/>
              <a:gd name="connsiteY0" fmla="*/ 0 h 2433320"/>
              <a:gd name="connsiteX1" fmla="*/ 0 w 1470660"/>
              <a:gd name="connsiteY1" fmla="*/ 1640840 h 2433320"/>
              <a:gd name="connsiteX2" fmla="*/ 685800 w 1470660"/>
              <a:gd name="connsiteY2" fmla="*/ 2433320 h 2433320"/>
              <a:gd name="connsiteX3" fmla="*/ 1470660 w 1470660"/>
              <a:gd name="connsiteY3" fmla="*/ 688340 h 2433320"/>
              <a:gd name="connsiteX4" fmla="*/ 833120 w 1470660"/>
              <a:gd name="connsiteY4" fmla="*/ 0 h 2433320"/>
              <a:gd name="connsiteX0" fmla="*/ 833120 w 1468120"/>
              <a:gd name="connsiteY0" fmla="*/ 0 h 2433320"/>
              <a:gd name="connsiteX1" fmla="*/ 0 w 1468120"/>
              <a:gd name="connsiteY1" fmla="*/ 1640840 h 2433320"/>
              <a:gd name="connsiteX2" fmla="*/ 685800 w 1468120"/>
              <a:gd name="connsiteY2" fmla="*/ 2433320 h 2433320"/>
              <a:gd name="connsiteX3" fmla="*/ 1468120 w 1468120"/>
              <a:gd name="connsiteY3" fmla="*/ 759460 h 2433320"/>
              <a:gd name="connsiteX4" fmla="*/ 833120 w 1468120"/>
              <a:gd name="connsiteY4" fmla="*/ 0 h 2433320"/>
              <a:gd name="connsiteX0" fmla="*/ 833120 w 1463040"/>
              <a:gd name="connsiteY0" fmla="*/ 0 h 2433320"/>
              <a:gd name="connsiteX1" fmla="*/ 0 w 1463040"/>
              <a:gd name="connsiteY1" fmla="*/ 1640840 h 2433320"/>
              <a:gd name="connsiteX2" fmla="*/ 685800 w 1463040"/>
              <a:gd name="connsiteY2" fmla="*/ 2433320 h 2433320"/>
              <a:gd name="connsiteX3" fmla="*/ 1463040 w 1463040"/>
              <a:gd name="connsiteY3" fmla="*/ 746760 h 2433320"/>
              <a:gd name="connsiteX4" fmla="*/ 833120 w 1463040"/>
              <a:gd name="connsiteY4" fmla="*/ 0 h 2433320"/>
              <a:gd name="connsiteX0" fmla="*/ 835025 w 1463040"/>
              <a:gd name="connsiteY0" fmla="*/ 0 h 2442845"/>
              <a:gd name="connsiteX1" fmla="*/ 0 w 1463040"/>
              <a:gd name="connsiteY1" fmla="*/ 1650365 h 2442845"/>
              <a:gd name="connsiteX2" fmla="*/ 685800 w 1463040"/>
              <a:gd name="connsiteY2" fmla="*/ 2442845 h 2442845"/>
              <a:gd name="connsiteX3" fmla="*/ 1463040 w 1463040"/>
              <a:gd name="connsiteY3" fmla="*/ 756285 h 2442845"/>
              <a:gd name="connsiteX4" fmla="*/ 835025 w 1463040"/>
              <a:gd name="connsiteY4" fmla="*/ 0 h 2442845"/>
              <a:gd name="connsiteX0" fmla="*/ 835025 w 1463040"/>
              <a:gd name="connsiteY0" fmla="*/ 0 h 2442845"/>
              <a:gd name="connsiteX1" fmla="*/ 0 w 1463040"/>
              <a:gd name="connsiteY1" fmla="*/ 1650365 h 2442845"/>
              <a:gd name="connsiteX2" fmla="*/ 685800 w 1463040"/>
              <a:gd name="connsiteY2" fmla="*/ 2442845 h 2442845"/>
              <a:gd name="connsiteX3" fmla="*/ 1463040 w 1463040"/>
              <a:gd name="connsiteY3" fmla="*/ 756285 h 2442845"/>
              <a:gd name="connsiteX4" fmla="*/ 835025 w 1463040"/>
              <a:gd name="connsiteY4" fmla="*/ 0 h 244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2442845">
                <a:moveTo>
                  <a:pt x="835025" y="0"/>
                </a:moveTo>
                <a:lnTo>
                  <a:pt x="0" y="1650365"/>
                </a:lnTo>
                <a:lnTo>
                  <a:pt x="685800" y="2442845"/>
                </a:lnTo>
                <a:lnTo>
                  <a:pt x="1463040" y="756285"/>
                </a:lnTo>
                <a:lnTo>
                  <a:pt x="8350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22150605-5BBB-4991-A88B-845822F63D67}"/>
              </a:ext>
            </a:extLst>
          </p:cNvPr>
          <p:cNvSpPr txBox="1"/>
          <p:nvPr/>
        </p:nvSpPr>
        <p:spPr>
          <a:xfrm>
            <a:off x="1350740" y="2300822"/>
            <a:ext cx="8547045" cy="1862048"/>
          </a:xfrm>
          <a:prstGeom prst="rect">
            <a:avLst/>
          </a:prstGeom>
          <a:noFill/>
          <a:scene3d>
            <a:camera prst="perspectiveRelaxedModerately">
              <a:rot lat="19572452" lon="1088738" rev="20980167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solidFill>
                  <a:srgbClr val="FF4A01"/>
                </a:solidFill>
                <a:latin typeface="+mj-lt"/>
                <a:ea typeface="优设标题黑" panose="00000500000000000000" pitchFamily="2" charset="-122"/>
              </a:rPr>
              <a:t>使用场景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EEF70304-3496-4189-97F7-C015362681A3}"/>
              </a:ext>
            </a:extLst>
          </p:cNvPr>
          <p:cNvSpPr txBox="1"/>
          <p:nvPr/>
        </p:nvSpPr>
        <p:spPr>
          <a:xfrm>
            <a:off x="1350740" y="2204725"/>
            <a:ext cx="8547045" cy="1862048"/>
          </a:xfrm>
          <a:prstGeom prst="rect">
            <a:avLst/>
          </a:prstGeom>
          <a:noFill/>
          <a:scene3d>
            <a:camera prst="perspectiveRelaxedModerately">
              <a:rot lat="19572452" lon="1088738" rev="20980167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solidFill>
                  <a:schemeClr val="bg1"/>
                </a:solidFill>
                <a:latin typeface="+mj-lt"/>
                <a:ea typeface="优设标题黑" panose="00000500000000000000" pitchFamily="2" charset="-122"/>
              </a:rPr>
              <a:t>使用场景</a:t>
            </a:r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22A1E934-11A1-45AA-8BE7-291CE0D5DC70}"/>
              </a:ext>
            </a:extLst>
          </p:cNvPr>
          <p:cNvSpPr/>
          <p:nvPr/>
        </p:nvSpPr>
        <p:spPr>
          <a:xfrm rot="869444">
            <a:off x="1506799" y="3124423"/>
            <a:ext cx="8411199" cy="1406874"/>
          </a:xfrm>
          <a:prstGeom prst="ellipse">
            <a:avLst/>
          </a:prstGeom>
          <a:noFill/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ffectLst>
            <a:outerShdw blurRad="127000" sx="105000" sy="105000" algn="ctr" rotWithShape="0">
              <a:srgbClr val="FF4A0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426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78404B7-C898-41E6-8796-2F3C0810CF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  <a:effectLst>
            <a:outerShdw blurRad="2159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CE2C79-9804-4B16-8867-A801A586B153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64CF658-3D88-40FE-95F9-00C313F5E211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BC694E6-8A7C-45AB-B8D0-48C4895F2AC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F6D954B-303D-404A-92A9-8B22BAEB5A09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78A6A0F-3568-48EC-BAAC-4F4FA2ECE47F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C4467D5-0532-4FDF-8A62-FEACBC43F2BC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2051659-1ABC-4E1A-9D61-E24196C113F4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4BEC21E-473A-49B2-ADC0-DA1278269286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235C0B-37FB-46F7-8BE4-BA1474DFBD29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3391D51-D074-47F0-B981-554D5A19B164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CE1BE4C-B7D5-4EC7-90FF-2FF3FB994D30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00862AE-F516-4501-82F9-2FF64D906357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5C3A740-2706-4CCE-8F76-F1124FC2334F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8B01ABF-9152-4FEC-9D16-42DF6B3B017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63C886B-4F35-48B5-80F3-ADF4590A3AA5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AD3FCCA-1C75-4F0D-ABFB-BBE9D70D4A29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BE2169C-0EC4-47BD-AD2C-536A457056E7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6606C63-C485-4D5A-8A3A-C6DE5F6A59F4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7BF7C6F-97EF-4AD2-ABA9-923937C50C0C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5509669-E303-489C-835B-5C03C03856D4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00EE26A-3AB8-4624-B31B-670A2EF48D83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6C9BCA5-5AF6-4671-9AC3-8A21D4FFBBE4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80503CB-DF88-42F5-905E-42C2901E2FA8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B389F83-5969-41D4-9AF8-5CCD0EC552C2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5AB1A148-431F-485C-865F-554596CEFB5C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171B93F-44DC-4FC2-943E-D16E49966B0D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1A26F1B-1B5D-48E6-9080-DB2CD669ECD1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533591-3204-4223-B39E-50C0E326AF90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2D2DC03-6FF6-4C28-990C-1B85C9C6F1E6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0D82ED99-3BB4-4B90-ACC1-83ED54872FDC}"/>
              </a:ext>
            </a:extLst>
          </p:cNvPr>
          <p:cNvSpPr txBox="1"/>
          <p:nvPr/>
        </p:nvSpPr>
        <p:spPr>
          <a:xfrm>
            <a:off x="1079945" y="60521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47" name="星形: 十角 46">
            <a:extLst>
              <a:ext uri="{FF2B5EF4-FFF2-40B4-BE49-F238E27FC236}">
                <a16:creationId xmlns:a16="http://schemas.microsoft.com/office/drawing/2014/main" id="{16A14958-F53B-4886-8FD2-E5FFB996E446}"/>
              </a:ext>
            </a:extLst>
          </p:cNvPr>
          <p:cNvSpPr/>
          <p:nvPr/>
        </p:nvSpPr>
        <p:spPr>
          <a:xfrm>
            <a:off x="3982085" y="72517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C4E6A0-9A65-4196-94F3-9FBABF6178D5}"/>
              </a:ext>
            </a:extLst>
          </p:cNvPr>
          <p:cNvSpPr txBox="1"/>
          <p:nvPr/>
        </p:nvSpPr>
        <p:spPr>
          <a:xfrm>
            <a:off x="2752536" y="80227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85417524-DFD4-4275-89D4-4F5ACA4E2B21}"/>
              </a:ext>
            </a:extLst>
          </p:cNvPr>
          <p:cNvSpPr/>
          <p:nvPr/>
        </p:nvSpPr>
        <p:spPr>
          <a:xfrm rot="735177">
            <a:off x="956908" y="72745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1CF0A33-5E8B-4D84-BB60-483920BCB2B8}"/>
              </a:ext>
            </a:extLst>
          </p:cNvPr>
          <p:cNvCxnSpPr/>
          <p:nvPr/>
        </p:nvCxnSpPr>
        <p:spPr>
          <a:xfrm>
            <a:off x="2885250" y="802272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400AF704-5CD1-4CA5-A49E-F860702CE4D4}"/>
              </a:ext>
            </a:extLst>
          </p:cNvPr>
          <p:cNvSpPr/>
          <p:nvPr/>
        </p:nvSpPr>
        <p:spPr>
          <a:xfrm>
            <a:off x="660400" y="75818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42" name="图片 141">
            <a:extLst>
              <a:ext uri="{FF2B5EF4-FFF2-40B4-BE49-F238E27FC236}">
                <a16:creationId xmlns:a16="http://schemas.microsoft.com/office/drawing/2014/main" id="{0270C34F-B011-4488-9757-DEB3A79387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90" y="1337883"/>
            <a:ext cx="9112621" cy="5125849"/>
          </a:xfrm>
          <a:prstGeom prst="rect">
            <a:avLst/>
          </a:prstGeom>
        </p:spPr>
      </p:pic>
      <p:sp>
        <p:nvSpPr>
          <p:cNvPr id="2" name="圆: 空心 1">
            <a:extLst>
              <a:ext uri="{FF2B5EF4-FFF2-40B4-BE49-F238E27FC236}">
                <a16:creationId xmlns:a16="http://schemas.microsoft.com/office/drawing/2014/main" id="{11DF008A-B982-4D3A-A06A-8F35C527B8E8}"/>
              </a:ext>
            </a:extLst>
          </p:cNvPr>
          <p:cNvSpPr/>
          <p:nvPr/>
        </p:nvSpPr>
        <p:spPr>
          <a:xfrm>
            <a:off x="4223329" y="1915160"/>
            <a:ext cx="3745342" cy="537452"/>
          </a:xfrm>
          <a:prstGeom prst="donut">
            <a:avLst>
              <a:gd name="adj" fmla="val 10221"/>
            </a:avLst>
          </a:prstGeom>
          <a:gradFill flip="none" rotWithShape="1">
            <a:gsLst>
              <a:gs pos="100000">
                <a:srgbClr val="FF4A01"/>
              </a:gs>
              <a:gs pos="0">
                <a:srgbClr val="FFC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65100" sx="106000" sy="106000" algn="ctr" rotWithShape="0">
              <a:srgbClr val="FF4A0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7" name="圆: 空心 166">
            <a:extLst>
              <a:ext uri="{FF2B5EF4-FFF2-40B4-BE49-F238E27FC236}">
                <a16:creationId xmlns:a16="http://schemas.microsoft.com/office/drawing/2014/main" id="{ABF0042F-10FB-4B60-A504-4B41D8EC4190}"/>
              </a:ext>
            </a:extLst>
          </p:cNvPr>
          <p:cNvSpPr/>
          <p:nvPr/>
        </p:nvSpPr>
        <p:spPr>
          <a:xfrm>
            <a:off x="3945591" y="2914030"/>
            <a:ext cx="4300819" cy="568864"/>
          </a:xfrm>
          <a:prstGeom prst="donut">
            <a:avLst>
              <a:gd name="adj" fmla="val 10221"/>
            </a:avLst>
          </a:prstGeom>
          <a:gradFill flip="none" rotWithShape="1">
            <a:gsLst>
              <a:gs pos="100000">
                <a:srgbClr val="FF4A01"/>
              </a:gs>
              <a:gs pos="0">
                <a:srgbClr val="FFC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65100" sx="106000" sy="106000" algn="ctr" rotWithShape="0">
              <a:srgbClr val="FF4A0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8" name="圆: 空心 167">
            <a:extLst>
              <a:ext uri="{FF2B5EF4-FFF2-40B4-BE49-F238E27FC236}">
                <a16:creationId xmlns:a16="http://schemas.microsoft.com/office/drawing/2014/main" id="{9BBCB8C3-2487-4D4C-8BCD-18B26479B4F4}"/>
              </a:ext>
            </a:extLst>
          </p:cNvPr>
          <p:cNvSpPr/>
          <p:nvPr/>
        </p:nvSpPr>
        <p:spPr>
          <a:xfrm>
            <a:off x="3667853" y="3865782"/>
            <a:ext cx="4856296" cy="600276"/>
          </a:xfrm>
          <a:prstGeom prst="donut">
            <a:avLst>
              <a:gd name="adj" fmla="val 10221"/>
            </a:avLst>
          </a:prstGeom>
          <a:gradFill flip="none" rotWithShape="1">
            <a:gsLst>
              <a:gs pos="100000">
                <a:srgbClr val="FF4A01"/>
              </a:gs>
              <a:gs pos="0">
                <a:srgbClr val="FFC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65100" sx="106000" sy="106000" algn="ctr" rotWithShape="0">
              <a:srgbClr val="FF4A0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9" name="圆: 空心 168">
            <a:extLst>
              <a:ext uri="{FF2B5EF4-FFF2-40B4-BE49-F238E27FC236}">
                <a16:creationId xmlns:a16="http://schemas.microsoft.com/office/drawing/2014/main" id="{B67F4989-39A9-44BD-ADE0-B7E16D801944}"/>
              </a:ext>
            </a:extLst>
          </p:cNvPr>
          <p:cNvSpPr/>
          <p:nvPr/>
        </p:nvSpPr>
        <p:spPr>
          <a:xfrm>
            <a:off x="3390114" y="4817534"/>
            <a:ext cx="5411773" cy="631688"/>
          </a:xfrm>
          <a:prstGeom prst="donut">
            <a:avLst>
              <a:gd name="adj" fmla="val 10221"/>
            </a:avLst>
          </a:prstGeom>
          <a:gradFill flip="none" rotWithShape="1">
            <a:gsLst>
              <a:gs pos="100000">
                <a:srgbClr val="FF4A01"/>
              </a:gs>
              <a:gs pos="0">
                <a:srgbClr val="FFC000">
                  <a:alpha val="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65100" sx="106000" sy="106000" algn="ctr" rotWithShape="0">
              <a:srgbClr val="FF4A0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EB6C2D45-6334-4491-9EB5-A193DD1FEB63}"/>
              </a:ext>
            </a:extLst>
          </p:cNvPr>
          <p:cNvGrpSpPr/>
          <p:nvPr/>
        </p:nvGrpSpPr>
        <p:grpSpPr>
          <a:xfrm>
            <a:off x="625701" y="1902499"/>
            <a:ext cx="10940598" cy="3675157"/>
            <a:chOff x="660400" y="1902499"/>
            <a:chExt cx="10940598" cy="3675157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4C6C6F58-0F20-496E-9883-D81B0C8DD0A6}"/>
                </a:ext>
              </a:extLst>
            </p:cNvPr>
            <p:cNvGrpSpPr/>
            <p:nvPr/>
          </p:nvGrpSpPr>
          <p:grpSpPr>
            <a:xfrm>
              <a:off x="660400" y="1902499"/>
              <a:ext cx="3007453" cy="3675157"/>
              <a:chOff x="660400" y="1902499"/>
              <a:chExt cx="3007453" cy="3675157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5D86C181-CBCC-4F40-BD3D-F6A16ABBB835}"/>
                  </a:ext>
                </a:extLst>
              </p:cNvPr>
              <p:cNvGrpSpPr/>
              <p:nvPr/>
            </p:nvGrpSpPr>
            <p:grpSpPr>
              <a:xfrm>
                <a:off x="1004064" y="1902499"/>
                <a:ext cx="2663789" cy="1520245"/>
                <a:chOff x="1004064" y="1902471"/>
                <a:chExt cx="2663789" cy="1520245"/>
              </a:xfrm>
            </p:grpSpPr>
            <p:grpSp>
              <p:nvGrpSpPr>
                <p:cNvPr id="5" name="组合 4">
                  <a:extLst>
                    <a:ext uri="{FF2B5EF4-FFF2-40B4-BE49-F238E27FC236}">
                      <a16:creationId xmlns:a16="http://schemas.microsoft.com/office/drawing/2014/main" id="{98E2C648-B6FF-4174-8303-4732C0494E05}"/>
                    </a:ext>
                  </a:extLst>
                </p:cNvPr>
                <p:cNvGrpSpPr/>
                <p:nvPr/>
              </p:nvGrpSpPr>
              <p:grpSpPr>
                <a:xfrm>
                  <a:off x="1115452" y="2452612"/>
                  <a:ext cx="2274662" cy="274188"/>
                  <a:chOff x="1115452" y="1984801"/>
                  <a:chExt cx="2274662" cy="274188"/>
                </a:xfrm>
              </p:grpSpPr>
              <p:cxnSp>
                <p:nvCxnSpPr>
                  <p:cNvPr id="173" name="直接连接符 172">
                    <a:extLst>
                      <a:ext uri="{FF2B5EF4-FFF2-40B4-BE49-F238E27FC236}">
                        <a16:creationId xmlns:a16="http://schemas.microsoft.com/office/drawing/2014/main" id="{62B2E7ED-C0DD-4B24-A030-05DA938A8A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5452" y="2121820"/>
                    <a:ext cx="2274662" cy="1"/>
                  </a:xfrm>
                  <a:prstGeom prst="line">
                    <a:avLst/>
                  </a:prstGeom>
                  <a:ln w="952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74" name="组合 173">
                    <a:extLst>
                      <a:ext uri="{FF2B5EF4-FFF2-40B4-BE49-F238E27FC236}">
                        <a16:creationId xmlns:a16="http://schemas.microsoft.com/office/drawing/2014/main" id="{E9636D01-ED60-4350-8C4A-682E2AE7E3C3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125947" y="1984801"/>
                    <a:ext cx="144967" cy="274188"/>
                    <a:chOff x="3897323" y="2452571"/>
                    <a:chExt cx="1041020" cy="1794516"/>
                  </a:xfrm>
                </p:grpSpPr>
                <p:sp>
                  <p:nvSpPr>
                    <p:cNvPr id="176" name="弧形 194">
                      <a:extLst>
                        <a:ext uri="{FF2B5EF4-FFF2-40B4-BE49-F238E27FC236}">
                          <a16:creationId xmlns:a16="http://schemas.microsoft.com/office/drawing/2014/main" id="{0DCEE62B-9644-4EF5-BB56-ECB27DDE79D3}"/>
                        </a:ext>
                      </a:extLst>
                    </p:cNvPr>
                    <p:cNvSpPr/>
                    <p:nvPr/>
                  </p:nvSpPr>
                  <p:spPr>
                    <a:xfrm rot="16882998">
                      <a:off x="3917390" y="3226135"/>
                      <a:ext cx="1000885" cy="1041019"/>
                    </a:xfrm>
                    <a:custGeom>
                      <a:avLst/>
                      <a:gdLst>
                        <a:gd name="connsiteX0" fmla="*/ 964531 w 1929063"/>
                        <a:gd name="connsiteY0" fmla="*/ 0 h 2018332"/>
                        <a:gd name="connsiteX1" fmla="*/ 1929063 w 1929063"/>
                        <a:gd name="connsiteY1" fmla="*/ 1009166 h 2018332"/>
                        <a:gd name="connsiteX2" fmla="*/ 964532 w 1929063"/>
                        <a:gd name="connsiteY2" fmla="*/ 1009166 h 2018332"/>
                        <a:gd name="connsiteX3" fmla="*/ 964531 w 1929063"/>
                        <a:gd name="connsiteY3" fmla="*/ 0 h 2018332"/>
                        <a:gd name="connsiteX0" fmla="*/ 964531 w 1929063"/>
                        <a:gd name="connsiteY0" fmla="*/ 0 h 2018332"/>
                        <a:gd name="connsiteX1" fmla="*/ 1929063 w 1929063"/>
                        <a:gd name="connsiteY1" fmla="*/ 1009166 h 2018332"/>
                        <a:gd name="connsiteX0" fmla="*/ 0 w 977434"/>
                        <a:gd name="connsiteY0" fmla="*/ 0 h 1009166"/>
                        <a:gd name="connsiteX1" fmla="*/ 964532 w 977434"/>
                        <a:gd name="connsiteY1" fmla="*/ 1009166 h 1009166"/>
                        <a:gd name="connsiteX2" fmla="*/ 1 w 977434"/>
                        <a:gd name="connsiteY2" fmla="*/ 1009166 h 1009166"/>
                        <a:gd name="connsiteX3" fmla="*/ 0 w 977434"/>
                        <a:gd name="connsiteY3" fmla="*/ 0 h 1009166"/>
                        <a:gd name="connsiteX0" fmla="*/ 0 w 977434"/>
                        <a:gd name="connsiteY0" fmla="*/ 0 h 1009166"/>
                        <a:gd name="connsiteX1" fmla="*/ 977434 w 977434"/>
                        <a:gd name="connsiteY1" fmla="*/ 970295 h 1009166"/>
                        <a:gd name="connsiteX0" fmla="*/ 0 w 977434"/>
                        <a:gd name="connsiteY0" fmla="*/ 0 h 1009166"/>
                        <a:gd name="connsiteX1" fmla="*/ 964532 w 977434"/>
                        <a:gd name="connsiteY1" fmla="*/ 1009166 h 1009166"/>
                        <a:gd name="connsiteX2" fmla="*/ 1 w 977434"/>
                        <a:gd name="connsiteY2" fmla="*/ 1009166 h 1009166"/>
                        <a:gd name="connsiteX3" fmla="*/ 0 w 977434"/>
                        <a:gd name="connsiteY3" fmla="*/ 0 h 1009166"/>
                        <a:gd name="connsiteX0" fmla="*/ 0 w 977434"/>
                        <a:gd name="connsiteY0" fmla="*/ 0 h 1009166"/>
                        <a:gd name="connsiteX1" fmla="*/ 977434 w 977434"/>
                        <a:gd name="connsiteY1" fmla="*/ 970295 h 1009166"/>
                        <a:gd name="connsiteX0" fmla="*/ 21959 w 999393"/>
                        <a:gd name="connsiteY0" fmla="*/ 31853 h 1041019"/>
                        <a:gd name="connsiteX1" fmla="*/ 986491 w 999393"/>
                        <a:gd name="connsiteY1" fmla="*/ 1041019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86491 w 999393"/>
                        <a:gd name="connsiteY1" fmla="*/ 1041019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98390 w 999393"/>
                        <a:gd name="connsiteY1" fmla="*/ 997168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98390 w 999393"/>
                        <a:gd name="connsiteY1" fmla="*/ 997168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1008355"/>
                        <a:gd name="connsiteY0" fmla="*/ 31853 h 1041019"/>
                        <a:gd name="connsiteX1" fmla="*/ 998390 w 1008355"/>
                        <a:gd name="connsiteY1" fmla="*/ 997168 h 1041019"/>
                        <a:gd name="connsiteX2" fmla="*/ 21960 w 1008355"/>
                        <a:gd name="connsiteY2" fmla="*/ 1041019 h 1041019"/>
                        <a:gd name="connsiteX3" fmla="*/ 21959 w 1008355"/>
                        <a:gd name="connsiteY3" fmla="*/ 31853 h 1041019"/>
                        <a:gd name="connsiteX0" fmla="*/ 0 w 1008355"/>
                        <a:gd name="connsiteY0" fmla="*/ 0 h 1041019"/>
                        <a:gd name="connsiteX1" fmla="*/ 1008355 w 1008355"/>
                        <a:gd name="connsiteY1" fmla="*/ 998400 h 1041019"/>
                        <a:gd name="connsiteX0" fmla="*/ 21959 w 1008355"/>
                        <a:gd name="connsiteY0" fmla="*/ 31853 h 1041019"/>
                        <a:gd name="connsiteX1" fmla="*/ 998390 w 1008355"/>
                        <a:gd name="connsiteY1" fmla="*/ 997168 h 1041019"/>
                        <a:gd name="connsiteX2" fmla="*/ 21960 w 1008355"/>
                        <a:gd name="connsiteY2" fmla="*/ 1041019 h 1041019"/>
                        <a:gd name="connsiteX3" fmla="*/ 21959 w 1008355"/>
                        <a:gd name="connsiteY3" fmla="*/ 31853 h 1041019"/>
                        <a:gd name="connsiteX0" fmla="*/ 0 w 1008355"/>
                        <a:gd name="connsiteY0" fmla="*/ 0 h 1041019"/>
                        <a:gd name="connsiteX1" fmla="*/ 1008355 w 1008355"/>
                        <a:gd name="connsiteY1" fmla="*/ 998400 h 1041019"/>
                        <a:gd name="connsiteX0" fmla="*/ 21959 w 1000885"/>
                        <a:gd name="connsiteY0" fmla="*/ 31853 h 1041019"/>
                        <a:gd name="connsiteX1" fmla="*/ 998390 w 1000885"/>
                        <a:gd name="connsiteY1" fmla="*/ 997168 h 1041019"/>
                        <a:gd name="connsiteX2" fmla="*/ 21960 w 1000885"/>
                        <a:gd name="connsiteY2" fmla="*/ 1041019 h 1041019"/>
                        <a:gd name="connsiteX3" fmla="*/ 21959 w 1000885"/>
                        <a:gd name="connsiteY3" fmla="*/ 31853 h 1041019"/>
                        <a:gd name="connsiteX0" fmla="*/ 0 w 1000885"/>
                        <a:gd name="connsiteY0" fmla="*/ 0 h 1041019"/>
                        <a:gd name="connsiteX1" fmla="*/ 1000885 w 1000885"/>
                        <a:gd name="connsiteY1" fmla="*/ 999904 h 1041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00885" h="1041019" stroke="0" extrusionOk="0">
                          <a:moveTo>
                            <a:pt x="21959" y="31853"/>
                          </a:moveTo>
                          <a:cubicBezTo>
                            <a:pt x="554655" y="31853"/>
                            <a:pt x="957546" y="442862"/>
                            <a:pt x="998390" y="997168"/>
                          </a:cubicBezTo>
                          <a:lnTo>
                            <a:pt x="21960" y="1041019"/>
                          </a:lnTo>
                          <a:cubicBezTo>
                            <a:pt x="21960" y="704630"/>
                            <a:pt x="21959" y="368242"/>
                            <a:pt x="21959" y="31853"/>
                          </a:cubicBezTo>
                          <a:close/>
                        </a:path>
                        <a:path w="1000885" h="1041019" fill="none">
                          <a:moveTo>
                            <a:pt x="0" y="0"/>
                          </a:moveTo>
                          <a:cubicBezTo>
                            <a:pt x="500943" y="99667"/>
                            <a:pt x="879814" y="423533"/>
                            <a:pt x="1000885" y="999904"/>
                          </a:cubicBezTo>
                        </a:path>
                      </a:pathLst>
                    </a:cu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77" name="弧形 194">
                      <a:extLst>
                        <a:ext uri="{FF2B5EF4-FFF2-40B4-BE49-F238E27FC236}">
                          <a16:creationId xmlns:a16="http://schemas.microsoft.com/office/drawing/2014/main" id="{389EA5BC-6888-4F6D-9D22-82D87F1226B1}"/>
                        </a:ext>
                      </a:extLst>
                    </p:cNvPr>
                    <p:cNvSpPr/>
                    <p:nvPr/>
                  </p:nvSpPr>
                  <p:spPr>
                    <a:xfrm rot="4717002" flipV="1">
                      <a:off x="3917391" y="2432504"/>
                      <a:ext cx="1000885" cy="1041019"/>
                    </a:xfrm>
                    <a:custGeom>
                      <a:avLst/>
                      <a:gdLst>
                        <a:gd name="connsiteX0" fmla="*/ 964531 w 1929063"/>
                        <a:gd name="connsiteY0" fmla="*/ 0 h 2018332"/>
                        <a:gd name="connsiteX1" fmla="*/ 1929063 w 1929063"/>
                        <a:gd name="connsiteY1" fmla="*/ 1009166 h 2018332"/>
                        <a:gd name="connsiteX2" fmla="*/ 964532 w 1929063"/>
                        <a:gd name="connsiteY2" fmla="*/ 1009166 h 2018332"/>
                        <a:gd name="connsiteX3" fmla="*/ 964531 w 1929063"/>
                        <a:gd name="connsiteY3" fmla="*/ 0 h 2018332"/>
                        <a:gd name="connsiteX0" fmla="*/ 964531 w 1929063"/>
                        <a:gd name="connsiteY0" fmla="*/ 0 h 2018332"/>
                        <a:gd name="connsiteX1" fmla="*/ 1929063 w 1929063"/>
                        <a:gd name="connsiteY1" fmla="*/ 1009166 h 2018332"/>
                        <a:gd name="connsiteX0" fmla="*/ 0 w 977434"/>
                        <a:gd name="connsiteY0" fmla="*/ 0 h 1009166"/>
                        <a:gd name="connsiteX1" fmla="*/ 964532 w 977434"/>
                        <a:gd name="connsiteY1" fmla="*/ 1009166 h 1009166"/>
                        <a:gd name="connsiteX2" fmla="*/ 1 w 977434"/>
                        <a:gd name="connsiteY2" fmla="*/ 1009166 h 1009166"/>
                        <a:gd name="connsiteX3" fmla="*/ 0 w 977434"/>
                        <a:gd name="connsiteY3" fmla="*/ 0 h 1009166"/>
                        <a:gd name="connsiteX0" fmla="*/ 0 w 977434"/>
                        <a:gd name="connsiteY0" fmla="*/ 0 h 1009166"/>
                        <a:gd name="connsiteX1" fmla="*/ 977434 w 977434"/>
                        <a:gd name="connsiteY1" fmla="*/ 970295 h 1009166"/>
                        <a:gd name="connsiteX0" fmla="*/ 0 w 977434"/>
                        <a:gd name="connsiteY0" fmla="*/ 0 h 1009166"/>
                        <a:gd name="connsiteX1" fmla="*/ 964532 w 977434"/>
                        <a:gd name="connsiteY1" fmla="*/ 1009166 h 1009166"/>
                        <a:gd name="connsiteX2" fmla="*/ 1 w 977434"/>
                        <a:gd name="connsiteY2" fmla="*/ 1009166 h 1009166"/>
                        <a:gd name="connsiteX3" fmla="*/ 0 w 977434"/>
                        <a:gd name="connsiteY3" fmla="*/ 0 h 1009166"/>
                        <a:gd name="connsiteX0" fmla="*/ 0 w 977434"/>
                        <a:gd name="connsiteY0" fmla="*/ 0 h 1009166"/>
                        <a:gd name="connsiteX1" fmla="*/ 977434 w 977434"/>
                        <a:gd name="connsiteY1" fmla="*/ 970295 h 1009166"/>
                        <a:gd name="connsiteX0" fmla="*/ 21959 w 999393"/>
                        <a:gd name="connsiteY0" fmla="*/ 31853 h 1041019"/>
                        <a:gd name="connsiteX1" fmla="*/ 986491 w 999393"/>
                        <a:gd name="connsiteY1" fmla="*/ 1041019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86491 w 999393"/>
                        <a:gd name="connsiteY1" fmla="*/ 1041019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98390 w 999393"/>
                        <a:gd name="connsiteY1" fmla="*/ 997168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98390 w 999393"/>
                        <a:gd name="connsiteY1" fmla="*/ 997168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1008355"/>
                        <a:gd name="connsiteY0" fmla="*/ 31853 h 1041019"/>
                        <a:gd name="connsiteX1" fmla="*/ 998390 w 1008355"/>
                        <a:gd name="connsiteY1" fmla="*/ 997168 h 1041019"/>
                        <a:gd name="connsiteX2" fmla="*/ 21960 w 1008355"/>
                        <a:gd name="connsiteY2" fmla="*/ 1041019 h 1041019"/>
                        <a:gd name="connsiteX3" fmla="*/ 21959 w 1008355"/>
                        <a:gd name="connsiteY3" fmla="*/ 31853 h 1041019"/>
                        <a:gd name="connsiteX0" fmla="*/ 0 w 1008355"/>
                        <a:gd name="connsiteY0" fmla="*/ 0 h 1041019"/>
                        <a:gd name="connsiteX1" fmla="*/ 1008355 w 1008355"/>
                        <a:gd name="connsiteY1" fmla="*/ 998400 h 1041019"/>
                        <a:gd name="connsiteX0" fmla="*/ 21959 w 1008355"/>
                        <a:gd name="connsiteY0" fmla="*/ 31853 h 1041019"/>
                        <a:gd name="connsiteX1" fmla="*/ 998390 w 1008355"/>
                        <a:gd name="connsiteY1" fmla="*/ 997168 h 1041019"/>
                        <a:gd name="connsiteX2" fmla="*/ 21960 w 1008355"/>
                        <a:gd name="connsiteY2" fmla="*/ 1041019 h 1041019"/>
                        <a:gd name="connsiteX3" fmla="*/ 21959 w 1008355"/>
                        <a:gd name="connsiteY3" fmla="*/ 31853 h 1041019"/>
                        <a:gd name="connsiteX0" fmla="*/ 0 w 1008355"/>
                        <a:gd name="connsiteY0" fmla="*/ 0 h 1041019"/>
                        <a:gd name="connsiteX1" fmla="*/ 1008355 w 1008355"/>
                        <a:gd name="connsiteY1" fmla="*/ 998400 h 1041019"/>
                        <a:gd name="connsiteX0" fmla="*/ 21959 w 1000885"/>
                        <a:gd name="connsiteY0" fmla="*/ 31853 h 1041019"/>
                        <a:gd name="connsiteX1" fmla="*/ 998390 w 1000885"/>
                        <a:gd name="connsiteY1" fmla="*/ 997168 h 1041019"/>
                        <a:gd name="connsiteX2" fmla="*/ 21960 w 1000885"/>
                        <a:gd name="connsiteY2" fmla="*/ 1041019 h 1041019"/>
                        <a:gd name="connsiteX3" fmla="*/ 21959 w 1000885"/>
                        <a:gd name="connsiteY3" fmla="*/ 31853 h 1041019"/>
                        <a:gd name="connsiteX0" fmla="*/ 0 w 1000885"/>
                        <a:gd name="connsiteY0" fmla="*/ 0 h 1041019"/>
                        <a:gd name="connsiteX1" fmla="*/ 1000885 w 1000885"/>
                        <a:gd name="connsiteY1" fmla="*/ 999904 h 1041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00885" h="1041019" stroke="0" extrusionOk="0">
                          <a:moveTo>
                            <a:pt x="21959" y="31853"/>
                          </a:moveTo>
                          <a:cubicBezTo>
                            <a:pt x="554655" y="31853"/>
                            <a:pt x="957546" y="442862"/>
                            <a:pt x="998390" y="997168"/>
                          </a:cubicBezTo>
                          <a:lnTo>
                            <a:pt x="21960" y="1041019"/>
                          </a:lnTo>
                          <a:cubicBezTo>
                            <a:pt x="21960" y="704630"/>
                            <a:pt x="21959" y="368242"/>
                            <a:pt x="21959" y="31853"/>
                          </a:cubicBezTo>
                          <a:close/>
                        </a:path>
                        <a:path w="1000885" h="1041019" fill="none">
                          <a:moveTo>
                            <a:pt x="0" y="0"/>
                          </a:moveTo>
                          <a:cubicBezTo>
                            <a:pt x="500943" y="99667"/>
                            <a:pt x="879814" y="423533"/>
                            <a:pt x="1000885" y="999904"/>
                          </a:cubicBezTo>
                        </a:path>
                      </a:pathLst>
                    </a:cu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sp>
              <p:nvSpPr>
                <p:cNvPr id="190" name="文本框 189">
                  <a:extLst>
                    <a:ext uri="{FF2B5EF4-FFF2-40B4-BE49-F238E27FC236}">
                      <a16:creationId xmlns:a16="http://schemas.microsoft.com/office/drawing/2014/main" id="{E027F297-E69B-4545-BC25-3CC075130AEC}"/>
                    </a:ext>
                  </a:extLst>
                </p:cNvPr>
                <p:cNvSpPr txBox="1"/>
                <p:nvPr/>
              </p:nvSpPr>
              <p:spPr>
                <a:xfrm>
                  <a:off x="1198680" y="2091655"/>
                  <a:ext cx="23646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 dirty="0">
                      <a:solidFill>
                        <a:schemeClr val="bg1"/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输入小标题</a:t>
                  </a:r>
                </a:p>
              </p:txBody>
            </p:sp>
            <p:sp>
              <p:nvSpPr>
                <p:cNvPr id="191" name="文本框 190">
                  <a:extLst>
                    <a:ext uri="{FF2B5EF4-FFF2-40B4-BE49-F238E27FC236}">
                      <a16:creationId xmlns:a16="http://schemas.microsoft.com/office/drawing/2014/main" id="{7788E850-7AD1-4BBC-BC80-4B877475492F}"/>
                    </a:ext>
                  </a:extLst>
                </p:cNvPr>
                <p:cNvSpPr txBox="1"/>
                <p:nvPr/>
              </p:nvSpPr>
              <p:spPr>
                <a:xfrm>
                  <a:off x="1273133" y="1952490"/>
                  <a:ext cx="23646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 dirty="0">
                      <a:ln w="3175">
                        <a:gradFill flip="none" rotWithShape="1">
                          <a:gsLst>
                            <a:gs pos="37000">
                              <a:schemeClr val="bg1"/>
                            </a:gs>
                            <a:gs pos="48000">
                              <a:schemeClr val="bg1">
                                <a:alpha val="0"/>
                              </a:schemeClr>
                            </a:gs>
                          </a:gsLst>
                          <a:lin ang="5400000" scaled="1"/>
                          <a:tileRect/>
                        </a:gradFill>
                      </a:ln>
                      <a:noFill/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输入小标题</a:t>
                  </a:r>
                </a:p>
              </p:txBody>
            </p:sp>
            <p:sp>
              <p:nvSpPr>
                <p:cNvPr id="192" name="PA-A000220140718C07PPSH-4510">
                  <a:extLst>
                    <a:ext uri="{FF2B5EF4-FFF2-40B4-BE49-F238E27FC236}">
                      <a16:creationId xmlns:a16="http://schemas.microsoft.com/office/drawing/2014/main" id="{3183851F-4C2E-4F7E-AEEE-BB6F7C510CCB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366524" y="1902471"/>
                  <a:ext cx="304353" cy="420849"/>
                </a:xfrm>
                <a:custGeom>
                  <a:avLst/>
                  <a:gdLst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7015" h="1905000">
                      <a:moveTo>
                        <a:pt x="0" y="952500"/>
                      </a:moveTo>
                      <a:cubicBezTo>
                        <a:pt x="233209" y="926972"/>
                        <a:pt x="303859" y="947165"/>
                        <a:pt x="455788" y="845437"/>
                      </a:cubicBezTo>
                      <a:cubicBezTo>
                        <a:pt x="510588" y="563625"/>
                        <a:pt x="494268" y="281812"/>
                        <a:pt x="513508" y="0"/>
                      </a:cubicBezTo>
                      <a:cubicBezTo>
                        <a:pt x="532748" y="281812"/>
                        <a:pt x="521507" y="563625"/>
                        <a:pt x="571227" y="845437"/>
                      </a:cubicBezTo>
                      <a:cubicBezTo>
                        <a:pt x="697756" y="937005"/>
                        <a:pt x="712526" y="932052"/>
                        <a:pt x="1027015" y="952500"/>
                      </a:cubicBezTo>
                      <a:cubicBezTo>
                        <a:pt x="939856" y="971043"/>
                        <a:pt x="692676" y="952755"/>
                        <a:pt x="571227" y="1059563"/>
                      </a:cubicBezTo>
                      <a:cubicBezTo>
                        <a:pt x="516427" y="1346455"/>
                        <a:pt x="532748" y="1623188"/>
                        <a:pt x="513508" y="1905000"/>
                      </a:cubicBezTo>
                      <a:cubicBezTo>
                        <a:pt x="494268" y="1623188"/>
                        <a:pt x="502333" y="1271525"/>
                        <a:pt x="455788" y="1059563"/>
                      </a:cubicBezTo>
                      <a:cubicBezTo>
                        <a:pt x="359739" y="988315"/>
                        <a:pt x="233209" y="983108"/>
                        <a:pt x="0" y="952500"/>
                      </a:cubicBezTo>
                      <a:close/>
                    </a:path>
                  </a:pathLst>
                </a:custGeom>
                <a:solidFill>
                  <a:srgbClr val="FF4A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3" name="PA-A000220140718C07PPSH-4510">
                  <a:extLst>
                    <a:ext uri="{FF2B5EF4-FFF2-40B4-BE49-F238E27FC236}">
                      <a16:creationId xmlns:a16="http://schemas.microsoft.com/office/drawing/2014/main" id="{BA3B3A73-15BB-4974-9FB1-C9B09F65340C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3277521" y="2288976"/>
                  <a:ext cx="185351" cy="256297"/>
                </a:xfrm>
                <a:custGeom>
                  <a:avLst/>
                  <a:gdLst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7015" h="1905000">
                      <a:moveTo>
                        <a:pt x="0" y="952500"/>
                      </a:moveTo>
                      <a:cubicBezTo>
                        <a:pt x="233209" y="926972"/>
                        <a:pt x="303859" y="947165"/>
                        <a:pt x="455788" y="845437"/>
                      </a:cubicBezTo>
                      <a:cubicBezTo>
                        <a:pt x="510588" y="563625"/>
                        <a:pt x="494268" y="281812"/>
                        <a:pt x="513508" y="0"/>
                      </a:cubicBezTo>
                      <a:cubicBezTo>
                        <a:pt x="532748" y="281812"/>
                        <a:pt x="521507" y="563625"/>
                        <a:pt x="571227" y="845437"/>
                      </a:cubicBezTo>
                      <a:cubicBezTo>
                        <a:pt x="697756" y="937005"/>
                        <a:pt x="712526" y="932052"/>
                        <a:pt x="1027015" y="952500"/>
                      </a:cubicBezTo>
                      <a:cubicBezTo>
                        <a:pt x="939856" y="971043"/>
                        <a:pt x="692676" y="952755"/>
                        <a:pt x="571227" y="1059563"/>
                      </a:cubicBezTo>
                      <a:cubicBezTo>
                        <a:pt x="516427" y="1346455"/>
                        <a:pt x="532748" y="1623188"/>
                        <a:pt x="513508" y="1905000"/>
                      </a:cubicBezTo>
                      <a:cubicBezTo>
                        <a:pt x="494268" y="1623188"/>
                        <a:pt x="502333" y="1271525"/>
                        <a:pt x="455788" y="1059563"/>
                      </a:cubicBezTo>
                      <a:cubicBezTo>
                        <a:pt x="359739" y="988315"/>
                        <a:pt x="233209" y="983108"/>
                        <a:pt x="0" y="952500"/>
                      </a:cubicBezTo>
                      <a:close/>
                    </a:path>
                  </a:pathLst>
                </a:custGeom>
                <a:solidFill>
                  <a:srgbClr val="1BE3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4" name="PA-A000220140718C07PPSH-4510">
                  <a:extLst>
                    <a:ext uri="{FF2B5EF4-FFF2-40B4-BE49-F238E27FC236}">
                      <a16:creationId xmlns:a16="http://schemas.microsoft.com/office/drawing/2014/main" id="{109A7341-86DB-483C-9D5B-67A0CB1D2985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3381310" y="2118579"/>
                  <a:ext cx="111058" cy="153567"/>
                </a:xfrm>
                <a:custGeom>
                  <a:avLst/>
                  <a:gdLst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7015" h="1905000">
                      <a:moveTo>
                        <a:pt x="0" y="952500"/>
                      </a:moveTo>
                      <a:cubicBezTo>
                        <a:pt x="233209" y="926972"/>
                        <a:pt x="303859" y="947165"/>
                        <a:pt x="455788" y="845437"/>
                      </a:cubicBezTo>
                      <a:cubicBezTo>
                        <a:pt x="510588" y="563625"/>
                        <a:pt x="494268" y="281812"/>
                        <a:pt x="513508" y="0"/>
                      </a:cubicBezTo>
                      <a:cubicBezTo>
                        <a:pt x="532748" y="281812"/>
                        <a:pt x="521507" y="563625"/>
                        <a:pt x="571227" y="845437"/>
                      </a:cubicBezTo>
                      <a:cubicBezTo>
                        <a:pt x="697756" y="937005"/>
                        <a:pt x="712526" y="932052"/>
                        <a:pt x="1027015" y="952500"/>
                      </a:cubicBezTo>
                      <a:cubicBezTo>
                        <a:pt x="939856" y="971043"/>
                        <a:pt x="692676" y="952755"/>
                        <a:pt x="571227" y="1059563"/>
                      </a:cubicBezTo>
                      <a:cubicBezTo>
                        <a:pt x="516427" y="1346455"/>
                        <a:pt x="532748" y="1623188"/>
                        <a:pt x="513508" y="1905000"/>
                      </a:cubicBezTo>
                      <a:cubicBezTo>
                        <a:pt x="494268" y="1623188"/>
                        <a:pt x="502333" y="1271525"/>
                        <a:pt x="455788" y="1059563"/>
                      </a:cubicBezTo>
                      <a:cubicBezTo>
                        <a:pt x="359739" y="988315"/>
                        <a:pt x="233209" y="983108"/>
                        <a:pt x="0" y="952500"/>
                      </a:cubicBezTo>
                      <a:close/>
                    </a:path>
                  </a:pathLst>
                </a:custGeom>
                <a:solidFill>
                  <a:srgbClr val="1BE3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5" name="椭圆 194">
                  <a:extLst>
                    <a:ext uri="{FF2B5EF4-FFF2-40B4-BE49-F238E27FC236}">
                      <a16:creationId xmlns:a16="http://schemas.microsoft.com/office/drawing/2014/main" id="{44BD4A61-5274-4953-B8E4-C123EC2DE5D8}"/>
                    </a:ext>
                  </a:extLst>
                </p:cNvPr>
                <p:cNvSpPr/>
                <p:nvPr/>
              </p:nvSpPr>
              <p:spPr>
                <a:xfrm rot="735177">
                  <a:off x="1288121" y="2376793"/>
                  <a:ext cx="1854453" cy="340292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rgbClr val="4DA9FD"/>
                      </a:gs>
                      <a:gs pos="75000">
                        <a:srgbClr val="1F4AFF">
                          <a:alpha val="0"/>
                        </a:srgbClr>
                      </a:gs>
                    </a:gsLst>
                    <a:lin ang="16800000" scaled="0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/>
                </a:p>
              </p:txBody>
            </p:sp>
            <p:sp>
              <p:nvSpPr>
                <p:cNvPr id="196" name="文本框 195">
                  <a:extLst>
                    <a:ext uri="{FF2B5EF4-FFF2-40B4-BE49-F238E27FC236}">
                      <a16:creationId xmlns:a16="http://schemas.microsoft.com/office/drawing/2014/main" id="{E90AD586-B62E-4937-8F50-19B007158A3A}"/>
                    </a:ext>
                  </a:extLst>
                </p:cNvPr>
                <p:cNvSpPr txBox="1"/>
                <p:nvPr/>
              </p:nvSpPr>
              <p:spPr>
                <a:xfrm>
                  <a:off x="1004064" y="2797417"/>
                  <a:ext cx="2663789" cy="6252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zh-CN" altLang="en-US" sz="1400" dirty="0">
                      <a:solidFill>
                        <a:schemeClr val="bg1"/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rPr>
                    <a:t>输入有关此类产品介绍的说明，输入文字时可以直接复制粘贴</a:t>
                  </a:r>
                </a:p>
              </p:txBody>
            </p:sp>
          </p:grpSp>
          <p:grpSp>
            <p:nvGrpSpPr>
              <p:cNvPr id="197" name="组合 196">
                <a:extLst>
                  <a:ext uri="{FF2B5EF4-FFF2-40B4-BE49-F238E27FC236}">
                    <a16:creationId xmlns:a16="http://schemas.microsoft.com/office/drawing/2014/main" id="{45F30EDC-CEB2-41E4-835F-CDC761BC636C}"/>
                  </a:ext>
                </a:extLst>
              </p:cNvPr>
              <p:cNvGrpSpPr/>
              <p:nvPr/>
            </p:nvGrpSpPr>
            <p:grpSpPr>
              <a:xfrm>
                <a:off x="660400" y="4057411"/>
                <a:ext cx="2663789" cy="1520245"/>
                <a:chOff x="1004064" y="1902471"/>
                <a:chExt cx="2663789" cy="1520245"/>
              </a:xfrm>
            </p:grpSpPr>
            <p:grpSp>
              <p:nvGrpSpPr>
                <p:cNvPr id="198" name="组合 197">
                  <a:extLst>
                    <a:ext uri="{FF2B5EF4-FFF2-40B4-BE49-F238E27FC236}">
                      <a16:creationId xmlns:a16="http://schemas.microsoft.com/office/drawing/2014/main" id="{DD181AFD-C922-4F66-82B6-E32B4694EA47}"/>
                    </a:ext>
                  </a:extLst>
                </p:cNvPr>
                <p:cNvGrpSpPr/>
                <p:nvPr/>
              </p:nvGrpSpPr>
              <p:grpSpPr>
                <a:xfrm>
                  <a:off x="1115452" y="2452612"/>
                  <a:ext cx="2274662" cy="274188"/>
                  <a:chOff x="1115452" y="1984801"/>
                  <a:chExt cx="2274662" cy="274188"/>
                </a:xfrm>
              </p:grpSpPr>
              <p:cxnSp>
                <p:nvCxnSpPr>
                  <p:cNvPr id="206" name="直接连接符 205">
                    <a:extLst>
                      <a:ext uri="{FF2B5EF4-FFF2-40B4-BE49-F238E27FC236}">
                        <a16:creationId xmlns:a16="http://schemas.microsoft.com/office/drawing/2014/main" id="{1E42FB11-C0DC-424B-9775-BFD6FCBB2B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5452" y="2121820"/>
                    <a:ext cx="2274662" cy="1"/>
                  </a:xfrm>
                  <a:prstGeom prst="line">
                    <a:avLst/>
                  </a:prstGeom>
                  <a:ln w="952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07" name="组合 206">
                    <a:extLst>
                      <a:ext uri="{FF2B5EF4-FFF2-40B4-BE49-F238E27FC236}">
                        <a16:creationId xmlns:a16="http://schemas.microsoft.com/office/drawing/2014/main" id="{40E71D1F-0DE6-475A-B232-B071D6686DC0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125947" y="1984801"/>
                    <a:ext cx="144967" cy="274188"/>
                    <a:chOff x="3897323" y="2452571"/>
                    <a:chExt cx="1041020" cy="1794516"/>
                  </a:xfrm>
                </p:grpSpPr>
                <p:sp>
                  <p:nvSpPr>
                    <p:cNvPr id="208" name="弧形 194">
                      <a:extLst>
                        <a:ext uri="{FF2B5EF4-FFF2-40B4-BE49-F238E27FC236}">
                          <a16:creationId xmlns:a16="http://schemas.microsoft.com/office/drawing/2014/main" id="{DCC28794-7BFC-4D67-9E2F-CEC6A1DAFDD3}"/>
                        </a:ext>
                      </a:extLst>
                    </p:cNvPr>
                    <p:cNvSpPr/>
                    <p:nvPr/>
                  </p:nvSpPr>
                  <p:spPr>
                    <a:xfrm rot="16882998">
                      <a:off x="3917390" y="3226135"/>
                      <a:ext cx="1000885" cy="1041019"/>
                    </a:xfrm>
                    <a:custGeom>
                      <a:avLst/>
                      <a:gdLst>
                        <a:gd name="connsiteX0" fmla="*/ 964531 w 1929063"/>
                        <a:gd name="connsiteY0" fmla="*/ 0 h 2018332"/>
                        <a:gd name="connsiteX1" fmla="*/ 1929063 w 1929063"/>
                        <a:gd name="connsiteY1" fmla="*/ 1009166 h 2018332"/>
                        <a:gd name="connsiteX2" fmla="*/ 964532 w 1929063"/>
                        <a:gd name="connsiteY2" fmla="*/ 1009166 h 2018332"/>
                        <a:gd name="connsiteX3" fmla="*/ 964531 w 1929063"/>
                        <a:gd name="connsiteY3" fmla="*/ 0 h 2018332"/>
                        <a:gd name="connsiteX0" fmla="*/ 964531 w 1929063"/>
                        <a:gd name="connsiteY0" fmla="*/ 0 h 2018332"/>
                        <a:gd name="connsiteX1" fmla="*/ 1929063 w 1929063"/>
                        <a:gd name="connsiteY1" fmla="*/ 1009166 h 2018332"/>
                        <a:gd name="connsiteX0" fmla="*/ 0 w 977434"/>
                        <a:gd name="connsiteY0" fmla="*/ 0 h 1009166"/>
                        <a:gd name="connsiteX1" fmla="*/ 964532 w 977434"/>
                        <a:gd name="connsiteY1" fmla="*/ 1009166 h 1009166"/>
                        <a:gd name="connsiteX2" fmla="*/ 1 w 977434"/>
                        <a:gd name="connsiteY2" fmla="*/ 1009166 h 1009166"/>
                        <a:gd name="connsiteX3" fmla="*/ 0 w 977434"/>
                        <a:gd name="connsiteY3" fmla="*/ 0 h 1009166"/>
                        <a:gd name="connsiteX0" fmla="*/ 0 w 977434"/>
                        <a:gd name="connsiteY0" fmla="*/ 0 h 1009166"/>
                        <a:gd name="connsiteX1" fmla="*/ 977434 w 977434"/>
                        <a:gd name="connsiteY1" fmla="*/ 970295 h 1009166"/>
                        <a:gd name="connsiteX0" fmla="*/ 0 w 977434"/>
                        <a:gd name="connsiteY0" fmla="*/ 0 h 1009166"/>
                        <a:gd name="connsiteX1" fmla="*/ 964532 w 977434"/>
                        <a:gd name="connsiteY1" fmla="*/ 1009166 h 1009166"/>
                        <a:gd name="connsiteX2" fmla="*/ 1 w 977434"/>
                        <a:gd name="connsiteY2" fmla="*/ 1009166 h 1009166"/>
                        <a:gd name="connsiteX3" fmla="*/ 0 w 977434"/>
                        <a:gd name="connsiteY3" fmla="*/ 0 h 1009166"/>
                        <a:gd name="connsiteX0" fmla="*/ 0 w 977434"/>
                        <a:gd name="connsiteY0" fmla="*/ 0 h 1009166"/>
                        <a:gd name="connsiteX1" fmla="*/ 977434 w 977434"/>
                        <a:gd name="connsiteY1" fmla="*/ 970295 h 1009166"/>
                        <a:gd name="connsiteX0" fmla="*/ 21959 w 999393"/>
                        <a:gd name="connsiteY0" fmla="*/ 31853 h 1041019"/>
                        <a:gd name="connsiteX1" fmla="*/ 986491 w 999393"/>
                        <a:gd name="connsiteY1" fmla="*/ 1041019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86491 w 999393"/>
                        <a:gd name="connsiteY1" fmla="*/ 1041019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98390 w 999393"/>
                        <a:gd name="connsiteY1" fmla="*/ 997168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98390 w 999393"/>
                        <a:gd name="connsiteY1" fmla="*/ 997168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1008355"/>
                        <a:gd name="connsiteY0" fmla="*/ 31853 h 1041019"/>
                        <a:gd name="connsiteX1" fmla="*/ 998390 w 1008355"/>
                        <a:gd name="connsiteY1" fmla="*/ 997168 h 1041019"/>
                        <a:gd name="connsiteX2" fmla="*/ 21960 w 1008355"/>
                        <a:gd name="connsiteY2" fmla="*/ 1041019 h 1041019"/>
                        <a:gd name="connsiteX3" fmla="*/ 21959 w 1008355"/>
                        <a:gd name="connsiteY3" fmla="*/ 31853 h 1041019"/>
                        <a:gd name="connsiteX0" fmla="*/ 0 w 1008355"/>
                        <a:gd name="connsiteY0" fmla="*/ 0 h 1041019"/>
                        <a:gd name="connsiteX1" fmla="*/ 1008355 w 1008355"/>
                        <a:gd name="connsiteY1" fmla="*/ 998400 h 1041019"/>
                        <a:gd name="connsiteX0" fmla="*/ 21959 w 1008355"/>
                        <a:gd name="connsiteY0" fmla="*/ 31853 h 1041019"/>
                        <a:gd name="connsiteX1" fmla="*/ 998390 w 1008355"/>
                        <a:gd name="connsiteY1" fmla="*/ 997168 h 1041019"/>
                        <a:gd name="connsiteX2" fmla="*/ 21960 w 1008355"/>
                        <a:gd name="connsiteY2" fmla="*/ 1041019 h 1041019"/>
                        <a:gd name="connsiteX3" fmla="*/ 21959 w 1008355"/>
                        <a:gd name="connsiteY3" fmla="*/ 31853 h 1041019"/>
                        <a:gd name="connsiteX0" fmla="*/ 0 w 1008355"/>
                        <a:gd name="connsiteY0" fmla="*/ 0 h 1041019"/>
                        <a:gd name="connsiteX1" fmla="*/ 1008355 w 1008355"/>
                        <a:gd name="connsiteY1" fmla="*/ 998400 h 1041019"/>
                        <a:gd name="connsiteX0" fmla="*/ 21959 w 1000885"/>
                        <a:gd name="connsiteY0" fmla="*/ 31853 h 1041019"/>
                        <a:gd name="connsiteX1" fmla="*/ 998390 w 1000885"/>
                        <a:gd name="connsiteY1" fmla="*/ 997168 h 1041019"/>
                        <a:gd name="connsiteX2" fmla="*/ 21960 w 1000885"/>
                        <a:gd name="connsiteY2" fmla="*/ 1041019 h 1041019"/>
                        <a:gd name="connsiteX3" fmla="*/ 21959 w 1000885"/>
                        <a:gd name="connsiteY3" fmla="*/ 31853 h 1041019"/>
                        <a:gd name="connsiteX0" fmla="*/ 0 w 1000885"/>
                        <a:gd name="connsiteY0" fmla="*/ 0 h 1041019"/>
                        <a:gd name="connsiteX1" fmla="*/ 1000885 w 1000885"/>
                        <a:gd name="connsiteY1" fmla="*/ 999904 h 1041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00885" h="1041019" stroke="0" extrusionOk="0">
                          <a:moveTo>
                            <a:pt x="21959" y="31853"/>
                          </a:moveTo>
                          <a:cubicBezTo>
                            <a:pt x="554655" y="31853"/>
                            <a:pt x="957546" y="442862"/>
                            <a:pt x="998390" y="997168"/>
                          </a:cubicBezTo>
                          <a:lnTo>
                            <a:pt x="21960" y="1041019"/>
                          </a:lnTo>
                          <a:cubicBezTo>
                            <a:pt x="21960" y="704630"/>
                            <a:pt x="21959" y="368242"/>
                            <a:pt x="21959" y="31853"/>
                          </a:cubicBezTo>
                          <a:close/>
                        </a:path>
                        <a:path w="1000885" h="1041019" fill="none">
                          <a:moveTo>
                            <a:pt x="0" y="0"/>
                          </a:moveTo>
                          <a:cubicBezTo>
                            <a:pt x="500943" y="99667"/>
                            <a:pt x="879814" y="423533"/>
                            <a:pt x="1000885" y="999904"/>
                          </a:cubicBezTo>
                        </a:path>
                      </a:pathLst>
                    </a:cu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09" name="弧形 194">
                      <a:extLst>
                        <a:ext uri="{FF2B5EF4-FFF2-40B4-BE49-F238E27FC236}">
                          <a16:creationId xmlns:a16="http://schemas.microsoft.com/office/drawing/2014/main" id="{F2650D1E-705B-4928-90AD-8926679930A5}"/>
                        </a:ext>
                      </a:extLst>
                    </p:cNvPr>
                    <p:cNvSpPr/>
                    <p:nvPr/>
                  </p:nvSpPr>
                  <p:spPr>
                    <a:xfrm rot="4717002" flipV="1">
                      <a:off x="3917391" y="2432504"/>
                      <a:ext cx="1000885" cy="1041019"/>
                    </a:xfrm>
                    <a:custGeom>
                      <a:avLst/>
                      <a:gdLst>
                        <a:gd name="connsiteX0" fmla="*/ 964531 w 1929063"/>
                        <a:gd name="connsiteY0" fmla="*/ 0 h 2018332"/>
                        <a:gd name="connsiteX1" fmla="*/ 1929063 w 1929063"/>
                        <a:gd name="connsiteY1" fmla="*/ 1009166 h 2018332"/>
                        <a:gd name="connsiteX2" fmla="*/ 964532 w 1929063"/>
                        <a:gd name="connsiteY2" fmla="*/ 1009166 h 2018332"/>
                        <a:gd name="connsiteX3" fmla="*/ 964531 w 1929063"/>
                        <a:gd name="connsiteY3" fmla="*/ 0 h 2018332"/>
                        <a:gd name="connsiteX0" fmla="*/ 964531 w 1929063"/>
                        <a:gd name="connsiteY0" fmla="*/ 0 h 2018332"/>
                        <a:gd name="connsiteX1" fmla="*/ 1929063 w 1929063"/>
                        <a:gd name="connsiteY1" fmla="*/ 1009166 h 2018332"/>
                        <a:gd name="connsiteX0" fmla="*/ 0 w 977434"/>
                        <a:gd name="connsiteY0" fmla="*/ 0 h 1009166"/>
                        <a:gd name="connsiteX1" fmla="*/ 964532 w 977434"/>
                        <a:gd name="connsiteY1" fmla="*/ 1009166 h 1009166"/>
                        <a:gd name="connsiteX2" fmla="*/ 1 w 977434"/>
                        <a:gd name="connsiteY2" fmla="*/ 1009166 h 1009166"/>
                        <a:gd name="connsiteX3" fmla="*/ 0 w 977434"/>
                        <a:gd name="connsiteY3" fmla="*/ 0 h 1009166"/>
                        <a:gd name="connsiteX0" fmla="*/ 0 w 977434"/>
                        <a:gd name="connsiteY0" fmla="*/ 0 h 1009166"/>
                        <a:gd name="connsiteX1" fmla="*/ 977434 w 977434"/>
                        <a:gd name="connsiteY1" fmla="*/ 970295 h 1009166"/>
                        <a:gd name="connsiteX0" fmla="*/ 0 w 977434"/>
                        <a:gd name="connsiteY0" fmla="*/ 0 h 1009166"/>
                        <a:gd name="connsiteX1" fmla="*/ 964532 w 977434"/>
                        <a:gd name="connsiteY1" fmla="*/ 1009166 h 1009166"/>
                        <a:gd name="connsiteX2" fmla="*/ 1 w 977434"/>
                        <a:gd name="connsiteY2" fmla="*/ 1009166 h 1009166"/>
                        <a:gd name="connsiteX3" fmla="*/ 0 w 977434"/>
                        <a:gd name="connsiteY3" fmla="*/ 0 h 1009166"/>
                        <a:gd name="connsiteX0" fmla="*/ 0 w 977434"/>
                        <a:gd name="connsiteY0" fmla="*/ 0 h 1009166"/>
                        <a:gd name="connsiteX1" fmla="*/ 977434 w 977434"/>
                        <a:gd name="connsiteY1" fmla="*/ 970295 h 1009166"/>
                        <a:gd name="connsiteX0" fmla="*/ 21959 w 999393"/>
                        <a:gd name="connsiteY0" fmla="*/ 31853 h 1041019"/>
                        <a:gd name="connsiteX1" fmla="*/ 986491 w 999393"/>
                        <a:gd name="connsiteY1" fmla="*/ 1041019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86491 w 999393"/>
                        <a:gd name="connsiteY1" fmla="*/ 1041019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98390 w 999393"/>
                        <a:gd name="connsiteY1" fmla="*/ 997168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98390 w 999393"/>
                        <a:gd name="connsiteY1" fmla="*/ 997168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1008355"/>
                        <a:gd name="connsiteY0" fmla="*/ 31853 h 1041019"/>
                        <a:gd name="connsiteX1" fmla="*/ 998390 w 1008355"/>
                        <a:gd name="connsiteY1" fmla="*/ 997168 h 1041019"/>
                        <a:gd name="connsiteX2" fmla="*/ 21960 w 1008355"/>
                        <a:gd name="connsiteY2" fmla="*/ 1041019 h 1041019"/>
                        <a:gd name="connsiteX3" fmla="*/ 21959 w 1008355"/>
                        <a:gd name="connsiteY3" fmla="*/ 31853 h 1041019"/>
                        <a:gd name="connsiteX0" fmla="*/ 0 w 1008355"/>
                        <a:gd name="connsiteY0" fmla="*/ 0 h 1041019"/>
                        <a:gd name="connsiteX1" fmla="*/ 1008355 w 1008355"/>
                        <a:gd name="connsiteY1" fmla="*/ 998400 h 1041019"/>
                        <a:gd name="connsiteX0" fmla="*/ 21959 w 1008355"/>
                        <a:gd name="connsiteY0" fmla="*/ 31853 h 1041019"/>
                        <a:gd name="connsiteX1" fmla="*/ 998390 w 1008355"/>
                        <a:gd name="connsiteY1" fmla="*/ 997168 h 1041019"/>
                        <a:gd name="connsiteX2" fmla="*/ 21960 w 1008355"/>
                        <a:gd name="connsiteY2" fmla="*/ 1041019 h 1041019"/>
                        <a:gd name="connsiteX3" fmla="*/ 21959 w 1008355"/>
                        <a:gd name="connsiteY3" fmla="*/ 31853 h 1041019"/>
                        <a:gd name="connsiteX0" fmla="*/ 0 w 1008355"/>
                        <a:gd name="connsiteY0" fmla="*/ 0 h 1041019"/>
                        <a:gd name="connsiteX1" fmla="*/ 1008355 w 1008355"/>
                        <a:gd name="connsiteY1" fmla="*/ 998400 h 1041019"/>
                        <a:gd name="connsiteX0" fmla="*/ 21959 w 1000885"/>
                        <a:gd name="connsiteY0" fmla="*/ 31853 h 1041019"/>
                        <a:gd name="connsiteX1" fmla="*/ 998390 w 1000885"/>
                        <a:gd name="connsiteY1" fmla="*/ 997168 h 1041019"/>
                        <a:gd name="connsiteX2" fmla="*/ 21960 w 1000885"/>
                        <a:gd name="connsiteY2" fmla="*/ 1041019 h 1041019"/>
                        <a:gd name="connsiteX3" fmla="*/ 21959 w 1000885"/>
                        <a:gd name="connsiteY3" fmla="*/ 31853 h 1041019"/>
                        <a:gd name="connsiteX0" fmla="*/ 0 w 1000885"/>
                        <a:gd name="connsiteY0" fmla="*/ 0 h 1041019"/>
                        <a:gd name="connsiteX1" fmla="*/ 1000885 w 1000885"/>
                        <a:gd name="connsiteY1" fmla="*/ 999904 h 1041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00885" h="1041019" stroke="0" extrusionOk="0">
                          <a:moveTo>
                            <a:pt x="21959" y="31853"/>
                          </a:moveTo>
                          <a:cubicBezTo>
                            <a:pt x="554655" y="31853"/>
                            <a:pt x="957546" y="442862"/>
                            <a:pt x="998390" y="997168"/>
                          </a:cubicBezTo>
                          <a:lnTo>
                            <a:pt x="21960" y="1041019"/>
                          </a:lnTo>
                          <a:cubicBezTo>
                            <a:pt x="21960" y="704630"/>
                            <a:pt x="21959" y="368242"/>
                            <a:pt x="21959" y="31853"/>
                          </a:cubicBezTo>
                          <a:close/>
                        </a:path>
                        <a:path w="1000885" h="1041019" fill="none">
                          <a:moveTo>
                            <a:pt x="0" y="0"/>
                          </a:moveTo>
                          <a:cubicBezTo>
                            <a:pt x="500943" y="99667"/>
                            <a:pt x="879814" y="423533"/>
                            <a:pt x="1000885" y="999904"/>
                          </a:cubicBezTo>
                        </a:path>
                      </a:pathLst>
                    </a:cu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sp>
              <p:nvSpPr>
                <p:cNvPr id="199" name="文本框 198">
                  <a:extLst>
                    <a:ext uri="{FF2B5EF4-FFF2-40B4-BE49-F238E27FC236}">
                      <a16:creationId xmlns:a16="http://schemas.microsoft.com/office/drawing/2014/main" id="{F73ECF33-6EBE-4C76-9656-5C8AE74A2943}"/>
                    </a:ext>
                  </a:extLst>
                </p:cNvPr>
                <p:cNvSpPr txBox="1"/>
                <p:nvPr/>
              </p:nvSpPr>
              <p:spPr>
                <a:xfrm>
                  <a:off x="1198680" y="2091655"/>
                  <a:ext cx="23646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 dirty="0">
                      <a:solidFill>
                        <a:schemeClr val="bg1"/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输入小标题</a:t>
                  </a:r>
                </a:p>
              </p:txBody>
            </p:sp>
            <p:sp>
              <p:nvSpPr>
                <p:cNvPr id="200" name="文本框 199">
                  <a:extLst>
                    <a:ext uri="{FF2B5EF4-FFF2-40B4-BE49-F238E27FC236}">
                      <a16:creationId xmlns:a16="http://schemas.microsoft.com/office/drawing/2014/main" id="{592E3DCB-4168-47E6-94CD-07C228EAF966}"/>
                    </a:ext>
                  </a:extLst>
                </p:cNvPr>
                <p:cNvSpPr txBox="1"/>
                <p:nvPr/>
              </p:nvSpPr>
              <p:spPr>
                <a:xfrm>
                  <a:off x="1273133" y="1952490"/>
                  <a:ext cx="23646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 dirty="0">
                      <a:ln w="3175">
                        <a:gradFill flip="none" rotWithShape="1">
                          <a:gsLst>
                            <a:gs pos="37000">
                              <a:schemeClr val="bg1"/>
                            </a:gs>
                            <a:gs pos="48000">
                              <a:schemeClr val="bg1">
                                <a:alpha val="0"/>
                              </a:schemeClr>
                            </a:gs>
                          </a:gsLst>
                          <a:lin ang="5400000" scaled="1"/>
                          <a:tileRect/>
                        </a:gradFill>
                      </a:ln>
                      <a:noFill/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输入小标题</a:t>
                  </a:r>
                </a:p>
              </p:txBody>
            </p:sp>
            <p:sp>
              <p:nvSpPr>
                <p:cNvPr id="201" name="PA-A000220140718C07PPSH-4510">
                  <a:extLst>
                    <a:ext uri="{FF2B5EF4-FFF2-40B4-BE49-F238E27FC236}">
                      <a16:creationId xmlns:a16="http://schemas.microsoft.com/office/drawing/2014/main" id="{EB830EE8-D271-489B-A928-99E22DBF091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366524" y="1902471"/>
                  <a:ext cx="304353" cy="420849"/>
                </a:xfrm>
                <a:custGeom>
                  <a:avLst/>
                  <a:gdLst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7015" h="1905000">
                      <a:moveTo>
                        <a:pt x="0" y="952500"/>
                      </a:moveTo>
                      <a:cubicBezTo>
                        <a:pt x="233209" y="926972"/>
                        <a:pt x="303859" y="947165"/>
                        <a:pt x="455788" y="845437"/>
                      </a:cubicBezTo>
                      <a:cubicBezTo>
                        <a:pt x="510588" y="563625"/>
                        <a:pt x="494268" y="281812"/>
                        <a:pt x="513508" y="0"/>
                      </a:cubicBezTo>
                      <a:cubicBezTo>
                        <a:pt x="532748" y="281812"/>
                        <a:pt x="521507" y="563625"/>
                        <a:pt x="571227" y="845437"/>
                      </a:cubicBezTo>
                      <a:cubicBezTo>
                        <a:pt x="697756" y="937005"/>
                        <a:pt x="712526" y="932052"/>
                        <a:pt x="1027015" y="952500"/>
                      </a:cubicBezTo>
                      <a:cubicBezTo>
                        <a:pt x="939856" y="971043"/>
                        <a:pt x="692676" y="952755"/>
                        <a:pt x="571227" y="1059563"/>
                      </a:cubicBezTo>
                      <a:cubicBezTo>
                        <a:pt x="516427" y="1346455"/>
                        <a:pt x="532748" y="1623188"/>
                        <a:pt x="513508" y="1905000"/>
                      </a:cubicBezTo>
                      <a:cubicBezTo>
                        <a:pt x="494268" y="1623188"/>
                        <a:pt x="502333" y="1271525"/>
                        <a:pt x="455788" y="1059563"/>
                      </a:cubicBezTo>
                      <a:cubicBezTo>
                        <a:pt x="359739" y="988315"/>
                        <a:pt x="233209" y="983108"/>
                        <a:pt x="0" y="952500"/>
                      </a:cubicBezTo>
                      <a:close/>
                    </a:path>
                  </a:pathLst>
                </a:custGeom>
                <a:solidFill>
                  <a:srgbClr val="FF4A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2" name="PA-A000220140718C07PPSH-4510">
                  <a:extLst>
                    <a:ext uri="{FF2B5EF4-FFF2-40B4-BE49-F238E27FC236}">
                      <a16:creationId xmlns:a16="http://schemas.microsoft.com/office/drawing/2014/main" id="{56C362D5-9D8E-490D-ACB8-28F89609835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277521" y="2288976"/>
                  <a:ext cx="185351" cy="256297"/>
                </a:xfrm>
                <a:custGeom>
                  <a:avLst/>
                  <a:gdLst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7015" h="1905000">
                      <a:moveTo>
                        <a:pt x="0" y="952500"/>
                      </a:moveTo>
                      <a:cubicBezTo>
                        <a:pt x="233209" y="926972"/>
                        <a:pt x="303859" y="947165"/>
                        <a:pt x="455788" y="845437"/>
                      </a:cubicBezTo>
                      <a:cubicBezTo>
                        <a:pt x="510588" y="563625"/>
                        <a:pt x="494268" y="281812"/>
                        <a:pt x="513508" y="0"/>
                      </a:cubicBezTo>
                      <a:cubicBezTo>
                        <a:pt x="532748" y="281812"/>
                        <a:pt x="521507" y="563625"/>
                        <a:pt x="571227" y="845437"/>
                      </a:cubicBezTo>
                      <a:cubicBezTo>
                        <a:pt x="697756" y="937005"/>
                        <a:pt x="712526" y="932052"/>
                        <a:pt x="1027015" y="952500"/>
                      </a:cubicBezTo>
                      <a:cubicBezTo>
                        <a:pt x="939856" y="971043"/>
                        <a:pt x="692676" y="952755"/>
                        <a:pt x="571227" y="1059563"/>
                      </a:cubicBezTo>
                      <a:cubicBezTo>
                        <a:pt x="516427" y="1346455"/>
                        <a:pt x="532748" y="1623188"/>
                        <a:pt x="513508" y="1905000"/>
                      </a:cubicBezTo>
                      <a:cubicBezTo>
                        <a:pt x="494268" y="1623188"/>
                        <a:pt x="502333" y="1271525"/>
                        <a:pt x="455788" y="1059563"/>
                      </a:cubicBezTo>
                      <a:cubicBezTo>
                        <a:pt x="359739" y="988315"/>
                        <a:pt x="233209" y="983108"/>
                        <a:pt x="0" y="952500"/>
                      </a:cubicBezTo>
                      <a:close/>
                    </a:path>
                  </a:pathLst>
                </a:custGeom>
                <a:solidFill>
                  <a:srgbClr val="1BE3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3" name="PA-A000220140718C07PPSH-4510">
                  <a:extLst>
                    <a:ext uri="{FF2B5EF4-FFF2-40B4-BE49-F238E27FC236}">
                      <a16:creationId xmlns:a16="http://schemas.microsoft.com/office/drawing/2014/main" id="{32027D34-5684-4AF9-9CEE-29B692D0062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3381310" y="2118579"/>
                  <a:ext cx="111058" cy="153567"/>
                </a:xfrm>
                <a:custGeom>
                  <a:avLst/>
                  <a:gdLst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7015" h="1905000">
                      <a:moveTo>
                        <a:pt x="0" y="952500"/>
                      </a:moveTo>
                      <a:cubicBezTo>
                        <a:pt x="233209" y="926972"/>
                        <a:pt x="303859" y="947165"/>
                        <a:pt x="455788" y="845437"/>
                      </a:cubicBezTo>
                      <a:cubicBezTo>
                        <a:pt x="510588" y="563625"/>
                        <a:pt x="494268" y="281812"/>
                        <a:pt x="513508" y="0"/>
                      </a:cubicBezTo>
                      <a:cubicBezTo>
                        <a:pt x="532748" y="281812"/>
                        <a:pt x="521507" y="563625"/>
                        <a:pt x="571227" y="845437"/>
                      </a:cubicBezTo>
                      <a:cubicBezTo>
                        <a:pt x="697756" y="937005"/>
                        <a:pt x="712526" y="932052"/>
                        <a:pt x="1027015" y="952500"/>
                      </a:cubicBezTo>
                      <a:cubicBezTo>
                        <a:pt x="939856" y="971043"/>
                        <a:pt x="692676" y="952755"/>
                        <a:pt x="571227" y="1059563"/>
                      </a:cubicBezTo>
                      <a:cubicBezTo>
                        <a:pt x="516427" y="1346455"/>
                        <a:pt x="532748" y="1623188"/>
                        <a:pt x="513508" y="1905000"/>
                      </a:cubicBezTo>
                      <a:cubicBezTo>
                        <a:pt x="494268" y="1623188"/>
                        <a:pt x="502333" y="1271525"/>
                        <a:pt x="455788" y="1059563"/>
                      </a:cubicBezTo>
                      <a:cubicBezTo>
                        <a:pt x="359739" y="988315"/>
                        <a:pt x="233209" y="983108"/>
                        <a:pt x="0" y="952500"/>
                      </a:cubicBezTo>
                      <a:close/>
                    </a:path>
                  </a:pathLst>
                </a:custGeom>
                <a:solidFill>
                  <a:srgbClr val="1BE3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4" name="椭圆 203">
                  <a:extLst>
                    <a:ext uri="{FF2B5EF4-FFF2-40B4-BE49-F238E27FC236}">
                      <a16:creationId xmlns:a16="http://schemas.microsoft.com/office/drawing/2014/main" id="{423FA9CC-56A1-43FB-931F-17EED7432E65}"/>
                    </a:ext>
                  </a:extLst>
                </p:cNvPr>
                <p:cNvSpPr/>
                <p:nvPr/>
              </p:nvSpPr>
              <p:spPr>
                <a:xfrm rot="735177">
                  <a:off x="1288121" y="2376793"/>
                  <a:ext cx="1854453" cy="340292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rgbClr val="4DA9FD"/>
                      </a:gs>
                      <a:gs pos="75000">
                        <a:srgbClr val="1F4AFF">
                          <a:alpha val="0"/>
                        </a:srgbClr>
                      </a:gs>
                    </a:gsLst>
                    <a:lin ang="16800000" scaled="0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/>
                </a:p>
              </p:txBody>
            </p:sp>
            <p:sp>
              <p:nvSpPr>
                <p:cNvPr id="205" name="文本框 204">
                  <a:extLst>
                    <a:ext uri="{FF2B5EF4-FFF2-40B4-BE49-F238E27FC236}">
                      <a16:creationId xmlns:a16="http://schemas.microsoft.com/office/drawing/2014/main" id="{71BFAF32-7BDB-47AB-B5AA-374A4AE0CC4D}"/>
                    </a:ext>
                  </a:extLst>
                </p:cNvPr>
                <p:cNvSpPr txBox="1"/>
                <p:nvPr/>
              </p:nvSpPr>
              <p:spPr>
                <a:xfrm>
                  <a:off x="1004064" y="2797417"/>
                  <a:ext cx="2663789" cy="6252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zh-CN" altLang="en-US" sz="1400" dirty="0">
                      <a:solidFill>
                        <a:schemeClr val="bg1"/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rPr>
                    <a:t>输入有关此类产品介绍的说明，输入文字时可以直接复制粘贴</a:t>
                  </a:r>
                </a:p>
              </p:txBody>
            </p:sp>
          </p:grpSp>
        </p:grpSp>
        <p:grpSp>
          <p:nvGrpSpPr>
            <p:cNvPr id="210" name="组合 209">
              <a:extLst>
                <a:ext uri="{FF2B5EF4-FFF2-40B4-BE49-F238E27FC236}">
                  <a16:creationId xmlns:a16="http://schemas.microsoft.com/office/drawing/2014/main" id="{22F6A6FA-C42A-485D-A214-743F147BB76C}"/>
                </a:ext>
              </a:extLst>
            </p:cNvPr>
            <p:cNvGrpSpPr/>
            <p:nvPr/>
          </p:nvGrpSpPr>
          <p:grpSpPr>
            <a:xfrm flipH="1">
              <a:off x="8593545" y="1902499"/>
              <a:ext cx="3007453" cy="3675157"/>
              <a:chOff x="660400" y="1902499"/>
              <a:chExt cx="3007453" cy="3675157"/>
            </a:xfrm>
          </p:grpSpPr>
          <p:grpSp>
            <p:nvGrpSpPr>
              <p:cNvPr id="211" name="组合 210">
                <a:extLst>
                  <a:ext uri="{FF2B5EF4-FFF2-40B4-BE49-F238E27FC236}">
                    <a16:creationId xmlns:a16="http://schemas.microsoft.com/office/drawing/2014/main" id="{5FD0E500-4A35-4912-9120-5955C6201FD6}"/>
                  </a:ext>
                </a:extLst>
              </p:cNvPr>
              <p:cNvGrpSpPr/>
              <p:nvPr/>
            </p:nvGrpSpPr>
            <p:grpSpPr>
              <a:xfrm>
                <a:off x="1004064" y="1902499"/>
                <a:ext cx="2663789" cy="1520245"/>
                <a:chOff x="1004064" y="1902471"/>
                <a:chExt cx="2663789" cy="1520245"/>
              </a:xfrm>
            </p:grpSpPr>
            <p:grpSp>
              <p:nvGrpSpPr>
                <p:cNvPr id="225" name="组合 224">
                  <a:extLst>
                    <a:ext uri="{FF2B5EF4-FFF2-40B4-BE49-F238E27FC236}">
                      <a16:creationId xmlns:a16="http://schemas.microsoft.com/office/drawing/2014/main" id="{8FE87EF5-85DF-471D-AF77-25406A95143C}"/>
                    </a:ext>
                  </a:extLst>
                </p:cNvPr>
                <p:cNvGrpSpPr/>
                <p:nvPr/>
              </p:nvGrpSpPr>
              <p:grpSpPr>
                <a:xfrm>
                  <a:off x="1115452" y="2452612"/>
                  <a:ext cx="2274662" cy="274188"/>
                  <a:chOff x="1115452" y="1984801"/>
                  <a:chExt cx="2274662" cy="274188"/>
                </a:xfrm>
              </p:grpSpPr>
              <p:cxnSp>
                <p:nvCxnSpPr>
                  <p:cNvPr id="233" name="直接连接符 232">
                    <a:extLst>
                      <a:ext uri="{FF2B5EF4-FFF2-40B4-BE49-F238E27FC236}">
                        <a16:creationId xmlns:a16="http://schemas.microsoft.com/office/drawing/2014/main" id="{1F74B7C2-FC19-46D2-A91A-16AA8E4A99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5452" y="2121820"/>
                    <a:ext cx="2274662" cy="1"/>
                  </a:xfrm>
                  <a:prstGeom prst="line">
                    <a:avLst/>
                  </a:prstGeom>
                  <a:ln w="952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34" name="组合 233">
                    <a:extLst>
                      <a:ext uri="{FF2B5EF4-FFF2-40B4-BE49-F238E27FC236}">
                        <a16:creationId xmlns:a16="http://schemas.microsoft.com/office/drawing/2014/main" id="{B580EB40-551C-4CFA-A41F-F714B3DC7969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125947" y="1984801"/>
                    <a:ext cx="144967" cy="274188"/>
                    <a:chOff x="3897323" y="2452571"/>
                    <a:chExt cx="1041020" cy="1794516"/>
                  </a:xfrm>
                </p:grpSpPr>
                <p:sp>
                  <p:nvSpPr>
                    <p:cNvPr id="235" name="弧形 194">
                      <a:extLst>
                        <a:ext uri="{FF2B5EF4-FFF2-40B4-BE49-F238E27FC236}">
                          <a16:creationId xmlns:a16="http://schemas.microsoft.com/office/drawing/2014/main" id="{D4E8CD69-351F-4386-9B45-3186F5D223EA}"/>
                        </a:ext>
                      </a:extLst>
                    </p:cNvPr>
                    <p:cNvSpPr/>
                    <p:nvPr/>
                  </p:nvSpPr>
                  <p:spPr>
                    <a:xfrm rot="16882998">
                      <a:off x="3917390" y="3226135"/>
                      <a:ext cx="1000885" cy="1041019"/>
                    </a:xfrm>
                    <a:custGeom>
                      <a:avLst/>
                      <a:gdLst>
                        <a:gd name="connsiteX0" fmla="*/ 964531 w 1929063"/>
                        <a:gd name="connsiteY0" fmla="*/ 0 h 2018332"/>
                        <a:gd name="connsiteX1" fmla="*/ 1929063 w 1929063"/>
                        <a:gd name="connsiteY1" fmla="*/ 1009166 h 2018332"/>
                        <a:gd name="connsiteX2" fmla="*/ 964532 w 1929063"/>
                        <a:gd name="connsiteY2" fmla="*/ 1009166 h 2018332"/>
                        <a:gd name="connsiteX3" fmla="*/ 964531 w 1929063"/>
                        <a:gd name="connsiteY3" fmla="*/ 0 h 2018332"/>
                        <a:gd name="connsiteX0" fmla="*/ 964531 w 1929063"/>
                        <a:gd name="connsiteY0" fmla="*/ 0 h 2018332"/>
                        <a:gd name="connsiteX1" fmla="*/ 1929063 w 1929063"/>
                        <a:gd name="connsiteY1" fmla="*/ 1009166 h 2018332"/>
                        <a:gd name="connsiteX0" fmla="*/ 0 w 977434"/>
                        <a:gd name="connsiteY0" fmla="*/ 0 h 1009166"/>
                        <a:gd name="connsiteX1" fmla="*/ 964532 w 977434"/>
                        <a:gd name="connsiteY1" fmla="*/ 1009166 h 1009166"/>
                        <a:gd name="connsiteX2" fmla="*/ 1 w 977434"/>
                        <a:gd name="connsiteY2" fmla="*/ 1009166 h 1009166"/>
                        <a:gd name="connsiteX3" fmla="*/ 0 w 977434"/>
                        <a:gd name="connsiteY3" fmla="*/ 0 h 1009166"/>
                        <a:gd name="connsiteX0" fmla="*/ 0 w 977434"/>
                        <a:gd name="connsiteY0" fmla="*/ 0 h 1009166"/>
                        <a:gd name="connsiteX1" fmla="*/ 977434 w 977434"/>
                        <a:gd name="connsiteY1" fmla="*/ 970295 h 1009166"/>
                        <a:gd name="connsiteX0" fmla="*/ 0 w 977434"/>
                        <a:gd name="connsiteY0" fmla="*/ 0 h 1009166"/>
                        <a:gd name="connsiteX1" fmla="*/ 964532 w 977434"/>
                        <a:gd name="connsiteY1" fmla="*/ 1009166 h 1009166"/>
                        <a:gd name="connsiteX2" fmla="*/ 1 w 977434"/>
                        <a:gd name="connsiteY2" fmla="*/ 1009166 h 1009166"/>
                        <a:gd name="connsiteX3" fmla="*/ 0 w 977434"/>
                        <a:gd name="connsiteY3" fmla="*/ 0 h 1009166"/>
                        <a:gd name="connsiteX0" fmla="*/ 0 w 977434"/>
                        <a:gd name="connsiteY0" fmla="*/ 0 h 1009166"/>
                        <a:gd name="connsiteX1" fmla="*/ 977434 w 977434"/>
                        <a:gd name="connsiteY1" fmla="*/ 970295 h 1009166"/>
                        <a:gd name="connsiteX0" fmla="*/ 21959 w 999393"/>
                        <a:gd name="connsiteY0" fmla="*/ 31853 h 1041019"/>
                        <a:gd name="connsiteX1" fmla="*/ 986491 w 999393"/>
                        <a:gd name="connsiteY1" fmla="*/ 1041019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86491 w 999393"/>
                        <a:gd name="connsiteY1" fmla="*/ 1041019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98390 w 999393"/>
                        <a:gd name="connsiteY1" fmla="*/ 997168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98390 w 999393"/>
                        <a:gd name="connsiteY1" fmla="*/ 997168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1008355"/>
                        <a:gd name="connsiteY0" fmla="*/ 31853 h 1041019"/>
                        <a:gd name="connsiteX1" fmla="*/ 998390 w 1008355"/>
                        <a:gd name="connsiteY1" fmla="*/ 997168 h 1041019"/>
                        <a:gd name="connsiteX2" fmla="*/ 21960 w 1008355"/>
                        <a:gd name="connsiteY2" fmla="*/ 1041019 h 1041019"/>
                        <a:gd name="connsiteX3" fmla="*/ 21959 w 1008355"/>
                        <a:gd name="connsiteY3" fmla="*/ 31853 h 1041019"/>
                        <a:gd name="connsiteX0" fmla="*/ 0 w 1008355"/>
                        <a:gd name="connsiteY0" fmla="*/ 0 h 1041019"/>
                        <a:gd name="connsiteX1" fmla="*/ 1008355 w 1008355"/>
                        <a:gd name="connsiteY1" fmla="*/ 998400 h 1041019"/>
                        <a:gd name="connsiteX0" fmla="*/ 21959 w 1008355"/>
                        <a:gd name="connsiteY0" fmla="*/ 31853 h 1041019"/>
                        <a:gd name="connsiteX1" fmla="*/ 998390 w 1008355"/>
                        <a:gd name="connsiteY1" fmla="*/ 997168 h 1041019"/>
                        <a:gd name="connsiteX2" fmla="*/ 21960 w 1008355"/>
                        <a:gd name="connsiteY2" fmla="*/ 1041019 h 1041019"/>
                        <a:gd name="connsiteX3" fmla="*/ 21959 w 1008355"/>
                        <a:gd name="connsiteY3" fmla="*/ 31853 h 1041019"/>
                        <a:gd name="connsiteX0" fmla="*/ 0 w 1008355"/>
                        <a:gd name="connsiteY0" fmla="*/ 0 h 1041019"/>
                        <a:gd name="connsiteX1" fmla="*/ 1008355 w 1008355"/>
                        <a:gd name="connsiteY1" fmla="*/ 998400 h 1041019"/>
                        <a:gd name="connsiteX0" fmla="*/ 21959 w 1000885"/>
                        <a:gd name="connsiteY0" fmla="*/ 31853 h 1041019"/>
                        <a:gd name="connsiteX1" fmla="*/ 998390 w 1000885"/>
                        <a:gd name="connsiteY1" fmla="*/ 997168 h 1041019"/>
                        <a:gd name="connsiteX2" fmla="*/ 21960 w 1000885"/>
                        <a:gd name="connsiteY2" fmla="*/ 1041019 h 1041019"/>
                        <a:gd name="connsiteX3" fmla="*/ 21959 w 1000885"/>
                        <a:gd name="connsiteY3" fmla="*/ 31853 h 1041019"/>
                        <a:gd name="connsiteX0" fmla="*/ 0 w 1000885"/>
                        <a:gd name="connsiteY0" fmla="*/ 0 h 1041019"/>
                        <a:gd name="connsiteX1" fmla="*/ 1000885 w 1000885"/>
                        <a:gd name="connsiteY1" fmla="*/ 999904 h 1041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00885" h="1041019" stroke="0" extrusionOk="0">
                          <a:moveTo>
                            <a:pt x="21959" y="31853"/>
                          </a:moveTo>
                          <a:cubicBezTo>
                            <a:pt x="554655" y="31853"/>
                            <a:pt x="957546" y="442862"/>
                            <a:pt x="998390" y="997168"/>
                          </a:cubicBezTo>
                          <a:lnTo>
                            <a:pt x="21960" y="1041019"/>
                          </a:lnTo>
                          <a:cubicBezTo>
                            <a:pt x="21960" y="704630"/>
                            <a:pt x="21959" y="368242"/>
                            <a:pt x="21959" y="31853"/>
                          </a:cubicBezTo>
                          <a:close/>
                        </a:path>
                        <a:path w="1000885" h="1041019" fill="none">
                          <a:moveTo>
                            <a:pt x="0" y="0"/>
                          </a:moveTo>
                          <a:cubicBezTo>
                            <a:pt x="500943" y="99667"/>
                            <a:pt x="879814" y="423533"/>
                            <a:pt x="1000885" y="999904"/>
                          </a:cubicBezTo>
                        </a:path>
                      </a:pathLst>
                    </a:cu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36" name="弧形 194">
                      <a:extLst>
                        <a:ext uri="{FF2B5EF4-FFF2-40B4-BE49-F238E27FC236}">
                          <a16:creationId xmlns:a16="http://schemas.microsoft.com/office/drawing/2014/main" id="{0E4C1485-EDBC-474A-A8D4-85CFEE7E151F}"/>
                        </a:ext>
                      </a:extLst>
                    </p:cNvPr>
                    <p:cNvSpPr/>
                    <p:nvPr/>
                  </p:nvSpPr>
                  <p:spPr>
                    <a:xfrm rot="4717002" flipV="1">
                      <a:off x="3917391" y="2432504"/>
                      <a:ext cx="1000885" cy="1041019"/>
                    </a:xfrm>
                    <a:custGeom>
                      <a:avLst/>
                      <a:gdLst>
                        <a:gd name="connsiteX0" fmla="*/ 964531 w 1929063"/>
                        <a:gd name="connsiteY0" fmla="*/ 0 h 2018332"/>
                        <a:gd name="connsiteX1" fmla="*/ 1929063 w 1929063"/>
                        <a:gd name="connsiteY1" fmla="*/ 1009166 h 2018332"/>
                        <a:gd name="connsiteX2" fmla="*/ 964532 w 1929063"/>
                        <a:gd name="connsiteY2" fmla="*/ 1009166 h 2018332"/>
                        <a:gd name="connsiteX3" fmla="*/ 964531 w 1929063"/>
                        <a:gd name="connsiteY3" fmla="*/ 0 h 2018332"/>
                        <a:gd name="connsiteX0" fmla="*/ 964531 w 1929063"/>
                        <a:gd name="connsiteY0" fmla="*/ 0 h 2018332"/>
                        <a:gd name="connsiteX1" fmla="*/ 1929063 w 1929063"/>
                        <a:gd name="connsiteY1" fmla="*/ 1009166 h 2018332"/>
                        <a:gd name="connsiteX0" fmla="*/ 0 w 977434"/>
                        <a:gd name="connsiteY0" fmla="*/ 0 h 1009166"/>
                        <a:gd name="connsiteX1" fmla="*/ 964532 w 977434"/>
                        <a:gd name="connsiteY1" fmla="*/ 1009166 h 1009166"/>
                        <a:gd name="connsiteX2" fmla="*/ 1 w 977434"/>
                        <a:gd name="connsiteY2" fmla="*/ 1009166 h 1009166"/>
                        <a:gd name="connsiteX3" fmla="*/ 0 w 977434"/>
                        <a:gd name="connsiteY3" fmla="*/ 0 h 1009166"/>
                        <a:gd name="connsiteX0" fmla="*/ 0 w 977434"/>
                        <a:gd name="connsiteY0" fmla="*/ 0 h 1009166"/>
                        <a:gd name="connsiteX1" fmla="*/ 977434 w 977434"/>
                        <a:gd name="connsiteY1" fmla="*/ 970295 h 1009166"/>
                        <a:gd name="connsiteX0" fmla="*/ 0 w 977434"/>
                        <a:gd name="connsiteY0" fmla="*/ 0 h 1009166"/>
                        <a:gd name="connsiteX1" fmla="*/ 964532 w 977434"/>
                        <a:gd name="connsiteY1" fmla="*/ 1009166 h 1009166"/>
                        <a:gd name="connsiteX2" fmla="*/ 1 w 977434"/>
                        <a:gd name="connsiteY2" fmla="*/ 1009166 h 1009166"/>
                        <a:gd name="connsiteX3" fmla="*/ 0 w 977434"/>
                        <a:gd name="connsiteY3" fmla="*/ 0 h 1009166"/>
                        <a:gd name="connsiteX0" fmla="*/ 0 w 977434"/>
                        <a:gd name="connsiteY0" fmla="*/ 0 h 1009166"/>
                        <a:gd name="connsiteX1" fmla="*/ 977434 w 977434"/>
                        <a:gd name="connsiteY1" fmla="*/ 970295 h 1009166"/>
                        <a:gd name="connsiteX0" fmla="*/ 21959 w 999393"/>
                        <a:gd name="connsiteY0" fmla="*/ 31853 h 1041019"/>
                        <a:gd name="connsiteX1" fmla="*/ 986491 w 999393"/>
                        <a:gd name="connsiteY1" fmla="*/ 1041019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86491 w 999393"/>
                        <a:gd name="connsiteY1" fmla="*/ 1041019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98390 w 999393"/>
                        <a:gd name="connsiteY1" fmla="*/ 997168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98390 w 999393"/>
                        <a:gd name="connsiteY1" fmla="*/ 997168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1008355"/>
                        <a:gd name="connsiteY0" fmla="*/ 31853 h 1041019"/>
                        <a:gd name="connsiteX1" fmla="*/ 998390 w 1008355"/>
                        <a:gd name="connsiteY1" fmla="*/ 997168 h 1041019"/>
                        <a:gd name="connsiteX2" fmla="*/ 21960 w 1008355"/>
                        <a:gd name="connsiteY2" fmla="*/ 1041019 h 1041019"/>
                        <a:gd name="connsiteX3" fmla="*/ 21959 w 1008355"/>
                        <a:gd name="connsiteY3" fmla="*/ 31853 h 1041019"/>
                        <a:gd name="connsiteX0" fmla="*/ 0 w 1008355"/>
                        <a:gd name="connsiteY0" fmla="*/ 0 h 1041019"/>
                        <a:gd name="connsiteX1" fmla="*/ 1008355 w 1008355"/>
                        <a:gd name="connsiteY1" fmla="*/ 998400 h 1041019"/>
                        <a:gd name="connsiteX0" fmla="*/ 21959 w 1008355"/>
                        <a:gd name="connsiteY0" fmla="*/ 31853 h 1041019"/>
                        <a:gd name="connsiteX1" fmla="*/ 998390 w 1008355"/>
                        <a:gd name="connsiteY1" fmla="*/ 997168 h 1041019"/>
                        <a:gd name="connsiteX2" fmla="*/ 21960 w 1008355"/>
                        <a:gd name="connsiteY2" fmla="*/ 1041019 h 1041019"/>
                        <a:gd name="connsiteX3" fmla="*/ 21959 w 1008355"/>
                        <a:gd name="connsiteY3" fmla="*/ 31853 h 1041019"/>
                        <a:gd name="connsiteX0" fmla="*/ 0 w 1008355"/>
                        <a:gd name="connsiteY0" fmla="*/ 0 h 1041019"/>
                        <a:gd name="connsiteX1" fmla="*/ 1008355 w 1008355"/>
                        <a:gd name="connsiteY1" fmla="*/ 998400 h 1041019"/>
                        <a:gd name="connsiteX0" fmla="*/ 21959 w 1000885"/>
                        <a:gd name="connsiteY0" fmla="*/ 31853 h 1041019"/>
                        <a:gd name="connsiteX1" fmla="*/ 998390 w 1000885"/>
                        <a:gd name="connsiteY1" fmla="*/ 997168 h 1041019"/>
                        <a:gd name="connsiteX2" fmla="*/ 21960 w 1000885"/>
                        <a:gd name="connsiteY2" fmla="*/ 1041019 h 1041019"/>
                        <a:gd name="connsiteX3" fmla="*/ 21959 w 1000885"/>
                        <a:gd name="connsiteY3" fmla="*/ 31853 h 1041019"/>
                        <a:gd name="connsiteX0" fmla="*/ 0 w 1000885"/>
                        <a:gd name="connsiteY0" fmla="*/ 0 h 1041019"/>
                        <a:gd name="connsiteX1" fmla="*/ 1000885 w 1000885"/>
                        <a:gd name="connsiteY1" fmla="*/ 999904 h 1041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00885" h="1041019" stroke="0" extrusionOk="0">
                          <a:moveTo>
                            <a:pt x="21959" y="31853"/>
                          </a:moveTo>
                          <a:cubicBezTo>
                            <a:pt x="554655" y="31853"/>
                            <a:pt x="957546" y="442862"/>
                            <a:pt x="998390" y="997168"/>
                          </a:cubicBezTo>
                          <a:lnTo>
                            <a:pt x="21960" y="1041019"/>
                          </a:lnTo>
                          <a:cubicBezTo>
                            <a:pt x="21960" y="704630"/>
                            <a:pt x="21959" y="368242"/>
                            <a:pt x="21959" y="31853"/>
                          </a:cubicBezTo>
                          <a:close/>
                        </a:path>
                        <a:path w="1000885" h="1041019" fill="none">
                          <a:moveTo>
                            <a:pt x="0" y="0"/>
                          </a:moveTo>
                          <a:cubicBezTo>
                            <a:pt x="500943" y="99667"/>
                            <a:pt x="879814" y="423533"/>
                            <a:pt x="1000885" y="999904"/>
                          </a:cubicBezTo>
                        </a:path>
                      </a:pathLst>
                    </a:cu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sp>
              <p:nvSpPr>
                <p:cNvPr id="226" name="文本框 225">
                  <a:extLst>
                    <a:ext uri="{FF2B5EF4-FFF2-40B4-BE49-F238E27FC236}">
                      <a16:creationId xmlns:a16="http://schemas.microsoft.com/office/drawing/2014/main" id="{1A545FB9-9009-46C4-BCB5-EDC26D9DE719}"/>
                    </a:ext>
                  </a:extLst>
                </p:cNvPr>
                <p:cNvSpPr txBox="1"/>
                <p:nvPr/>
              </p:nvSpPr>
              <p:spPr>
                <a:xfrm>
                  <a:off x="1198680" y="2091655"/>
                  <a:ext cx="23646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 dirty="0">
                      <a:solidFill>
                        <a:schemeClr val="bg1"/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输入小标题</a:t>
                  </a:r>
                </a:p>
              </p:txBody>
            </p:sp>
            <p:sp>
              <p:nvSpPr>
                <p:cNvPr id="227" name="文本框 226">
                  <a:extLst>
                    <a:ext uri="{FF2B5EF4-FFF2-40B4-BE49-F238E27FC236}">
                      <a16:creationId xmlns:a16="http://schemas.microsoft.com/office/drawing/2014/main" id="{2F18974B-5433-464C-B837-4CF9A295DE10}"/>
                    </a:ext>
                  </a:extLst>
                </p:cNvPr>
                <p:cNvSpPr txBox="1"/>
                <p:nvPr/>
              </p:nvSpPr>
              <p:spPr>
                <a:xfrm>
                  <a:off x="1273133" y="1952490"/>
                  <a:ext cx="23646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 dirty="0">
                      <a:ln w="3175">
                        <a:gradFill flip="none" rotWithShape="1">
                          <a:gsLst>
                            <a:gs pos="37000">
                              <a:schemeClr val="bg1"/>
                            </a:gs>
                            <a:gs pos="48000">
                              <a:schemeClr val="bg1">
                                <a:alpha val="0"/>
                              </a:schemeClr>
                            </a:gs>
                          </a:gsLst>
                          <a:lin ang="5400000" scaled="1"/>
                          <a:tileRect/>
                        </a:gradFill>
                      </a:ln>
                      <a:noFill/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输入小标题</a:t>
                  </a:r>
                </a:p>
              </p:txBody>
            </p:sp>
            <p:sp>
              <p:nvSpPr>
                <p:cNvPr id="228" name="PA-A000220140718C07PPSH-4510">
                  <a:extLst>
                    <a:ext uri="{FF2B5EF4-FFF2-40B4-BE49-F238E27FC236}">
                      <a16:creationId xmlns:a16="http://schemas.microsoft.com/office/drawing/2014/main" id="{136638D4-6BDC-4F7D-9FC5-A828B63C4BA7}"/>
                    </a:ext>
                  </a:extLst>
                </p:cNvPr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1366524" y="1902471"/>
                  <a:ext cx="304353" cy="420849"/>
                </a:xfrm>
                <a:custGeom>
                  <a:avLst/>
                  <a:gdLst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7015" h="1905000">
                      <a:moveTo>
                        <a:pt x="0" y="952500"/>
                      </a:moveTo>
                      <a:cubicBezTo>
                        <a:pt x="233209" y="926972"/>
                        <a:pt x="303859" y="947165"/>
                        <a:pt x="455788" y="845437"/>
                      </a:cubicBezTo>
                      <a:cubicBezTo>
                        <a:pt x="510588" y="563625"/>
                        <a:pt x="494268" y="281812"/>
                        <a:pt x="513508" y="0"/>
                      </a:cubicBezTo>
                      <a:cubicBezTo>
                        <a:pt x="532748" y="281812"/>
                        <a:pt x="521507" y="563625"/>
                        <a:pt x="571227" y="845437"/>
                      </a:cubicBezTo>
                      <a:cubicBezTo>
                        <a:pt x="697756" y="937005"/>
                        <a:pt x="712526" y="932052"/>
                        <a:pt x="1027015" y="952500"/>
                      </a:cubicBezTo>
                      <a:cubicBezTo>
                        <a:pt x="939856" y="971043"/>
                        <a:pt x="692676" y="952755"/>
                        <a:pt x="571227" y="1059563"/>
                      </a:cubicBezTo>
                      <a:cubicBezTo>
                        <a:pt x="516427" y="1346455"/>
                        <a:pt x="532748" y="1623188"/>
                        <a:pt x="513508" y="1905000"/>
                      </a:cubicBezTo>
                      <a:cubicBezTo>
                        <a:pt x="494268" y="1623188"/>
                        <a:pt x="502333" y="1271525"/>
                        <a:pt x="455788" y="1059563"/>
                      </a:cubicBezTo>
                      <a:cubicBezTo>
                        <a:pt x="359739" y="988315"/>
                        <a:pt x="233209" y="983108"/>
                        <a:pt x="0" y="952500"/>
                      </a:cubicBezTo>
                      <a:close/>
                    </a:path>
                  </a:pathLst>
                </a:custGeom>
                <a:solidFill>
                  <a:srgbClr val="FF4A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9" name="PA-A000220140718C07PPSH-4510">
                  <a:extLst>
                    <a:ext uri="{FF2B5EF4-FFF2-40B4-BE49-F238E27FC236}">
                      <a16:creationId xmlns:a16="http://schemas.microsoft.com/office/drawing/2014/main" id="{BF1097E9-FBFA-457D-A0F5-C66DC954174A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3277521" y="2288976"/>
                  <a:ext cx="185351" cy="256297"/>
                </a:xfrm>
                <a:custGeom>
                  <a:avLst/>
                  <a:gdLst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7015" h="1905000">
                      <a:moveTo>
                        <a:pt x="0" y="952500"/>
                      </a:moveTo>
                      <a:cubicBezTo>
                        <a:pt x="233209" y="926972"/>
                        <a:pt x="303859" y="947165"/>
                        <a:pt x="455788" y="845437"/>
                      </a:cubicBezTo>
                      <a:cubicBezTo>
                        <a:pt x="510588" y="563625"/>
                        <a:pt x="494268" y="281812"/>
                        <a:pt x="513508" y="0"/>
                      </a:cubicBezTo>
                      <a:cubicBezTo>
                        <a:pt x="532748" y="281812"/>
                        <a:pt x="521507" y="563625"/>
                        <a:pt x="571227" y="845437"/>
                      </a:cubicBezTo>
                      <a:cubicBezTo>
                        <a:pt x="697756" y="937005"/>
                        <a:pt x="712526" y="932052"/>
                        <a:pt x="1027015" y="952500"/>
                      </a:cubicBezTo>
                      <a:cubicBezTo>
                        <a:pt x="939856" y="971043"/>
                        <a:pt x="692676" y="952755"/>
                        <a:pt x="571227" y="1059563"/>
                      </a:cubicBezTo>
                      <a:cubicBezTo>
                        <a:pt x="516427" y="1346455"/>
                        <a:pt x="532748" y="1623188"/>
                        <a:pt x="513508" y="1905000"/>
                      </a:cubicBezTo>
                      <a:cubicBezTo>
                        <a:pt x="494268" y="1623188"/>
                        <a:pt x="502333" y="1271525"/>
                        <a:pt x="455788" y="1059563"/>
                      </a:cubicBezTo>
                      <a:cubicBezTo>
                        <a:pt x="359739" y="988315"/>
                        <a:pt x="233209" y="983108"/>
                        <a:pt x="0" y="952500"/>
                      </a:cubicBezTo>
                      <a:close/>
                    </a:path>
                  </a:pathLst>
                </a:custGeom>
                <a:solidFill>
                  <a:srgbClr val="1BE3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0" name="PA-A000220140718C07PPSH-4510">
                  <a:extLst>
                    <a:ext uri="{FF2B5EF4-FFF2-40B4-BE49-F238E27FC236}">
                      <a16:creationId xmlns:a16="http://schemas.microsoft.com/office/drawing/2014/main" id="{7B3D3A59-C75F-4539-B2DB-2FD212861417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3381310" y="2118579"/>
                  <a:ext cx="111058" cy="153567"/>
                </a:xfrm>
                <a:custGeom>
                  <a:avLst/>
                  <a:gdLst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7015" h="1905000">
                      <a:moveTo>
                        <a:pt x="0" y="952500"/>
                      </a:moveTo>
                      <a:cubicBezTo>
                        <a:pt x="233209" y="926972"/>
                        <a:pt x="303859" y="947165"/>
                        <a:pt x="455788" y="845437"/>
                      </a:cubicBezTo>
                      <a:cubicBezTo>
                        <a:pt x="510588" y="563625"/>
                        <a:pt x="494268" y="281812"/>
                        <a:pt x="513508" y="0"/>
                      </a:cubicBezTo>
                      <a:cubicBezTo>
                        <a:pt x="532748" y="281812"/>
                        <a:pt x="521507" y="563625"/>
                        <a:pt x="571227" y="845437"/>
                      </a:cubicBezTo>
                      <a:cubicBezTo>
                        <a:pt x="697756" y="937005"/>
                        <a:pt x="712526" y="932052"/>
                        <a:pt x="1027015" y="952500"/>
                      </a:cubicBezTo>
                      <a:cubicBezTo>
                        <a:pt x="939856" y="971043"/>
                        <a:pt x="692676" y="952755"/>
                        <a:pt x="571227" y="1059563"/>
                      </a:cubicBezTo>
                      <a:cubicBezTo>
                        <a:pt x="516427" y="1346455"/>
                        <a:pt x="532748" y="1623188"/>
                        <a:pt x="513508" y="1905000"/>
                      </a:cubicBezTo>
                      <a:cubicBezTo>
                        <a:pt x="494268" y="1623188"/>
                        <a:pt x="502333" y="1271525"/>
                        <a:pt x="455788" y="1059563"/>
                      </a:cubicBezTo>
                      <a:cubicBezTo>
                        <a:pt x="359739" y="988315"/>
                        <a:pt x="233209" y="983108"/>
                        <a:pt x="0" y="952500"/>
                      </a:cubicBezTo>
                      <a:close/>
                    </a:path>
                  </a:pathLst>
                </a:custGeom>
                <a:solidFill>
                  <a:srgbClr val="1BE3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1" name="椭圆 230">
                  <a:extLst>
                    <a:ext uri="{FF2B5EF4-FFF2-40B4-BE49-F238E27FC236}">
                      <a16:creationId xmlns:a16="http://schemas.microsoft.com/office/drawing/2014/main" id="{F360F063-25D7-4FB5-B173-13D0E3CABD84}"/>
                    </a:ext>
                  </a:extLst>
                </p:cNvPr>
                <p:cNvSpPr/>
                <p:nvPr/>
              </p:nvSpPr>
              <p:spPr>
                <a:xfrm rot="735177">
                  <a:off x="1288121" y="2376793"/>
                  <a:ext cx="1854453" cy="340292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rgbClr val="4DA9FD"/>
                      </a:gs>
                      <a:gs pos="75000">
                        <a:srgbClr val="1F4AFF">
                          <a:alpha val="0"/>
                        </a:srgbClr>
                      </a:gs>
                    </a:gsLst>
                    <a:lin ang="16800000" scaled="0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/>
                </a:p>
              </p:txBody>
            </p:sp>
            <p:sp>
              <p:nvSpPr>
                <p:cNvPr id="232" name="文本框 231">
                  <a:extLst>
                    <a:ext uri="{FF2B5EF4-FFF2-40B4-BE49-F238E27FC236}">
                      <a16:creationId xmlns:a16="http://schemas.microsoft.com/office/drawing/2014/main" id="{60A6D7B5-3545-4C1E-A531-028C9CDF9949}"/>
                    </a:ext>
                  </a:extLst>
                </p:cNvPr>
                <p:cNvSpPr txBox="1"/>
                <p:nvPr/>
              </p:nvSpPr>
              <p:spPr>
                <a:xfrm>
                  <a:off x="1004064" y="2797417"/>
                  <a:ext cx="2663789" cy="6252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zh-CN" altLang="en-US" sz="1400" dirty="0">
                      <a:solidFill>
                        <a:schemeClr val="bg1"/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rPr>
                    <a:t>输入有关此类产品介绍的说明，输入文字时可以直接复制粘贴</a:t>
                  </a:r>
                </a:p>
              </p:txBody>
            </p:sp>
          </p:grpSp>
          <p:grpSp>
            <p:nvGrpSpPr>
              <p:cNvPr id="212" name="组合 211">
                <a:extLst>
                  <a:ext uri="{FF2B5EF4-FFF2-40B4-BE49-F238E27FC236}">
                    <a16:creationId xmlns:a16="http://schemas.microsoft.com/office/drawing/2014/main" id="{79A9FC0C-8051-465F-B77D-3F89C31D2E53}"/>
                  </a:ext>
                </a:extLst>
              </p:cNvPr>
              <p:cNvGrpSpPr/>
              <p:nvPr/>
            </p:nvGrpSpPr>
            <p:grpSpPr>
              <a:xfrm>
                <a:off x="660400" y="4057411"/>
                <a:ext cx="2663789" cy="1520245"/>
                <a:chOff x="1004064" y="1902471"/>
                <a:chExt cx="2663789" cy="1520245"/>
              </a:xfrm>
            </p:grpSpPr>
            <p:grpSp>
              <p:nvGrpSpPr>
                <p:cNvPr id="213" name="组合 212">
                  <a:extLst>
                    <a:ext uri="{FF2B5EF4-FFF2-40B4-BE49-F238E27FC236}">
                      <a16:creationId xmlns:a16="http://schemas.microsoft.com/office/drawing/2014/main" id="{425FAA52-8930-471D-A354-D3E14CDAC94F}"/>
                    </a:ext>
                  </a:extLst>
                </p:cNvPr>
                <p:cNvGrpSpPr/>
                <p:nvPr/>
              </p:nvGrpSpPr>
              <p:grpSpPr>
                <a:xfrm>
                  <a:off x="1115452" y="2452612"/>
                  <a:ext cx="2274662" cy="274188"/>
                  <a:chOff x="1115452" y="1984801"/>
                  <a:chExt cx="2274662" cy="274188"/>
                </a:xfrm>
              </p:grpSpPr>
              <p:cxnSp>
                <p:nvCxnSpPr>
                  <p:cNvPr id="221" name="直接连接符 220">
                    <a:extLst>
                      <a:ext uri="{FF2B5EF4-FFF2-40B4-BE49-F238E27FC236}">
                        <a16:creationId xmlns:a16="http://schemas.microsoft.com/office/drawing/2014/main" id="{44A90D89-6DDA-4FE6-96FF-220D5BD01D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5452" y="2121820"/>
                    <a:ext cx="2274662" cy="1"/>
                  </a:xfrm>
                  <a:prstGeom prst="line">
                    <a:avLst/>
                  </a:prstGeom>
                  <a:ln w="952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22" name="组合 221">
                    <a:extLst>
                      <a:ext uri="{FF2B5EF4-FFF2-40B4-BE49-F238E27FC236}">
                        <a16:creationId xmlns:a16="http://schemas.microsoft.com/office/drawing/2014/main" id="{D89BF0D8-0910-4B79-B59B-BD04DF31293B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125947" y="1984801"/>
                    <a:ext cx="144967" cy="274188"/>
                    <a:chOff x="3897323" y="2452571"/>
                    <a:chExt cx="1041020" cy="1794516"/>
                  </a:xfrm>
                </p:grpSpPr>
                <p:sp>
                  <p:nvSpPr>
                    <p:cNvPr id="223" name="弧形 194">
                      <a:extLst>
                        <a:ext uri="{FF2B5EF4-FFF2-40B4-BE49-F238E27FC236}">
                          <a16:creationId xmlns:a16="http://schemas.microsoft.com/office/drawing/2014/main" id="{AB3BC290-941A-4D3D-ACC2-9B33DA7B32A8}"/>
                        </a:ext>
                      </a:extLst>
                    </p:cNvPr>
                    <p:cNvSpPr/>
                    <p:nvPr/>
                  </p:nvSpPr>
                  <p:spPr>
                    <a:xfrm rot="16882998">
                      <a:off x="3917390" y="3226135"/>
                      <a:ext cx="1000885" cy="1041019"/>
                    </a:xfrm>
                    <a:custGeom>
                      <a:avLst/>
                      <a:gdLst>
                        <a:gd name="connsiteX0" fmla="*/ 964531 w 1929063"/>
                        <a:gd name="connsiteY0" fmla="*/ 0 h 2018332"/>
                        <a:gd name="connsiteX1" fmla="*/ 1929063 w 1929063"/>
                        <a:gd name="connsiteY1" fmla="*/ 1009166 h 2018332"/>
                        <a:gd name="connsiteX2" fmla="*/ 964532 w 1929063"/>
                        <a:gd name="connsiteY2" fmla="*/ 1009166 h 2018332"/>
                        <a:gd name="connsiteX3" fmla="*/ 964531 w 1929063"/>
                        <a:gd name="connsiteY3" fmla="*/ 0 h 2018332"/>
                        <a:gd name="connsiteX0" fmla="*/ 964531 w 1929063"/>
                        <a:gd name="connsiteY0" fmla="*/ 0 h 2018332"/>
                        <a:gd name="connsiteX1" fmla="*/ 1929063 w 1929063"/>
                        <a:gd name="connsiteY1" fmla="*/ 1009166 h 2018332"/>
                        <a:gd name="connsiteX0" fmla="*/ 0 w 977434"/>
                        <a:gd name="connsiteY0" fmla="*/ 0 h 1009166"/>
                        <a:gd name="connsiteX1" fmla="*/ 964532 w 977434"/>
                        <a:gd name="connsiteY1" fmla="*/ 1009166 h 1009166"/>
                        <a:gd name="connsiteX2" fmla="*/ 1 w 977434"/>
                        <a:gd name="connsiteY2" fmla="*/ 1009166 h 1009166"/>
                        <a:gd name="connsiteX3" fmla="*/ 0 w 977434"/>
                        <a:gd name="connsiteY3" fmla="*/ 0 h 1009166"/>
                        <a:gd name="connsiteX0" fmla="*/ 0 w 977434"/>
                        <a:gd name="connsiteY0" fmla="*/ 0 h 1009166"/>
                        <a:gd name="connsiteX1" fmla="*/ 977434 w 977434"/>
                        <a:gd name="connsiteY1" fmla="*/ 970295 h 1009166"/>
                        <a:gd name="connsiteX0" fmla="*/ 0 w 977434"/>
                        <a:gd name="connsiteY0" fmla="*/ 0 h 1009166"/>
                        <a:gd name="connsiteX1" fmla="*/ 964532 w 977434"/>
                        <a:gd name="connsiteY1" fmla="*/ 1009166 h 1009166"/>
                        <a:gd name="connsiteX2" fmla="*/ 1 w 977434"/>
                        <a:gd name="connsiteY2" fmla="*/ 1009166 h 1009166"/>
                        <a:gd name="connsiteX3" fmla="*/ 0 w 977434"/>
                        <a:gd name="connsiteY3" fmla="*/ 0 h 1009166"/>
                        <a:gd name="connsiteX0" fmla="*/ 0 w 977434"/>
                        <a:gd name="connsiteY0" fmla="*/ 0 h 1009166"/>
                        <a:gd name="connsiteX1" fmla="*/ 977434 w 977434"/>
                        <a:gd name="connsiteY1" fmla="*/ 970295 h 1009166"/>
                        <a:gd name="connsiteX0" fmla="*/ 21959 w 999393"/>
                        <a:gd name="connsiteY0" fmla="*/ 31853 h 1041019"/>
                        <a:gd name="connsiteX1" fmla="*/ 986491 w 999393"/>
                        <a:gd name="connsiteY1" fmla="*/ 1041019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86491 w 999393"/>
                        <a:gd name="connsiteY1" fmla="*/ 1041019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98390 w 999393"/>
                        <a:gd name="connsiteY1" fmla="*/ 997168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98390 w 999393"/>
                        <a:gd name="connsiteY1" fmla="*/ 997168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1008355"/>
                        <a:gd name="connsiteY0" fmla="*/ 31853 h 1041019"/>
                        <a:gd name="connsiteX1" fmla="*/ 998390 w 1008355"/>
                        <a:gd name="connsiteY1" fmla="*/ 997168 h 1041019"/>
                        <a:gd name="connsiteX2" fmla="*/ 21960 w 1008355"/>
                        <a:gd name="connsiteY2" fmla="*/ 1041019 h 1041019"/>
                        <a:gd name="connsiteX3" fmla="*/ 21959 w 1008355"/>
                        <a:gd name="connsiteY3" fmla="*/ 31853 h 1041019"/>
                        <a:gd name="connsiteX0" fmla="*/ 0 w 1008355"/>
                        <a:gd name="connsiteY0" fmla="*/ 0 h 1041019"/>
                        <a:gd name="connsiteX1" fmla="*/ 1008355 w 1008355"/>
                        <a:gd name="connsiteY1" fmla="*/ 998400 h 1041019"/>
                        <a:gd name="connsiteX0" fmla="*/ 21959 w 1008355"/>
                        <a:gd name="connsiteY0" fmla="*/ 31853 h 1041019"/>
                        <a:gd name="connsiteX1" fmla="*/ 998390 w 1008355"/>
                        <a:gd name="connsiteY1" fmla="*/ 997168 h 1041019"/>
                        <a:gd name="connsiteX2" fmla="*/ 21960 w 1008355"/>
                        <a:gd name="connsiteY2" fmla="*/ 1041019 h 1041019"/>
                        <a:gd name="connsiteX3" fmla="*/ 21959 w 1008355"/>
                        <a:gd name="connsiteY3" fmla="*/ 31853 h 1041019"/>
                        <a:gd name="connsiteX0" fmla="*/ 0 w 1008355"/>
                        <a:gd name="connsiteY0" fmla="*/ 0 h 1041019"/>
                        <a:gd name="connsiteX1" fmla="*/ 1008355 w 1008355"/>
                        <a:gd name="connsiteY1" fmla="*/ 998400 h 1041019"/>
                        <a:gd name="connsiteX0" fmla="*/ 21959 w 1000885"/>
                        <a:gd name="connsiteY0" fmla="*/ 31853 h 1041019"/>
                        <a:gd name="connsiteX1" fmla="*/ 998390 w 1000885"/>
                        <a:gd name="connsiteY1" fmla="*/ 997168 h 1041019"/>
                        <a:gd name="connsiteX2" fmla="*/ 21960 w 1000885"/>
                        <a:gd name="connsiteY2" fmla="*/ 1041019 h 1041019"/>
                        <a:gd name="connsiteX3" fmla="*/ 21959 w 1000885"/>
                        <a:gd name="connsiteY3" fmla="*/ 31853 h 1041019"/>
                        <a:gd name="connsiteX0" fmla="*/ 0 w 1000885"/>
                        <a:gd name="connsiteY0" fmla="*/ 0 h 1041019"/>
                        <a:gd name="connsiteX1" fmla="*/ 1000885 w 1000885"/>
                        <a:gd name="connsiteY1" fmla="*/ 999904 h 1041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00885" h="1041019" stroke="0" extrusionOk="0">
                          <a:moveTo>
                            <a:pt x="21959" y="31853"/>
                          </a:moveTo>
                          <a:cubicBezTo>
                            <a:pt x="554655" y="31853"/>
                            <a:pt x="957546" y="442862"/>
                            <a:pt x="998390" y="997168"/>
                          </a:cubicBezTo>
                          <a:lnTo>
                            <a:pt x="21960" y="1041019"/>
                          </a:lnTo>
                          <a:cubicBezTo>
                            <a:pt x="21960" y="704630"/>
                            <a:pt x="21959" y="368242"/>
                            <a:pt x="21959" y="31853"/>
                          </a:cubicBezTo>
                          <a:close/>
                        </a:path>
                        <a:path w="1000885" h="1041019" fill="none">
                          <a:moveTo>
                            <a:pt x="0" y="0"/>
                          </a:moveTo>
                          <a:cubicBezTo>
                            <a:pt x="500943" y="99667"/>
                            <a:pt x="879814" y="423533"/>
                            <a:pt x="1000885" y="999904"/>
                          </a:cubicBezTo>
                        </a:path>
                      </a:pathLst>
                    </a:cu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24" name="弧形 194">
                      <a:extLst>
                        <a:ext uri="{FF2B5EF4-FFF2-40B4-BE49-F238E27FC236}">
                          <a16:creationId xmlns:a16="http://schemas.microsoft.com/office/drawing/2014/main" id="{C9B817FF-AAAC-4CDE-BA19-2BFBC2A20F5F}"/>
                        </a:ext>
                      </a:extLst>
                    </p:cNvPr>
                    <p:cNvSpPr/>
                    <p:nvPr/>
                  </p:nvSpPr>
                  <p:spPr>
                    <a:xfrm rot="4717002" flipV="1">
                      <a:off x="3917391" y="2432504"/>
                      <a:ext cx="1000885" cy="1041019"/>
                    </a:xfrm>
                    <a:custGeom>
                      <a:avLst/>
                      <a:gdLst>
                        <a:gd name="connsiteX0" fmla="*/ 964531 w 1929063"/>
                        <a:gd name="connsiteY0" fmla="*/ 0 h 2018332"/>
                        <a:gd name="connsiteX1" fmla="*/ 1929063 w 1929063"/>
                        <a:gd name="connsiteY1" fmla="*/ 1009166 h 2018332"/>
                        <a:gd name="connsiteX2" fmla="*/ 964532 w 1929063"/>
                        <a:gd name="connsiteY2" fmla="*/ 1009166 h 2018332"/>
                        <a:gd name="connsiteX3" fmla="*/ 964531 w 1929063"/>
                        <a:gd name="connsiteY3" fmla="*/ 0 h 2018332"/>
                        <a:gd name="connsiteX0" fmla="*/ 964531 w 1929063"/>
                        <a:gd name="connsiteY0" fmla="*/ 0 h 2018332"/>
                        <a:gd name="connsiteX1" fmla="*/ 1929063 w 1929063"/>
                        <a:gd name="connsiteY1" fmla="*/ 1009166 h 2018332"/>
                        <a:gd name="connsiteX0" fmla="*/ 0 w 977434"/>
                        <a:gd name="connsiteY0" fmla="*/ 0 h 1009166"/>
                        <a:gd name="connsiteX1" fmla="*/ 964532 w 977434"/>
                        <a:gd name="connsiteY1" fmla="*/ 1009166 h 1009166"/>
                        <a:gd name="connsiteX2" fmla="*/ 1 w 977434"/>
                        <a:gd name="connsiteY2" fmla="*/ 1009166 h 1009166"/>
                        <a:gd name="connsiteX3" fmla="*/ 0 w 977434"/>
                        <a:gd name="connsiteY3" fmla="*/ 0 h 1009166"/>
                        <a:gd name="connsiteX0" fmla="*/ 0 w 977434"/>
                        <a:gd name="connsiteY0" fmla="*/ 0 h 1009166"/>
                        <a:gd name="connsiteX1" fmla="*/ 977434 w 977434"/>
                        <a:gd name="connsiteY1" fmla="*/ 970295 h 1009166"/>
                        <a:gd name="connsiteX0" fmla="*/ 0 w 977434"/>
                        <a:gd name="connsiteY0" fmla="*/ 0 h 1009166"/>
                        <a:gd name="connsiteX1" fmla="*/ 964532 w 977434"/>
                        <a:gd name="connsiteY1" fmla="*/ 1009166 h 1009166"/>
                        <a:gd name="connsiteX2" fmla="*/ 1 w 977434"/>
                        <a:gd name="connsiteY2" fmla="*/ 1009166 h 1009166"/>
                        <a:gd name="connsiteX3" fmla="*/ 0 w 977434"/>
                        <a:gd name="connsiteY3" fmla="*/ 0 h 1009166"/>
                        <a:gd name="connsiteX0" fmla="*/ 0 w 977434"/>
                        <a:gd name="connsiteY0" fmla="*/ 0 h 1009166"/>
                        <a:gd name="connsiteX1" fmla="*/ 977434 w 977434"/>
                        <a:gd name="connsiteY1" fmla="*/ 970295 h 1009166"/>
                        <a:gd name="connsiteX0" fmla="*/ 21959 w 999393"/>
                        <a:gd name="connsiteY0" fmla="*/ 31853 h 1041019"/>
                        <a:gd name="connsiteX1" fmla="*/ 986491 w 999393"/>
                        <a:gd name="connsiteY1" fmla="*/ 1041019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86491 w 999393"/>
                        <a:gd name="connsiteY1" fmla="*/ 1041019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98390 w 999393"/>
                        <a:gd name="connsiteY1" fmla="*/ 997168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999393"/>
                        <a:gd name="connsiteY0" fmla="*/ 31853 h 1041019"/>
                        <a:gd name="connsiteX1" fmla="*/ 998390 w 999393"/>
                        <a:gd name="connsiteY1" fmla="*/ 997168 h 1041019"/>
                        <a:gd name="connsiteX2" fmla="*/ 21960 w 999393"/>
                        <a:gd name="connsiteY2" fmla="*/ 1041019 h 1041019"/>
                        <a:gd name="connsiteX3" fmla="*/ 21959 w 999393"/>
                        <a:gd name="connsiteY3" fmla="*/ 31853 h 1041019"/>
                        <a:gd name="connsiteX0" fmla="*/ 0 w 999393"/>
                        <a:gd name="connsiteY0" fmla="*/ 0 h 1041019"/>
                        <a:gd name="connsiteX1" fmla="*/ 999393 w 999393"/>
                        <a:gd name="connsiteY1" fmla="*/ 1002148 h 1041019"/>
                        <a:gd name="connsiteX0" fmla="*/ 21959 w 1008355"/>
                        <a:gd name="connsiteY0" fmla="*/ 31853 h 1041019"/>
                        <a:gd name="connsiteX1" fmla="*/ 998390 w 1008355"/>
                        <a:gd name="connsiteY1" fmla="*/ 997168 h 1041019"/>
                        <a:gd name="connsiteX2" fmla="*/ 21960 w 1008355"/>
                        <a:gd name="connsiteY2" fmla="*/ 1041019 h 1041019"/>
                        <a:gd name="connsiteX3" fmla="*/ 21959 w 1008355"/>
                        <a:gd name="connsiteY3" fmla="*/ 31853 h 1041019"/>
                        <a:gd name="connsiteX0" fmla="*/ 0 w 1008355"/>
                        <a:gd name="connsiteY0" fmla="*/ 0 h 1041019"/>
                        <a:gd name="connsiteX1" fmla="*/ 1008355 w 1008355"/>
                        <a:gd name="connsiteY1" fmla="*/ 998400 h 1041019"/>
                        <a:gd name="connsiteX0" fmla="*/ 21959 w 1008355"/>
                        <a:gd name="connsiteY0" fmla="*/ 31853 h 1041019"/>
                        <a:gd name="connsiteX1" fmla="*/ 998390 w 1008355"/>
                        <a:gd name="connsiteY1" fmla="*/ 997168 h 1041019"/>
                        <a:gd name="connsiteX2" fmla="*/ 21960 w 1008355"/>
                        <a:gd name="connsiteY2" fmla="*/ 1041019 h 1041019"/>
                        <a:gd name="connsiteX3" fmla="*/ 21959 w 1008355"/>
                        <a:gd name="connsiteY3" fmla="*/ 31853 h 1041019"/>
                        <a:gd name="connsiteX0" fmla="*/ 0 w 1008355"/>
                        <a:gd name="connsiteY0" fmla="*/ 0 h 1041019"/>
                        <a:gd name="connsiteX1" fmla="*/ 1008355 w 1008355"/>
                        <a:gd name="connsiteY1" fmla="*/ 998400 h 1041019"/>
                        <a:gd name="connsiteX0" fmla="*/ 21959 w 1000885"/>
                        <a:gd name="connsiteY0" fmla="*/ 31853 h 1041019"/>
                        <a:gd name="connsiteX1" fmla="*/ 998390 w 1000885"/>
                        <a:gd name="connsiteY1" fmla="*/ 997168 h 1041019"/>
                        <a:gd name="connsiteX2" fmla="*/ 21960 w 1000885"/>
                        <a:gd name="connsiteY2" fmla="*/ 1041019 h 1041019"/>
                        <a:gd name="connsiteX3" fmla="*/ 21959 w 1000885"/>
                        <a:gd name="connsiteY3" fmla="*/ 31853 h 1041019"/>
                        <a:gd name="connsiteX0" fmla="*/ 0 w 1000885"/>
                        <a:gd name="connsiteY0" fmla="*/ 0 h 1041019"/>
                        <a:gd name="connsiteX1" fmla="*/ 1000885 w 1000885"/>
                        <a:gd name="connsiteY1" fmla="*/ 999904 h 10410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000885" h="1041019" stroke="0" extrusionOk="0">
                          <a:moveTo>
                            <a:pt x="21959" y="31853"/>
                          </a:moveTo>
                          <a:cubicBezTo>
                            <a:pt x="554655" y="31853"/>
                            <a:pt x="957546" y="442862"/>
                            <a:pt x="998390" y="997168"/>
                          </a:cubicBezTo>
                          <a:lnTo>
                            <a:pt x="21960" y="1041019"/>
                          </a:lnTo>
                          <a:cubicBezTo>
                            <a:pt x="21960" y="704630"/>
                            <a:pt x="21959" y="368242"/>
                            <a:pt x="21959" y="31853"/>
                          </a:cubicBezTo>
                          <a:close/>
                        </a:path>
                        <a:path w="1000885" h="1041019" fill="none">
                          <a:moveTo>
                            <a:pt x="0" y="0"/>
                          </a:moveTo>
                          <a:cubicBezTo>
                            <a:pt x="500943" y="99667"/>
                            <a:pt x="879814" y="423533"/>
                            <a:pt x="1000885" y="999904"/>
                          </a:cubicBezTo>
                        </a:path>
                      </a:pathLst>
                    </a:custGeom>
                    <a:ln w="952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sp>
              <p:nvSpPr>
                <p:cNvPr id="214" name="文本框 213">
                  <a:extLst>
                    <a:ext uri="{FF2B5EF4-FFF2-40B4-BE49-F238E27FC236}">
                      <a16:creationId xmlns:a16="http://schemas.microsoft.com/office/drawing/2014/main" id="{BDC4414C-623A-4188-B001-5E001317E8C6}"/>
                    </a:ext>
                  </a:extLst>
                </p:cNvPr>
                <p:cNvSpPr txBox="1"/>
                <p:nvPr/>
              </p:nvSpPr>
              <p:spPr>
                <a:xfrm>
                  <a:off x="1198680" y="2091655"/>
                  <a:ext cx="23646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 dirty="0">
                      <a:solidFill>
                        <a:schemeClr val="bg1"/>
                      </a:solidFill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输入小标题</a:t>
                  </a:r>
                </a:p>
              </p:txBody>
            </p:sp>
            <p:sp>
              <p:nvSpPr>
                <p:cNvPr id="215" name="文本框 214">
                  <a:extLst>
                    <a:ext uri="{FF2B5EF4-FFF2-40B4-BE49-F238E27FC236}">
                      <a16:creationId xmlns:a16="http://schemas.microsoft.com/office/drawing/2014/main" id="{D4344EFE-6EB2-4007-ABF1-419034312450}"/>
                    </a:ext>
                  </a:extLst>
                </p:cNvPr>
                <p:cNvSpPr txBox="1"/>
                <p:nvPr/>
              </p:nvSpPr>
              <p:spPr>
                <a:xfrm>
                  <a:off x="1273133" y="1952490"/>
                  <a:ext cx="23646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2800" dirty="0">
                      <a:ln w="3175">
                        <a:gradFill flip="none" rotWithShape="1">
                          <a:gsLst>
                            <a:gs pos="37000">
                              <a:schemeClr val="bg1"/>
                            </a:gs>
                            <a:gs pos="48000">
                              <a:schemeClr val="bg1">
                                <a:alpha val="0"/>
                              </a:schemeClr>
                            </a:gs>
                          </a:gsLst>
                          <a:lin ang="5400000" scaled="1"/>
                          <a:tileRect/>
                        </a:gradFill>
                      </a:ln>
                      <a:noFill/>
                      <a:latin typeface="优设标题黑" panose="00000500000000000000" pitchFamily="2" charset="-122"/>
                      <a:ea typeface="优设标题黑" panose="00000500000000000000" pitchFamily="2" charset="-122"/>
                    </a:rPr>
                    <a:t>输入小标题</a:t>
                  </a:r>
                </a:p>
              </p:txBody>
            </p:sp>
            <p:sp>
              <p:nvSpPr>
                <p:cNvPr id="216" name="PA-A000220140718C07PPSH-4510">
                  <a:extLst>
                    <a:ext uri="{FF2B5EF4-FFF2-40B4-BE49-F238E27FC236}">
                      <a16:creationId xmlns:a16="http://schemas.microsoft.com/office/drawing/2014/main" id="{23818BDB-18FF-4CC9-A3E2-DD52BACC422B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366524" y="1902471"/>
                  <a:ext cx="304353" cy="420849"/>
                </a:xfrm>
                <a:custGeom>
                  <a:avLst/>
                  <a:gdLst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7015" h="1905000">
                      <a:moveTo>
                        <a:pt x="0" y="952500"/>
                      </a:moveTo>
                      <a:cubicBezTo>
                        <a:pt x="233209" y="926972"/>
                        <a:pt x="303859" y="947165"/>
                        <a:pt x="455788" y="845437"/>
                      </a:cubicBezTo>
                      <a:cubicBezTo>
                        <a:pt x="510588" y="563625"/>
                        <a:pt x="494268" y="281812"/>
                        <a:pt x="513508" y="0"/>
                      </a:cubicBezTo>
                      <a:cubicBezTo>
                        <a:pt x="532748" y="281812"/>
                        <a:pt x="521507" y="563625"/>
                        <a:pt x="571227" y="845437"/>
                      </a:cubicBezTo>
                      <a:cubicBezTo>
                        <a:pt x="697756" y="937005"/>
                        <a:pt x="712526" y="932052"/>
                        <a:pt x="1027015" y="952500"/>
                      </a:cubicBezTo>
                      <a:cubicBezTo>
                        <a:pt x="939856" y="971043"/>
                        <a:pt x="692676" y="952755"/>
                        <a:pt x="571227" y="1059563"/>
                      </a:cubicBezTo>
                      <a:cubicBezTo>
                        <a:pt x="516427" y="1346455"/>
                        <a:pt x="532748" y="1623188"/>
                        <a:pt x="513508" y="1905000"/>
                      </a:cubicBezTo>
                      <a:cubicBezTo>
                        <a:pt x="494268" y="1623188"/>
                        <a:pt x="502333" y="1271525"/>
                        <a:pt x="455788" y="1059563"/>
                      </a:cubicBezTo>
                      <a:cubicBezTo>
                        <a:pt x="359739" y="988315"/>
                        <a:pt x="233209" y="983108"/>
                        <a:pt x="0" y="952500"/>
                      </a:cubicBezTo>
                      <a:close/>
                    </a:path>
                  </a:pathLst>
                </a:custGeom>
                <a:solidFill>
                  <a:srgbClr val="FF4A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7" name="PA-A000220140718C07PPSH-4510">
                  <a:extLst>
                    <a:ext uri="{FF2B5EF4-FFF2-40B4-BE49-F238E27FC236}">
                      <a16:creationId xmlns:a16="http://schemas.microsoft.com/office/drawing/2014/main" id="{C616E015-FC9E-45EF-B944-B814791A337A}"/>
                    </a:ext>
                  </a:extLst>
                </p:cNvPr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3277521" y="2288976"/>
                  <a:ext cx="185351" cy="256297"/>
                </a:xfrm>
                <a:custGeom>
                  <a:avLst/>
                  <a:gdLst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7015" h="1905000">
                      <a:moveTo>
                        <a:pt x="0" y="952500"/>
                      </a:moveTo>
                      <a:cubicBezTo>
                        <a:pt x="233209" y="926972"/>
                        <a:pt x="303859" y="947165"/>
                        <a:pt x="455788" y="845437"/>
                      </a:cubicBezTo>
                      <a:cubicBezTo>
                        <a:pt x="510588" y="563625"/>
                        <a:pt x="494268" y="281812"/>
                        <a:pt x="513508" y="0"/>
                      </a:cubicBezTo>
                      <a:cubicBezTo>
                        <a:pt x="532748" y="281812"/>
                        <a:pt x="521507" y="563625"/>
                        <a:pt x="571227" y="845437"/>
                      </a:cubicBezTo>
                      <a:cubicBezTo>
                        <a:pt x="697756" y="937005"/>
                        <a:pt x="712526" y="932052"/>
                        <a:pt x="1027015" y="952500"/>
                      </a:cubicBezTo>
                      <a:cubicBezTo>
                        <a:pt x="939856" y="971043"/>
                        <a:pt x="692676" y="952755"/>
                        <a:pt x="571227" y="1059563"/>
                      </a:cubicBezTo>
                      <a:cubicBezTo>
                        <a:pt x="516427" y="1346455"/>
                        <a:pt x="532748" y="1623188"/>
                        <a:pt x="513508" y="1905000"/>
                      </a:cubicBezTo>
                      <a:cubicBezTo>
                        <a:pt x="494268" y="1623188"/>
                        <a:pt x="502333" y="1271525"/>
                        <a:pt x="455788" y="1059563"/>
                      </a:cubicBezTo>
                      <a:cubicBezTo>
                        <a:pt x="359739" y="988315"/>
                        <a:pt x="233209" y="983108"/>
                        <a:pt x="0" y="952500"/>
                      </a:cubicBezTo>
                      <a:close/>
                    </a:path>
                  </a:pathLst>
                </a:custGeom>
                <a:solidFill>
                  <a:srgbClr val="1BE3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8" name="PA-A000220140718C07PPSH-4510">
                  <a:extLst>
                    <a:ext uri="{FF2B5EF4-FFF2-40B4-BE49-F238E27FC236}">
                      <a16:creationId xmlns:a16="http://schemas.microsoft.com/office/drawing/2014/main" id="{27CE4D56-EFE7-4938-BEA5-943D7C25DAD4}"/>
                    </a:ext>
                  </a:extLst>
                </p:cNvPr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3381310" y="2118579"/>
                  <a:ext cx="111058" cy="153567"/>
                </a:xfrm>
                <a:custGeom>
                  <a:avLst/>
                  <a:gdLst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  <a:gd name="connsiteX0" fmla="*/ 0 w 1027015"/>
                    <a:gd name="connsiteY0" fmla="*/ 952500 h 1905000"/>
                    <a:gd name="connsiteX1" fmla="*/ 455788 w 1027015"/>
                    <a:gd name="connsiteY1" fmla="*/ 845437 h 1905000"/>
                    <a:gd name="connsiteX2" fmla="*/ 513508 w 1027015"/>
                    <a:gd name="connsiteY2" fmla="*/ 0 h 1905000"/>
                    <a:gd name="connsiteX3" fmla="*/ 571227 w 1027015"/>
                    <a:gd name="connsiteY3" fmla="*/ 845437 h 1905000"/>
                    <a:gd name="connsiteX4" fmla="*/ 1027015 w 1027015"/>
                    <a:gd name="connsiteY4" fmla="*/ 952500 h 1905000"/>
                    <a:gd name="connsiteX5" fmla="*/ 571227 w 1027015"/>
                    <a:gd name="connsiteY5" fmla="*/ 1059563 h 1905000"/>
                    <a:gd name="connsiteX6" fmla="*/ 513508 w 1027015"/>
                    <a:gd name="connsiteY6" fmla="*/ 1905000 h 1905000"/>
                    <a:gd name="connsiteX7" fmla="*/ 455788 w 1027015"/>
                    <a:gd name="connsiteY7" fmla="*/ 1059563 h 1905000"/>
                    <a:gd name="connsiteX8" fmla="*/ 0 w 1027015"/>
                    <a:gd name="connsiteY8" fmla="*/ 9525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7015" h="1905000">
                      <a:moveTo>
                        <a:pt x="0" y="952500"/>
                      </a:moveTo>
                      <a:cubicBezTo>
                        <a:pt x="233209" y="926972"/>
                        <a:pt x="303859" y="947165"/>
                        <a:pt x="455788" y="845437"/>
                      </a:cubicBezTo>
                      <a:cubicBezTo>
                        <a:pt x="510588" y="563625"/>
                        <a:pt x="494268" y="281812"/>
                        <a:pt x="513508" y="0"/>
                      </a:cubicBezTo>
                      <a:cubicBezTo>
                        <a:pt x="532748" y="281812"/>
                        <a:pt x="521507" y="563625"/>
                        <a:pt x="571227" y="845437"/>
                      </a:cubicBezTo>
                      <a:cubicBezTo>
                        <a:pt x="697756" y="937005"/>
                        <a:pt x="712526" y="932052"/>
                        <a:pt x="1027015" y="952500"/>
                      </a:cubicBezTo>
                      <a:cubicBezTo>
                        <a:pt x="939856" y="971043"/>
                        <a:pt x="692676" y="952755"/>
                        <a:pt x="571227" y="1059563"/>
                      </a:cubicBezTo>
                      <a:cubicBezTo>
                        <a:pt x="516427" y="1346455"/>
                        <a:pt x="532748" y="1623188"/>
                        <a:pt x="513508" y="1905000"/>
                      </a:cubicBezTo>
                      <a:cubicBezTo>
                        <a:pt x="494268" y="1623188"/>
                        <a:pt x="502333" y="1271525"/>
                        <a:pt x="455788" y="1059563"/>
                      </a:cubicBezTo>
                      <a:cubicBezTo>
                        <a:pt x="359739" y="988315"/>
                        <a:pt x="233209" y="983108"/>
                        <a:pt x="0" y="952500"/>
                      </a:cubicBezTo>
                      <a:close/>
                    </a:path>
                  </a:pathLst>
                </a:custGeom>
                <a:solidFill>
                  <a:srgbClr val="1BE3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sz="11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9" name="椭圆 218">
                  <a:extLst>
                    <a:ext uri="{FF2B5EF4-FFF2-40B4-BE49-F238E27FC236}">
                      <a16:creationId xmlns:a16="http://schemas.microsoft.com/office/drawing/2014/main" id="{8FDB841F-D391-42F8-99FD-F66B4213002A}"/>
                    </a:ext>
                  </a:extLst>
                </p:cNvPr>
                <p:cNvSpPr/>
                <p:nvPr/>
              </p:nvSpPr>
              <p:spPr>
                <a:xfrm rot="735177">
                  <a:off x="1288121" y="2376793"/>
                  <a:ext cx="1854453" cy="340292"/>
                </a:xfrm>
                <a:prstGeom prst="ellipse">
                  <a:avLst/>
                </a:prstGeom>
                <a:noFill/>
                <a:ln>
                  <a:gradFill flip="none" rotWithShape="1">
                    <a:gsLst>
                      <a:gs pos="0">
                        <a:srgbClr val="4DA9FD"/>
                      </a:gs>
                      <a:gs pos="75000">
                        <a:srgbClr val="1F4AFF">
                          <a:alpha val="0"/>
                        </a:srgbClr>
                      </a:gs>
                    </a:gsLst>
                    <a:lin ang="16800000" scaled="0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/>
                </a:p>
              </p:txBody>
            </p:sp>
            <p:sp>
              <p:nvSpPr>
                <p:cNvPr id="220" name="文本框 219">
                  <a:extLst>
                    <a:ext uri="{FF2B5EF4-FFF2-40B4-BE49-F238E27FC236}">
                      <a16:creationId xmlns:a16="http://schemas.microsoft.com/office/drawing/2014/main" id="{26135AB3-F59F-4063-AA32-B10530543414}"/>
                    </a:ext>
                  </a:extLst>
                </p:cNvPr>
                <p:cNvSpPr txBox="1"/>
                <p:nvPr/>
              </p:nvSpPr>
              <p:spPr>
                <a:xfrm>
                  <a:off x="1004064" y="2797417"/>
                  <a:ext cx="2663789" cy="6252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zh-CN" altLang="en-US" sz="1400" dirty="0">
                      <a:solidFill>
                        <a:schemeClr val="bg1"/>
                      </a:solidFill>
                      <a:latin typeface="思源黑体 CN Light" panose="020B0300000000000000" pitchFamily="34" charset="-122"/>
                      <a:ea typeface="思源黑体 CN Light" panose="020B0300000000000000" pitchFamily="34" charset="-122"/>
                    </a:rPr>
                    <a:t>输入有关此类产品介绍的说明，输入文字时可以直接复制粘贴</a:t>
                  </a:r>
                </a:p>
              </p:txBody>
            </p:sp>
          </p:grpSp>
        </p:grpSp>
      </p:grpSp>
      <p:sp>
        <p:nvSpPr>
          <p:cNvPr id="237" name="PA-A000220140718C07PPSH-4510">
            <a:extLst>
              <a:ext uri="{FF2B5EF4-FFF2-40B4-BE49-F238E27FC236}">
                <a16:creationId xmlns:a16="http://schemas.microsoft.com/office/drawing/2014/main" id="{A1E2E8AA-8A7A-42B2-AB5A-378B92538BD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52405" y="4010872"/>
            <a:ext cx="558048" cy="1035118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E8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8" name="PA-A000220140718C07PPSH-4510">
            <a:extLst>
              <a:ext uri="{FF2B5EF4-FFF2-40B4-BE49-F238E27FC236}">
                <a16:creationId xmlns:a16="http://schemas.microsoft.com/office/drawing/2014/main" id="{1D7FED21-BAFA-4F4F-8785-DCD34D51756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91057" y="2218672"/>
            <a:ext cx="303905" cy="799395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E8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67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" name="直接连接符 123">
            <a:extLst>
              <a:ext uri="{FF2B5EF4-FFF2-40B4-BE49-F238E27FC236}">
                <a16:creationId xmlns:a16="http://schemas.microsoft.com/office/drawing/2014/main" id="{73EA5724-6607-4B41-973E-7C1A5A269A50}"/>
              </a:ext>
            </a:extLst>
          </p:cNvPr>
          <p:cNvCxnSpPr/>
          <p:nvPr/>
        </p:nvCxnSpPr>
        <p:spPr>
          <a:xfrm flipH="1">
            <a:off x="7539501" y="4851858"/>
            <a:ext cx="4698810" cy="0"/>
          </a:xfrm>
          <a:prstGeom prst="line">
            <a:avLst/>
          </a:prstGeom>
          <a:ln>
            <a:solidFill>
              <a:srgbClr val="1BE3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文本框 124">
            <a:extLst>
              <a:ext uri="{FF2B5EF4-FFF2-40B4-BE49-F238E27FC236}">
                <a16:creationId xmlns:a16="http://schemas.microsoft.com/office/drawing/2014/main" id="{9BEA42E3-5A55-4979-A81C-F0B12DA313D5}"/>
              </a:ext>
            </a:extLst>
          </p:cNvPr>
          <p:cNvSpPr txBox="1"/>
          <p:nvPr/>
        </p:nvSpPr>
        <p:spPr>
          <a:xfrm flipH="1">
            <a:off x="9409572" y="4938120"/>
            <a:ext cx="1227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02</a:t>
            </a:r>
            <a:endParaRPr lang="zh-CN" altLang="en-US" sz="32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A32102EA-D265-40BD-A977-9E5E10750D62}"/>
              </a:ext>
            </a:extLst>
          </p:cNvPr>
          <p:cNvGrpSpPr/>
          <p:nvPr/>
        </p:nvGrpSpPr>
        <p:grpSpPr>
          <a:xfrm>
            <a:off x="10300753" y="4083510"/>
            <a:ext cx="598516" cy="598516"/>
            <a:chOff x="10300753" y="4083510"/>
            <a:chExt cx="598516" cy="598516"/>
          </a:xfrm>
        </p:grpSpPr>
        <p:sp>
          <p:nvSpPr>
            <p:cNvPr id="126" name="椭圆 125">
              <a:extLst>
                <a:ext uri="{FF2B5EF4-FFF2-40B4-BE49-F238E27FC236}">
                  <a16:creationId xmlns:a16="http://schemas.microsoft.com/office/drawing/2014/main" id="{34722065-F9E2-4C86-BE12-92E5AE1F158C}"/>
                </a:ext>
              </a:extLst>
            </p:cNvPr>
            <p:cNvSpPr/>
            <p:nvPr/>
          </p:nvSpPr>
          <p:spPr>
            <a:xfrm flipH="1">
              <a:off x="10300753" y="4083510"/>
              <a:ext cx="598516" cy="598516"/>
            </a:xfrm>
            <a:prstGeom prst="ellipse">
              <a:avLst/>
            </a:pr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B9987152-2633-40C6-88A3-6CBBC0CE625F}"/>
                </a:ext>
              </a:extLst>
            </p:cNvPr>
            <p:cNvSpPr/>
            <p:nvPr/>
          </p:nvSpPr>
          <p:spPr>
            <a:xfrm rot="18743200" flipH="1">
              <a:off x="10371521" y="4145981"/>
              <a:ext cx="456981" cy="4597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>
                  <a:gd name="adj" fmla="val 11512419"/>
                </a:avLst>
              </a:prstTxWarp>
              <a:spAutoFit/>
            </a:bodyPr>
            <a:lstStyle/>
            <a:p>
              <a:pPr algn="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  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grpSp>
          <p:nvGrpSpPr>
            <p:cNvPr id="128" name="组合 127">
              <a:extLst>
                <a:ext uri="{FF2B5EF4-FFF2-40B4-BE49-F238E27FC236}">
                  <a16:creationId xmlns:a16="http://schemas.microsoft.com/office/drawing/2014/main" id="{B3CBFDCC-CC57-4AD9-BBB0-78D6D9E31345}"/>
                </a:ext>
              </a:extLst>
            </p:cNvPr>
            <p:cNvGrpSpPr/>
            <p:nvPr/>
          </p:nvGrpSpPr>
          <p:grpSpPr>
            <a:xfrm rot="8138770" flipH="1">
              <a:off x="10360076" y="4275635"/>
              <a:ext cx="479872" cy="216829"/>
              <a:chOff x="3559259" y="2992530"/>
              <a:chExt cx="792411" cy="317808"/>
            </a:xfrm>
          </p:grpSpPr>
          <p:cxnSp>
            <p:nvCxnSpPr>
              <p:cNvPr id="130" name="直接连接符 129">
                <a:extLst>
                  <a:ext uri="{FF2B5EF4-FFF2-40B4-BE49-F238E27FC236}">
                    <a16:creationId xmlns:a16="http://schemas.microsoft.com/office/drawing/2014/main" id="{331BC7BB-B027-4203-B5BD-56E4440E04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9259" y="3151347"/>
                <a:ext cx="792411" cy="1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1" name="组合 130">
                <a:extLst>
                  <a:ext uri="{FF2B5EF4-FFF2-40B4-BE49-F238E27FC236}">
                    <a16:creationId xmlns:a16="http://schemas.microsoft.com/office/drawing/2014/main" id="{15869678-2A06-4BC5-A62E-093AC66D0689}"/>
                  </a:ext>
                </a:extLst>
              </p:cNvPr>
              <p:cNvGrpSpPr/>
              <p:nvPr/>
            </p:nvGrpSpPr>
            <p:grpSpPr>
              <a:xfrm>
                <a:off x="4148659" y="2992530"/>
                <a:ext cx="189306" cy="317808"/>
                <a:chOff x="3897323" y="2452571"/>
                <a:chExt cx="1041020" cy="1794516"/>
              </a:xfrm>
            </p:grpSpPr>
            <p:sp>
              <p:nvSpPr>
                <p:cNvPr id="132" name="弧形 194">
                  <a:extLst>
                    <a:ext uri="{FF2B5EF4-FFF2-40B4-BE49-F238E27FC236}">
                      <a16:creationId xmlns:a16="http://schemas.microsoft.com/office/drawing/2014/main" id="{B24CF86B-3496-4886-A80D-77FC6170F7AD}"/>
                    </a:ext>
                  </a:extLst>
                </p:cNvPr>
                <p:cNvSpPr/>
                <p:nvPr/>
              </p:nvSpPr>
              <p:spPr>
                <a:xfrm rot="16882998">
                  <a:off x="3917390" y="3226135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  <p:sp>
              <p:nvSpPr>
                <p:cNvPr id="133" name="弧形 194">
                  <a:extLst>
                    <a:ext uri="{FF2B5EF4-FFF2-40B4-BE49-F238E27FC236}">
                      <a16:creationId xmlns:a16="http://schemas.microsoft.com/office/drawing/2014/main" id="{3EC5095B-18BC-4E83-8B7F-7D7466144B62}"/>
                    </a:ext>
                  </a:extLst>
                </p:cNvPr>
                <p:cNvSpPr/>
                <p:nvPr/>
              </p:nvSpPr>
              <p:spPr>
                <a:xfrm rot="4717002" flipV="1">
                  <a:off x="3917391" y="2432504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</p:grpSp>
        </p:grpSp>
      </p:grpSp>
      <p:sp>
        <p:nvSpPr>
          <p:cNvPr id="129" name="文本框 128">
            <a:extLst>
              <a:ext uri="{FF2B5EF4-FFF2-40B4-BE49-F238E27FC236}">
                <a16:creationId xmlns:a16="http://schemas.microsoft.com/office/drawing/2014/main" id="{6D116AEE-5C12-44CB-AE31-4C6053404AB0}"/>
              </a:ext>
            </a:extLst>
          </p:cNvPr>
          <p:cNvSpPr txBox="1"/>
          <p:nvPr/>
        </p:nvSpPr>
        <p:spPr>
          <a:xfrm flipH="1">
            <a:off x="7086841" y="4190936"/>
            <a:ext cx="3063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酸性设计案例</a:t>
            </a: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78404B7-C898-41E6-8796-2F3C0810CF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  <a:effectLst>
            <a:outerShdw blurRad="2159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CE2C79-9804-4B16-8867-A801A586B153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64CF658-3D88-40FE-95F9-00C313F5E211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BC694E6-8A7C-45AB-B8D0-48C4895F2AC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F6D954B-303D-404A-92A9-8B22BAEB5A09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78A6A0F-3568-48EC-BAAC-4F4FA2ECE47F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C4467D5-0532-4FDF-8A62-FEACBC43F2BC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2051659-1ABC-4E1A-9D61-E24196C113F4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4BEC21E-473A-49B2-ADC0-DA1278269286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235C0B-37FB-46F7-8BE4-BA1474DFBD29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3391D51-D074-47F0-B981-554D5A19B164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CE1BE4C-B7D5-4EC7-90FF-2FF3FB994D30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00862AE-F516-4501-82F9-2FF64D906357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5C3A740-2706-4CCE-8F76-F1124FC2334F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8B01ABF-9152-4FEC-9D16-42DF6B3B017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63C886B-4F35-48B5-80F3-ADF4590A3AA5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AD3FCCA-1C75-4F0D-ABFB-BBE9D70D4A29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BE2169C-0EC4-47BD-AD2C-536A457056E7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6606C63-C485-4D5A-8A3A-C6DE5F6A59F4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7BF7C6F-97EF-4AD2-ABA9-923937C50C0C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5509669-E303-489C-835B-5C03C03856D4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00EE26A-3AB8-4624-B31B-670A2EF48D83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6C9BCA5-5AF6-4671-9AC3-8A21D4FFBBE4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80503CB-DF88-42F5-905E-42C2901E2FA8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B389F83-5969-41D4-9AF8-5CCD0EC552C2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5AB1A148-431F-485C-865F-554596CEFB5C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171B93F-44DC-4FC2-943E-D16E49966B0D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1A26F1B-1B5D-48E6-9080-DB2CD669ECD1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533591-3204-4223-B39E-50C0E326AF90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2D2DC03-6FF6-4C28-990C-1B85C9C6F1E6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0D82ED99-3BB4-4B90-ACC1-83ED54872FDC}"/>
              </a:ext>
            </a:extLst>
          </p:cNvPr>
          <p:cNvSpPr txBox="1"/>
          <p:nvPr/>
        </p:nvSpPr>
        <p:spPr>
          <a:xfrm>
            <a:off x="1079945" y="60521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47" name="星形: 十角 46">
            <a:extLst>
              <a:ext uri="{FF2B5EF4-FFF2-40B4-BE49-F238E27FC236}">
                <a16:creationId xmlns:a16="http://schemas.microsoft.com/office/drawing/2014/main" id="{16A14958-F53B-4886-8FD2-E5FFB996E446}"/>
              </a:ext>
            </a:extLst>
          </p:cNvPr>
          <p:cNvSpPr/>
          <p:nvPr/>
        </p:nvSpPr>
        <p:spPr>
          <a:xfrm>
            <a:off x="3982085" y="72517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C4E6A0-9A65-4196-94F3-9FBABF6178D5}"/>
              </a:ext>
            </a:extLst>
          </p:cNvPr>
          <p:cNvSpPr txBox="1"/>
          <p:nvPr/>
        </p:nvSpPr>
        <p:spPr>
          <a:xfrm>
            <a:off x="2752536" y="80227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85417524-DFD4-4275-89D4-4F5ACA4E2B21}"/>
              </a:ext>
            </a:extLst>
          </p:cNvPr>
          <p:cNvSpPr/>
          <p:nvPr/>
        </p:nvSpPr>
        <p:spPr>
          <a:xfrm rot="735177">
            <a:off x="956908" y="72745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1CF0A33-5E8B-4D84-BB60-483920BCB2B8}"/>
              </a:ext>
            </a:extLst>
          </p:cNvPr>
          <p:cNvCxnSpPr/>
          <p:nvPr/>
        </p:nvCxnSpPr>
        <p:spPr>
          <a:xfrm>
            <a:off x="2885250" y="802272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400AF704-5CD1-4CA5-A49E-F860702CE4D4}"/>
              </a:ext>
            </a:extLst>
          </p:cNvPr>
          <p:cNvSpPr/>
          <p:nvPr/>
        </p:nvSpPr>
        <p:spPr>
          <a:xfrm>
            <a:off x="660400" y="75818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F86C6A6C-9B86-4A9C-959B-7411576AEBB9}"/>
              </a:ext>
            </a:extLst>
          </p:cNvPr>
          <p:cNvGrpSpPr/>
          <p:nvPr/>
        </p:nvGrpSpPr>
        <p:grpSpPr>
          <a:xfrm>
            <a:off x="-251905" y="1755239"/>
            <a:ext cx="5151470" cy="1439385"/>
            <a:chOff x="-251905" y="1755239"/>
            <a:chExt cx="5151470" cy="1439385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5CC82EBC-8D1C-4B30-97E7-E45E929E143D}"/>
                </a:ext>
              </a:extLst>
            </p:cNvPr>
            <p:cNvCxnSpPr/>
            <p:nvPr/>
          </p:nvCxnSpPr>
          <p:spPr>
            <a:xfrm>
              <a:off x="-251905" y="2523587"/>
              <a:ext cx="4698810" cy="0"/>
            </a:xfrm>
            <a:prstGeom prst="line">
              <a:avLst/>
            </a:prstGeom>
            <a:ln>
              <a:solidFill>
                <a:srgbClr val="FF4A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58807281-12DD-4FDB-9492-82F8B1A3DAE5}"/>
                </a:ext>
              </a:extLst>
            </p:cNvPr>
            <p:cNvSpPr txBox="1"/>
            <p:nvPr/>
          </p:nvSpPr>
          <p:spPr>
            <a:xfrm>
              <a:off x="1349123" y="2609849"/>
              <a:ext cx="12277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3DB44C9A-8618-4311-B484-29D907242B9C}"/>
                </a:ext>
              </a:extLst>
            </p:cNvPr>
            <p:cNvSpPr/>
            <p:nvPr/>
          </p:nvSpPr>
          <p:spPr>
            <a:xfrm>
              <a:off x="1087137" y="1755239"/>
              <a:ext cx="598516" cy="598516"/>
            </a:xfrm>
            <a:prstGeom prst="ellipse">
              <a:avLst/>
            </a:prstGeom>
            <a:solidFill>
              <a:srgbClr val="FF4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4AC4D7EC-66BB-4B4D-9C67-7CE7AF7E7F3B}"/>
                </a:ext>
              </a:extLst>
            </p:cNvPr>
            <p:cNvSpPr/>
            <p:nvPr/>
          </p:nvSpPr>
          <p:spPr>
            <a:xfrm rot="2856800">
              <a:off x="1157904" y="1817710"/>
              <a:ext cx="456981" cy="4597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>
                  <a:gd name="adj" fmla="val 11512419"/>
                </a:avLst>
              </a:prstTxWarp>
              <a:spAutoFit/>
            </a:bodyPr>
            <a:lstStyle/>
            <a:p>
              <a:pPr algn="ct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  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grpSp>
          <p:nvGrpSpPr>
            <p:cNvPr id="112" name="组合 111">
              <a:extLst>
                <a:ext uri="{FF2B5EF4-FFF2-40B4-BE49-F238E27FC236}">
                  <a16:creationId xmlns:a16="http://schemas.microsoft.com/office/drawing/2014/main" id="{8713243F-F9E6-4CF6-8CF2-E4BD32172802}"/>
                </a:ext>
              </a:extLst>
            </p:cNvPr>
            <p:cNvGrpSpPr/>
            <p:nvPr/>
          </p:nvGrpSpPr>
          <p:grpSpPr>
            <a:xfrm rot="13461230">
              <a:off x="1146458" y="1947364"/>
              <a:ext cx="479872" cy="216829"/>
              <a:chOff x="3559259" y="2992530"/>
              <a:chExt cx="792411" cy="317808"/>
            </a:xfrm>
          </p:grpSpPr>
          <p:cxnSp>
            <p:nvCxnSpPr>
              <p:cNvPr id="113" name="直接连接符 112">
                <a:extLst>
                  <a:ext uri="{FF2B5EF4-FFF2-40B4-BE49-F238E27FC236}">
                    <a16:creationId xmlns:a16="http://schemas.microsoft.com/office/drawing/2014/main" id="{5BBDE90E-F460-44C0-839A-6EB8737155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9259" y="3151347"/>
                <a:ext cx="792411" cy="1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4" name="组合 113">
                <a:extLst>
                  <a:ext uri="{FF2B5EF4-FFF2-40B4-BE49-F238E27FC236}">
                    <a16:creationId xmlns:a16="http://schemas.microsoft.com/office/drawing/2014/main" id="{E1C51801-9BB3-49D7-8997-428EEFA8F068}"/>
                  </a:ext>
                </a:extLst>
              </p:cNvPr>
              <p:cNvGrpSpPr/>
              <p:nvPr/>
            </p:nvGrpSpPr>
            <p:grpSpPr>
              <a:xfrm>
                <a:off x="4148659" y="2992530"/>
                <a:ext cx="189306" cy="317808"/>
                <a:chOff x="3897323" y="2452571"/>
                <a:chExt cx="1041020" cy="1794516"/>
              </a:xfrm>
            </p:grpSpPr>
            <p:sp>
              <p:nvSpPr>
                <p:cNvPr id="116" name="弧形 194">
                  <a:extLst>
                    <a:ext uri="{FF2B5EF4-FFF2-40B4-BE49-F238E27FC236}">
                      <a16:creationId xmlns:a16="http://schemas.microsoft.com/office/drawing/2014/main" id="{761E18B5-55F7-4AF4-9F40-F5CF818FFF31}"/>
                    </a:ext>
                  </a:extLst>
                </p:cNvPr>
                <p:cNvSpPr/>
                <p:nvPr/>
              </p:nvSpPr>
              <p:spPr>
                <a:xfrm rot="16882998">
                  <a:off x="3917390" y="3226135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7" name="弧形 194">
                  <a:extLst>
                    <a:ext uri="{FF2B5EF4-FFF2-40B4-BE49-F238E27FC236}">
                      <a16:creationId xmlns:a16="http://schemas.microsoft.com/office/drawing/2014/main" id="{81CCD035-72A4-4649-B272-1983DB564288}"/>
                    </a:ext>
                  </a:extLst>
                </p:cNvPr>
                <p:cNvSpPr/>
                <p:nvPr/>
              </p:nvSpPr>
              <p:spPr>
                <a:xfrm rot="4717002" flipV="1">
                  <a:off x="3917391" y="2432504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1F51B977-A252-44B8-9633-4FDD3768835B}"/>
                </a:ext>
              </a:extLst>
            </p:cNvPr>
            <p:cNvSpPr txBox="1"/>
            <p:nvPr/>
          </p:nvSpPr>
          <p:spPr>
            <a:xfrm>
              <a:off x="1836094" y="1862665"/>
              <a:ext cx="30634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酸性设计案例</a:t>
              </a:r>
            </a:p>
          </p:txBody>
        </p:sp>
      </p:grpSp>
      <p:pic>
        <p:nvPicPr>
          <p:cNvPr id="56" name="图片 55">
            <a:extLst>
              <a:ext uri="{FF2B5EF4-FFF2-40B4-BE49-F238E27FC236}">
                <a16:creationId xmlns:a16="http://schemas.microsoft.com/office/drawing/2014/main" id="{AEA90A33-0CA1-4E5E-A02C-DA4E2E917E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15" t="34321" b="41603"/>
          <a:stretch/>
        </p:blipFill>
        <p:spPr>
          <a:xfrm>
            <a:off x="4896146" y="1698044"/>
            <a:ext cx="2632859" cy="1651086"/>
          </a:xfrm>
          <a:prstGeom prst="rect">
            <a:avLst/>
          </a:prstGeom>
        </p:spPr>
      </p:pic>
      <p:pic>
        <p:nvPicPr>
          <p:cNvPr id="121" name="图片 120">
            <a:extLst>
              <a:ext uri="{FF2B5EF4-FFF2-40B4-BE49-F238E27FC236}">
                <a16:creationId xmlns:a16="http://schemas.microsoft.com/office/drawing/2014/main" id="{8AF4908C-9ED8-427C-AE60-27B19C5268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829" t="4007" r="148" b="82214"/>
          <a:stretch/>
        </p:blipFill>
        <p:spPr>
          <a:xfrm>
            <a:off x="8218983" y="1698044"/>
            <a:ext cx="2632859" cy="1651086"/>
          </a:xfrm>
          <a:prstGeom prst="rect">
            <a:avLst/>
          </a:prstGeom>
        </p:spPr>
      </p:pic>
      <p:pic>
        <p:nvPicPr>
          <p:cNvPr id="134" name="图片 133">
            <a:extLst>
              <a:ext uri="{FF2B5EF4-FFF2-40B4-BE49-F238E27FC236}">
                <a16:creationId xmlns:a16="http://schemas.microsoft.com/office/drawing/2014/main" id="{CE7CE130-B9B9-47B2-8DC6-6B98F9151E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t="65981" r="45664" b="18033"/>
          <a:stretch/>
        </p:blipFill>
        <p:spPr>
          <a:xfrm>
            <a:off x="1123388" y="4036462"/>
            <a:ext cx="2632859" cy="1651086"/>
          </a:xfrm>
          <a:prstGeom prst="rect">
            <a:avLst/>
          </a:prstGeom>
        </p:spPr>
      </p:pic>
      <p:pic>
        <p:nvPicPr>
          <p:cNvPr id="135" name="图片 134">
            <a:extLst>
              <a:ext uri="{FF2B5EF4-FFF2-40B4-BE49-F238E27FC236}">
                <a16:creationId xmlns:a16="http://schemas.microsoft.com/office/drawing/2014/main" id="{6409401D-D75A-415A-A059-538AC39A7A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829" t="17731" r="148" b="68490"/>
          <a:stretch/>
        </p:blipFill>
        <p:spPr>
          <a:xfrm>
            <a:off x="4446225" y="4036462"/>
            <a:ext cx="2632859" cy="1651086"/>
          </a:xfrm>
          <a:prstGeom prst="rect">
            <a:avLst/>
          </a:prstGeom>
        </p:spPr>
      </p:pic>
      <p:sp>
        <p:nvSpPr>
          <p:cNvPr id="136" name="PA-A000220140718C07PPSH-4510">
            <a:extLst>
              <a:ext uri="{FF2B5EF4-FFF2-40B4-BE49-F238E27FC236}">
                <a16:creationId xmlns:a16="http://schemas.microsoft.com/office/drawing/2014/main" id="{D3D79776-CA5F-4DE1-9419-A3E5A939282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065803" y="2653700"/>
            <a:ext cx="558048" cy="1035118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E8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37" name="PA-A000220140718C07PPSH-4510">
            <a:extLst>
              <a:ext uri="{FF2B5EF4-FFF2-40B4-BE49-F238E27FC236}">
                <a16:creationId xmlns:a16="http://schemas.microsoft.com/office/drawing/2014/main" id="{F2811738-1F46-416C-B988-D50BE250E7B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528213" y="5121435"/>
            <a:ext cx="538044" cy="733494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E8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06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78404B7-C898-41E6-8796-2F3C0810CF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  <a:effectLst>
            <a:outerShdw blurRad="2159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CE2C79-9804-4B16-8867-A801A586B153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64CF658-3D88-40FE-95F9-00C313F5E211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BC694E6-8A7C-45AB-B8D0-48C4895F2AC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F6D954B-303D-404A-92A9-8B22BAEB5A09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78A6A0F-3568-48EC-BAAC-4F4FA2ECE47F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C4467D5-0532-4FDF-8A62-FEACBC43F2BC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2051659-1ABC-4E1A-9D61-E24196C113F4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4BEC21E-473A-49B2-ADC0-DA1278269286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235C0B-37FB-46F7-8BE4-BA1474DFBD29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3391D51-D074-47F0-B981-554D5A19B164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CE1BE4C-B7D5-4EC7-90FF-2FF3FB994D30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00862AE-F516-4501-82F9-2FF64D906357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5C3A740-2706-4CCE-8F76-F1124FC2334F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8B01ABF-9152-4FEC-9D16-42DF6B3B017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63C886B-4F35-48B5-80F3-ADF4590A3AA5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AD3FCCA-1C75-4F0D-ABFB-BBE9D70D4A29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BE2169C-0EC4-47BD-AD2C-536A457056E7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6606C63-C485-4D5A-8A3A-C6DE5F6A59F4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7BF7C6F-97EF-4AD2-ABA9-923937C50C0C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5509669-E303-489C-835B-5C03C03856D4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00EE26A-3AB8-4624-B31B-670A2EF48D83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6C9BCA5-5AF6-4671-9AC3-8A21D4FFBBE4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80503CB-DF88-42F5-905E-42C2901E2FA8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B389F83-5969-41D4-9AF8-5CCD0EC552C2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5AB1A148-431F-485C-865F-554596CEFB5C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171B93F-44DC-4FC2-943E-D16E49966B0D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1A26F1B-1B5D-48E6-9080-DB2CD669ECD1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533591-3204-4223-B39E-50C0E326AF90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2D2DC03-6FF6-4C28-990C-1B85C9C6F1E6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0D82ED99-3BB4-4B90-ACC1-83ED54872FDC}"/>
              </a:ext>
            </a:extLst>
          </p:cNvPr>
          <p:cNvSpPr txBox="1"/>
          <p:nvPr/>
        </p:nvSpPr>
        <p:spPr>
          <a:xfrm>
            <a:off x="1079945" y="60521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47" name="星形: 十角 46">
            <a:extLst>
              <a:ext uri="{FF2B5EF4-FFF2-40B4-BE49-F238E27FC236}">
                <a16:creationId xmlns:a16="http://schemas.microsoft.com/office/drawing/2014/main" id="{16A14958-F53B-4886-8FD2-E5FFB996E446}"/>
              </a:ext>
            </a:extLst>
          </p:cNvPr>
          <p:cNvSpPr/>
          <p:nvPr/>
        </p:nvSpPr>
        <p:spPr>
          <a:xfrm>
            <a:off x="3982085" y="72517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C4E6A0-9A65-4196-94F3-9FBABF6178D5}"/>
              </a:ext>
            </a:extLst>
          </p:cNvPr>
          <p:cNvSpPr txBox="1"/>
          <p:nvPr/>
        </p:nvSpPr>
        <p:spPr>
          <a:xfrm>
            <a:off x="2752536" y="80227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85417524-DFD4-4275-89D4-4F5ACA4E2B21}"/>
              </a:ext>
            </a:extLst>
          </p:cNvPr>
          <p:cNvSpPr/>
          <p:nvPr/>
        </p:nvSpPr>
        <p:spPr>
          <a:xfrm rot="735177">
            <a:off x="956908" y="72745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1CF0A33-5E8B-4D84-BB60-483920BCB2B8}"/>
              </a:ext>
            </a:extLst>
          </p:cNvPr>
          <p:cNvCxnSpPr/>
          <p:nvPr/>
        </p:nvCxnSpPr>
        <p:spPr>
          <a:xfrm>
            <a:off x="2885250" y="802272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400AF704-5CD1-4CA5-A49E-F860702CE4D4}"/>
              </a:ext>
            </a:extLst>
          </p:cNvPr>
          <p:cNvSpPr/>
          <p:nvPr/>
        </p:nvSpPr>
        <p:spPr>
          <a:xfrm>
            <a:off x="660400" y="75818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B3A37E6-784B-4A0C-B998-191A35231D95}"/>
              </a:ext>
            </a:extLst>
          </p:cNvPr>
          <p:cNvGrpSpPr/>
          <p:nvPr/>
        </p:nvGrpSpPr>
        <p:grpSpPr>
          <a:xfrm>
            <a:off x="642810" y="2119682"/>
            <a:ext cx="2732278" cy="3503457"/>
            <a:chOff x="1079945" y="2119682"/>
            <a:chExt cx="2732278" cy="3503457"/>
          </a:xfrm>
        </p:grpSpPr>
        <p:sp>
          <p:nvSpPr>
            <p:cNvPr id="2" name="弧形 1">
              <a:extLst>
                <a:ext uri="{FF2B5EF4-FFF2-40B4-BE49-F238E27FC236}">
                  <a16:creationId xmlns:a16="http://schemas.microsoft.com/office/drawing/2014/main" id="{12C1B345-CF0C-43A3-94BA-1F84231FBAC2}"/>
                </a:ext>
              </a:extLst>
            </p:cNvPr>
            <p:cNvSpPr/>
            <p:nvPr/>
          </p:nvSpPr>
          <p:spPr>
            <a:xfrm>
              <a:off x="1566292" y="2119682"/>
              <a:ext cx="1691094" cy="1666755"/>
            </a:xfrm>
            <a:prstGeom prst="arc">
              <a:avLst>
                <a:gd name="adj1" fmla="val 16200000"/>
                <a:gd name="adj2" fmla="val 12385271"/>
              </a:avLst>
            </a:prstGeom>
            <a:noFill/>
            <a:ln w="111125" cap="rnd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5400000" scaled="1"/>
                <a:tileRect/>
              </a:gradFill>
              <a:round/>
            </a:ln>
            <a:effectLst>
              <a:outerShdw blurRad="266700" sx="96000" sy="96000" algn="ctr" rotWithShape="0">
                <a:srgbClr val="FF4A0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565DB95C-431F-4A68-BC61-7B018DE45193}"/>
                </a:ext>
              </a:extLst>
            </p:cNvPr>
            <p:cNvSpPr txBox="1"/>
            <p:nvPr/>
          </p:nvSpPr>
          <p:spPr>
            <a:xfrm>
              <a:off x="1079945" y="4209121"/>
              <a:ext cx="2663789" cy="90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在此输入有关此类产品介绍的说明，以便于观众更好的理解输入文字时可以直接复制粘贴</a:t>
              </a: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4B7C16C7-EB3E-426B-9217-8D4F9C2A149B}"/>
                </a:ext>
              </a:extLst>
            </p:cNvPr>
            <p:cNvSpPr txBox="1"/>
            <p:nvPr/>
          </p:nvSpPr>
          <p:spPr>
            <a:xfrm>
              <a:off x="1153051" y="5184942"/>
              <a:ext cx="2517577" cy="43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900" dirty="0">
                  <a:solidFill>
                    <a:schemeClr val="bg1"/>
                  </a:solidFill>
                  <a:latin typeface="+mj-ea"/>
                  <a:ea typeface="+mj-ea"/>
                </a:rPr>
                <a:t>Enter a description of this product description here for better understanding by the audience</a:t>
              </a:r>
              <a:endParaRPr lang="zh-CN" altLang="en-US" sz="9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DCE95153-45A6-4992-8BBB-CCCAC5925C89}"/>
                </a:ext>
              </a:extLst>
            </p:cNvPr>
            <p:cNvSpPr txBox="1"/>
            <p:nvPr/>
          </p:nvSpPr>
          <p:spPr>
            <a:xfrm>
              <a:off x="1692848" y="2479134"/>
              <a:ext cx="21193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87</a:t>
              </a:r>
              <a:r>
                <a:rPr lang="en-US" altLang="zh-CN" sz="28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%</a:t>
              </a:r>
              <a:endParaRPr lang="zh-CN" altLang="en-US" sz="6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01641D84-5770-415B-AB61-1FDF4E6B9329}"/>
              </a:ext>
            </a:extLst>
          </p:cNvPr>
          <p:cNvGrpSpPr/>
          <p:nvPr/>
        </p:nvGrpSpPr>
        <p:grpSpPr>
          <a:xfrm>
            <a:off x="3419616" y="2119682"/>
            <a:ext cx="2732278" cy="3503457"/>
            <a:chOff x="1079945" y="2119682"/>
            <a:chExt cx="2732278" cy="3503457"/>
          </a:xfrm>
        </p:grpSpPr>
        <p:sp>
          <p:nvSpPr>
            <p:cNvPr id="72" name="弧形 71">
              <a:extLst>
                <a:ext uri="{FF2B5EF4-FFF2-40B4-BE49-F238E27FC236}">
                  <a16:creationId xmlns:a16="http://schemas.microsoft.com/office/drawing/2014/main" id="{B9254AD7-1A45-49B8-A5E5-9318EBDC1E39}"/>
                </a:ext>
              </a:extLst>
            </p:cNvPr>
            <p:cNvSpPr/>
            <p:nvPr/>
          </p:nvSpPr>
          <p:spPr>
            <a:xfrm>
              <a:off x="1566292" y="2119682"/>
              <a:ext cx="1691094" cy="1666755"/>
            </a:xfrm>
            <a:prstGeom prst="arc">
              <a:avLst>
                <a:gd name="adj1" fmla="val 16200000"/>
                <a:gd name="adj2" fmla="val 7416115"/>
              </a:avLst>
            </a:prstGeom>
            <a:noFill/>
            <a:ln w="111125" cap="rnd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5400000" scaled="1"/>
                <a:tileRect/>
              </a:gradFill>
              <a:round/>
            </a:ln>
            <a:effectLst>
              <a:outerShdw blurRad="266700" sx="96000" sy="96000" algn="ctr" rotWithShape="0">
                <a:srgbClr val="FF4A0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DDE1AD95-6969-4991-A809-9AAE1A417102}"/>
                </a:ext>
              </a:extLst>
            </p:cNvPr>
            <p:cNvSpPr txBox="1"/>
            <p:nvPr/>
          </p:nvSpPr>
          <p:spPr>
            <a:xfrm>
              <a:off x="1079945" y="4209121"/>
              <a:ext cx="2663789" cy="90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在此输入有关此类产品介绍的说明，以便于观众更好的理解输入文字时可以直接复制粘贴</a:t>
              </a:r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8FBA3197-EEB5-4673-85FD-7C0B44094902}"/>
                </a:ext>
              </a:extLst>
            </p:cNvPr>
            <p:cNvSpPr txBox="1"/>
            <p:nvPr/>
          </p:nvSpPr>
          <p:spPr>
            <a:xfrm>
              <a:off x="1153051" y="5184942"/>
              <a:ext cx="2517577" cy="43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900" dirty="0">
                  <a:solidFill>
                    <a:schemeClr val="bg1"/>
                  </a:solidFill>
                  <a:latin typeface="+mj-ea"/>
                  <a:ea typeface="+mj-ea"/>
                </a:rPr>
                <a:t>Enter a description of this product description here for better understanding by the audience</a:t>
              </a:r>
              <a:endParaRPr lang="zh-CN" altLang="en-US" sz="9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9A42D0F9-A78B-416C-97FB-F40286FEF658}"/>
                </a:ext>
              </a:extLst>
            </p:cNvPr>
            <p:cNvSpPr txBox="1"/>
            <p:nvPr/>
          </p:nvSpPr>
          <p:spPr>
            <a:xfrm>
              <a:off x="1692848" y="2479134"/>
              <a:ext cx="21193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57</a:t>
              </a:r>
              <a:r>
                <a:rPr lang="en-US" altLang="zh-CN" sz="28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%</a:t>
              </a:r>
              <a:endParaRPr lang="zh-CN" altLang="en-US" sz="6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813397B2-CD79-4ED2-836E-CA58E4B96590}"/>
              </a:ext>
            </a:extLst>
          </p:cNvPr>
          <p:cNvGrpSpPr/>
          <p:nvPr/>
        </p:nvGrpSpPr>
        <p:grpSpPr>
          <a:xfrm>
            <a:off x="6196422" y="2119682"/>
            <a:ext cx="2732278" cy="3503457"/>
            <a:chOff x="1079945" y="2119682"/>
            <a:chExt cx="2732278" cy="3503457"/>
          </a:xfrm>
        </p:grpSpPr>
        <p:sp>
          <p:nvSpPr>
            <p:cNvPr id="77" name="弧形 76">
              <a:extLst>
                <a:ext uri="{FF2B5EF4-FFF2-40B4-BE49-F238E27FC236}">
                  <a16:creationId xmlns:a16="http://schemas.microsoft.com/office/drawing/2014/main" id="{A4F9352A-B2C0-4654-B739-A55D0821BB36}"/>
                </a:ext>
              </a:extLst>
            </p:cNvPr>
            <p:cNvSpPr/>
            <p:nvPr/>
          </p:nvSpPr>
          <p:spPr>
            <a:xfrm>
              <a:off x="1566292" y="2119682"/>
              <a:ext cx="1691094" cy="1666755"/>
            </a:xfrm>
            <a:prstGeom prst="arc">
              <a:avLst>
                <a:gd name="adj1" fmla="val 16200000"/>
                <a:gd name="adj2" fmla="val 10684806"/>
              </a:avLst>
            </a:prstGeom>
            <a:noFill/>
            <a:ln w="111125" cap="rnd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5400000" scaled="1"/>
                <a:tileRect/>
              </a:gradFill>
              <a:round/>
            </a:ln>
            <a:effectLst>
              <a:outerShdw blurRad="266700" sx="96000" sy="96000" algn="ctr" rotWithShape="0">
                <a:srgbClr val="FF4A0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E7DC9245-A52F-4021-9A13-D4ECCB57180B}"/>
                </a:ext>
              </a:extLst>
            </p:cNvPr>
            <p:cNvSpPr txBox="1"/>
            <p:nvPr/>
          </p:nvSpPr>
          <p:spPr>
            <a:xfrm>
              <a:off x="1079945" y="4209121"/>
              <a:ext cx="2663789" cy="90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在此输入有关此类产品介绍的说明，以便于观众更好的理解输入文字时可以直接复制粘贴</a:t>
              </a: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3A92EE9D-E6AB-4302-9127-33161F8E5CC4}"/>
                </a:ext>
              </a:extLst>
            </p:cNvPr>
            <p:cNvSpPr txBox="1"/>
            <p:nvPr/>
          </p:nvSpPr>
          <p:spPr>
            <a:xfrm>
              <a:off x="1153051" y="5184942"/>
              <a:ext cx="2517577" cy="43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900" dirty="0">
                  <a:solidFill>
                    <a:schemeClr val="bg1"/>
                  </a:solidFill>
                  <a:latin typeface="+mj-ea"/>
                  <a:ea typeface="+mj-ea"/>
                </a:rPr>
                <a:t>Enter a description of this product description here for better understanding by the audience</a:t>
              </a:r>
              <a:endParaRPr lang="zh-CN" altLang="en-US" sz="9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DE854B4D-F800-40C3-AD1B-6BFD833EBA12}"/>
                </a:ext>
              </a:extLst>
            </p:cNvPr>
            <p:cNvSpPr txBox="1"/>
            <p:nvPr/>
          </p:nvSpPr>
          <p:spPr>
            <a:xfrm>
              <a:off x="1692848" y="2479134"/>
              <a:ext cx="21193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75</a:t>
              </a:r>
              <a:r>
                <a:rPr lang="en-US" altLang="zh-CN" sz="28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%</a:t>
              </a:r>
              <a:endParaRPr lang="zh-CN" altLang="en-US" sz="6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2E80DE9A-1C30-40AF-8BFE-33CDFA76A2B6}"/>
              </a:ext>
            </a:extLst>
          </p:cNvPr>
          <p:cNvGrpSpPr/>
          <p:nvPr/>
        </p:nvGrpSpPr>
        <p:grpSpPr>
          <a:xfrm>
            <a:off x="8973229" y="2119682"/>
            <a:ext cx="2732278" cy="3503457"/>
            <a:chOff x="1079945" y="2119682"/>
            <a:chExt cx="2732278" cy="3503457"/>
          </a:xfrm>
        </p:grpSpPr>
        <p:sp>
          <p:nvSpPr>
            <p:cNvPr id="82" name="弧形 81">
              <a:extLst>
                <a:ext uri="{FF2B5EF4-FFF2-40B4-BE49-F238E27FC236}">
                  <a16:creationId xmlns:a16="http://schemas.microsoft.com/office/drawing/2014/main" id="{5AC9B394-DA92-40C1-AFE2-A344148BD606}"/>
                </a:ext>
              </a:extLst>
            </p:cNvPr>
            <p:cNvSpPr/>
            <p:nvPr/>
          </p:nvSpPr>
          <p:spPr>
            <a:xfrm>
              <a:off x="1566292" y="2119682"/>
              <a:ext cx="1691094" cy="1666755"/>
            </a:xfrm>
            <a:prstGeom prst="arc">
              <a:avLst>
                <a:gd name="adj1" fmla="val 16200000"/>
                <a:gd name="adj2" fmla="val 9247128"/>
              </a:avLst>
            </a:prstGeom>
            <a:noFill/>
            <a:ln w="111125" cap="rnd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5400000" scaled="1"/>
                <a:tileRect/>
              </a:gradFill>
              <a:round/>
            </a:ln>
            <a:effectLst>
              <a:outerShdw blurRad="266700" sx="96000" sy="96000" algn="ctr" rotWithShape="0">
                <a:srgbClr val="FF4A0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B239819D-4E08-4F59-8D6E-31C6C3238080}"/>
                </a:ext>
              </a:extLst>
            </p:cNvPr>
            <p:cNvSpPr txBox="1"/>
            <p:nvPr/>
          </p:nvSpPr>
          <p:spPr>
            <a:xfrm>
              <a:off x="1079945" y="4209121"/>
              <a:ext cx="2663789" cy="90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思源黑体 CN Light" panose="020B0300000000000000" pitchFamily="34" charset="-122"/>
                  <a:ea typeface="思源黑体 CN Light" panose="020B0300000000000000" pitchFamily="34" charset="-122"/>
                </a:rPr>
                <a:t>在此输入有关此类产品介绍的说明，以便于观众更好的理解输入文字时可以直接复制粘贴</a:t>
              </a: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D3FC937F-E2F5-4B92-8D47-DCE1C5341102}"/>
                </a:ext>
              </a:extLst>
            </p:cNvPr>
            <p:cNvSpPr txBox="1"/>
            <p:nvPr/>
          </p:nvSpPr>
          <p:spPr>
            <a:xfrm>
              <a:off x="1153051" y="5184942"/>
              <a:ext cx="2517577" cy="43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900" dirty="0">
                  <a:solidFill>
                    <a:schemeClr val="bg1"/>
                  </a:solidFill>
                  <a:latin typeface="+mj-ea"/>
                  <a:ea typeface="+mj-ea"/>
                </a:rPr>
                <a:t>Enter a description of this product description here for better understanding by the audience</a:t>
              </a:r>
              <a:endParaRPr lang="zh-CN" altLang="en-US" sz="9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E6D6C88B-99C6-41ED-AB7F-C2066EC88239}"/>
                </a:ext>
              </a:extLst>
            </p:cNvPr>
            <p:cNvSpPr txBox="1"/>
            <p:nvPr/>
          </p:nvSpPr>
          <p:spPr>
            <a:xfrm>
              <a:off x="1692848" y="2479134"/>
              <a:ext cx="21193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63</a:t>
              </a:r>
              <a:r>
                <a:rPr lang="en-US" altLang="zh-CN" sz="28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%</a:t>
              </a:r>
              <a:endParaRPr lang="zh-CN" altLang="en-US" sz="6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7737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>
            <a:extLst>
              <a:ext uri="{FF2B5EF4-FFF2-40B4-BE49-F238E27FC236}">
                <a16:creationId xmlns:a16="http://schemas.microsoft.com/office/drawing/2014/main" id="{2D17EADB-E5D3-4F80-9A9D-E839A37FA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4" t="23080" r="43020" b="30961"/>
          <a:stretch>
            <a:fillRect/>
          </a:stretch>
        </p:blipFill>
        <p:spPr>
          <a:xfrm rot="21222915">
            <a:off x="7335675" y="2045394"/>
            <a:ext cx="536691" cy="536691"/>
          </a:xfrm>
          <a:custGeom>
            <a:avLst/>
            <a:gdLst>
              <a:gd name="connsiteX0" fmla="*/ 330776 w 502207"/>
              <a:gd name="connsiteY0" fmla="*/ 323535 h 502207"/>
              <a:gd name="connsiteX1" fmla="*/ 245471 w 502207"/>
              <a:gd name="connsiteY1" fmla="*/ 390701 h 502207"/>
              <a:gd name="connsiteX2" fmla="*/ 159854 w 502207"/>
              <a:gd name="connsiteY2" fmla="*/ 323933 h 502207"/>
              <a:gd name="connsiteX3" fmla="*/ 116784 w 502207"/>
              <a:gd name="connsiteY3" fmla="*/ 334646 h 502207"/>
              <a:gd name="connsiteX4" fmla="*/ 245575 w 502207"/>
              <a:gd name="connsiteY4" fmla="*/ 435084 h 502207"/>
              <a:gd name="connsiteX5" fmla="*/ 373897 w 502207"/>
              <a:gd name="connsiteY5" fmla="*/ 334048 h 502207"/>
              <a:gd name="connsiteX6" fmla="*/ 341252 w 502207"/>
              <a:gd name="connsiteY6" fmla="*/ 140331 h 502207"/>
              <a:gd name="connsiteX7" fmla="*/ 284998 w 502207"/>
              <a:gd name="connsiteY7" fmla="*/ 202973 h 502207"/>
              <a:gd name="connsiteX8" fmla="*/ 341252 w 502207"/>
              <a:gd name="connsiteY8" fmla="*/ 265615 h 502207"/>
              <a:gd name="connsiteX9" fmla="*/ 397506 w 502207"/>
              <a:gd name="connsiteY9" fmla="*/ 202973 h 502207"/>
              <a:gd name="connsiteX10" fmla="*/ 341252 w 502207"/>
              <a:gd name="connsiteY10" fmla="*/ 140331 h 502207"/>
              <a:gd name="connsiteX11" fmla="*/ 142572 w 502207"/>
              <a:gd name="connsiteY11" fmla="*/ 140331 h 502207"/>
              <a:gd name="connsiteX12" fmla="*/ 86318 w 502207"/>
              <a:gd name="connsiteY12" fmla="*/ 202973 h 502207"/>
              <a:gd name="connsiteX13" fmla="*/ 142572 w 502207"/>
              <a:gd name="connsiteY13" fmla="*/ 265615 h 502207"/>
              <a:gd name="connsiteX14" fmla="*/ 198826 w 502207"/>
              <a:gd name="connsiteY14" fmla="*/ 202973 h 502207"/>
              <a:gd name="connsiteX15" fmla="*/ 142572 w 502207"/>
              <a:gd name="connsiteY15" fmla="*/ 140331 h 502207"/>
              <a:gd name="connsiteX16" fmla="*/ 251104 w 502207"/>
              <a:gd name="connsiteY16" fmla="*/ 0 h 502207"/>
              <a:gd name="connsiteX17" fmla="*/ 502207 w 502207"/>
              <a:gd name="connsiteY17" fmla="*/ 251104 h 502207"/>
              <a:gd name="connsiteX18" fmla="*/ 251104 w 502207"/>
              <a:gd name="connsiteY18" fmla="*/ 502207 h 502207"/>
              <a:gd name="connsiteX19" fmla="*/ 0 w 502207"/>
              <a:gd name="connsiteY19" fmla="*/ 251104 h 502207"/>
              <a:gd name="connsiteX20" fmla="*/ 251104 w 502207"/>
              <a:gd name="connsiteY20" fmla="*/ 0 h 50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207" h="502207">
                <a:moveTo>
                  <a:pt x="330776" y="323535"/>
                </a:moveTo>
                <a:cubicBezTo>
                  <a:pt x="321182" y="362885"/>
                  <a:pt x="285972" y="390607"/>
                  <a:pt x="245471" y="390701"/>
                </a:cubicBezTo>
                <a:cubicBezTo>
                  <a:pt x="204969" y="390796"/>
                  <a:pt x="169632" y="363238"/>
                  <a:pt x="159854" y="323933"/>
                </a:cubicBezTo>
                <a:lnTo>
                  <a:pt x="116784" y="334646"/>
                </a:lnTo>
                <a:cubicBezTo>
                  <a:pt x="131491" y="393771"/>
                  <a:pt x="184649" y="435225"/>
                  <a:pt x="245575" y="435084"/>
                </a:cubicBezTo>
                <a:cubicBezTo>
                  <a:pt x="306501" y="434942"/>
                  <a:pt x="359464" y="393240"/>
                  <a:pt x="373897" y="334048"/>
                </a:cubicBezTo>
                <a:close/>
                <a:moveTo>
                  <a:pt x="341252" y="140331"/>
                </a:moveTo>
                <a:cubicBezTo>
                  <a:pt x="310184" y="140331"/>
                  <a:pt x="284998" y="168377"/>
                  <a:pt x="284998" y="202973"/>
                </a:cubicBezTo>
                <a:cubicBezTo>
                  <a:pt x="284998" y="237569"/>
                  <a:pt x="310184" y="265615"/>
                  <a:pt x="341252" y="265615"/>
                </a:cubicBezTo>
                <a:cubicBezTo>
                  <a:pt x="372320" y="265615"/>
                  <a:pt x="397506" y="237569"/>
                  <a:pt x="397506" y="202973"/>
                </a:cubicBezTo>
                <a:cubicBezTo>
                  <a:pt x="397506" y="168377"/>
                  <a:pt x="372320" y="140331"/>
                  <a:pt x="341252" y="140331"/>
                </a:cubicBezTo>
                <a:close/>
                <a:moveTo>
                  <a:pt x="142572" y="140331"/>
                </a:moveTo>
                <a:cubicBezTo>
                  <a:pt x="111504" y="140331"/>
                  <a:pt x="86318" y="168377"/>
                  <a:pt x="86318" y="202973"/>
                </a:cubicBezTo>
                <a:cubicBezTo>
                  <a:pt x="86318" y="237569"/>
                  <a:pt x="111504" y="265615"/>
                  <a:pt x="142572" y="265615"/>
                </a:cubicBezTo>
                <a:cubicBezTo>
                  <a:pt x="173640" y="265615"/>
                  <a:pt x="198826" y="237569"/>
                  <a:pt x="198826" y="202973"/>
                </a:cubicBezTo>
                <a:cubicBezTo>
                  <a:pt x="198826" y="168377"/>
                  <a:pt x="173640" y="140331"/>
                  <a:pt x="142572" y="140331"/>
                </a:cubicBezTo>
                <a:close/>
                <a:moveTo>
                  <a:pt x="251104" y="0"/>
                </a:moveTo>
                <a:cubicBezTo>
                  <a:pt x="389784" y="0"/>
                  <a:pt x="502207" y="112423"/>
                  <a:pt x="502207" y="251104"/>
                </a:cubicBezTo>
                <a:cubicBezTo>
                  <a:pt x="502207" y="389785"/>
                  <a:pt x="389784" y="502207"/>
                  <a:pt x="251104" y="502207"/>
                </a:cubicBezTo>
                <a:cubicBezTo>
                  <a:pt x="112423" y="502207"/>
                  <a:pt x="0" y="389785"/>
                  <a:pt x="0" y="251104"/>
                </a:cubicBezTo>
                <a:cubicBezTo>
                  <a:pt x="0" y="112423"/>
                  <a:pt x="112423" y="0"/>
                  <a:pt x="251104" y="0"/>
                </a:cubicBezTo>
                <a:close/>
              </a:path>
            </a:pathLst>
          </a:cu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90C764CF-D357-4A7B-B4DA-1AB6628689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0404">
            <a:off x="1682231" y="3244400"/>
            <a:ext cx="1323591" cy="1523669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3338F703-6783-4527-86DF-D15283FF1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4" t="23080" r="43020" b="30961"/>
          <a:stretch>
            <a:fillRect/>
          </a:stretch>
        </p:blipFill>
        <p:spPr>
          <a:xfrm rot="1176149">
            <a:off x="9609357" y="1189717"/>
            <a:ext cx="924962" cy="924962"/>
          </a:xfrm>
          <a:custGeom>
            <a:avLst/>
            <a:gdLst>
              <a:gd name="connsiteX0" fmla="*/ 330776 w 502207"/>
              <a:gd name="connsiteY0" fmla="*/ 323535 h 502207"/>
              <a:gd name="connsiteX1" fmla="*/ 245471 w 502207"/>
              <a:gd name="connsiteY1" fmla="*/ 390701 h 502207"/>
              <a:gd name="connsiteX2" fmla="*/ 159854 w 502207"/>
              <a:gd name="connsiteY2" fmla="*/ 323933 h 502207"/>
              <a:gd name="connsiteX3" fmla="*/ 116784 w 502207"/>
              <a:gd name="connsiteY3" fmla="*/ 334646 h 502207"/>
              <a:gd name="connsiteX4" fmla="*/ 245575 w 502207"/>
              <a:gd name="connsiteY4" fmla="*/ 435084 h 502207"/>
              <a:gd name="connsiteX5" fmla="*/ 373897 w 502207"/>
              <a:gd name="connsiteY5" fmla="*/ 334048 h 502207"/>
              <a:gd name="connsiteX6" fmla="*/ 341252 w 502207"/>
              <a:gd name="connsiteY6" fmla="*/ 140331 h 502207"/>
              <a:gd name="connsiteX7" fmla="*/ 284998 w 502207"/>
              <a:gd name="connsiteY7" fmla="*/ 202973 h 502207"/>
              <a:gd name="connsiteX8" fmla="*/ 341252 w 502207"/>
              <a:gd name="connsiteY8" fmla="*/ 265615 h 502207"/>
              <a:gd name="connsiteX9" fmla="*/ 397506 w 502207"/>
              <a:gd name="connsiteY9" fmla="*/ 202973 h 502207"/>
              <a:gd name="connsiteX10" fmla="*/ 341252 w 502207"/>
              <a:gd name="connsiteY10" fmla="*/ 140331 h 502207"/>
              <a:gd name="connsiteX11" fmla="*/ 142572 w 502207"/>
              <a:gd name="connsiteY11" fmla="*/ 140331 h 502207"/>
              <a:gd name="connsiteX12" fmla="*/ 86318 w 502207"/>
              <a:gd name="connsiteY12" fmla="*/ 202973 h 502207"/>
              <a:gd name="connsiteX13" fmla="*/ 142572 w 502207"/>
              <a:gd name="connsiteY13" fmla="*/ 265615 h 502207"/>
              <a:gd name="connsiteX14" fmla="*/ 198826 w 502207"/>
              <a:gd name="connsiteY14" fmla="*/ 202973 h 502207"/>
              <a:gd name="connsiteX15" fmla="*/ 142572 w 502207"/>
              <a:gd name="connsiteY15" fmla="*/ 140331 h 502207"/>
              <a:gd name="connsiteX16" fmla="*/ 251104 w 502207"/>
              <a:gd name="connsiteY16" fmla="*/ 0 h 502207"/>
              <a:gd name="connsiteX17" fmla="*/ 502207 w 502207"/>
              <a:gd name="connsiteY17" fmla="*/ 251104 h 502207"/>
              <a:gd name="connsiteX18" fmla="*/ 251104 w 502207"/>
              <a:gd name="connsiteY18" fmla="*/ 502207 h 502207"/>
              <a:gd name="connsiteX19" fmla="*/ 0 w 502207"/>
              <a:gd name="connsiteY19" fmla="*/ 251104 h 502207"/>
              <a:gd name="connsiteX20" fmla="*/ 251104 w 502207"/>
              <a:gd name="connsiteY20" fmla="*/ 0 h 50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207" h="502207">
                <a:moveTo>
                  <a:pt x="330776" y="323535"/>
                </a:moveTo>
                <a:cubicBezTo>
                  <a:pt x="321182" y="362885"/>
                  <a:pt x="285972" y="390607"/>
                  <a:pt x="245471" y="390701"/>
                </a:cubicBezTo>
                <a:cubicBezTo>
                  <a:pt x="204969" y="390796"/>
                  <a:pt x="169632" y="363238"/>
                  <a:pt x="159854" y="323933"/>
                </a:cubicBezTo>
                <a:lnTo>
                  <a:pt x="116784" y="334646"/>
                </a:lnTo>
                <a:cubicBezTo>
                  <a:pt x="131491" y="393771"/>
                  <a:pt x="184649" y="435225"/>
                  <a:pt x="245575" y="435084"/>
                </a:cubicBezTo>
                <a:cubicBezTo>
                  <a:pt x="306501" y="434942"/>
                  <a:pt x="359464" y="393240"/>
                  <a:pt x="373897" y="334048"/>
                </a:cubicBezTo>
                <a:close/>
                <a:moveTo>
                  <a:pt x="341252" y="140331"/>
                </a:moveTo>
                <a:cubicBezTo>
                  <a:pt x="310184" y="140331"/>
                  <a:pt x="284998" y="168377"/>
                  <a:pt x="284998" y="202973"/>
                </a:cubicBezTo>
                <a:cubicBezTo>
                  <a:pt x="284998" y="237569"/>
                  <a:pt x="310184" y="265615"/>
                  <a:pt x="341252" y="265615"/>
                </a:cubicBezTo>
                <a:cubicBezTo>
                  <a:pt x="372320" y="265615"/>
                  <a:pt x="397506" y="237569"/>
                  <a:pt x="397506" y="202973"/>
                </a:cubicBezTo>
                <a:cubicBezTo>
                  <a:pt x="397506" y="168377"/>
                  <a:pt x="372320" y="140331"/>
                  <a:pt x="341252" y="140331"/>
                </a:cubicBezTo>
                <a:close/>
                <a:moveTo>
                  <a:pt x="142572" y="140331"/>
                </a:moveTo>
                <a:cubicBezTo>
                  <a:pt x="111504" y="140331"/>
                  <a:pt x="86318" y="168377"/>
                  <a:pt x="86318" y="202973"/>
                </a:cubicBezTo>
                <a:cubicBezTo>
                  <a:pt x="86318" y="237569"/>
                  <a:pt x="111504" y="265615"/>
                  <a:pt x="142572" y="265615"/>
                </a:cubicBezTo>
                <a:cubicBezTo>
                  <a:pt x="173640" y="265615"/>
                  <a:pt x="198826" y="237569"/>
                  <a:pt x="198826" y="202973"/>
                </a:cubicBezTo>
                <a:cubicBezTo>
                  <a:pt x="198826" y="168377"/>
                  <a:pt x="173640" y="140331"/>
                  <a:pt x="142572" y="140331"/>
                </a:cubicBezTo>
                <a:close/>
                <a:moveTo>
                  <a:pt x="251104" y="0"/>
                </a:moveTo>
                <a:cubicBezTo>
                  <a:pt x="389784" y="0"/>
                  <a:pt x="502207" y="112423"/>
                  <a:pt x="502207" y="251104"/>
                </a:cubicBezTo>
                <a:cubicBezTo>
                  <a:pt x="502207" y="389785"/>
                  <a:pt x="389784" y="502207"/>
                  <a:pt x="251104" y="502207"/>
                </a:cubicBezTo>
                <a:cubicBezTo>
                  <a:pt x="112423" y="502207"/>
                  <a:pt x="0" y="389785"/>
                  <a:pt x="0" y="251104"/>
                </a:cubicBezTo>
                <a:cubicBezTo>
                  <a:pt x="0" y="112423"/>
                  <a:pt x="112423" y="0"/>
                  <a:pt x="251104" y="0"/>
                </a:cubicBezTo>
                <a:close/>
              </a:path>
            </a:pathLst>
          </a:cu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78404B7-C898-41E6-8796-2F3C0810CF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CE2C79-9804-4B16-8867-A801A586B153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64CF658-3D88-40FE-95F9-00C313F5E211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BC694E6-8A7C-45AB-B8D0-48C4895F2AC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F6D954B-303D-404A-92A9-8B22BAEB5A09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78A6A0F-3568-48EC-BAAC-4F4FA2ECE47F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C4467D5-0532-4FDF-8A62-FEACBC43F2BC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2051659-1ABC-4E1A-9D61-E24196C113F4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4BEC21E-473A-49B2-ADC0-DA1278269286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235C0B-37FB-46F7-8BE4-BA1474DFBD29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7BF7C6F-97EF-4AD2-ABA9-923937C50C0C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5509669-E303-489C-835B-5C03C03856D4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00EE26A-3AB8-4624-B31B-670A2EF48D83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6C9BCA5-5AF6-4671-9AC3-8A21D4FFBBE4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80503CB-DF88-42F5-905E-42C2901E2FA8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B389F83-5969-41D4-9AF8-5CCD0EC552C2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5AB1A148-431F-485C-865F-554596CEFB5C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171B93F-44DC-4FC2-943E-D16E49966B0D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1A26F1B-1B5D-48E6-9080-DB2CD669ECD1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533591-3204-4223-B39E-50C0E326AF90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2D2DC03-6FF6-4C28-990C-1B85C9C6F1E6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8AA8D7D1-0167-4BE5-B5C5-597C6CE04D40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064FE381-BBB5-421D-A1FA-236A9743B04D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ACECFB19-D10F-402A-8811-22E4968A056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CE2A1352-C5B5-4DCF-88D0-3BABFDD7DFB3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70DEFD2-DDA6-4BBE-A69F-A676A632188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FC4686A5-E733-4F66-9832-A19E7E225318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31D99AA3-274D-4899-B686-A1F8A1B812C1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94D0983E-2B0F-44A3-9FB8-4233AAC7E1E4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E07FC439-81E0-44D7-93FB-DF7C5C55205A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sp>
        <p:nvSpPr>
          <p:cNvPr id="64" name="文本框 63">
            <a:extLst>
              <a:ext uri="{FF2B5EF4-FFF2-40B4-BE49-F238E27FC236}">
                <a16:creationId xmlns:a16="http://schemas.microsoft.com/office/drawing/2014/main" id="{6D209065-CFB8-46DC-BC40-B9AAAA5C3AF3}"/>
              </a:ext>
            </a:extLst>
          </p:cNvPr>
          <p:cNvSpPr txBox="1"/>
          <p:nvPr/>
        </p:nvSpPr>
        <p:spPr>
          <a:xfrm rot="21192950">
            <a:off x="1705184" y="2495328"/>
            <a:ext cx="8547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>
                <a:solidFill>
                  <a:srgbClr val="FF4A01"/>
                </a:solidFill>
                <a:latin typeface="+mj-lt"/>
                <a:ea typeface="优设标题黑" panose="00000500000000000000" pitchFamily="2" charset="-122"/>
              </a:rPr>
              <a:t>感谢各位的观看</a:t>
            </a:r>
            <a:endParaRPr lang="zh-CN" altLang="en-US" sz="9600" dirty="0">
              <a:solidFill>
                <a:srgbClr val="FF4A01"/>
              </a:solidFill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15617CDE-ACA9-4236-9E99-54B680874D92}"/>
              </a:ext>
            </a:extLst>
          </p:cNvPr>
          <p:cNvSpPr/>
          <p:nvPr/>
        </p:nvSpPr>
        <p:spPr>
          <a:xfrm rot="972904">
            <a:off x="2284519" y="2333987"/>
            <a:ext cx="7574937" cy="1437170"/>
          </a:xfrm>
          <a:prstGeom prst="ellipse">
            <a:avLst/>
          </a:prstGeom>
          <a:noFill/>
          <a:ln w="34925">
            <a:solidFill>
              <a:schemeClr val="bg1"/>
            </a:solidFill>
          </a:ln>
          <a:effectLst>
            <a:glow rad="101600">
              <a:srgbClr val="FF4A01">
                <a:alpha val="40000"/>
              </a:srgbClr>
            </a:glow>
            <a:outerShdw blurRad="660400" sx="102000" sy="102000" algn="ctr" rotWithShape="0">
              <a:srgbClr val="FF4A01">
                <a:alpha val="4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49398E80-B7F9-416B-B3D4-385682DCA751}"/>
              </a:ext>
            </a:extLst>
          </p:cNvPr>
          <p:cNvSpPr txBox="1"/>
          <p:nvPr/>
        </p:nvSpPr>
        <p:spPr>
          <a:xfrm rot="21192950">
            <a:off x="1705184" y="2311106"/>
            <a:ext cx="8547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solidFill>
                  <a:schemeClr val="bg1"/>
                </a:solidFill>
                <a:latin typeface="+mj-lt"/>
                <a:ea typeface="优设标题黑" panose="00000500000000000000" pitchFamily="2" charset="-122"/>
              </a:rPr>
              <a:t>感谢各位的观看</a:t>
            </a:r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1D9CE4E6-E755-4BF4-A64F-92D4D7E4BCC1}"/>
              </a:ext>
            </a:extLst>
          </p:cNvPr>
          <p:cNvSpPr/>
          <p:nvPr/>
        </p:nvSpPr>
        <p:spPr>
          <a:xfrm rot="20777375">
            <a:off x="6580731" y="3956218"/>
            <a:ext cx="2523765" cy="531863"/>
          </a:xfrm>
          <a:prstGeom prst="ellipse">
            <a:avLst/>
          </a:prstGeom>
          <a:noFill/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outerShdw blurRad="127000" sx="105000" sy="105000" algn="ctr" rotWithShape="0">
              <a:srgbClr val="FF4A0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141C41B-61FF-46C5-AA1A-7F8BA61C79F7}"/>
              </a:ext>
            </a:extLst>
          </p:cNvPr>
          <p:cNvGrpSpPr/>
          <p:nvPr/>
        </p:nvGrpSpPr>
        <p:grpSpPr>
          <a:xfrm rot="21171623">
            <a:off x="3944331" y="4082549"/>
            <a:ext cx="3565715" cy="481548"/>
            <a:chOff x="4252405" y="4408886"/>
            <a:chExt cx="3565715" cy="481548"/>
          </a:xfrm>
        </p:grpSpPr>
        <p:sp>
          <p:nvSpPr>
            <p:cNvPr id="27" name="平行四边形 26">
              <a:extLst>
                <a:ext uri="{FF2B5EF4-FFF2-40B4-BE49-F238E27FC236}">
                  <a16:creationId xmlns:a16="http://schemas.microsoft.com/office/drawing/2014/main" id="{9A1A608D-C908-4EEC-885D-619CF9669860}"/>
                </a:ext>
              </a:extLst>
            </p:cNvPr>
            <p:cNvSpPr/>
            <p:nvPr/>
          </p:nvSpPr>
          <p:spPr>
            <a:xfrm>
              <a:off x="4252405" y="4408886"/>
              <a:ext cx="3565715" cy="353635"/>
            </a:xfrm>
            <a:prstGeom prst="parallelogram">
              <a:avLst>
                <a:gd name="adj" fmla="val 74152"/>
              </a:avLst>
            </a:pr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平行四边形 70">
              <a:extLst>
                <a:ext uri="{FF2B5EF4-FFF2-40B4-BE49-F238E27FC236}">
                  <a16:creationId xmlns:a16="http://schemas.microsoft.com/office/drawing/2014/main" id="{C981AF5F-0E77-4F82-9A79-9803A2FC9C7C}"/>
                </a:ext>
              </a:extLst>
            </p:cNvPr>
            <p:cNvSpPr/>
            <p:nvPr/>
          </p:nvSpPr>
          <p:spPr>
            <a:xfrm flipV="1">
              <a:off x="4262567" y="4763802"/>
              <a:ext cx="3406402" cy="126632"/>
            </a:xfrm>
            <a:prstGeom prst="parallelogram">
              <a:avLst>
                <a:gd name="adj" fmla="val 87081"/>
              </a:avLst>
            </a:prstGeom>
            <a:solidFill>
              <a:srgbClr val="1BE318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9D248A56-4A35-4BED-96B5-0D9F5339AF83}"/>
              </a:ext>
            </a:extLst>
          </p:cNvPr>
          <p:cNvSpPr txBox="1"/>
          <p:nvPr/>
        </p:nvSpPr>
        <p:spPr>
          <a:xfrm rot="21157049">
            <a:off x="1437927" y="4102692"/>
            <a:ext cx="8547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+mj-lt"/>
                <a:ea typeface="优设标题黑" panose="00000500000000000000" pitchFamily="2" charset="-122"/>
              </a:rPr>
              <a:t>汇报人：</a:t>
            </a:r>
            <a:r>
              <a:rPr lang="en-US" altLang="zh-CN" sz="1600" dirty="0">
                <a:latin typeface="+mj-lt"/>
                <a:ea typeface="优设标题黑" panose="00000500000000000000" pitchFamily="2" charset="-122"/>
              </a:rPr>
              <a:t>XXX   20XX.XX.XX</a:t>
            </a:r>
            <a:endParaRPr lang="zh-CN" altLang="en-US" sz="1600" dirty="0">
              <a:latin typeface="+mj-lt"/>
              <a:ea typeface="优设标题黑" panose="00000500000000000000" pitchFamily="2" charset="-122"/>
            </a:endParaRP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F9526462-A2BE-4AF2-B816-39C19223C71A}"/>
              </a:ext>
            </a:extLst>
          </p:cNvPr>
          <p:cNvGrpSpPr/>
          <p:nvPr/>
        </p:nvGrpSpPr>
        <p:grpSpPr>
          <a:xfrm>
            <a:off x="1102333" y="1306533"/>
            <a:ext cx="995297" cy="1450151"/>
            <a:chOff x="25407960" y="8561114"/>
            <a:chExt cx="1423998" cy="2480376"/>
          </a:xfrm>
        </p:grpSpPr>
        <p:sp>
          <p:nvSpPr>
            <p:cNvPr id="74" name="PA-A000220140718C07PPSH-4510">
              <a:extLst>
                <a:ext uri="{FF2B5EF4-FFF2-40B4-BE49-F238E27FC236}">
                  <a16:creationId xmlns:a16="http://schemas.microsoft.com/office/drawing/2014/main" id="{C3AAE141-7A71-4F6E-9929-8DB6E7E1C96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5407960" y="9136490"/>
              <a:ext cx="1027015" cy="1905000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5" name="PA-A000220140718C07PPSH-4510">
              <a:extLst>
                <a:ext uri="{FF2B5EF4-FFF2-40B4-BE49-F238E27FC236}">
                  <a16:creationId xmlns:a16="http://schemas.microsoft.com/office/drawing/2014/main" id="{9CD4D1D4-03F6-4FE7-95D6-135E2F7387D3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6248823" y="8561114"/>
              <a:ext cx="583135" cy="1081651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43850F6E-C135-475E-9B24-75DD5FFF0956}"/>
              </a:ext>
            </a:extLst>
          </p:cNvPr>
          <p:cNvGrpSpPr/>
          <p:nvPr/>
        </p:nvGrpSpPr>
        <p:grpSpPr>
          <a:xfrm>
            <a:off x="9981216" y="4188734"/>
            <a:ext cx="1188639" cy="1808935"/>
            <a:chOff x="25407960" y="8561114"/>
            <a:chExt cx="1423998" cy="2480376"/>
          </a:xfrm>
        </p:grpSpPr>
        <p:sp>
          <p:nvSpPr>
            <p:cNvPr id="77" name="PA-A000220140718C07PPSH-4510">
              <a:extLst>
                <a:ext uri="{FF2B5EF4-FFF2-40B4-BE49-F238E27FC236}">
                  <a16:creationId xmlns:a16="http://schemas.microsoft.com/office/drawing/2014/main" id="{17BFB532-7C72-4603-BE79-89B93CA8685E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5407960" y="9136490"/>
              <a:ext cx="1027015" cy="1905000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8" name="PA-A000220140718C07PPSH-4510">
              <a:extLst>
                <a:ext uri="{FF2B5EF4-FFF2-40B4-BE49-F238E27FC236}">
                  <a16:creationId xmlns:a16="http://schemas.microsoft.com/office/drawing/2014/main" id="{77B80832-7733-4AA9-843D-123AE051D5F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6248823" y="8561114"/>
              <a:ext cx="583135" cy="1081651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79" name="文本框 78">
            <a:extLst>
              <a:ext uri="{FF2B5EF4-FFF2-40B4-BE49-F238E27FC236}">
                <a16:creationId xmlns:a16="http://schemas.microsoft.com/office/drawing/2014/main" id="{D0566268-41BA-42DB-87F6-AEC1E8AA0EA2}"/>
              </a:ext>
            </a:extLst>
          </p:cNvPr>
          <p:cNvSpPr txBox="1"/>
          <p:nvPr/>
        </p:nvSpPr>
        <p:spPr>
          <a:xfrm>
            <a:off x="1161577" y="557122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80" name="星形: 十角 79">
            <a:extLst>
              <a:ext uri="{FF2B5EF4-FFF2-40B4-BE49-F238E27FC236}">
                <a16:creationId xmlns:a16="http://schemas.microsoft.com/office/drawing/2014/main" id="{DE9773AF-761E-4DB8-B614-ABBCB91355FC}"/>
              </a:ext>
            </a:extLst>
          </p:cNvPr>
          <p:cNvSpPr/>
          <p:nvPr/>
        </p:nvSpPr>
        <p:spPr>
          <a:xfrm>
            <a:off x="4063717" y="569118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5F70F395-4E1C-4DB4-AE2E-3C279DA7DAE4}"/>
              </a:ext>
            </a:extLst>
          </p:cNvPr>
          <p:cNvSpPr txBox="1"/>
          <p:nvPr/>
        </p:nvSpPr>
        <p:spPr>
          <a:xfrm>
            <a:off x="2834168" y="576828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1BAFC058-0728-4FAE-A8C2-68FFBAB45778}"/>
              </a:ext>
            </a:extLst>
          </p:cNvPr>
          <p:cNvSpPr/>
          <p:nvPr/>
        </p:nvSpPr>
        <p:spPr>
          <a:xfrm rot="735177">
            <a:off x="1038540" y="569346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3" name="直接连接符 82">
            <a:extLst>
              <a:ext uri="{FF2B5EF4-FFF2-40B4-BE49-F238E27FC236}">
                <a16:creationId xmlns:a16="http://schemas.microsoft.com/office/drawing/2014/main" id="{7261C522-13E0-4A01-B59D-B97B4799A1FA}"/>
              </a:ext>
            </a:extLst>
          </p:cNvPr>
          <p:cNvCxnSpPr/>
          <p:nvPr/>
        </p:nvCxnSpPr>
        <p:spPr>
          <a:xfrm>
            <a:off x="2966882" y="5768282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3B5E4BAB-E9B7-4EA6-B3D2-786A1B699825}"/>
              </a:ext>
            </a:extLst>
          </p:cNvPr>
          <p:cNvSpPr/>
          <p:nvPr/>
        </p:nvSpPr>
        <p:spPr>
          <a:xfrm>
            <a:off x="742032" y="572419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D7E67CEF-9B41-4463-9C0A-57A45E29AB91}"/>
              </a:ext>
            </a:extLst>
          </p:cNvPr>
          <p:cNvGrpSpPr/>
          <p:nvPr/>
        </p:nvGrpSpPr>
        <p:grpSpPr>
          <a:xfrm>
            <a:off x="10880041" y="5469024"/>
            <a:ext cx="598516" cy="598516"/>
            <a:chOff x="10300753" y="4083510"/>
            <a:chExt cx="598516" cy="598516"/>
          </a:xfrm>
        </p:grpSpPr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67B9AFD7-74E8-4FBC-A576-35D90EC2E869}"/>
                </a:ext>
              </a:extLst>
            </p:cNvPr>
            <p:cNvSpPr/>
            <p:nvPr/>
          </p:nvSpPr>
          <p:spPr>
            <a:xfrm flipH="1">
              <a:off x="10300753" y="4083510"/>
              <a:ext cx="598516" cy="598516"/>
            </a:xfrm>
            <a:prstGeom prst="ellipse">
              <a:avLst/>
            </a:pr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99CF9B45-6A63-4BBB-A6FB-F364188C4706}"/>
                </a:ext>
              </a:extLst>
            </p:cNvPr>
            <p:cNvSpPr/>
            <p:nvPr/>
          </p:nvSpPr>
          <p:spPr>
            <a:xfrm rot="18743200" flipH="1">
              <a:off x="10371521" y="4145981"/>
              <a:ext cx="456981" cy="4597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>
                  <a:gd name="adj" fmla="val 11512419"/>
                </a:avLst>
              </a:prstTxWarp>
              <a:spAutoFit/>
            </a:bodyPr>
            <a:lstStyle/>
            <a:p>
              <a:pPr algn="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  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05DDD610-5FC2-45A3-A440-9048245576AD}"/>
                </a:ext>
              </a:extLst>
            </p:cNvPr>
            <p:cNvGrpSpPr/>
            <p:nvPr/>
          </p:nvGrpSpPr>
          <p:grpSpPr>
            <a:xfrm rot="8138770" flipH="1">
              <a:off x="10360076" y="4275635"/>
              <a:ext cx="479872" cy="216829"/>
              <a:chOff x="3559259" y="2992530"/>
              <a:chExt cx="792411" cy="317808"/>
            </a:xfrm>
          </p:grpSpPr>
          <p:cxnSp>
            <p:nvCxnSpPr>
              <p:cNvPr id="90" name="直接连接符 89">
                <a:extLst>
                  <a:ext uri="{FF2B5EF4-FFF2-40B4-BE49-F238E27FC236}">
                    <a16:creationId xmlns:a16="http://schemas.microsoft.com/office/drawing/2014/main" id="{6F1A1B58-581E-4FBE-801E-980CB98999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9259" y="3151347"/>
                <a:ext cx="792411" cy="1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1" name="组合 90">
                <a:extLst>
                  <a:ext uri="{FF2B5EF4-FFF2-40B4-BE49-F238E27FC236}">
                    <a16:creationId xmlns:a16="http://schemas.microsoft.com/office/drawing/2014/main" id="{380D90BB-840E-4CE8-9CEA-304AC9812FA2}"/>
                  </a:ext>
                </a:extLst>
              </p:cNvPr>
              <p:cNvGrpSpPr/>
              <p:nvPr/>
            </p:nvGrpSpPr>
            <p:grpSpPr>
              <a:xfrm>
                <a:off x="4148659" y="2992530"/>
                <a:ext cx="189306" cy="317808"/>
                <a:chOff x="3897323" y="2452571"/>
                <a:chExt cx="1041020" cy="1794516"/>
              </a:xfrm>
            </p:grpSpPr>
            <p:sp>
              <p:nvSpPr>
                <p:cNvPr id="92" name="弧形 194">
                  <a:extLst>
                    <a:ext uri="{FF2B5EF4-FFF2-40B4-BE49-F238E27FC236}">
                      <a16:creationId xmlns:a16="http://schemas.microsoft.com/office/drawing/2014/main" id="{79D982B4-20FA-41C9-A262-8844920C50C4}"/>
                    </a:ext>
                  </a:extLst>
                </p:cNvPr>
                <p:cNvSpPr/>
                <p:nvPr/>
              </p:nvSpPr>
              <p:spPr>
                <a:xfrm rot="16882998">
                  <a:off x="3917390" y="3226135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  <p:sp>
              <p:nvSpPr>
                <p:cNvPr id="93" name="弧形 194">
                  <a:extLst>
                    <a:ext uri="{FF2B5EF4-FFF2-40B4-BE49-F238E27FC236}">
                      <a16:creationId xmlns:a16="http://schemas.microsoft.com/office/drawing/2014/main" id="{356116EC-C13D-4238-AE05-4D215B97A03E}"/>
                    </a:ext>
                  </a:extLst>
                </p:cNvPr>
                <p:cNvSpPr/>
                <p:nvPr/>
              </p:nvSpPr>
              <p:spPr>
                <a:xfrm rot="4717002" flipV="1">
                  <a:off x="3917391" y="2432504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</p:grpSp>
        </p:grp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E5554BFF-248F-4C3F-A43D-BA2F8003C73B}"/>
              </a:ext>
            </a:extLst>
          </p:cNvPr>
          <p:cNvGrpSpPr/>
          <p:nvPr/>
        </p:nvGrpSpPr>
        <p:grpSpPr>
          <a:xfrm flipH="1">
            <a:off x="660400" y="786118"/>
            <a:ext cx="598516" cy="598516"/>
            <a:chOff x="10300753" y="4083510"/>
            <a:chExt cx="598516" cy="598516"/>
          </a:xfrm>
          <a:solidFill>
            <a:srgbClr val="FF4A01"/>
          </a:solidFill>
        </p:grpSpPr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D9B76383-FC37-401A-9AD6-31CDB8E4AD67}"/>
                </a:ext>
              </a:extLst>
            </p:cNvPr>
            <p:cNvSpPr/>
            <p:nvPr/>
          </p:nvSpPr>
          <p:spPr>
            <a:xfrm flipH="1">
              <a:off x="10300753" y="4083510"/>
              <a:ext cx="598516" cy="5985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FA8E8E9A-3CC5-444D-93B9-ED95AE8895A4}"/>
                </a:ext>
              </a:extLst>
            </p:cNvPr>
            <p:cNvSpPr/>
            <p:nvPr/>
          </p:nvSpPr>
          <p:spPr>
            <a:xfrm rot="18743200" flipH="1">
              <a:off x="10371521" y="4145981"/>
              <a:ext cx="456981" cy="4597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>
                  <a:gd name="adj" fmla="val 11512419"/>
                </a:avLst>
              </a:prstTxWarp>
              <a:spAutoFit/>
            </a:bodyPr>
            <a:lstStyle/>
            <a:p>
              <a:pPr algn="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  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59D9E024-F506-4216-96E0-25BAB3B2F157}"/>
                </a:ext>
              </a:extLst>
            </p:cNvPr>
            <p:cNvGrpSpPr/>
            <p:nvPr/>
          </p:nvGrpSpPr>
          <p:grpSpPr>
            <a:xfrm rot="8138770" flipH="1">
              <a:off x="10360076" y="4275635"/>
              <a:ext cx="479872" cy="216829"/>
              <a:chOff x="3559259" y="2992530"/>
              <a:chExt cx="792411" cy="317808"/>
            </a:xfrm>
            <a:grpFill/>
          </p:grpSpPr>
          <p:cxnSp>
            <p:nvCxnSpPr>
              <p:cNvPr id="98" name="直接连接符 97">
                <a:extLst>
                  <a:ext uri="{FF2B5EF4-FFF2-40B4-BE49-F238E27FC236}">
                    <a16:creationId xmlns:a16="http://schemas.microsoft.com/office/drawing/2014/main" id="{99C14EED-5ED8-4D64-AC7F-7642BFD553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9259" y="3151347"/>
                <a:ext cx="792411" cy="1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9" name="组合 98">
                <a:extLst>
                  <a:ext uri="{FF2B5EF4-FFF2-40B4-BE49-F238E27FC236}">
                    <a16:creationId xmlns:a16="http://schemas.microsoft.com/office/drawing/2014/main" id="{8F183B43-BE30-41EC-8041-5EAE113C9E88}"/>
                  </a:ext>
                </a:extLst>
              </p:cNvPr>
              <p:cNvGrpSpPr/>
              <p:nvPr/>
            </p:nvGrpSpPr>
            <p:grpSpPr>
              <a:xfrm>
                <a:off x="4148659" y="2992530"/>
                <a:ext cx="189306" cy="317808"/>
                <a:chOff x="3897323" y="2452571"/>
                <a:chExt cx="1041020" cy="1794516"/>
              </a:xfrm>
              <a:grpFill/>
            </p:grpSpPr>
            <p:sp>
              <p:nvSpPr>
                <p:cNvPr id="100" name="弧形 194">
                  <a:extLst>
                    <a:ext uri="{FF2B5EF4-FFF2-40B4-BE49-F238E27FC236}">
                      <a16:creationId xmlns:a16="http://schemas.microsoft.com/office/drawing/2014/main" id="{F8F0C840-69AE-49CE-85F1-3DDC0926E4B3}"/>
                    </a:ext>
                  </a:extLst>
                </p:cNvPr>
                <p:cNvSpPr/>
                <p:nvPr/>
              </p:nvSpPr>
              <p:spPr>
                <a:xfrm rot="16882998">
                  <a:off x="3917390" y="3226135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  <p:sp>
              <p:nvSpPr>
                <p:cNvPr id="101" name="弧形 194">
                  <a:extLst>
                    <a:ext uri="{FF2B5EF4-FFF2-40B4-BE49-F238E27FC236}">
                      <a16:creationId xmlns:a16="http://schemas.microsoft.com/office/drawing/2014/main" id="{9B96BDDE-DC4A-4C31-A772-C26C1273E2B4}"/>
                    </a:ext>
                  </a:extLst>
                </p:cNvPr>
                <p:cNvSpPr/>
                <p:nvPr/>
              </p:nvSpPr>
              <p:spPr>
                <a:xfrm rot="4717002" flipV="1">
                  <a:off x="3917391" y="2432504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</p:grpSp>
        </p:grpSp>
      </p:grpSp>
      <p:sp>
        <p:nvSpPr>
          <p:cNvPr id="103" name="文本框 102">
            <a:extLst>
              <a:ext uri="{FF2B5EF4-FFF2-40B4-BE49-F238E27FC236}">
                <a16:creationId xmlns:a16="http://schemas.microsoft.com/office/drawing/2014/main" id="{8BD49FDB-35AE-4847-A19E-BB1D23635A59}"/>
              </a:ext>
            </a:extLst>
          </p:cNvPr>
          <p:cNvSpPr txBox="1"/>
          <p:nvPr/>
        </p:nvSpPr>
        <p:spPr>
          <a:xfrm>
            <a:off x="4318635" y="875355"/>
            <a:ext cx="5499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3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55DC0CDA-A7D4-4520-BE9F-300485735454}"/>
              </a:ext>
            </a:extLst>
          </p:cNvPr>
          <p:cNvGrpSpPr/>
          <p:nvPr/>
        </p:nvGrpSpPr>
        <p:grpSpPr>
          <a:xfrm>
            <a:off x="5031675" y="5845128"/>
            <a:ext cx="4489954" cy="181634"/>
            <a:chOff x="5031675" y="5783671"/>
            <a:chExt cx="4489954" cy="274229"/>
          </a:xfrm>
        </p:grpSpPr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6F8A4783-8EA5-4177-8D4E-83C7BC8C9AA6}"/>
                </a:ext>
              </a:extLst>
            </p:cNvPr>
            <p:cNvCxnSpPr/>
            <p:nvPr/>
          </p:nvCxnSpPr>
          <p:spPr>
            <a:xfrm flipH="1">
              <a:off x="503167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8513CAED-A33C-4431-AF33-BE2E0DE48681}"/>
                </a:ext>
              </a:extLst>
            </p:cNvPr>
            <p:cNvCxnSpPr/>
            <p:nvPr/>
          </p:nvCxnSpPr>
          <p:spPr>
            <a:xfrm flipH="1">
              <a:off x="530506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>
              <a:extLst>
                <a:ext uri="{FF2B5EF4-FFF2-40B4-BE49-F238E27FC236}">
                  <a16:creationId xmlns:a16="http://schemas.microsoft.com/office/drawing/2014/main" id="{8E315157-263D-4E50-ACBB-388B0C1EE41B}"/>
                </a:ext>
              </a:extLst>
            </p:cNvPr>
            <p:cNvCxnSpPr/>
            <p:nvPr/>
          </p:nvCxnSpPr>
          <p:spPr>
            <a:xfrm flipH="1">
              <a:off x="557845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>
              <a:extLst>
                <a:ext uri="{FF2B5EF4-FFF2-40B4-BE49-F238E27FC236}">
                  <a16:creationId xmlns:a16="http://schemas.microsoft.com/office/drawing/2014/main" id="{145F7FFE-4E68-4646-B258-621156DA4A69}"/>
                </a:ext>
              </a:extLst>
            </p:cNvPr>
            <p:cNvCxnSpPr/>
            <p:nvPr/>
          </p:nvCxnSpPr>
          <p:spPr>
            <a:xfrm flipH="1">
              <a:off x="585183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>
              <a:extLst>
                <a:ext uri="{FF2B5EF4-FFF2-40B4-BE49-F238E27FC236}">
                  <a16:creationId xmlns:a16="http://schemas.microsoft.com/office/drawing/2014/main" id="{235779A6-BA8A-4CC5-82FB-622AE6EFD5F6}"/>
                </a:ext>
              </a:extLst>
            </p:cNvPr>
            <p:cNvCxnSpPr/>
            <p:nvPr/>
          </p:nvCxnSpPr>
          <p:spPr>
            <a:xfrm flipH="1">
              <a:off x="612522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>
              <a:extLst>
                <a:ext uri="{FF2B5EF4-FFF2-40B4-BE49-F238E27FC236}">
                  <a16:creationId xmlns:a16="http://schemas.microsoft.com/office/drawing/2014/main" id="{C8B1811C-961B-4CAC-85A1-FA7289E5F4AD}"/>
                </a:ext>
              </a:extLst>
            </p:cNvPr>
            <p:cNvCxnSpPr/>
            <p:nvPr/>
          </p:nvCxnSpPr>
          <p:spPr>
            <a:xfrm flipH="1">
              <a:off x="639861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600D4C9B-FACE-4451-A8CE-E042E3FED804}"/>
                </a:ext>
              </a:extLst>
            </p:cNvPr>
            <p:cNvCxnSpPr/>
            <p:nvPr/>
          </p:nvCxnSpPr>
          <p:spPr>
            <a:xfrm flipH="1">
              <a:off x="667200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6E0EE8DD-932A-422A-8CE8-C9F21B2E5C36}"/>
                </a:ext>
              </a:extLst>
            </p:cNvPr>
            <p:cNvCxnSpPr/>
            <p:nvPr/>
          </p:nvCxnSpPr>
          <p:spPr>
            <a:xfrm flipH="1">
              <a:off x="694539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>
              <a:extLst>
                <a:ext uri="{FF2B5EF4-FFF2-40B4-BE49-F238E27FC236}">
                  <a16:creationId xmlns:a16="http://schemas.microsoft.com/office/drawing/2014/main" id="{FC24E6B3-A03C-4A7B-A496-53FB5A658A07}"/>
                </a:ext>
              </a:extLst>
            </p:cNvPr>
            <p:cNvCxnSpPr/>
            <p:nvPr/>
          </p:nvCxnSpPr>
          <p:spPr>
            <a:xfrm flipH="1">
              <a:off x="721877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>
              <a:extLst>
                <a:ext uri="{FF2B5EF4-FFF2-40B4-BE49-F238E27FC236}">
                  <a16:creationId xmlns:a16="http://schemas.microsoft.com/office/drawing/2014/main" id="{0C35AD65-61A9-4529-B167-4047FA6D79F9}"/>
                </a:ext>
              </a:extLst>
            </p:cNvPr>
            <p:cNvCxnSpPr/>
            <p:nvPr/>
          </p:nvCxnSpPr>
          <p:spPr>
            <a:xfrm flipH="1">
              <a:off x="749216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>
              <a:extLst>
                <a:ext uri="{FF2B5EF4-FFF2-40B4-BE49-F238E27FC236}">
                  <a16:creationId xmlns:a16="http://schemas.microsoft.com/office/drawing/2014/main" id="{F127AE69-3F56-4C21-921E-40793590816C}"/>
                </a:ext>
              </a:extLst>
            </p:cNvPr>
            <p:cNvCxnSpPr/>
            <p:nvPr/>
          </p:nvCxnSpPr>
          <p:spPr>
            <a:xfrm flipH="1">
              <a:off x="776555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>
              <a:extLst>
                <a:ext uri="{FF2B5EF4-FFF2-40B4-BE49-F238E27FC236}">
                  <a16:creationId xmlns:a16="http://schemas.microsoft.com/office/drawing/2014/main" id="{5CFDFD72-7C65-4FCE-A7FD-67A44F56C748}"/>
                </a:ext>
              </a:extLst>
            </p:cNvPr>
            <p:cNvCxnSpPr/>
            <p:nvPr/>
          </p:nvCxnSpPr>
          <p:spPr>
            <a:xfrm flipH="1">
              <a:off x="803894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98B306FF-0B30-4F79-BCA6-B6F1CD0523A4}"/>
                </a:ext>
              </a:extLst>
            </p:cNvPr>
            <p:cNvCxnSpPr/>
            <p:nvPr/>
          </p:nvCxnSpPr>
          <p:spPr>
            <a:xfrm flipH="1">
              <a:off x="831233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BCC08F9E-A270-4C3C-A07F-EE12B2273296}"/>
                </a:ext>
              </a:extLst>
            </p:cNvPr>
            <p:cNvCxnSpPr/>
            <p:nvPr/>
          </p:nvCxnSpPr>
          <p:spPr>
            <a:xfrm flipH="1">
              <a:off x="858571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B79CCDE0-D17D-4339-8A89-8E9B2FFE19DC}"/>
                </a:ext>
              </a:extLst>
            </p:cNvPr>
            <p:cNvCxnSpPr/>
            <p:nvPr/>
          </p:nvCxnSpPr>
          <p:spPr>
            <a:xfrm flipH="1">
              <a:off x="885910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B3EE34E4-10BD-4664-BFE3-4A84EB8DAEF9}"/>
                </a:ext>
              </a:extLst>
            </p:cNvPr>
            <p:cNvCxnSpPr/>
            <p:nvPr/>
          </p:nvCxnSpPr>
          <p:spPr>
            <a:xfrm flipH="1">
              <a:off x="913249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994A24A3-2291-4B8F-8049-BDE618642788}"/>
                </a:ext>
              </a:extLst>
            </p:cNvPr>
            <p:cNvCxnSpPr/>
            <p:nvPr/>
          </p:nvCxnSpPr>
          <p:spPr>
            <a:xfrm flipH="1">
              <a:off x="940588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8182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3CF084D8-AD28-4340-A6D6-1228FEDBB3DC}"/>
              </a:ext>
            </a:extLst>
          </p:cNvPr>
          <p:cNvSpPr>
            <a:spLocks noEditPoints="1"/>
          </p:cNvSpPr>
          <p:nvPr/>
        </p:nvSpPr>
        <p:spPr bwMode="auto">
          <a:xfrm>
            <a:off x="3824288" y="1565276"/>
            <a:ext cx="400050" cy="400050"/>
          </a:xfrm>
          <a:custGeom>
            <a:avLst/>
            <a:gdLst>
              <a:gd name="T0" fmla="*/ 93 w 185"/>
              <a:gd name="T1" fmla="*/ 185 h 185"/>
              <a:gd name="T2" fmla="*/ 0 w 185"/>
              <a:gd name="T3" fmla="*/ 92 h 185"/>
              <a:gd name="T4" fmla="*/ 93 w 185"/>
              <a:gd name="T5" fmla="*/ 0 h 185"/>
              <a:gd name="T6" fmla="*/ 185 w 185"/>
              <a:gd name="T7" fmla="*/ 92 h 185"/>
              <a:gd name="T8" fmla="*/ 93 w 185"/>
              <a:gd name="T9" fmla="*/ 185 h 185"/>
              <a:gd name="T10" fmla="*/ 93 w 185"/>
              <a:gd name="T11" fmla="*/ 8 h 185"/>
              <a:gd name="T12" fmla="*/ 8 w 185"/>
              <a:gd name="T13" fmla="*/ 92 h 185"/>
              <a:gd name="T14" fmla="*/ 93 w 185"/>
              <a:gd name="T15" fmla="*/ 177 h 185"/>
              <a:gd name="T16" fmla="*/ 177 w 185"/>
              <a:gd name="T17" fmla="*/ 92 h 185"/>
              <a:gd name="T18" fmla="*/ 93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3" y="185"/>
                </a:moveTo>
                <a:cubicBezTo>
                  <a:pt x="42" y="185"/>
                  <a:pt x="0" y="143"/>
                  <a:pt x="0" y="92"/>
                </a:cubicBezTo>
                <a:cubicBezTo>
                  <a:pt x="0" y="41"/>
                  <a:pt x="42" y="0"/>
                  <a:pt x="93" y="0"/>
                </a:cubicBezTo>
                <a:cubicBezTo>
                  <a:pt x="144" y="0"/>
                  <a:pt x="185" y="41"/>
                  <a:pt x="185" y="92"/>
                </a:cubicBezTo>
                <a:cubicBezTo>
                  <a:pt x="185" y="143"/>
                  <a:pt x="144" y="185"/>
                  <a:pt x="93" y="185"/>
                </a:cubicBezTo>
                <a:close/>
                <a:moveTo>
                  <a:pt x="93" y="8"/>
                </a:moveTo>
                <a:cubicBezTo>
                  <a:pt x="46" y="8"/>
                  <a:pt x="8" y="46"/>
                  <a:pt x="8" y="92"/>
                </a:cubicBezTo>
                <a:cubicBezTo>
                  <a:pt x="8" y="139"/>
                  <a:pt x="46" y="177"/>
                  <a:pt x="93" y="177"/>
                </a:cubicBezTo>
                <a:cubicBezTo>
                  <a:pt x="139" y="177"/>
                  <a:pt x="177" y="139"/>
                  <a:pt x="177" y="92"/>
                </a:cubicBezTo>
                <a:cubicBezTo>
                  <a:pt x="177" y="46"/>
                  <a:pt x="139" y="8"/>
                  <a:pt x="93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4469B1B7-746A-4112-9325-11A0C1B78296}"/>
              </a:ext>
            </a:extLst>
          </p:cNvPr>
          <p:cNvSpPr>
            <a:spLocks noEditPoints="1"/>
          </p:cNvSpPr>
          <p:nvPr/>
        </p:nvSpPr>
        <p:spPr bwMode="auto">
          <a:xfrm>
            <a:off x="9644063" y="2393951"/>
            <a:ext cx="400050" cy="400050"/>
          </a:xfrm>
          <a:custGeom>
            <a:avLst/>
            <a:gdLst>
              <a:gd name="T0" fmla="*/ 93 w 185"/>
              <a:gd name="T1" fmla="*/ 185 h 185"/>
              <a:gd name="T2" fmla="*/ 0 w 185"/>
              <a:gd name="T3" fmla="*/ 92 h 185"/>
              <a:gd name="T4" fmla="*/ 93 w 185"/>
              <a:gd name="T5" fmla="*/ 0 h 185"/>
              <a:gd name="T6" fmla="*/ 185 w 185"/>
              <a:gd name="T7" fmla="*/ 92 h 185"/>
              <a:gd name="T8" fmla="*/ 93 w 185"/>
              <a:gd name="T9" fmla="*/ 185 h 185"/>
              <a:gd name="T10" fmla="*/ 93 w 185"/>
              <a:gd name="T11" fmla="*/ 8 h 185"/>
              <a:gd name="T12" fmla="*/ 8 w 185"/>
              <a:gd name="T13" fmla="*/ 92 h 185"/>
              <a:gd name="T14" fmla="*/ 93 w 185"/>
              <a:gd name="T15" fmla="*/ 177 h 185"/>
              <a:gd name="T16" fmla="*/ 177 w 185"/>
              <a:gd name="T17" fmla="*/ 92 h 185"/>
              <a:gd name="T18" fmla="*/ 93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3" y="185"/>
                </a:moveTo>
                <a:cubicBezTo>
                  <a:pt x="42" y="185"/>
                  <a:pt x="0" y="143"/>
                  <a:pt x="0" y="92"/>
                </a:cubicBezTo>
                <a:cubicBezTo>
                  <a:pt x="0" y="41"/>
                  <a:pt x="42" y="0"/>
                  <a:pt x="93" y="0"/>
                </a:cubicBezTo>
                <a:cubicBezTo>
                  <a:pt x="144" y="0"/>
                  <a:pt x="185" y="41"/>
                  <a:pt x="185" y="92"/>
                </a:cubicBezTo>
                <a:cubicBezTo>
                  <a:pt x="185" y="143"/>
                  <a:pt x="144" y="185"/>
                  <a:pt x="93" y="185"/>
                </a:cubicBezTo>
                <a:close/>
                <a:moveTo>
                  <a:pt x="93" y="8"/>
                </a:moveTo>
                <a:cubicBezTo>
                  <a:pt x="46" y="8"/>
                  <a:pt x="8" y="46"/>
                  <a:pt x="8" y="92"/>
                </a:cubicBezTo>
                <a:cubicBezTo>
                  <a:pt x="8" y="139"/>
                  <a:pt x="46" y="177"/>
                  <a:pt x="93" y="177"/>
                </a:cubicBezTo>
                <a:cubicBezTo>
                  <a:pt x="139" y="177"/>
                  <a:pt x="177" y="139"/>
                  <a:pt x="177" y="92"/>
                </a:cubicBezTo>
                <a:cubicBezTo>
                  <a:pt x="177" y="46"/>
                  <a:pt x="139" y="8"/>
                  <a:pt x="93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2D5BAFD-C298-437E-8E9C-23D77CBF6AF2}"/>
              </a:ext>
            </a:extLst>
          </p:cNvPr>
          <p:cNvSpPr>
            <a:spLocks noEditPoints="1"/>
          </p:cNvSpPr>
          <p:nvPr/>
        </p:nvSpPr>
        <p:spPr bwMode="auto">
          <a:xfrm>
            <a:off x="3862388" y="1601788"/>
            <a:ext cx="325438" cy="323850"/>
          </a:xfrm>
          <a:custGeom>
            <a:avLst/>
            <a:gdLst>
              <a:gd name="T0" fmla="*/ 75 w 150"/>
              <a:gd name="T1" fmla="*/ 150 h 150"/>
              <a:gd name="T2" fmla="*/ 0 w 150"/>
              <a:gd name="T3" fmla="*/ 75 h 150"/>
              <a:gd name="T4" fmla="*/ 75 w 150"/>
              <a:gd name="T5" fmla="*/ 0 h 150"/>
              <a:gd name="T6" fmla="*/ 150 w 150"/>
              <a:gd name="T7" fmla="*/ 75 h 150"/>
              <a:gd name="T8" fmla="*/ 75 w 150"/>
              <a:gd name="T9" fmla="*/ 150 h 150"/>
              <a:gd name="T10" fmla="*/ 75 w 150"/>
              <a:gd name="T11" fmla="*/ 4 h 150"/>
              <a:gd name="T12" fmla="*/ 4 w 150"/>
              <a:gd name="T13" fmla="*/ 75 h 150"/>
              <a:gd name="T14" fmla="*/ 75 w 150"/>
              <a:gd name="T15" fmla="*/ 146 h 150"/>
              <a:gd name="T16" fmla="*/ 146 w 150"/>
              <a:gd name="T17" fmla="*/ 75 h 150"/>
              <a:gd name="T18" fmla="*/ 75 w 150"/>
              <a:gd name="T19" fmla="*/ 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0" h="150">
                <a:moveTo>
                  <a:pt x="75" y="150"/>
                </a:moveTo>
                <a:cubicBezTo>
                  <a:pt x="33" y="150"/>
                  <a:pt x="0" y="117"/>
                  <a:pt x="0" y="75"/>
                </a:cubicBezTo>
                <a:cubicBezTo>
                  <a:pt x="0" y="34"/>
                  <a:pt x="33" y="0"/>
                  <a:pt x="75" y="0"/>
                </a:cubicBezTo>
                <a:cubicBezTo>
                  <a:pt x="116" y="0"/>
                  <a:pt x="150" y="34"/>
                  <a:pt x="150" y="75"/>
                </a:cubicBezTo>
                <a:cubicBezTo>
                  <a:pt x="150" y="117"/>
                  <a:pt x="116" y="150"/>
                  <a:pt x="75" y="150"/>
                </a:cubicBezTo>
                <a:close/>
                <a:moveTo>
                  <a:pt x="75" y="4"/>
                </a:moveTo>
                <a:cubicBezTo>
                  <a:pt x="35" y="4"/>
                  <a:pt x="4" y="36"/>
                  <a:pt x="4" y="75"/>
                </a:cubicBezTo>
                <a:cubicBezTo>
                  <a:pt x="4" y="115"/>
                  <a:pt x="35" y="146"/>
                  <a:pt x="75" y="146"/>
                </a:cubicBezTo>
                <a:cubicBezTo>
                  <a:pt x="114" y="146"/>
                  <a:pt x="146" y="115"/>
                  <a:pt x="146" y="75"/>
                </a:cubicBezTo>
                <a:cubicBezTo>
                  <a:pt x="146" y="36"/>
                  <a:pt x="114" y="4"/>
                  <a:pt x="75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A2B22F8E-F297-4846-ADC9-5F82DCBC24BA}"/>
              </a:ext>
            </a:extLst>
          </p:cNvPr>
          <p:cNvSpPr>
            <a:spLocks noEditPoints="1"/>
          </p:cNvSpPr>
          <p:nvPr/>
        </p:nvSpPr>
        <p:spPr bwMode="auto">
          <a:xfrm>
            <a:off x="1384301" y="779463"/>
            <a:ext cx="293688" cy="296863"/>
          </a:xfrm>
          <a:custGeom>
            <a:avLst/>
            <a:gdLst>
              <a:gd name="T0" fmla="*/ 164 w 185"/>
              <a:gd name="T1" fmla="*/ 187 h 187"/>
              <a:gd name="T2" fmla="*/ 98 w 185"/>
              <a:gd name="T3" fmla="*/ 187 h 187"/>
              <a:gd name="T4" fmla="*/ 98 w 185"/>
              <a:gd name="T5" fmla="*/ 149 h 187"/>
              <a:gd name="T6" fmla="*/ 87 w 185"/>
              <a:gd name="T7" fmla="*/ 149 h 187"/>
              <a:gd name="T8" fmla="*/ 87 w 185"/>
              <a:gd name="T9" fmla="*/ 187 h 187"/>
              <a:gd name="T10" fmla="*/ 22 w 185"/>
              <a:gd name="T11" fmla="*/ 187 h 187"/>
              <a:gd name="T12" fmla="*/ 22 w 185"/>
              <a:gd name="T13" fmla="*/ 123 h 187"/>
              <a:gd name="T14" fmla="*/ 0 w 185"/>
              <a:gd name="T15" fmla="*/ 123 h 187"/>
              <a:gd name="T16" fmla="*/ 0 w 185"/>
              <a:gd name="T17" fmla="*/ 109 h 187"/>
              <a:gd name="T18" fmla="*/ 93 w 185"/>
              <a:gd name="T19" fmla="*/ 0 h 187"/>
              <a:gd name="T20" fmla="*/ 120 w 185"/>
              <a:gd name="T21" fmla="*/ 33 h 187"/>
              <a:gd name="T22" fmla="*/ 120 w 185"/>
              <a:gd name="T23" fmla="*/ 10 h 187"/>
              <a:gd name="T24" fmla="*/ 153 w 185"/>
              <a:gd name="T25" fmla="*/ 10 h 187"/>
              <a:gd name="T26" fmla="*/ 153 w 185"/>
              <a:gd name="T27" fmla="*/ 71 h 187"/>
              <a:gd name="T28" fmla="*/ 185 w 185"/>
              <a:gd name="T29" fmla="*/ 109 h 187"/>
              <a:gd name="T30" fmla="*/ 185 w 185"/>
              <a:gd name="T31" fmla="*/ 123 h 187"/>
              <a:gd name="T32" fmla="*/ 164 w 185"/>
              <a:gd name="T33" fmla="*/ 123 h 187"/>
              <a:gd name="T34" fmla="*/ 164 w 185"/>
              <a:gd name="T35" fmla="*/ 187 h 187"/>
              <a:gd name="T36" fmla="*/ 109 w 185"/>
              <a:gd name="T37" fmla="*/ 176 h 187"/>
              <a:gd name="T38" fmla="*/ 153 w 185"/>
              <a:gd name="T39" fmla="*/ 176 h 187"/>
              <a:gd name="T40" fmla="*/ 153 w 185"/>
              <a:gd name="T41" fmla="*/ 112 h 187"/>
              <a:gd name="T42" fmla="*/ 173 w 185"/>
              <a:gd name="T43" fmla="*/ 112 h 187"/>
              <a:gd name="T44" fmla="*/ 142 w 185"/>
              <a:gd name="T45" fmla="*/ 75 h 187"/>
              <a:gd name="T46" fmla="*/ 142 w 185"/>
              <a:gd name="T47" fmla="*/ 20 h 187"/>
              <a:gd name="T48" fmla="*/ 131 w 185"/>
              <a:gd name="T49" fmla="*/ 20 h 187"/>
              <a:gd name="T50" fmla="*/ 131 w 185"/>
              <a:gd name="T51" fmla="*/ 61 h 187"/>
              <a:gd name="T52" fmla="*/ 93 w 185"/>
              <a:gd name="T53" fmla="*/ 18 h 187"/>
              <a:gd name="T54" fmla="*/ 12 w 185"/>
              <a:gd name="T55" fmla="*/ 112 h 187"/>
              <a:gd name="T56" fmla="*/ 33 w 185"/>
              <a:gd name="T57" fmla="*/ 112 h 187"/>
              <a:gd name="T58" fmla="*/ 33 w 185"/>
              <a:gd name="T59" fmla="*/ 176 h 187"/>
              <a:gd name="T60" fmla="*/ 76 w 185"/>
              <a:gd name="T61" fmla="*/ 176 h 187"/>
              <a:gd name="T62" fmla="*/ 76 w 185"/>
              <a:gd name="T63" fmla="*/ 138 h 187"/>
              <a:gd name="T64" fmla="*/ 109 w 185"/>
              <a:gd name="T65" fmla="*/ 138 h 187"/>
              <a:gd name="T66" fmla="*/ 109 w 185"/>
              <a:gd name="T67" fmla="*/ 176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5" h="187">
                <a:moveTo>
                  <a:pt x="164" y="187"/>
                </a:moveTo>
                <a:lnTo>
                  <a:pt x="98" y="187"/>
                </a:lnTo>
                <a:lnTo>
                  <a:pt x="98" y="149"/>
                </a:lnTo>
                <a:lnTo>
                  <a:pt x="87" y="149"/>
                </a:lnTo>
                <a:lnTo>
                  <a:pt x="87" y="187"/>
                </a:lnTo>
                <a:lnTo>
                  <a:pt x="22" y="187"/>
                </a:lnTo>
                <a:lnTo>
                  <a:pt x="22" y="123"/>
                </a:lnTo>
                <a:lnTo>
                  <a:pt x="0" y="123"/>
                </a:lnTo>
                <a:lnTo>
                  <a:pt x="0" y="109"/>
                </a:lnTo>
                <a:lnTo>
                  <a:pt x="93" y="0"/>
                </a:lnTo>
                <a:lnTo>
                  <a:pt x="120" y="33"/>
                </a:lnTo>
                <a:lnTo>
                  <a:pt x="120" y="10"/>
                </a:lnTo>
                <a:lnTo>
                  <a:pt x="153" y="10"/>
                </a:lnTo>
                <a:lnTo>
                  <a:pt x="153" y="71"/>
                </a:lnTo>
                <a:lnTo>
                  <a:pt x="185" y="109"/>
                </a:lnTo>
                <a:lnTo>
                  <a:pt x="185" y="123"/>
                </a:lnTo>
                <a:lnTo>
                  <a:pt x="164" y="123"/>
                </a:lnTo>
                <a:lnTo>
                  <a:pt x="164" y="187"/>
                </a:lnTo>
                <a:close/>
                <a:moveTo>
                  <a:pt x="109" y="176"/>
                </a:moveTo>
                <a:lnTo>
                  <a:pt x="153" y="176"/>
                </a:lnTo>
                <a:lnTo>
                  <a:pt x="153" y="112"/>
                </a:lnTo>
                <a:lnTo>
                  <a:pt x="173" y="112"/>
                </a:lnTo>
                <a:lnTo>
                  <a:pt x="142" y="75"/>
                </a:lnTo>
                <a:lnTo>
                  <a:pt x="142" y="20"/>
                </a:lnTo>
                <a:lnTo>
                  <a:pt x="131" y="20"/>
                </a:lnTo>
                <a:lnTo>
                  <a:pt x="131" y="61"/>
                </a:lnTo>
                <a:lnTo>
                  <a:pt x="93" y="18"/>
                </a:lnTo>
                <a:lnTo>
                  <a:pt x="12" y="112"/>
                </a:lnTo>
                <a:lnTo>
                  <a:pt x="33" y="112"/>
                </a:lnTo>
                <a:lnTo>
                  <a:pt x="33" y="176"/>
                </a:lnTo>
                <a:lnTo>
                  <a:pt x="76" y="176"/>
                </a:lnTo>
                <a:lnTo>
                  <a:pt x="76" y="138"/>
                </a:lnTo>
                <a:lnTo>
                  <a:pt x="109" y="138"/>
                </a:lnTo>
                <a:lnTo>
                  <a:pt x="109" y="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B96AC4D-4AC3-4D81-828D-A0441FD0935F}"/>
              </a:ext>
            </a:extLst>
          </p:cNvPr>
          <p:cNvSpPr>
            <a:spLocks noEditPoints="1"/>
          </p:cNvSpPr>
          <p:nvPr/>
        </p:nvSpPr>
        <p:spPr bwMode="auto">
          <a:xfrm>
            <a:off x="2195513" y="757238"/>
            <a:ext cx="346075" cy="346075"/>
          </a:xfrm>
          <a:custGeom>
            <a:avLst/>
            <a:gdLst>
              <a:gd name="T0" fmla="*/ 127 w 160"/>
              <a:gd name="T1" fmla="*/ 160 h 160"/>
              <a:gd name="T2" fmla="*/ 126 w 160"/>
              <a:gd name="T3" fmla="*/ 160 h 160"/>
              <a:gd name="T4" fmla="*/ 42 w 160"/>
              <a:gd name="T5" fmla="*/ 118 h 160"/>
              <a:gd name="T6" fmla="*/ 0 w 160"/>
              <a:gd name="T7" fmla="*/ 34 h 160"/>
              <a:gd name="T8" fmla="*/ 0 w 160"/>
              <a:gd name="T9" fmla="*/ 33 h 160"/>
              <a:gd name="T10" fmla="*/ 1 w 160"/>
              <a:gd name="T11" fmla="*/ 32 h 160"/>
              <a:gd name="T12" fmla="*/ 34 w 160"/>
              <a:gd name="T13" fmla="*/ 0 h 160"/>
              <a:gd name="T14" fmla="*/ 69 w 160"/>
              <a:gd name="T15" fmla="*/ 31 h 160"/>
              <a:gd name="T16" fmla="*/ 68 w 160"/>
              <a:gd name="T17" fmla="*/ 47 h 160"/>
              <a:gd name="T18" fmla="*/ 56 w 160"/>
              <a:gd name="T19" fmla="*/ 56 h 160"/>
              <a:gd name="T20" fmla="*/ 49 w 160"/>
              <a:gd name="T21" fmla="*/ 64 h 160"/>
              <a:gd name="T22" fmla="*/ 68 w 160"/>
              <a:gd name="T23" fmla="*/ 92 h 160"/>
              <a:gd name="T24" fmla="*/ 95 w 160"/>
              <a:gd name="T25" fmla="*/ 111 h 160"/>
              <a:gd name="T26" fmla="*/ 104 w 160"/>
              <a:gd name="T27" fmla="*/ 104 h 160"/>
              <a:gd name="T28" fmla="*/ 113 w 160"/>
              <a:gd name="T29" fmla="*/ 92 h 160"/>
              <a:gd name="T30" fmla="*/ 121 w 160"/>
              <a:gd name="T31" fmla="*/ 89 h 160"/>
              <a:gd name="T32" fmla="*/ 160 w 160"/>
              <a:gd name="T33" fmla="*/ 125 h 160"/>
              <a:gd name="T34" fmla="*/ 128 w 160"/>
              <a:gd name="T35" fmla="*/ 159 h 160"/>
              <a:gd name="T36" fmla="*/ 127 w 160"/>
              <a:gd name="T37" fmla="*/ 160 h 160"/>
              <a:gd name="T38" fmla="*/ 8 w 160"/>
              <a:gd name="T39" fmla="*/ 35 h 160"/>
              <a:gd name="T40" fmla="*/ 47 w 160"/>
              <a:gd name="T41" fmla="*/ 112 h 160"/>
              <a:gd name="T42" fmla="*/ 125 w 160"/>
              <a:gd name="T43" fmla="*/ 152 h 160"/>
              <a:gd name="T44" fmla="*/ 152 w 160"/>
              <a:gd name="T45" fmla="*/ 125 h 160"/>
              <a:gd name="T46" fmla="*/ 121 w 160"/>
              <a:gd name="T47" fmla="*/ 97 h 160"/>
              <a:gd name="T48" fmla="*/ 118 w 160"/>
              <a:gd name="T49" fmla="*/ 98 h 160"/>
              <a:gd name="T50" fmla="*/ 111 w 160"/>
              <a:gd name="T51" fmla="*/ 108 h 160"/>
              <a:gd name="T52" fmla="*/ 95 w 160"/>
              <a:gd name="T53" fmla="*/ 119 h 160"/>
              <a:gd name="T54" fmla="*/ 62 w 160"/>
              <a:gd name="T55" fmla="*/ 98 h 160"/>
              <a:gd name="T56" fmla="*/ 41 w 160"/>
              <a:gd name="T57" fmla="*/ 64 h 160"/>
              <a:gd name="T58" fmla="*/ 52 w 160"/>
              <a:gd name="T59" fmla="*/ 49 h 160"/>
              <a:gd name="T60" fmla="*/ 62 w 160"/>
              <a:gd name="T61" fmla="*/ 41 h 160"/>
              <a:gd name="T62" fmla="*/ 62 w 160"/>
              <a:gd name="T63" fmla="*/ 34 h 160"/>
              <a:gd name="T64" fmla="*/ 34 w 160"/>
              <a:gd name="T65" fmla="*/ 8 h 160"/>
              <a:gd name="T66" fmla="*/ 8 w 160"/>
              <a:gd name="T67" fmla="*/ 35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0" h="160">
                <a:moveTo>
                  <a:pt x="127" y="160"/>
                </a:moveTo>
                <a:cubicBezTo>
                  <a:pt x="126" y="160"/>
                  <a:pt x="126" y="160"/>
                  <a:pt x="126" y="160"/>
                </a:cubicBezTo>
                <a:cubicBezTo>
                  <a:pt x="105" y="160"/>
                  <a:pt x="62" y="138"/>
                  <a:pt x="42" y="118"/>
                </a:cubicBezTo>
                <a:cubicBezTo>
                  <a:pt x="21" y="97"/>
                  <a:pt x="0" y="55"/>
                  <a:pt x="0" y="34"/>
                </a:cubicBezTo>
                <a:cubicBezTo>
                  <a:pt x="0" y="33"/>
                  <a:pt x="0" y="33"/>
                  <a:pt x="0" y="33"/>
                </a:cubicBezTo>
                <a:cubicBezTo>
                  <a:pt x="1" y="32"/>
                  <a:pt x="1" y="32"/>
                  <a:pt x="1" y="32"/>
                </a:cubicBezTo>
                <a:cubicBezTo>
                  <a:pt x="6" y="24"/>
                  <a:pt x="23" y="0"/>
                  <a:pt x="34" y="0"/>
                </a:cubicBezTo>
                <a:cubicBezTo>
                  <a:pt x="44" y="0"/>
                  <a:pt x="63" y="17"/>
                  <a:pt x="69" y="31"/>
                </a:cubicBezTo>
                <a:cubicBezTo>
                  <a:pt x="73" y="39"/>
                  <a:pt x="70" y="44"/>
                  <a:pt x="68" y="47"/>
                </a:cubicBezTo>
                <a:cubicBezTo>
                  <a:pt x="64" y="51"/>
                  <a:pt x="59" y="54"/>
                  <a:pt x="56" y="56"/>
                </a:cubicBezTo>
                <a:cubicBezTo>
                  <a:pt x="51" y="59"/>
                  <a:pt x="49" y="61"/>
                  <a:pt x="49" y="64"/>
                </a:cubicBezTo>
                <a:cubicBezTo>
                  <a:pt x="49" y="73"/>
                  <a:pt x="58" y="83"/>
                  <a:pt x="68" y="92"/>
                </a:cubicBezTo>
                <a:cubicBezTo>
                  <a:pt x="77" y="101"/>
                  <a:pt x="87" y="111"/>
                  <a:pt x="95" y="111"/>
                </a:cubicBezTo>
                <a:cubicBezTo>
                  <a:pt x="99" y="111"/>
                  <a:pt x="100" y="109"/>
                  <a:pt x="104" y="104"/>
                </a:cubicBezTo>
                <a:cubicBezTo>
                  <a:pt x="106" y="100"/>
                  <a:pt x="109" y="96"/>
                  <a:pt x="113" y="92"/>
                </a:cubicBezTo>
                <a:cubicBezTo>
                  <a:pt x="115" y="90"/>
                  <a:pt x="118" y="89"/>
                  <a:pt x="121" y="89"/>
                </a:cubicBezTo>
                <a:cubicBezTo>
                  <a:pt x="135" y="89"/>
                  <a:pt x="160" y="114"/>
                  <a:pt x="160" y="125"/>
                </a:cubicBezTo>
                <a:cubicBezTo>
                  <a:pt x="160" y="137"/>
                  <a:pt x="135" y="154"/>
                  <a:pt x="128" y="159"/>
                </a:cubicBezTo>
                <a:lnTo>
                  <a:pt x="127" y="160"/>
                </a:lnTo>
                <a:close/>
                <a:moveTo>
                  <a:pt x="8" y="35"/>
                </a:moveTo>
                <a:cubicBezTo>
                  <a:pt x="9" y="54"/>
                  <a:pt x="29" y="93"/>
                  <a:pt x="47" y="112"/>
                </a:cubicBezTo>
                <a:cubicBezTo>
                  <a:pt x="66" y="131"/>
                  <a:pt x="105" y="151"/>
                  <a:pt x="125" y="152"/>
                </a:cubicBezTo>
                <a:cubicBezTo>
                  <a:pt x="138" y="142"/>
                  <a:pt x="152" y="130"/>
                  <a:pt x="152" y="125"/>
                </a:cubicBezTo>
                <a:cubicBezTo>
                  <a:pt x="152" y="118"/>
                  <a:pt x="131" y="97"/>
                  <a:pt x="121" y="97"/>
                </a:cubicBezTo>
                <a:cubicBezTo>
                  <a:pt x="119" y="97"/>
                  <a:pt x="119" y="97"/>
                  <a:pt x="118" y="98"/>
                </a:cubicBezTo>
                <a:cubicBezTo>
                  <a:pt x="115" y="101"/>
                  <a:pt x="113" y="105"/>
                  <a:pt x="111" y="108"/>
                </a:cubicBezTo>
                <a:cubicBezTo>
                  <a:pt x="107" y="113"/>
                  <a:pt x="104" y="119"/>
                  <a:pt x="95" y="119"/>
                </a:cubicBezTo>
                <a:cubicBezTo>
                  <a:pt x="84" y="119"/>
                  <a:pt x="73" y="108"/>
                  <a:pt x="62" y="98"/>
                </a:cubicBezTo>
                <a:cubicBezTo>
                  <a:pt x="52" y="87"/>
                  <a:pt x="41" y="76"/>
                  <a:pt x="41" y="64"/>
                </a:cubicBezTo>
                <a:cubicBezTo>
                  <a:pt x="41" y="56"/>
                  <a:pt x="46" y="52"/>
                  <a:pt x="52" y="49"/>
                </a:cubicBezTo>
                <a:cubicBezTo>
                  <a:pt x="55" y="47"/>
                  <a:pt x="59" y="45"/>
                  <a:pt x="62" y="41"/>
                </a:cubicBezTo>
                <a:cubicBezTo>
                  <a:pt x="64" y="40"/>
                  <a:pt x="63" y="36"/>
                  <a:pt x="62" y="34"/>
                </a:cubicBezTo>
                <a:cubicBezTo>
                  <a:pt x="57" y="22"/>
                  <a:pt x="39" y="8"/>
                  <a:pt x="34" y="8"/>
                </a:cubicBezTo>
                <a:cubicBezTo>
                  <a:pt x="30" y="8"/>
                  <a:pt x="17" y="22"/>
                  <a:pt x="8" y="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997E6F86-1F18-4384-9248-4E6FD6C463D5}"/>
              </a:ext>
            </a:extLst>
          </p:cNvPr>
          <p:cNvSpPr>
            <a:spLocks noEditPoints="1"/>
          </p:cNvSpPr>
          <p:nvPr/>
        </p:nvSpPr>
        <p:spPr bwMode="auto">
          <a:xfrm>
            <a:off x="2995613" y="839788"/>
            <a:ext cx="398463" cy="184150"/>
          </a:xfrm>
          <a:custGeom>
            <a:avLst/>
            <a:gdLst>
              <a:gd name="T0" fmla="*/ 154 w 184"/>
              <a:gd name="T1" fmla="*/ 85 h 85"/>
              <a:gd name="T2" fmla="*/ 121 w 184"/>
              <a:gd name="T3" fmla="*/ 67 h 85"/>
              <a:gd name="T4" fmla="*/ 123 w 184"/>
              <a:gd name="T5" fmla="*/ 58 h 85"/>
              <a:gd name="T6" fmla="*/ 122 w 184"/>
              <a:gd name="T7" fmla="*/ 48 h 85"/>
              <a:gd name="T8" fmla="*/ 92 w 184"/>
              <a:gd name="T9" fmla="*/ 41 h 85"/>
              <a:gd name="T10" fmla="*/ 62 w 184"/>
              <a:gd name="T11" fmla="*/ 48 h 85"/>
              <a:gd name="T12" fmla="*/ 61 w 184"/>
              <a:gd name="T13" fmla="*/ 58 h 85"/>
              <a:gd name="T14" fmla="*/ 63 w 184"/>
              <a:gd name="T15" fmla="*/ 67 h 85"/>
              <a:gd name="T16" fmla="*/ 30 w 184"/>
              <a:gd name="T17" fmla="*/ 85 h 85"/>
              <a:gd name="T18" fmla="*/ 5 w 184"/>
              <a:gd name="T19" fmla="*/ 78 h 85"/>
              <a:gd name="T20" fmla="*/ 2 w 184"/>
              <a:gd name="T21" fmla="*/ 47 h 85"/>
              <a:gd name="T22" fmla="*/ 15 w 184"/>
              <a:gd name="T23" fmla="*/ 23 h 85"/>
              <a:gd name="T24" fmla="*/ 91 w 184"/>
              <a:gd name="T25" fmla="*/ 0 h 85"/>
              <a:gd name="T26" fmla="*/ 93 w 184"/>
              <a:gd name="T27" fmla="*/ 0 h 85"/>
              <a:gd name="T28" fmla="*/ 169 w 184"/>
              <a:gd name="T29" fmla="*/ 23 h 85"/>
              <a:gd name="T30" fmla="*/ 182 w 184"/>
              <a:gd name="T31" fmla="*/ 47 h 85"/>
              <a:gd name="T32" fmla="*/ 179 w 184"/>
              <a:gd name="T33" fmla="*/ 78 h 85"/>
              <a:gd name="T34" fmla="*/ 154 w 184"/>
              <a:gd name="T35" fmla="*/ 85 h 85"/>
              <a:gd name="T36" fmla="*/ 92 w 184"/>
              <a:gd name="T37" fmla="*/ 33 h 85"/>
              <a:gd name="T38" fmla="*/ 128 w 184"/>
              <a:gd name="T39" fmla="*/ 43 h 85"/>
              <a:gd name="T40" fmla="*/ 130 w 184"/>
              <a:gd name="T41" fmla="*/ 61 h 85"/>
              <a:gd name="T42" fmla="*/ 129 w 184"/>
              <a:gd name="T43" fmla="*/ 67 h 85"/>
              <a:gd name="T44" fmla="*/ 154 w 184"/>
              <a:gd name="T45" fmla="*/ 77 h 85"/>
              <a:gd name="T46" fmla="*/ 173 w 184"/>
              <a:gd name="T47" fmla="*/ 73 h 85"/>
              <a:gd name="T48" fmla="*/ 174 w 184"/>
              <a:gd name="T49" fmla="*/ 49 h 85"/>
              <a:gd name="T50" fmla="*/ 163 w 184"/>
              <a:gd name="T51" fmla="*/ 29 h 85"/>
              <a:gd name="T52" fmla="*/ 93 w 184"/>
              <a:gd name="T53" fmla="*/ 8 h 85"/>
              <a:gd name="T54" fmla="*/ 91 w 184"/>
              <a:gd name="T55" fmla="*/ 8 h 85"/>
              <a:gd name="T56" fmla="*/ 21 w 184"/>
              <a:gd name="T57" fmla="*/ 29 h 85"/>
              <a:gd name="T58" fmla="*/ 10 w 184"/>
              <a:gd name="T59" fmla="*/ 49 h 85"/>
              <a:gd name="T60" fmla="*/ 11 w 184"/>
              <a:gd name="T61" fmla="*/ 73 h 85"/>
              <a:gd name="T62" fmla="*/ 30 w 184"/>
              <a:gd name="T63" fmla="*/ 77 h 85"/>
              <a:gd name="T64" fmla="*/ 55 w 184"/>
              <a:gd name="T65" fmla="*/ 67 h 85"/>
              <a:gd name="T66" fmla="*/ 54 w 184"/>
              <a:gd name="T67" fmla="*/ 61 h 85"/>
              <a:gd name="T68" fmla="*/ 56 w 184"/>
              <a:gd name="T69" fmla="*/ 43 h 85"/>
              <a:gd name="T70" fmla="*/ 92 w 184"/>
              <a:gd name="T71" fmla="*/ 3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4" h="85">
                <a:moveTo>
                  <a:pt x="154" y="85"/>
                </a:moveTo>
                <a:cubicBezTo>
                  <a:pt x="139" y="85"/>
                  <a:pt x="121" y="80"/>
                  <a:pt x="121" y="67"/>
                </a:cubicBezTo>
                <a:cubicBezTo>
                  <a:pt x="121" y="64"/>
                  <a:pt x="122" y="61"/>
                  <a:pt x="123" y="58"/>
                </a:cubicBezTo>
                <a:cubicBezTo>
                  <a:pt x="124" y="54"/>
                  <a:pt x="125" y="51"/>
                  <a:pt x="122" y="48"/>
                </a:cubicBezTo>
                <a:cubicBezTo>
                  <a:pt x="116" y="41"/>
                  <a:pt x="105" y="41"/>
                  <a:pt x="92" y="41"/>
                </a:cubicBezTo>
                <a:cubicBezTo>
                  <a:pt x="80" y="41"/>
                  <a:pt x="68" y="41"/>
                  <a:pt x="62" y="48"/>
                </a:cubicBezTo>
                <a:cubicBezTo>
                  <a:pt x="59" y="51"/>
                  <a:pt x="60" y="54"/>
                  <a:pt x="61" y="58"/>
                </a:cubicBezTo>
                <a:cubicBezTo>
                  <a:pt x="62" y="61"/>
                  <a:pt x="63" y="64"/>
                  <a:pt x="63" y="67"/>
                </a:cubicBezTo>
                <a:cubicBezTo>
                  <a:pt x="63" y="80"/>
                  <a:pt x="45" y="85"/>
                  <a:pt x="30" y="85"/>
                </a:cubicBezTo>
                <a:cubicBezTo>
                  <a:pt x="26" y="85"/>
                  <a:pt x="10" y="84"/>
                  <a:pt x="5" y="78"/>
                </a:cubicBezTo>
                <a:cubicBezTo>
                  <a:pt x="1" y="73"/>
                  <a:pt x="0" y="63"/>
                  <a:pt x="2" y="47"/>
                </a:cubicBezTo>
                <a:cubicBezTo>
                  <a:pt x="3" y="42"/>
                  <a:pt x="5" y="34"/>
                  <a:pt x="15" y="23"/>
                </a:cubicBezTo>
                <a:cubicBezTo>
                  <a:pt x="27" y="13"/>
                  <a:pt x="46" y="1"/>
                  <a:pt x="91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139" y="1"/>
                  <a:pt x="157" y="13"/>
                  <a:pt x="169" y="23"/>
                </a:cubicBezTo>
                <a:cubicBezTo>
                  <a:pt x="179" y="34"/>
                  <a:pt x="181" y="42"/>
                  <a:pt x="182" y="47"/>
                </a:cubicBezTo>
                <a:cubicBezTo>
                  <a:pt x="184" y="63"/>
                  <a:pt x="183" y="73"/>
                  <a:pt x="179" y="78"/>
                </a:cubicBezTo>
                <a:cubicBezTo>
                  <a:pt x="174" y="84"/>
                  <a:pt x="159" y="85"/>
                  <a:pt x="154" y="85"/>
                </a:cubicBezTo>
                <a:close/>
                <a:moveTo>
                  <a:pt x="92" y="33"/>
                </a:moveTo>
                <a:cubicBezTo>
                  <a:pt x="106" y="33"/>
                  <a:pt x="120" y="33"/>
                  <a:pt x="128" y="43"/>
                </a:cubicBezTo>
                <a:cubicBezTo>
                  <a:pt x="134" y="50"/>
                  <a:pt x="132" y="56"/>
                  <a:pt x="130" y="61"/>
                </a:cubicBezTo>
                <a:cubicBezTo>
                  <a:pt x="130" y="63"/>
                  <a:pt x="129" y="65"/>
                  <a:pt x="129" y="67"/>
                </a:cubicBezTo>
                <a:cubicBezTo>
                  <a:pt x="129" y="73"/>
                  <a:pt x="142" y="77"/>
                  <a:pt x="154" y="77"/>
                </a:cubicBezTo>
                <a:cubicBezTo>
                  <a:pt x="165" y="77"/>
                  <a:pt x="172" y="74"/>
                  <a:pt x="173" y="73"/>
                </a:cubicBezTo>
                <a:cubicBezTo>
                  <a:pt x="174" y="72"/>
                  <a:pt x="177" y="67"/>
                  <a:pt x="174" y="49"/>
                </a:cubicBezTo>
                <a:cubicBezTo>
                  <a:pt x="173" y="44"/>
                  <a:pt x="171" y="37"/>
                  <a:pt x="163" y="29"/>
                </a:cubicBezTo>
                <a:cubicBezTo>
                  <a:pt x="153" y="20"/>
                  <a:pt x="136" y="9"/>
                  <a:pt x="93" y="8"/>
                </a:cubicBezTo>
                <a:cubicBezTo>
                  <a:pt x="91" y="8"/>
                  <a:pt x="91" y="8"/>
                  <a:pt x="91" y="8"/>
                </a:cubicBezTo>
                <a:cubicBezTo>
                  <a:pt x="48" y="9"/>
                  <a:pt x="31" y="20"/>
                  <a:pt x="21" y="29"/>
                </a:cubicBezTo>
                <a:cubicBezTo>
                  <a:pt x="13" y="37"/>
                  <a:pt x="11" y="44"/>
                  <a:pt x="10" y="49"/>
                </a:cubicBezTo>
                <a:cubicBezTo>
                  <a:pt x="7" y="67"/>
                  <a:pt x="10" y="72"/>
                  <a:pt x="11" y="73"/>
                </a:cubicBezTo>
                <a:cubicBezTo>
                  <a:pt x="12" y="74"/>
                  <a:pt x="19" y="77"/>
                  <a:pt x="30" y="77"/>
                </a:cubicBezTo>
                <a:cubicBezTo>
                  <a:pt x="42" y="77"/>
                  <a:pt x="55" y="73"/>
                  <a:pt x="55" y="67"/>
                </a:cubicBezTo>
                <a:cubicBezTo>
                  <a:pt x="55" y="65"/>
                  <a:pt x="55" y="63"/>
                  <a:pt x="54" y="61"/>
                </a:cubicBezTo>
                <a:cubicBezTo>
                  <a:pt x="52" y="56"/>
                  <a:pt x="50" y="50"/>
                  <a:pt x="56" y="43"/>
                </a:cubicBezTo>
                <a:cubicBezTo>
                  <a:pt x="64" y="33"/>
                  <a:pt x="78" y="33"/>
                  <a:pt x="92" y="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3854DD30-F719-486A-8436-2DF7A6D65CBB}"/>
              </a:ext>
            </a:extLst>
          </p:cNvPr>
          <p:cNvSpPr>
            <a:spLocks noEditPoints="1"/>
          </p:cNvSpPr>
          <p:nvPr/>
        </p:nvSpPr>
        <p:spPr bwMode="auto">
          <a:xfrm>
            <a:off x="3889376" y="766763"/>
            <a:ext cx="295275" cy="330200"/>
          </a:xfrm>
          <a:custGeom>
            <a:avLst/>
            <a:gdLst>
              <a:gd name="T0" fmla="*/ 76 w 137"/>
              <a:gd name="T1" fmla="*/ 153 h 153"/>
              <a:gd name="T2" fmla="*/ 0 w 137"/>
              <a:gd name="T3" fmla="*/ 77 h 153"/>
              <a:gd name="T4" fmla="*/ 76 w 137"/>
              <a:gd name="T5" fmla="*/ 0 h 153"/>
              <a:gd name="T6" fmla="*/ 134 w 137"/>
              <a:gd name="T7" fmla="*/ 27 h 153"/>
              <a:gd name="T8" fmla="*/ 137 w 137"/>
              <a:gd name="T9" fmla="*/ 30 h 153"/>
              <a:gd name="T10" fmla="*/ 91 w 137"/>
              <a:gd name="T11" fmla="*/ 77 h 153"/>
              <a:gd name="T12" fmla="*/ 137 w 137"/>
              <a:gd name="T13" fmla="*/ 123 h 153"/>
              <a:gd name="T14" fmla="*/ 134 w 137"/>
              <a:gd name="T15" fmla="*/ 126 h 153"/>
              <a:gd name="T16" fmla="*/ 76 w 137"/>
              <a:gd name="T17" fmla="*/ 153 h 153"/>
              <a:gd name="T18" fmla="*/ 76 w 137"/>
              <a:gd name="T19" fmla="*/ 8 h 153"/>
              <a:gd name="T20" fmla="*/ 8 w 137"/>
              <a:gd name="T21" fmla="*/ 77 h 153"/>
              <a:gd name="T22" fmla="*/ 76 w 137"/>
              <a:gd name="T23" fmla="*/ 145 h 153"/>
              <a:gd name="T24" fmla="*/ 126 w 137"/>
              <a:gd name="T25" fmla="*/ 124 h 153"/>
              <a:gd name="T26" fmla="*/ 80 w 137"/>
              <a:gd name="T27" fmla="*/ 77 h 153"/>
              <a:gd name="T28" fmla="*/ 126 w 137"/>
              <a:gd name="T29" fmla="*/ 29 h 153"/>
              <a:gd name="T30" fmla="*/ 76 w 137"/>
              <a:gd name="T31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7" h="153">
                <a:moveTo>
                  <a:pt x="76" y="153"/>
                </a:moveTo>
                <a:cubicBezTo>
                  <a:pt x="34" y="153"/>
                  <a:pt x="0" y="119"/>
                  <a:pt x="0" y="77"/>
                </a:cubicBezTo>
                <a:cubicBezTo>
                  <a:pt x="0" y="34"/>
                  <a:pt x="34" y="0"/>
                  <a:pt x="76" y="0"/>
                </a:cubicBezTo>
                <a:cubicBezTo>
                  <a:pt x="99" y="0"/>
                  <a:pt x="120" y="10"/>
                  <a:pt x="134" y="27"/>
                </a:cubicBezTo>
                <a:cubicBezTo>
                  <a:pt x="137" y="30"/>
                  <a:pt x="137" y="30"/>
                  <a:pt x="137" y="30"/>
                </a:cubicBezTo>
                <a:cubicBezTo>
                  <a:pt x="91" y="77"/>
                  <a:pt x="91" y="77"/>
                  <a:pt x="91" y="77"/>
                </a:cubicBezTo>
                <a:cubicBezTo>
                  <a:pt x="137" y="123"/>
                  <a:pt x="137" y="123"/>
                  <a:pt x="137" y="123"/>
                </a:cubicBezTo>
                <a:cubicBezTo>
                  <a:pt x="134" y="126"/>
                  <a:pt x="134" y="126"/>
                  <a:pt x="134" y="126"/>
                </a:cubicBezTo>
                <a:cubicBezTo>
                  <a:pt x="120" y="143"/>
                  <a:pt x="99" y="153"/>
                  <a:pt x="76" y="153"/>
                </a:cubicBezTo>
                <a:close/>
                <a:moveTo>
                  <a:pt x="76" y="8"/>
                </a:moveTo>
                <a:cubicBezTo>
                  <a:pt x="39" y="8"/>
                  <a:pt x="8" y="39"/>
                  <a:pt x="8" y="77"/>
                </a:cubicBezTo>
                <a:cubicBezTo>
                  <a:pt x="8" y="114"/>
                  <a:pt x="39" y="145"/>
                  <a:pt x="76" y="145"/>
                </a:cubicBezTo>
                <a:cubicBezTo>
                  <a:pt x="95" y="145"/>
                  <a:pt x="113" y="137"/>
                  <a:pt x="126" y="124"/>
                </a:cubicBezTo>
                <a:cubicBezTo>
                  <a:pt x="80" y="77"/>
                  <a:pt x="80" y="77"/>
                  <a:pt x="80" y="77"/>
                </a:cubicBezTo>
                <a:cubicBezTo>
                  <a:pt x="126" y="29"/>
                  <a:pt x="126" y="29"/>
                  <a:pt x="126" y="29"/>
                </a:cubicBezTo>
                <a:cubicBezTo>
                  <a:pt x="113" y="16"/>
                  <a:pt x="95" y="8"/>
                  <a:pt x="76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D80A7D21-5CA1-4DE7-BC43-11321C5041E9}"/>
              </a:ext>
            </a:extLst>
          </p:cNvPr>
          <p:cNvSpPr>
            <a:spLocks noEditPoints="1"/>
          </p:cNvSpPr>
          <p:nvPr/>
        </p:nvSpPr>
        <p:spPr bwMode="auto">
          <a:xfrm>
            <a:off x="4065588" y="808038"/>
            <a:ext cx="52388" cy="50800"/>
          </a:xfrm>
          <a:custGeom>
            <a:avLst/>
            <a:gdLst>
              <a:gd name="T0" fmla="*/ 12 w 24"/>
              <a:gd name="T1" fmla="*/ 24 h 24"/>
              <a:gd name="T2" fmla="*/ 0 w 24"/>
              <a:gd name="T3" fmla="*/ 12 h 24"/>
              <a:gd name="T4" fmla="*/ 12 w 24"/>
              <a:gd name="T5" fmla="*/ 0 h 24"/>
              <a:gd name="T6" fmla="*/ 24 w 24"/>
              <a:gd name="T7" fmla="*/ 12 h 24"/>
              <a:gd name="T8" fmla="*/ 12 w 24"/>
              <a:gd name="T9" fmla="*/ 24 h 24"/>
              <a:gd name="T10" fmla="*/ 12 w 24"/>
              <a:gd name="T11" fmla="*/ 4 h 24"/>
              <a:gd name="T12" fmla="*/ 4 w 24"/>
              <a:gd name="T13" fmla="*/ 12 h 24"/>
              <a:gd name="T14" fmla="*/ 12 w 24"/>
              <a:gd name="T15" fmla="*/ 20 h 24"/>
              <a:gd name="T16" fmla="*/ 20 w 24"/>
              <a:gd name="T17" fmla="*/ 12 h 24"/>
              <a:gd name="T18" fmla="*/ 12 w 24"/>
              <a:gd name="T19" fmla="*/ 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" h="24">
                <a:moveTo>
                  <a:pt x="12" y="24"/>
                </a:moveTo>
                <a:cubicBezTo>
                  <a:pt x="6" y="24"/>
                  <a:pt x="0" y="19"/>
                  <a:pt x="0" y="12"/>
                </a:cubicBezTo>
                <a:cubicBezTo>
                  <a:pt x="0" y="6"/>
                  <a:pt x="6" y="0"/>
                  <a:pt x="12" y="0"/>
                </a:cubicBezTo>
                <a:cubicBezTo>
                  <a:pt x="19" y="0"/>
                  <a:pt x="24" y="6"/>
                  <a:pt x="24" y="12"/>
                </a:cubicBezTo>
                <a:cubicBezTo>
                  <a:pt x="24" y="19"/>
                  <a:pt x="19" y="24"/>
                  <a:pt x="12" y="24"/>
                </a:cubicBezTo>
                <a:close/>
                <a:moveTo>
                  <a:pt x="12" y="4"/>
                </a:moveTo>
                <a:cubicBezTo>
                  <a:pt x="8" y="4"/>
                  <a:pt x="4" y="8"/>
                  <a:pt x="4" y="12"/>
                </a:cubicBezTo>
                <a:cubicBezTo>
                  <a:pt x="4" y="17"/>
                  <a:pt x="8" y="20"/>
                  <a:pt x="12" y="20"/>
                </a:cubicBezTo>
                <a:cubicBezTo>
                  <a:pt x="17" y="20"/>
                  <a:pt x="20" y="17"/>
                  <a:pt x="20" y="12"/>
                </a:cubicBezTo>
                <a:cubicBezTo>
                  <a:pt x="20" y="8"/>
                  <a:pt x="17" y="4"/>
                  <a:pt x="12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92204D5-3592-41B8-A2CA-08B73F2A91AB}"/>
              </a:ext>
            </a:extLst>
          </p:cNvPr>
          <p:cNvSpPr>
            <a:spLocks noEditPoints="1"/>
          </p:cNvSpPr>
          <p:nvPr/>
        </p:nvSpPr>
        <p:spPr bwMode="auto">
          <a:xfrm>
            <a:off x="4703763" y="754063"/>
            <a:ext cx="314325" cy="346075"/>
          </a:xfrm>
          <a:custGeom>
            <a:avLst/>
            <a:gdLst>
              <a:gd name="T0" fmla="*/ 104 w 145"/>
              <a:gd name="T1" fmla="*/ 160 h 160"/>
              <a:gd name="T2" fmla="*/ 41 w 145"/>
              <a:gd name="T3" fmla="*/ 160 h 160"/>
              <a:gd name="T4" fmla="*/ 41 w 145"/>
              <a:gd name="T5" fmla="*/ 149 h 160"/>
              <a:gd name="T6" fmla="*/ 43 w 145"/>
              <a:gd name="T7" fmla="*/ 148 h 160"/>
              <a:gd name="T8" fmla="*/ 59 w 145"/>
              <a:gd name="T9" fmla="*/ 124 h 160"/>
              <a:gd name="T10" fmla="*/ 42 w 145"/>
              <a:gd name="T11" fmla="*/ 128 h 160"/>
              <a:gd name="T12" fmla="*/ 6 w 145"/>
              <a:gd name="T13" fmla="*/ 104 h 160"/>
              <a:gd name="T14" fmla="*/ 26 w 145"/>
              <a:gd name="T15" fmla="*/ 56 h 160"/>
              <a:gd name="T16" fmla="*/ 69 w 145"/>
              <a:gd name="T17" fmla="*/ 7 h 160"/>
              <a:gd name="T18" fmla="*/ 73 w 145"/>
              <a:gd name="T19" fmla="*/ 0 h 160"/>
              <a:gd name="T20" fmla="*/ 76 w 145"/>
              <a:gd name="T21" fmla="*/ 7 h 160"/>
              <a:gd name="T22" fmla="*/ 119 w 145"/>
              <a:gd name="T23" fmla="*/ 56 h 160"/>
              <a:gd name="T24" fmla="*/ 140 w 145"/>
              <a:gd name="T25" fmla="*/ 104 h 160"/>
              <a:gd name="T26" fmla="*/ 104 w 145"/>
              <a:gd name="T27" fmla="*/ 128 h 160"/>
              <a:gd name="T28" fmla="*/ 104 w 145"/>
              <a:gd name="T29" fmla="*/ 128 h 160"/>
              <a:gd name="T30" fmla="*/ 86 w 145"/>
              <a:gd name="T31" fmla="*/ 124 h 160"/>
              <a:gd name="T32" fmla="*/ 102 w 145"/>
              <a:gd name="T33" fmla="*/ 148 h 160"/>
              <a:gd name="T34" fmla="*/ 104 w 145"/>
              <a:gd name="T35" fmla="*/ 149 h 160"/>
              <a:gd name="T36" fmla="*/ 104 w 145"/>
              <a:gd name="T37" fmla="*/ 160 h 160"/>
              <a:gd name="T38" fmla="*/ 50 w 145"/>
              <a:gd name="T39" fmla="*/ 152 h 160"/>
              <a:gd name="T40" fmla="*/ 95 w 145"/>
              <a:gd name="T41" fmla="*/ 152 h 160"/>
              <a:gd name="T42" fmla="*/ 76 w 145"/>
              <a:gd name="T43" fmla="*/ 117 h 160"/>
              <a:gd name="T44" fmla="*/ 75 w 145"/>
              <a:gd name="T45" fmla="*/ 108 h 160"/>
              <a:gd name="T46" fmla="*/ 82 w 145"/>
              <a:gd name="T47" fmla="*/ 113 h 160"/>
              <a:gd name="T48" fmla="*/ 104 w 145"/>
              <a:gd name="T49" fmla="*/ 120 h 160"/>
              <a:gd name="T50" fmla="*/ 104 w 145"/>
              <a:gd name="T51" fmla="*/ 120 h 160"/>
              <a:gd name="T52" fmla="*/ 132 w 145"/>
              <a:gd name="T53" fmla="*/ 101 h 160"/>
              <a:gd name="T54" fmla="*/ 114 w 145"/>
              <a:gd name="T55" fmla="*/ 62 h 160"/>
              <a:gd name="T56" fmla="*/ 73 w 145"/>
              <a:gd name="T57" fmla="*/ 17 h 160"/>
              <a:gd name="T58" fmla="*/ 31 w 145"/>
              <a:gd name="T59" fmla="*/ 62 h 160"/>
              <a:gd name="T60" fmla="*/ 13 w 145"/>
              <a:gd name="T61" fmla="*/ 101 h 160"/>
              <a:gd name="T62" fmla="*/ 42 w 145"/>
              <a:gd name="T63" fmla="*/ 120 h 160"/>
              <a:gd name="T64" fmla="*/ 63 w 145"/>
              <a:gd name="T65" fmla="*/ 113 h 160"/>
              <a:gd name="T66" fmla="*/ 71 w 145"/>
              <a:gd name="T67" fmla="*/ 108 h 160"/>
              <a:gd name="T68" fmla="*/ 69 w 145"/>
              <a:gd name="T69" fmla="*/ 117 h 160"/>
              <a:gd name="T70" fmla="*/ 50 w 145"/>
              <a:gd name="T71" fmla="*/ 15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5" h="160">
                <a:moveTo>
                  <a:pt x="104" y="160"/>
                </a:moveTo>
                <a:cubicBezTo>
                  <a:pt x="41" y="160"/>
                  <a:pt x="41" y="160"/>
                  <a:pt x="41" y="160"/>
                </a:cubicBezTo>
                <a:cubicBezTo>
                  <a:pt x="41" y="149"/>
                  <a:pt x="41" y="149"/>
                  <a:pt x="41" y="149"/>
                </a:cubicBezTo>
                <a:cubicBezTo>
                  <a:pt x="43" y="148"/>
                  <a:pt x="43" y="148"/>
                  <a:pt x="43" y="148"/>
                </a:cubicBezTo>
                <a:cubicBezTo>
                  <a:pt x="49" y="144"/>
                  <a:pt x="56" y="136"/>
                  <a:pt x="59" y="124"/>
                </a:cubicBezTo>
                <a:cubicBezTo>
                  <a:pt x="54" y="127"/>
                  <a:pt x="48" y="128"/>
                  <a:pt x="42" y="128"/>
                </a:cubicBezTo>
                <a:cubicBezTo>
                  <a:pt x="25" y="128"/>
                  <a:pt x="11" y="118"/>
                  <a:pt x="6" y="104"/>
                </a:cubicBezTo>
                <a:cubicBezTo>
                  <a:pt x="0" y="87"/>
                  <a:pt x="8" y="69"/>
                  <a:pt x="26" y="56"/>
                </a:cubicBezTo>
                <a:cubicBezTo>
                  <a:pt x="53" y="36"/>
                  <a:pt x="62" y="20"/>
                  <a:pt x="69" y="7"/>
                </a:cubicBezTo>
                <a:cubicBezTo>
                  <a:pt x="73" y="0"/>
                  <a:pt x="73" y="0"/>
                  <a:pt x="73" y="0"/>
                </a:cubicBezTo>
                <a:cubicBezTo>
                  <a:pt x="76" y="7"/>
                  <a:pt x="76" y="7"/>
                  <a:pt x="76" y="7"/>
                </a:cubicBezTo>
                <a:cubicBezTo>
                  <a:pt x="83" y="20"/>
                  <a:pt x="92" y="36"/>
                  <a:pt x="119" y="56"/>
                </a:cubicBezTo>
                <a:cubicBezTo>
                  <a:pt x="137" y="69"/>
                  <a:pt x="145" y="87"/>
                  <a:pt x="140" y="104"/>
                </a:cubicBezTo>
                <a:cubicBezTo>
                  <a:pt x="135" y="118"/>
                  <a:pt x="120" y="128"/>
                  <a:pt x="104" y="128"/>
                </a:cubicBezTo>
                <a:cubicBezTo>
                  <a:pt x="104" y="128"/>
                  <a:pt x="104" y="128"/>
                  <a:pt x="104" y="128"/>
                </a:cubicBezTo>
                <a:cubicBezTo>
                  <a:pt x="98" y="128"/>
                  <a:pt x="92" y="127"/>
                  <a:pt x="86" y="124"/>
                </a:cubicBezTo>
                <a:cubicBezTo>
                  <a:pt x="90" y="136"/>
                  <a:pt x="97" y="144"/>
                  <a:pt x="102" y="148"/>
                </a:cubicBezTo>
                <a:cubicBezTo>
                  <a:pt x="104" y="149"/>
                  <a:pt x="104" y="149"/>
                  <a:pt x="104" y="149"/>
                </a:cubicBezTo>
                <a:lnTo>
                  <a:pt x="104" y="160"/>
                </a:lnTo>
                <a:close/>
                <a:moveTo>
                  <a:pt x="50" y="152"/>
                </a:moveTo>
                <a:cubicBezTo>
                  <a:pt x="95" y="152"/>
                  <a:pt x="95" y="152"/>
                  <a:pt x="95" y="152"/>
                </a:cubicBezTo>
                <a:cubicBezTo>
                  <a:pt x="87" y="146"/>
                  <a:pt x="79" y="135"/>
                  <a:pt x="76" y="117"/>
                </a:cubicBezTo>
                <a:cubicBezTo>
                  <a:pt x="75" y="108"/>
                  <a:pt x="75" y="108"/>
                  <a:pt x="75" y="108"/>
                </a:cubicBezTo>
                <a:cubicBezTo>
                  <a:pt x="82" y="113"/>
                  <a:pt x="82" y="113"/>
                  <a:pt x="82" y="113"/>
                </a:cubicBezTo>
                <a:cubicBezTo>
                  <a:pt x="89" y="118"/>
                  <a:pt x="97" y="120"/>
                  <a:pt x="104" y="120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17" y="120"/>
                  <a:pt x="128" y="113"/>
                  <a:pt x="132" y="101"/>
                </a:cubicBezTo>
                <a:cubicBezTo>
                  <a:pt x="136" y="88"/>
                  <a:pt x="130" y="74"/>
                  <a:pt x="114" y="62"/>
                </a:cubicBezTo>
                <a:cubicBezTo>
                  <a:pt x="91" y="44"/>
                  <a:pt x="80" y="30"/>
                  <a:pt x="73" y="17"/>
                </a:cubicBezTo>
                <a:cubicBezTo>
                  <a:pt x="66" y="30"/>
                  <a:pt x="55" y="44"/>
                  <a:pt x="31" y="62"/>
                </a:cubicBezTo>
                <a:cubicBezTo>
                  <a:pt x="15" y="74"/>
                  <a:pt x="9" y="88"/>
                  <a:pt x="13" y="101"/>
                </a:cubicBezTo>
                <a:cubicBezTo>
                  <a:pt x="17" y="113"/>
                  <a:pt x="28" y="120"/>
                  <a:pt x="42" y="120"/>
                </a:cubicBezTo>
                <a:cubicBezTo>
                  <a:pt x="49" y="120"/>
                  <a:pt x="56" y="118"/>
                  <a:pt x="63" y="113"/>
                </a:cubicBezTo>
                <a:cubicBezTo>
                  <a:pt x="71" y="108"/>
                  <a:pt x="71" y="108"/>
                  <a:pt x="71" y="108"/>
                </a:cubicBezTo>
                <a:cubicBezTo>
                  <a:pt x="69" y="117"/>
                  <a:pt x="69" y="117"/>
                  <a:pt x="69" y="117"/>
                </a:cubicBezTo>
                <a:cubicBezTo>
                  <a:pt x="67" y="135"/>
                  <a:pt x="58" y="146"/>
                  <a:pt x="50" y="1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4C278833-E585-43B6-B0B2-EB44D9DD0755}"/>
              </a:ext>
            </a:extLst>
          </p:cNvPr>
          <p:cNvSpPr>
            <a:spLocks noEditPoints="1"/>
          </p:cNvSpPr>
          <p:nvPr/>
        </p:nvSpPr>
        <p:spPr bwMode="auto">
          <a:xfrm>
            <a:off x="5507038" y="738188"/>
            <a:ext cx="363538" cy="387350"/>
          </a:xfrm>
          <a:custGeom>
            <a:avLst/>
            <a:gdLst>
              <a:gd name="T0" fmla="*/ 120 w 168"/>
              <a:gd name="T1" fmla="*/ 179 h 179"/>
              <a:gd name="T2" fmla="*/ 48 w 168"/>
              <a:gd name="T3" fmla="*/ 179 h 179"/>
              <a:gd name="T4" fmla="*/ 48 w 168"/>
              <a:gd name="T5" fmla="*/ 166 h 179"/>
              <a:gd name="T6" fmla="*/ 50 w 168"/>
              <a:gd name="T7" fmla="*/ 165 h 179"/>
              <a:gd name="T8" fmla="*/ 72 w 168"/>
              <a:gd name="T9" fmla="*/ 126 h 179"/>
              <a:gd name="T10" fmla="*/ 66 w 168"/>
              <a:gd name="T11" fmla="*/ 131 h 179"/>
              <a:gd name="T12" fmla="*/ 39 w 168"/>
              <a:gd name="T13" fmla="*/ 143 h 179"/>
              <a:gd name="T14" fmla="*/ 0 w 168"/>
              <a:gd name="T15" fmla="*/ 105 h 179"/>
              <a:gd name="T16" fmla="*/ 39 w 168"/>
              <a:gd name="T17" fmla="*/ 66 h 179"/>
              <a:gd name="T18" fmla="*/ 65 w 168"/>
              <a:gd name="T19" fmla="*/ 77 h 179"/>
              <a:gd name="T20" fmla="*/ 58 w 168"/>
              <a:gd name="T21" fmla="*/ 67 h 179"/>
              <a:gd name="T22" fmla="*/ 46 w 168"/>
              <a:gd name="T23" fmla="*/ 39 h 179"/>
              <a:gd name="T24" fmla="*/ 84 w 168"/>
              <a:gd name="T25" fmla="*/ 0 h 179"/>
              <a:gd name="T26" fmla="*/ 122 w 168"/>
              <a:gd name="T27" fmla="*/ 39 h 179"/>
              <a:gd name="T28" fmla="*/ 110 w 168"/>
              <a:gd name="T29" fmla="*/ 67 h 179"/>
              <a:gd name="T30" fmla="*/ 103 w 168"/>
              <a:gd name="T31" fmla="*/ 77 h 179"/>
              <a:gd name="T32" fmla="*/ 130 w 168"/>
              <a:gd name="T33" fmla="*/ 66 h 179"/>
              <a:gd name="T34" fmla="*/ 168 w 168"/>
              <a:gd name="T35" fmla="*/ 105 h 179"/>
              <a:gd name="T36" fmla="*/ 130 w 168"/>
              <a:gd name="T37" fmla="*/ 143 h 179"/>
              <a:gd name="T38" fmla="*/ 102 w 168"/>
              <a:gd name="T39" fmla="*/ 131 h 179"/>
              <a:gd name="T40" fmla="*/ 97 w 168"/>
              <a:gd name="T41" fmla="*/ 126 h 179"/>
              <a:gd name="T42" fmla="*/ 118 w 168"/>
              <a:gd name="T43" fmla="*/ 165 h 179"/>
              <a:gd name="T44" fmla="*/ 120 w 168"/>
              <a:gd name="T45" fmla="*/ 166 h 179"/>
              <a:gd name="T46" fmla="*/ 120 w 168"/>
              <a:gd name="T47" fmla="*/ 179 h 179"/>
              <a:gd name="T48" fmla="*/ 56 w 168"/>
              <a:gd name="T49" fmla="*/ 171 h 179"/>
              <a:gd name="T50" fmla="*/ 112 w 168"/>
              <a:gd name="T51" fmla="*/ 171 h 179"/>
              <a:gd name="T52" fmla="*/ 88 w 168"/>
              <a:gd name="T53" fmla="*/ 119 h 179"/>
              <a:gd name="T54" fmla="*/ 88 w 168"/>
              <a:gd name="T55" fmla="*/ 112 h 179"/>
              <a:gd name="T56" fmla="*/ 94 w 168"/>
              <a:gd name="T57" fmla="*/ 115 h 179"/>
              <a:gd name="T58" fmla="*/ 108 w 168"/>
              <a:gd name="T59" fmla="*/ 126 h 179"/>
              <a:gd name="T60" fmla="*/ 130 w 168"/>
              <a:gd name="T61" fmla="*/ 135 h 179"/>
              <a:gd name="T62" fmla="*/ 160 w 168"/>
              <a:gd name="T63" fmla="*/ 105 h 179"/>
              <a:gd name="T64" fmla="*/ 130 w 168"/>
              <a:gd name="T65" fmla="*/ 74 h 179"/>
              <a:gd name="T66" fmla="*/ 108 w 168"/>
              <a:gd name="T67" fmla="*/ 83 h 179"/>
              <a:gd name="T68" fmla="*/ 95 w 168"/>
              <a:gd name="T69" fmla="*/ 93 h 179"/>
              <a:gd name="T70" fmla="*/ 86 w 168"/>
              <a:gd name="T71" fmla="*/ 98 h 179"/>
              <a:gd name="T72" fmla="*/ 89 w 168"/>
              <a:gd name="T73" fmla="*/ 89 h 179"/>
              <a:gd name="T74" fmla="*/ 105 w 168"/>
              <a:gd name="T75" fmla="*/ 62 h 179"/>
              <a:gd name="T76" fmla="*/ 114 w 168"/>
              <a:gd name="T77" fmla="*/ 39 h 179"/>
              <a:gd name="T78" fmla="*/ 84 w 168"/>
              <a:gd name="T79" fmla="*/ 8 h 179"/>
              <a:gd name="T80" fmla="*/ 54 w 168"/>
              <a:gd name="T81" fmla="*/ 39 h 179"/>
              <a:gd name="T82" fmla="*/ 64 w 168"/>
              <a:gd name="T83" fmla="*/ 62 h 179"/>
              <a:gd name="T84" fmla="*/ 80 w 168"/>
              <a:gd name="T85" fmla="*/ 89 h 179"/>
              <a:gd name="T86" fmla="*/ 82 w 168"/>
              <a:gd name="T87" fmla="*/ 98 h 179"/>
              <a:gd name="T88" fmla="*/ 74 w 168"/>
              <a:gd name="T89" fmla="*/ 93 h 179"/>
              <a:gd name="T90" fmla="*/ 61 w 168"/>
              <a:gd name="T91" fmla="*/ 83 h 179"/>
              <a:gd name="T92" fmla="*/ 39 w 168"/>
              <a:gd name="T93" fmla="*/ 74 h 179"/>
              <a:gd name="T94" fmla="*/ 8 w 168"/>
              <a:gd name="T95" fmla="*/ 105 h 179"/>
              <a:gd name="T96" fmla="*/ 39 w 168"/>
              <a:gd name="T97" fmla="*/ 135 h 179"/>
              <a:gd name="T98" fmla="*/ 61 w 168"/>
              <a:gd name="T99" fmla="*/ 126 h 179"/>
              <a:gd name="T100" fmla="*/ 75 w 168"/>
              <a:gd name="T101" fmla="*/ 115 h 179"/>
              <a:gd name="T102" fmla="*/ 81 w 168"/>
              <a:gd name="T103" fmla="*/ 112 h 179"/>
              <a:gd name="T104" fmla="*/ 81 w 168"/>
              <a:gd name="T105" fmla="*/ 119 h 179"/>
              <a:gd name="T106" fmla="*/ 56 w 168"/>
              <a:gd name="T107" fmla="*/ 171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8" h="179">
                <a:moveTo>
                  <a:pt x="120" y="179"/>
                </a:moveTo>
                <a:cubicBezTo>
                  <a:pt x="48" y="179"/>
                  <a:pt x="48" y="179"/>
                  <a:pt x="48" y="179"/>
                </a:cubicBezTo>
                <a:cubicBezTo>
                  <a:pt x="48" y="166"/>
                  <a:pt x="48" y="166"/>
                  <a:pt x="48" y="166"/>
                </a:cubicBezTo>
                <a:cubicBezTo>
                  <a:pt x="50" y="165"/>
                  <a:pt x="50" y="165"/>
                  <a:pt x="50" y="165"/>
                </a:cubicBezTo>
                <a:cubicBezTo>
                  <a:pt x="60" y="159"/>
                  <a:pt x="69" y="146"/>
                  <a:pt x="72" y="126"/>
                </a:cubicBezTo>
                <a:cubicBezTo>
                  <a:pt x="70" y="128"/>
                  <a:pt x="68" y="130"/>
                  <a:pt x="66" y="131"/>
                </a:cubicBezTo>
                <a:cubicBezTo>
                  <a:pt x="59" y="139"/>
                  <a:pt x="49" y="143"/>
                  <a:pt x="39" y="143"/>
                </a:cubicBezTo>
                <a:cubicBezTo>
                  <a:pt x="17" y="143"/>
                  <a:pt x="0" y="126"/>
                  <a:pt x="0" y="105"/>
                </a:cubicBezTo>
                <a:cubicBezTo>
                  <a:pt x="0" y="83"/>
                  <a:pt x="17" y="66"/>
                  <a:pt x="39" y="66"/>
                </a:cubicBezTo>
                <a:cubicBezTo>
                  <a:pt x="49" y="66"/>
                  <a:pt x="58" y="70"/>
                  <a:pt x="65" y="77"/>
                </a:cubicBezTo>
                <a:cubicBezTo>
                  <a:pt x="63" y="73"/>
                  <a:pt x="60" y="69"/>
                  <a:pt x="58" y="67"/>
                </a:cubicBezTo>
                <a:cubicBezTo>
                  <a:pt x="50" y="60"/>
                  <a:pt x="46" y="50"/>
                  <a:pt x="46" y="39"/>
                </a:cubicBezTo>
                <a:cubicBezTo>
                  <a:pt x="46" y="18"/>
                  <a:pt x="63" y="1"/>
                  <a:pt x="84" y="0"/>
                </a:cubicBezTo>
                <a:cubicBezTo>
                  <a:pt x="105" y="1"/>
                  <a:pt x="122" y="18"/>
                  <a:pt x="122" y="39"/>
                </a:cubicBezTo>
                <a:cubicBezTo>
                  <a:pt x="122" y="50"/>
                  <a:pt x="118" y="60"/>
                  <a:pt x="110" y="67"/>
                </a:cubicBezTo>
                <a:cubicBezTo>
                  <a:pt x="108" y="69"/>
                  <a:pt x="106" y="73"/>
                  <a:pt x="103" y="77"/>
                </a:cubicBezTo>
                <a:cubicBezTo>
                  <a:pt x="110" y="70"/>
                  <a:pt x="120" y="66"/>
                  <a:pt x="130" y="66"/>
                </a:cubicBezTo>
                <a:cubicBezTo>
                  <a:pt x="151" y="66"/>
                  <a:pt x="168" y="83"/>
                  <a:pt x="168" y="105"/>
                </a:cubicBezTo>
                <a:cubicBezTo>
                  <a:pt x="168" y="126"/>
                  <a:pt x="151" y="143"/>
                  <a:pt x="130" y="143"/>
                </a:cubicBezTo>
                <a:cubicBezTo>
                  <a:pt x="119" y="143"/>
                  <a:pt x="110" y="139"/>
                  <a:pt x="102" y="131"/>
                </a:cubicBezTo>
                <a:cubicBezTo>
                  <a:pt x="101" y="130"/>
                  <a:pt x="99" y="128"/>
                  <a:pt x="97" y="126"/>
                </a:cubicBezTo>
                <a:cubicBezTo>
                  <a:pt x="99" y="146"/>
                  <a:pt x="109" y="159"/>
                  <a:pt x="118" y="165"/>
                </a:cubicBezTo>
                <a:cubicBezTo>
                  <a:pt x="120" y="166"/>
                  <a:pt x="120" y="166"/>
                  <a:pt x="120" y="166"/>
                </a:cubicBezTo>
                <a:lnTo>
                  <a:pt x="120" y="179"/>
                </a:lnTo>
                <a:close/>
                <a:moveTo>
                  <a:pt x="56" y="171"/>
                </a:moveTo>
                <a:cubicBezTo>
                  <a:pt x="112" y="171"/>
                  <a:pt x="112" y="171"/>
                  <a:pt x="112" y="171"/>
                </a:cubicBezTo>
                <a:cubicBezTo>
                  <a:pt x="101" y="163"/>
                  <a:pt x="89" y="145"/>
                  <a:pt x="88" y="119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94" y="115"/>
                  <a:pt x="94" y="115"/>
                  <a:pt x="94" y="115"/>
                </a:cubicBezTo>
                <a:cubicBezTo>
                  <a:pt x="100" y="118"/>
                  <a:pt x="105" y="122"/>
                  <a:pt x="108" y="126"/>
                </a:cubicBezTo>
                <a:cubicBezTo>
                  <a:pt x="114" y="132"/>
                  <a:pt x="122" y="135"/>
                  <a:pt x="130" y="135"/>
                </a:cubicBezTo>
                <a:cubicBezTo>
                  <a:pt x="147" y="135"/>
                  <a:pt x="160" y="121"/>
                  <a:pt x="160" y="105"/>
                </a:cubicBezTo>
                <a:cubicBezTo>
                  <a:pt x="160" y="88"/>
                  <a:pt x="147" y="74"/>
                  <a:pt x="130" y="74"/>
                </a:cubicBezTo>
                <a:cubicBezTo>
                  <a:pt x="122" y="74"/>
                  <a:pt x="114" y="77"/>
                  <a:pt x="108" y="83"/>
                </a:cubicBezTo>
                <a:cubicBezTo>
                  <a:pt x="104" y="87"/>
                  <a:pt x="98" y="91"/>
                  <a:pt x="95" y="93"/>
                </a:cubicBezTo>
                <a:cubicBezTo>
                  <a:pt x="86" y="98"/>
                  <a:pt x="86" y="98"/>
                  <a:pt x="86" y="98"/>
                </a:cubicBezTo>
                <a:cubicBezTo>
                  <a:pt x="89" y="89"/>
                  <a:pt x="89" y="89"/>
                  <a:pt x="89" y="89"/>
                </a:cubicBezTo>
                <a:cubicBezTo>
                  <a:pt x="91" y="79"/>
                  <a:pt x="99" y="67"/>
                  <a:pt x="105" y="62"/>
                </a:cubicBezTo>
                <a:cubicBezTo>
                  <a:pt x="111" y="56"/>
                  <a:pt x="114" y="48"/>
                  <a:pt x="114" y="39"/>
                </a:cubicBezTo>
                <a:cubicBezTo>
                  <a:pt x="114" y="22"/>
                  <a:pt x="101" y="9"/>
                  <a:pt x="84" y="8"/>
                </a:cubicBezTo>
                <a:cubicBezTo>
                  <a:pt x="68" y="9"/>
                  <a:pt x="54" y="22"/>
                  <a:pt x="54" y="39"/>
                </a:cubicBezTo>
                <a:cubicBezTo>
                  <a:pt x="54" y="48"/>
                  <a:pt x="58" y="56"/>
                  <a:pt x="64" y="62"/>
                </a:cubicBezTo>
                <a:cubicBezTo>
                  <a:pt x="69" y="67"/>
                  <a:pt x="77" y="79"/>
                  <a:pt x="80" y="89"/>
                </a:cubicBezTo>
                <a:cubicBezTo>
                  <a:pt x="82" y="98"/>
                  <a:pt x="82" y="98"/>
                  <a:pt x="82" y="98"/>
                </a:cubicBezTo>
                <a:cubicBezTo>
                  <a:pt x="74" y="93"/>
                  <a:pt x="74" y="93"/>
                  <a:pt x="74" y="93"/>
                </a:cubicBezTo>
                <a:cubicBezTo>
                  <a:pt x="68" y="90"/>
                  <a:pt x="63" y="86"/>
                  <a:pt x="61" y="83"/>
                </a:cubicBezTo>
                <a:cubicBezTo>
                  <a:pt x="55" y="77"/>
                  <a:pt x="47" y="74"/>
                  <a:pt x="39" y="74"/>
                </a:cubicBezTo>
                <a:cubicBezTo>
                  <a:pt x="22" y="74"/>
                  <a:pt x="8" y="88"/>
                  <a:pt x="8" y="105"/>
                </a:cubicBezTo>
                <a:cubicBezTo>
                  <a:pt x="8" y="121"/>
                  <a:pt x="22" y="135"/>
                  <a:pt x="39" y="135"/>
                </a:cubicBezTo>
                <a:cubicBezTo>
                  <a:pt x="47" y="135"/>
                  <a:pt x="55" y="132"/>
                  <a:pt x="61" y="126"/>
                </a:cubicBezTo>
                <a:cubicBezTo>
                  <a:pt x="64" y="122"/>
                  <a:pt x="69" y="118"/>
                  <a:pt x="75" y="115"/>
                </a:cubicBezTo>
                <a:cubicBezTo>
                  <a:pt x="81" y="112"/>
                  <a:pt x="81" y="112"/>
                  <a:pt x="81" y="112"/>
                </a:cubicBezTo>
                <a:cubicBezTo>
                  <a:pt x="81" y="119"/>
                  <a:pt x="81" y="119"/>
                  <a:pt x="81" y="119"/>
                </a:cubicBezTo>
                <a:cubicBezTo>
                  <a:pt x="80" y="145"/>
                  <a:pt x="68" y="163"/>
                  <a:pt x="56" y="1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DA156EBE-06CD-4180-B3C1-A7BBE9FD241A}"/>
              </a:ext>
            </a:extLst>
          </p:cNvPr>
          <p:cNvSpPr>
            <a:spLocks noEditPoints="1"/>
          </p:cNvSpPr>
          <p:nvPr/>
        </p:nvSpPr>
        <p:spPr bwMode="auto">
          <a:xfrm>
            <a:off x="6399213" y="733426"/>
            <a:ext cx="249238" cy="396875"/>
          </a:xfrm>
          <a:custGeom>
            <a:avLst/>
            <a:gdLst>
              <a:gd name="T0" fmla="*/ 78 w 157"/>
              <a:gd name="T1" fmla="*/ 250 h 250"/>
              <a:gd name="T2" fmla="*/ 0 w 157"/>
              <a:gd name="T3" fmla="*/ 126 h 250"/>
              <a:gd name="T4" fmla="*/ 78 w 157"/>
              <a:gd name="T5" fmla="*/ 0 h 250"/>
              <a:gd name="T6" fmla="*/ 157 w 157"/>
              <a:gd name="T7" fmla="*/ 126 h 250"/>
              <a:gd name="T8" fmla="*/ 78 w 157"/>
              <a:gd name="T9" fmla="*/ 250 h 250"/>
              <a:gd name="T10" fmla="*/ 14 w 157"/>
              <a:gd name="T11" fmla="*/ 126 h 250"/>
              <a:gd name="T12" fmla="*/ 78 w 157"/>
              <a:gd name="T13" fmla="*/ 229 h 250"/>
              <a:gd name="T14" fmla="*/ 143 w 157"/>
              <a:gd name="T15" fmla="*/ 126 h 250"/>
              <a:gd name="T16" fmla="*/ 78 w 157"/>
              <a:gd name="T17" fmla="*/ 21 h 250"/>
              <a:gd name="T18" fmla="*/ 14 w 157"/>
              <a:gd name="T19" fmla="*/ 126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7" h="250">
                <a:moveTo>
                  <a:pt x="78" y="250"/>
                </a:moveTo>
                <a:lnTo>
                  <a:pt x="0" y="126"/>
                </a:lnTo>
                <a:lnTo>
                  <a:pt x="78" y="0"/>
                </a:lnTo>
                <a:lnTo>
                  <a:pt x="157" y="126"/>
                </a:lnTo>
                <a:lnTo>
                  <a:pt x="78" y="250"/>
                </a:lnTo>
                <a:close/>
                <a:moveTo>
                  <a:pt x="14" y="126"/>
                </a:moveTo>
                <a:lnTo>
                  <a:pt x="78" y="229"/>
                </a:lnTo>
                <a:lnTo>
                  <a:pt x="143" y="126"/>
                </a:lnTo>
                <a:lnTo>
                  <a:pt x="78" y="21"/>
                </a:lnTo>
                <a:lnTo>
                  <a:pt x="14" y="1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5B665A0E-0923-4ED2-BEDB-D07023E11425}"/>
              </a:ext>
            </a:extLst>
          </p:cNvPr>
          <p:cNvSpPr>
            <a:spLocks noEditPoints="1"/>
          </p:cNvSpPr>
          <p:nvPr/>
        </p:nvSpPr>
        <p:spPr bwMode="auto">
          <a:xfrm>
            <a:off x="7186613" y="757238"/>
            <a:ext cx="309563" cy="349250"/>
          </a:xfrm>
          <a:custGeom>
            <a:avLst/>
            <a:gdLst>
              <a:gd name="T0" fmla="*/ 143 w 143"/>
              <a:gd name="T1" fmla="*/ 161 h 161"/>
              <a:gd name="T2" fmla="*/ 0 w 143"/>
              <a:gd name="T3" fmla="*/ 161 h 161"/>
              <a:gd name="T4" fmla="*/ 0 w 143"/>
              <a:gd name="T5" fmla="*/ 157 h 161"/>
              <a:gd name="T6" fmla="*/ 33 w 143"/>
              <a:gd name="T7" fmla="*/ 98 h 161"/>
              <a:gd name="T8" fmla="*/ 29 w 143"/>
              <a:gd name="T9" fmla="*/ 81 h 161"/>
              <a:gd name="T10" fmla="*/ 49 w 143"/>
              <a:gd name="T11" fmla="*/ 44 h 161"/>
              <a:gd name="T12" fmla="*/ 44 w 143"/>
              <a:gd name="T13" fmla="*/ 28 h 161"/>
              <a:gd name="T14" fmla="*/ 72 w 143"/>
              <a:gd name="T15" fmla="*/ 0 h 161"/>
              <a:gd name="T16" fmla="*/ 100 w 143"/>
              <a:gd name="T17" fmla="*/ 28 h 161"/>
              <a:gd name="T18" fmla="*/ 94 w 143"/>
              <a:gd name="T19" fmla="*/ 44 h 161"/>
              <a:gd name="T20" fmla="*/ 114 w 143"/>
              <a:gd name="T21" fmla="*/ 81 h 161"/>
              <a:gd name="T22" fmla="*/ 111 w 143"/>
              <a:gd name="T23" fmla="*/ 98 h 161"/>
              <a:gd name="T24" fmla="*/ 143 w 143"/>
              <a:gd name="T25" fmla="*/ 157 h 161"/>
              <a:gd name="T26" fmla="*/ 143 w 143"/>
              <a:gd name="T27" fmla="*/ 161 h 161"/>
              <a:gd name="T28" fmla="*/ 9 w 143"/>
              <a:gd name="T29" fmla="*/ 153 h 161"/>
              <a:gd name="T30" fmla="*/ 135 w 143"/>
              <a:gd name="T31" fmla="*/ 153 h 161"/>
              <a:gd name="T32" fmla="*/ 103 w 143"/>
              <a:gd name="T33" fmla="*/ 103 h 161"/>
              <a:gd name="T34" fmla="*/ 100 w 143"/>
              <a:gd name="T35" fmla="*/ 101 h 161"/>
              <a:gd name="T36" fmla="*/ 102 w 143"/>
              <a:gd name="T37" fmla="*/ 97 h 161"/>
              <a:gd name="T38" fmla="*/ 106 w 143"/>
              <a:gd name="T39" fmla="*/ 81 h 161"/>
              <a:gd name="T40" fmla="*/ 86 w 143"/>
              <a:gd name="T41" fmla="*/ 49 h 161"/>
              <a:gd name="T42" fmla="*/ 81 w 143"/>
              <a:gd name="T43" fmla="*/ 47 h 161"/>
              <a:gd name="T44" fmla="*/ 85 w 143"/>
              <a:gd name="T45" fmla="*/ 43 h 161"/>
              <a:gd name="T46" fmla="*/ 92 w 143"/>
              <a:gd name="T47" fmla="*/ 28 h 161"/>
              <a:gd name="T48" fmla="*/ 72 w 143"/>
              <a:gd name="T49" fmla="*/ 8 h 161"/>
              <a:gd name="T50" fmla="*/ 52 w 143"/>
              <a:gd name="T51" fmla="*/ 28 h 161"/>
              <a:gd name="T52" fmla="*/ 58 w 143"/>
              <a:gd name="T53" fmla="*/ 43 h 161"/>
              <a:gd name="T54" fmla="*/ 63 w 143"/>
              <a:gd name="T55" fmla="*/ 47 h 161"/>
              <a:gd name="T56" fmla="*/ 57 w 143"/>
              <a:gd name="T57" fmla="*/ 49 h 161"/>
              <a:gd name="T58" fmla="*/ 37 w 143"/>
              <a:gd name="T59" fmla="*/ 81 h 161"/>
              <a:gd name="T60" fmla="*/ 42 w 143"/>
              <a:gd name="T61" fmla="*/ 97 h 161"/>
              <a:gd name="T62" fmla="*/ 43 w 143"/>
              <a:gd name="T63" fmla="*/ 101 h 161"/>
              <a:gd name="T64" fmla="*/ 40 w 143"/>
              <a:gd name="T65" fmla="*/ 103 h 161"/>
              <a:gd name="T66" fmla="*/ 9 w 143"/>
              <a:gd name="T67" fmla="*/ 15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3" h="161">
                <a:moveTo>
                  <a:pt x="143" y="161"/>
                </a:moveTo>
                <a:cubicBezTo>
                  <a:pt x="0" y="161"/>
                  <a:pt x="0" y="161"/>
                  <a:pt x="0" y="161"/>
                </a:cubicBezTo>
                <a:cubicBezTo>
                  <a:pt x="0" y="157"/>
                  <a:pt x="0" y="157"/>
                  <a:pt x="0" y="157"/>
                </a:cubicBezTo>
                <a:cubicBezTo>
                  <a:pt x="0" y="133"/>
                  <a:pt x="13" y="111"/>
                  <a:pt x="33" y="98"/>
                </a:cubicBezTo>
                <a:cubicBezTo>
                  <a:pt x="30" y="92"/>
                  <a:pt x="29" y="86"/>
                  <a:pt x="29" y="81"/>
                </a:cubicBezTo>
                <a:cubicBezTo>
                  <a:pt x="29" y="66"/>
                  <a:pt x="37" y="52"/>
                  <a:pt x="49" y="44"/>
                </a:cubicBezTo>
                <a:cubicBezTo>
                  <a:pt x="46" y="40"/>
                  <a:pt x="44" y="34"/>
                  <a:pt x="44" y="28"/>
                </a:cubicBezTo>
                <a:cubicBezTo>
                  <a:pt x="44" y="12"/>
                  <a:pt x="56" y="0"/>
                  <a:pt x="72" y="0"/>
                </a:cubicBezTo>
                <a:cubicBezTo>
                  <a:pt x="87" y="0"/>
                  <a:pt x="100" y="12"/>
                  <a:pt x="100" y="28"/>
                </a:cubicBezTo>
                <a:cubicBezTo>
                  <a:pt x="100" y="34"/>
                  <a:pt x="98" y="40"/>
                  <a:pt x="94" y="44"/>
                </a:cubicBezTo>
                <a:cubicBezTo>
                  <a:pt x="106" y="52"/>
                  <a:pt x="114" y="66"/>
                  <a:pt x="114" y="81"/>
                </a:cubicBezTo>
                <a:cubicBezTo>
                  <a:pt x="114" y="86"/>
                  <a:pt x="113" y="92"/>
                  <a:pt x="111" y="98"/>
                </a:cubicBezTo>
                <a:cubicBezTo>
                  <a:pt x="131" y="111"/>
                  <a:pt x="143" y="133"/>
                  <a:pt x="143" y="157"/>
                </a:cubicBezTo>
                <a:lnTo>
                  <a:pt x="143" y="161"/>
                </a:lnTo>
                <a:close/>
                <a:moveTo>
                  <a:pt x="9" y="153"/>
                </a:moveTo>
                <a:cubicBezTo>
                  <a:pt x="135" y="153"/>
                  <a:pt x="135" y="153"/>
                  <a:pt x="135" y="153"/>
                </a:cubicBezTo>
                <a:cubicBezTo>
                  <a:pt x="134" y="132"/>
                  <a:pt x="122" y="113"/>
                  <a:pt x="103" y="103"/>
                </a:cubicBezTo>
                <a:cubicBezTo>
                  <a:pt x="100" y="101"/>
                  <a:pt x="100" y="101"/>
                  <a:pt x="100" y="101"/>
                </a:cubicBezTo>
                <a:cubicBezTo>
                  <a:pt x="102" y="97"/>
                  <a:pt x="102" y="97"/>
                  <a:pt x="102" y="97"/>
                </a:cubicBezTo>
                <a:cubicBezTo>
                  <a:pt x="105" y="92"/>
                  <a:pt x="106" y="86"/>
                  <a:pt x="106" y="81"/>
                </a:cubicBezTo>
                <a:cubicBezTo>
                  <a:pt x="106" y="67"/>
                  <a:pt x="98" y="55"/>
                  <a:pt x="86" y="49"/>
                </a:cubicBezTo>
                <a:cubicBezTo>
                  <a:pt x="81" y="47"/>
                  <a:pt x="81" y="47"/>
                  <a:pt x="81" y="47"/>
                </a:cubicBezTo>
                <a:cubicBezTo>
                  <a:pt x="85" y="43"/>
                  <a:pt x="85" y="43"/>
                  <a:pt x="85" y="43"/>
                </a:cubicBezTo>
                <a:cubicBezTo>
                  <a:pt x="89" y="39"/>
                  <a:pt x="92" y="33"/>
                  <a:pt x="92" y="28"/>
                </a:cubicBezTo>
                <a:cubicBezTo>
                  <a:pt x="92" y="17"/>
                  <a:pt x="83" y="8"/>
                  <a:pt x="72" y="8"/>
                </a:cubicBezTo>
                <a:cubicBezTo>
                  <a:pt x="61" y="8"/>
                  <a:pt x="52" y="17"/>
                  <a:pt x="52" y="28"/>
                </a:cubicBezTo>
                <a:cubicBezTo>
                  <a:pt x="52" y="33"/>
                  <a:pt x="54" y="39"/>
                  <a:pt x="58" y="43"/>
                </a:cubicBezTo>
                <a:cubicBezTo>
                  <a:pt x="63" y="47"/>
                  <a:pt x="63" y="47"/>
                  <a:pt x="63" y="47"/>
                </a:cubicBezTo>
                <a:cubicBezTo>
                  <a:pt x="57" y="49"/>
                  <a:pt x="57" y="49"/>
                  <a:pt x="57" y="49"/>
                </a:cubicBezTo>
                <a:cubicBezTo>
                  <a:pt x="45" y="55"/>
                  <a:pt x="37" y="67"/>
                  <a:pt x="37" y="81"/>
                </a:cubicBezTo>
                <a:cubicBezTo>
                  <a:pt x="37" y="86"/>
                  <a:pt x="39" y="92"/>
                  <a:pt x="42" y="97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22" y="113"/>
                  <a:pt x="10" y="132"/>
                  <a:pt x="9" y="1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7051DCE-CA43-4B6C-8D03-8AE66A254C51}"/>
              </a:ext>
            </a:extLst>
          </p:cNvPr>
          <p:cNvSpPr>
            <a:spLocks noEditPoints="1"/>
          </p:cNvSpPr>
          <p:nvPr/>
        </p:nvSpPr>
        <p:spPr bwMode="auto">
          <a:xfrm>
            <a:off x="7980363" y="731838"/>
            <a:ext cx="352425" cy="355600"/>
          </a:xfrm>
          <a:custGeom>
            <a:avLst/>
            <a:gdLst>
              <a:gd name="T0" fmla="*/ 81 w 163"/>
              <a:gd name="T1" fmla="*/ 164 h 164"/>
              <a:gd name="T2" fmla="*/ 0 w 163"/>
              <a:gd name="T3" fmla="*/ 82 h 164"/>
              <a:gd name="T4" fmla="*/ 81 w 163"/>
              <a:gd name="T5" fmla="*/ 0 h 164"/>
              <a:gd name="T6" fmla="*/ 163 w 163"/>
              <a:gd name="T7" fmla="*/ 82 h 164"/>
              <a:gd name="T8" fmla="*/ 81 w 163"/>
              <a:gd name="T9" fmla="*/ 164 h 164"/>
              <a:gd name="T10" fmla="*/ 81 w 163"/>
              <a:gd name="T11" fmla="*/ 8 h 164"/>
              <a:gd name="T12" fmla="*/ 8 w 163"/>
              <a:gd name="T13" fmla="*/ 82 h 164"/>
              <a:gd name="T14" fmla="*/ 81 w 163"/>
              <a:gd name="T15" fmla="*/ 156 h 164"/>
              <a:gd name="T16" fmla="*/ 155 w 163"/>
              <a:gd name="T17" fmla="*/ 82 h 164"/>
              <a:gd name="T18" fmla="*/ 81 w 163"/>
              <a:gd name="T19" fmla="*/ 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3" h="164">
                <a:moveTo>
                  <a:pt x="81" y="164"/>
                </a:moveTo>
                <a:cubicBezTo>
                  <a:pt x="36" y="164"/>
                  <a:pt x="0" y="127"/>
                  <a:pt x="0" y="82"/>
                </a:cubicBezTo>
                <a:cubicBezTo>
                  <a:pt x="0" y="37"/>
                  <a:pt x="36" y="0"/>
                  <a:pt x="81" y="0"/>
                </a:cubicBezTo>
                <a:cubicBezTo>
                  <a:pt x="127" y="0"/>
                  <a:pt x="163" y="37"/>
                  <a:pt x="163" y="82"/>
                </a:cubicBezTo>
                <a:cubicBezTo>
                  <a:pt x="163" y="127"/>
                  <a:pt x="127" y="164"/>
                  <a:pt x="81" y="164"/>
                </a:cubicBezTo>
                <a:close/>
                <a:moveTo>
                  <a:pt x="81" y="8"/>
                </a:moveTo>
                <a:cubicBezTo>
                  <a:pt x="41" y="8"/>
                  <a:pt x="8" y="41"/>
                  <a:pt x="8" y="82"/>
                </a:cubicBezTo>
                <a:cubicBezTo>
                  <a:pt x="8" y="123"/>
                  <a:pt x="41" y="156"/>
                  <a:pt x="81" y="156"/>
                </a:cubicBezTo>
                <a:cubicBezTo>
                  <a:pt x="122" y="156"/>
                  <a:pt x="155" y="123"/>
                  <a:pt x="155" y="82"/>
                </a:cubicBezTo>
                <a:cubicBezTo>
                  <a:pt x="155" y="41"/>
                  <a:pt x="122" y="8"/>
                  <a:pt x="81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D4F4DF0C-C4F6-43F6-86BA-36BDAF4FA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9263" y="906463"/>
            <a:ext cx="171450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C347C5C7-AEB5-478C-8029-8515C2CD7D38}"/>
              </a:ext>
            </a:extLst>
          </p:cNvPr>
          <p:cNvSpPr>
            <a:spLocks/>
          </p:cNvSpPr>
          <p:nvPr/>
        </p:nvSpPr>
        <p:spPr bwMode="auto">
          <a:xfrm>
            <a:off x="8281988" y="1036638"/>
            <a:ext cx="92075" cy="93663"/>
          </a:xfrm>
          <a:custGeom>
            <a:avLst/>
            <a:gdLst>
              <a:gd name="T0" fmla="*/ 50 w 58"/>
              <a:gd name="T1" fmla="*/ 59 h 59"/>
              <a:gd name="T2" fmla="*/ 0 w 58"/>
              <a:gd name="T3" fmla="*/ 7 h 59"/>
              <a:gd name="T4" fmla="*/ 8 w 58"/>
              <a:gd name="T5" fmla="*/ 0 h 59"/>
              <a:gd name="T6" fmla="*/ 58 w 58"/>
              <a:gd name="T7" fmla="*/ 51 h 59"/>
              <a:gd name="T8" fmla="*/ 50 w 58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59">
                <a:moveTo>
                  <a:pt x="50" y="59"/>
                </a:moveTo>
                <a:lnTo>
                  <a:pt x="0" y="7"/>
                </a:lnTo>
                <a:lnTo>
                  <a:pt x="8" y="0"/>
                </a:lnTo>
                <a:lnTo>
                  <a:pt x="58" y="51"/>
                </a:lnTo>
                <a:lnTo>
                  <a:pt x="50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466AB41-60E3-46D6-833E-86702C9EC475}"/>
              </a:ext>
            </a:extLst>
          </p:cNvPr>
          <p:cNvSpPr>
            <a:spLocks noEditPoints="1"/>
          </p:cNvSpPr>
          <p:nvPr/>
        </p:nvSpPr>
        <p:spPr bwMode="auto">
          <a:xfrm>
            <a:off x="8809038" y="731838"/>
            <a:ext cx="354013" cy="355600"/>
          </a:xfrm>
          <a:custGeom>
            <a:avLst/>
            <a:gdLst>
              <a:gd name="T0" fmla="*/ 82 w 164"/>
              <a:gd name="T1" fmla="*/ 164 h 164"/>
              <a:gd name="T2" fmla="*/ 0 w 164"/>
              <a:gd name="T3" fmla="*/ 82 h 164"/>
              <a:gd name="T4" fmla="*/ 82 w 164"/>
              <a:gd name="T5" fmla="*/ 0 h 164"/>
              <a:gd name="T6" fmla="*/ 164 w 164"/>
              <a:gd name="T7" fmla="*/ 82 h 164"/>
              <a:gd name="T8" fmla="*/ 82 w 164"/>
              <a:gd name="T9" fmla="*/ 164 h 164"/>
              <a:gd name="T10" fmla="*/ 82 w 164"/>
              <a:gd name="T11" fmla="*/ 8 h 164"/>
              <a:gd name="T12" fmla="*/ 8 w 164"/>
              <a:gd name="T13" fmla="*/ 82 h 164"/>
              <a:gd name="T14" fmla="*/ 82 w 164"/>
              <a:gd name="T15" fmla="*/ 156 h 164"/>
              <a:gd name="T16" fmla="*/ 156 w 164"/>
              <a:gd name="T17" fmla="*/ 82 h 164"/>
              <a:gd name="T18" fmla="*/ 82 w 164"/>
              <a:gd name="T19" fmla="*/ 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4" h="164">
                <a:moveTo>
                  <a:pt x="82" y="164"/>
                </a:moveTo>
                <a:cubicBezTo>
                  <a:pt x="36" y="164"/>
                  <a:pt x="0" y="127"/>
                  <a:pt x="0" y="82"/>
                </a:cubicBezTo>
                <a:cubicBezTo>
                  <a:pt x="0" y="37"/>
                  <a:pt x="36" y="0"/>
                  <a:pt x="82" y="0"/>
                </a:cubicBezTo>
                <a:cubicBezTo>
                  <a:pt x="127" y="0"/>
                  <a:pt x="164" y="37"/>
                  <a:pt x="164" y="82"/>
                </a:cubicBezTo>
                <a:cubicBezTo>
                  <a:pt x="164" y="127"/>
                  <a:pt x="127" y="164"/>
                  <a:pt x="82" y="164"/>
                </a:cubicBezTo>
                <a:close/>
                <a:moveTo>
                  <a:pt x="82" y="8"/>
                </a:moveTo>
                <a:cubicBezTo>
                  <a:pt x="41" y="8"/>
                  <a:pt x="8" y="41"/>
                  <a:pt x="8" y="82"/>
                </a:cubicBezTo>
                <a:cubicBezTo>
                  <a:pt x="8" y="123"/>
                  <a:pt x="41" y="156"/>
                  <a:pt x="82" y="156"/>
                </a:cubicBezTo>
                <a:cubicBezTo>
                  <a:pt x="122" y="156"/>
                  <a:pt x="156" y="123"/>
                  <a:pt x="156" y="82"/>
                </a:cubicBezTo>
                <a:cubicBezTo>
                  <a:pt x="156" y="41"/>
                  <a:pt x="122" y="8"/>
                  <a:pt x="8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A440C403-7FBA-40B3-ABFE-5072EEE5F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7938" y="906463"/>
            <a:ext cx="169863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" name="Rectangle 22">
            <a:extLst>
              <a:ext uri="{FF2B5EF4-FFF2-40B4-BE49-F238E27FC236}">
                <a16:creationId xmlns:a16="http://schemas.microsoft.com/office/drawing/2014/main" id="{264D27D3-0BEF-432B-8C0A-8E111C5F4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313" y="825501"/>
            <a:ext cx="9525" cy="169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3DA688DA-6FB8-47DF-90D2-098970C44681}"/>
              </a:ext>
            </a:extLst>
          </p:cNvPr>
          <p:cNvSpPr>
            <a:spLocks/>
          </p:cNvSpPr>
          <p:nvPr/>
        </p:nvSpPr>
        <p:spPr bwMode="auto">
          <a:xfrm>
            <a:off x="9109076" y="1036638"/>
            <a:ext cx="93663" cy="93663"/>
          </a:xfrm>
          <a:custGeom>
            <a:avLst/>
            <a:gdLst>
              <a:gd name="T0" fmla="*/ 51 w 59"/>
              <a:gd name="T1" fmla="*/ 59 h 59"/>
              <a:gd name="T2" fmla="*/ 0 w 59"/>
              <a:gd name="T3" fmla="*/ 7 h 59"/>
              <a:gd name="T4" fmla="*/ 9 w 59"/>
              <a:gd name="T5" fmla="*/ 0 h 59"/>
              <a:gd name="T6" fmla="*/ 59 w 59"/>
              <a:gd name="T7" fmla="*/ 51 h 59"/>
              <a:gd name="T8" fmla="*/ 51 w 59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9">
                <a:moveTo>
                  <a:pt x="51" y="59"/>
                </a:moveTo>
                <a:lnTo>
                  <a:pt x="0" y="7"/>
                </a:lnTo>
                <a:lnTo>
                  <a:pt x="9" y="0"/>
                </a:lnTo>
                <a:lnTo>
                  <a:pt x="59" y="51"/>
                </a:lnTo>
                <a:lnTo>
                  <a:pt x="51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1" name="Freeform 24">
            <a:extLst>
              <a:ext uri="{FF2B5EF4-FFF2-40B4-BE49-F238E27FC236}">
                <a16:creationId xmlns:a16="http://schemas.microsoft.com/office/drawing/2014/main" id="{9C087210-8272-4636-9A18-EAF1B358DEAA}"/>
              </a:ext>
            </a:extLst>
          </p:cNvPr>
          <p:cNvSpPr>
            <a:spLocks noEditPoints="1"/>
          </p:cNvSpPr>
          <p:nvPr/>
        </p:nvSpPr>
        <p:spPr bwMode="auto">
          <a:xfrm>
            <a:off x="9625013" y="731838"/>
            <a:ext cx="354013" cy="355600"/>
          </a:xfrm>
          <a:custGeom>
            <a:avLst/>
            <a:gdLst>
              <a:gd name="T0" fmla="*/ 82 w 164"/>
              <a:gd name="T1" fmla="*/ 164 h 164"/>
              <a:gd name="T2" fmla="*/ 0 w 164"/>
              <a:gd name="T3" fmla="*/ 82 h 164"/>
              <a:gd name="T4" fmla="*/ 82 w 164"/>
              <a:gd name="T5" fmla="*/ 0 h 164"/>
              <a:gd name="T6" fmla="*/ 164 w 164"/>
              <a:gd name="T7" fmla="*/ 82 h 164"/>
              <a:gd name="T8" fmla="*/ 82 w 164"/>
              <a:gd name="T9" fmla="*/ 164 h 164"/>
              <a:gd name="T10" fmla="*/ 82 w 164"/>
              <a:gd name="T11" fmla="*/ 8 h 164"/>
              <a:gd name="T12" fmla="*/ 8 w 164"/>
              <a:gd name="T13" fmla="*/ 82 h 164"/>
              <a:gd name="T14" fmla="*/ 82 w 164"/>
              <a:gd name="T15" fmla="*/ 156 h 164"/>
              <a:gd name="T16" fmla="*/ 156 w 164"/>
              <a:gd name="T17" fmla="*/ 82 h 164"/>
              <a:gd name="T18" fmla="*/ 82 w 164"/>
              <a:gd name="T19" fmla="*/ 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4" h="164">
                <a:moveTo>
                  <a:pt x="82" y="164"/>
                </a:moveTo>
                <a:cubicBezTo>
                  <a:pt x="37" y="164"/>
                  <a:pt x="0" y="127"/>
                  <a:pt x="0" y="82"/>
                </a:cubicBezTo>
                <a:cubicBezTo>
                  <a:pt x="0" y="37"/>
                  <a:pt x="37" y="0"/>
                  <a:pt x="82" y="0"/>
                </a:cubicBezTo>
                <a:cubicBezTo>
                  <a:pt x="127" y="0"/>
                  <a:pt x="164" y="37"/>
                  <a:pt x="164" y="82"/>
                </a:cubicBezTo>
                <a:cubicBezTo>
                  <a:pt x="164" y="127"/>
                  <a:pt x="127" y="164"/>
                  <a:pt x="82" y="164"/>
                </a:cubicBezTo>
                <a:close/>
                <a:moveTo>
                  <a:pt x="82" y="8"/>
                </a:moveTo>
                <a:cubicBezTo>
                  <a:pt x="41" y="8"/>
                  <a:pt x="8" y="41"/>
                  <a:pt x="8" y="82"/>
                </a:cubicBezTo>
                <a:cubicBezTo>
                  <a:pt x="8" y="123"/>
                  <a:pt x="41" y="156"/>
                  <a:pt x="82" y="156"/>
                </a:cubicBezTo>
                <a:cubicBezTo>
                  <a:pt x="123" y="156"/>
                  <a:pt x="156" y="123"/>
                  <a:pt x="156" y="82"/>
                </a:cubicBezTo>
                <a:cubicBezTo>
                  <a:pt x="156" y="41"/>
                  <a:pt x="123" y="8"/>
                  <a:pt x="8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" name="Freeform 25">
            <a:extLst>
              <a:ext uri="{FF2B5EF4-FFF2-40B4-BE49-F238E27FC236}">
                <a16:creationId xmlns:a16="http://schemas.microsoft.com/office/drawing/2014/main" id="{6DF67171-ED62-497C-BA9D-76FAF23D0C65}"/>
              </a:ext>
            </a:extLst>
          </p:cNvPr>
          <p:cNvSpPr>
            <a:spLocks noEditPoints="1"/>
          </p:cNvSpPr>
          <p:nvPr/>
        </p:nvSpPr>
        <p:spPr bwMode="auto">
          <a:xfrm>
            <a:off x="10472738" y="731838"/>
            <a:ext cx="388938" cy="388938"/>
          </a:xfrm>
          <a:custGeom>
            <a:avLst/>
            <a:gdLst>
              <a:gd name="T0" fmla="*/ 90 w 180"/>
              <a:gd name="T1" fmla="*/ 180 h 180"/>
              <a:gd name="T2" fmla="*/ 0 w 180"/>
              <a:gd name="T3" fmla="*/ 90 h 180"/>
              <a:gd name="T4" fmla="*/ 90 w 180"/>
              <a:gd name="T5" fmla="*/ 0 h 180"/>
              <a:gd name="T6" fmla="*/ 180 w 180"/>
              <a:gd name="T7" fmla="*/ 90 h 180"/>
              <a:gd name="T8" fmla="*/ 90 w 180"/>
              <a:gd name="T9" fmla="*/ 180 h 180"/>
              <a:gd name="T10" fmla="*/ 90 w 180"/>
              <a:gd name="T11" fmla="*/ 8 h 180"/>
              <a:gd name="T12" fmla="*/ 8 w 180"/>
              <a:gd name="T13" fmla="*/ 90 h 180"/>
              <a:gd name="T14" fmla="*/ 90 w 180"/>
              <a:gd name="T15" fmla="*/ 172 h 180"/>
              <a:gd name="T16" fmla="*/ 172 w 180"/>
              <a:gd name="T17" fmla="*/ 90 h 180"/>
              <a:gd name="T18" fmla="*/ 90 w 180"/>
              <a:gd name="T19" fmla="*/ 8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0" h="180">
                <a:moveTo>
                  <a:pt x="90" y="180"/>
                </a:moveTo>
                <a:cubicBezTo>
                  <a:pt x="41" y="180"/>
                  <a:pt x="0" y="139"/>
                  <a:pt x="0" y="90"/>
                </a:cubicBezTo>
                <a:cubicBezTo>
                  <a:pt x="0" y="40"/>
                  <a:pt x="41" y="0"/>
                  <a:pt x="90" y="0"/>
                </a:cubicBezTo>
                <a:cubicBezTo>
                  <a:pt x="140" y="0"/>
                  <a:pt x="180" y="40"/>
                  <a:pt x="180" y="90"/>
                </a:cubicBezTo>
                <a:cubicBezTo>
                  <a:pt x="180" y="139"/>
                  <a:pt x="140" y="180"/>
                  <a:pt x="90" y="180"/>
                </a:cubicBezTo>
                <a:close/>
                <a:moveTo>
                  <a:pt x="90" y="8"/>
                </a:moveTo>
                <a:cubicBezTo>
                  <a:pt x="45" y="8"/>
                  <a:pt x="8" y="45"/>
                  <a:pt x="8" y="90"/>
                </a:cubicBezTo>
                <a:cubicBezTo>
                  <a:pt x="8" y="135"/>
                  <a:pt x="45" y="172"/>
                  <a:pt x="90" y="172"/>
                </a:cubicBezTo>
                <a:cubicBezTo>
                  <a:pt x="136" y="172"/>
                  <a:pt x="172" y="135"/>
                  <a:pt x="172" y="90"/>
                </a:cubicBezTo>
                <a:cubicBezTo>
                  <a:pt x="172" y="45"/>
                  <a:pt x="136" y="8"/>
                  <a:pt x="90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3" name="Freeform 26">
            <a:extLst>
              <a:ext uri="{FF2B5EF4-FFF2-40B4-BE49-F238E27FC236}">
                <a16:creationId xmlns:a16="http://schemas.microsoft.com/office/drawing/2014/main" id="{922D817F-A18E-48AC-BA39-922E6C634506}"/>
              </a:ext>
            </a:extLst>
          </p:cNvPr>
          <p:cNvSpPr>
            <a:spLocks/>
          </p:cNvSpPr>
          <p:nvPr/>
        </p:nvSpPr>
        <p:spPr bwMode="auto">
          <a:xfrm>
            <a:off x="9925051" y="1036638"/>
            <a:ext cx="93663" cy="93663"/>
          </a:xfrm>
          <a:custGeom>
            <a:avLst/>
            <a:gdLst>
              <a:gd name="T0" fmla="*/ 52 w 59"/>
              <a:gd name="T1" fmla="*/ 59 h 59"/>
              <a:gd name="T2" fmla="*/ 0 w 59"/>
              <a:gd name="T3" fmla="*/ 7 h 59"/>
              <a:gd name="T4" fmla="*/ 8 w 59"/>
              <a:gd name="T5" fmla="*/ 0 h 59"/>
              <a:gd name="T6" fmla="*/ 59 w 59"/>
              <a:gd name="T7" fmla="*/ 51 h 59"/>
              <a:gd name="T8" fmla="*/ 52 w 59"/>
              <a:gd name="T9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9" h="59">
                <a:moveTo>
                  <a:pt x="52" y="59"/>
                </a:moveTo>
                <a:lnTo>
                  <a:pt x="0" y="7"/>
                </a:lnTo>
                <a:lnTo>
                  <a:pt x="8" y="0"/>
                </a:lnTo>
                <a:lnTo>
                  <a:pt x="59" y="51"/>
                </a:lnTo>
                <a:lnTo>
                  <a:pt x="52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4" name="Freeform 27">
            <a:extLst>
              <a:ext uri="{FF2B5EF4-FFF2-40B4-BE49-F238E27FC236}">
                <a16:creationId xmlns:a16="http://schemas.microsoft.com/office/drawing/2014/main" id="{77FDB6FC-C169-41FA-9C49-EACB7CCB972C}"/>
              </a:ext>
            </a:extLst>
          </p:cNvPr>
          <p:cNvSpPr>
            <a:spLocks noEditPoints="1"/>
          </p:cNvSpPr>
          <p:nvPr/>
        </p:nvSpPr>
        <p:spPr bwMode="auto">
          <a:xfrm>
            <a:off x="10647363" y="906463"/>
            <a:ext cx="38100" cy="39688"/>
          </a:xfrm>
          <a:custGeom>
            <a:avLst/>
            <a:gdLst>
              <a:gd name="T0" fmla="*/ 9 w 18"/>
              <a:gd name="T1" fmla="*/ 18 h 18"/>
              <a:gd name="T2" fmla="*/ 0 w 18"/>
              <a:gd name="T3" fmla="*/ 9 h 18"/>
              <a:gd name="T4" fmla="*/ 9 w 18"/>
              <a:gd name="T5" fmla="*/ 0 h 18"/>
              <a:gd name="T6" fmla="*/ 18 w 18"/>
              <a:gd name="T7" fmla="*/ 9 h 18"/>
              <a:gd name="T8" fmla="*/ 9 w 18"/>
              <a:gd name="T9" fmla="*/ 18 h 18"/>
              <a:gd name="T10" fmla="*/ 9 w 18"/>
              <a:gd name="T11" fmla="*/ 4 h 18"/>
              <a:gd name="T12" fmla="*/ 4 w 18"/>
              <a:gd name="T13" fmla="*/ 9 h 18"/>
              <a:gd name="T14" fmla="*/ 9 w 18"/>
              <a:gd name="T15" fmla="*/ 14 h 18"/>
              <a:gd name="T16" fmla="*/ 14 w 18"/>
              <a:gd name="T17" fmla="*/ 9 h 18"/>
              <a:gd name="T18" fmla="*/ 9 w 18"/>
              <a:gd name="T19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" h="18">
                <a:moveTo>
                  <a:pt x="9" y="18"/>
                </a:moveTo>
                <a:cubicBezTo>
                  <a:pt x="4" y="18"/>
                  <a:pt x="0" y="14"/>
                  <a:pt x="0" y="9"/>
                </a:cubicBezTo>
                <a:cubicBezTo>
                  <a:pt x="0" y="4"/>
                  <a:pt x="4" y="0"/>
                  <a:pt x="9" y="0"/>
                </a:cubicBezTo>
                <a:cubicBezTo>
                  <a:pt x="14" y="0"/>
                  <a:pt x="18" y="4"/>
                  <a:pt x="18" y="9"/>
                </a:cubicBezTo>
                <a:cubicBezTo>
                  <a:pt x="18" y="14"/>
                  <a:pt x="14" y="18"/>
                  <a:pt x="9" y="18"/>
                </a:cubicBezTo>
                <a:close/>
                <a:moveTo>
                  <a:pt x="9" y="4"/>
                </a:moveTo>
                <a:cubicBezTo>
                  <a:pt x="7" y="4"/>
                  <a:pt x="4" y="6"/>
                  <a:pt x="4" y="9"/>
                </a:cubicBezTo>
                <a:cubicBezTo>
                  <a:pt x="4" y="12"/>
                  <a:pt x="7" y="14"/>
                  <a:pt x="9" y="14"/>
                </a:cubicBezTo>
                <a:cubicBezTo>
                  <a:pt x="12" y="14"/>
                  <a:pt x="14" y="12"/>
                  <a:pt x="14" y="9"/>
                </a:cubicBezTo>
                <a:cubicBezTo>
                  <a:pt x="14" y="6"/>
                  <a:pt x="12" y="4"/>
                  <a:pt x="9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001F8997-D5D9-48DA-B620-A4417B147892}"/>
              </a:ext>
            </a:extLst>
          </p:cNvPr>
          <p:cNvSpPr>
            <a:spLocks/>
          </p:cNvSpPr>
          <p:nvPr/>
        </p:nvSpPr>
        <p:spPr bwMode="auto">
          <a:xfrm>
            <a:off x="10682288" y="922338"/>
            <a:ext cx="79375" cy="7938"/>
          </a:xfrm>
          <a:custGeom>
            <a:avLst/>
            <a:gdLst>
              <a:gd name="T0" fmla="*/ 35 w 37"/>
              <a:gd name="T1" fmla="*/ 4 h 4"/>
              <a:gd name="T2" fmla="*/ 2 w 37"/>
              <a:gd name="T3" fmla="*/ 4 h 4"/>
              <a:gd name="T4" fmla="*/ 0 w 37"/>
              <a:gd name="T5" fmla="*/ 2 h 4"/>
              <a:gd name="T6" fmla="*/ 2 w 37"/>
              <a:gd name="T7" fmla="*/ 0 h 4"/>
              <a:gd name="T8" fmla="*/ 35 w 37"/>
              <a:gd name="T9" fmla="*/ 0 h 4"/>
              <a:gd name="T10" fmla="*/ 37 w 37"/>
              <a:gd name="T11" fmla="*/ 2 h 4"/>
              <a:gd name="T12" fmla="*/ 35 w 37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4">
                <a:moveTo>
                  <a:pt x="35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6" y="0"/>
                  <a:pt x="37" y="1"/>
                  <a:pt x="37" y="2"/>
                </a:cubicBezTo>
                <a:cubicBezTo>
                  <a:pt x="37" y="3"/>
                  <a:pt x="36" y="4"/>
                  <a:pt x="35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4312295F-28AB-40D2-BA27-2789988C27DC}"/>
              </a:ext>
            </a:extLst>
          </p:cNvPr>
          <p:cNvSpPr>
            <a:spLocks/>
          </p:cNvSpPr>
          <p:nvPr/>
        </p:nvSpPr>
        <p:spPr bwMode="auto">
          <a:xfrm>
            <a:off x="10663238" y="796926"/>
            <a:ext cx="7938" cy="114300"/>
          </a:xfrm>
          <a:custGeom>
            <a:avLst/>
            <a:gdLst>
              <a:gd name="T0" fmla="*/ 2 w 4"/>
              <a:gd name="T1" fmla="*/ 53 h 53"/>
              <a:gd name="T2" fmla="*/ 0 w 4"/>
              <a:gd name="T3" fmla="*/ 51 h 53"/>
              <a:gd name="T4" fmla="*/ 0 w 4"/>
              <a:gd name="T5" fmla="*/ 2 h 53"/>
              <a:gd name="T6" fmla="*/ 2 w 4"/>
              <a:gd name="T7" fmla="*/ 0 h 53"/>
              <a:gd name="T8" fmla="*/ 4 w 4"/>
              <a:gd name="T9" fmla="*/ 2 h 53"/>
              <a:gd name="T10" fmla="*/ 4 w 4"/>
              <a:gd name="T11" fmla="*/ 51 h 53"/>
              <a:gd name="T12" fmla="*/ 2 w 4"/>
              <a:gd name="T13" fmla="*/ 53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53">
                <a:moveTo>
                  <a:pt x="2" y="53"/>
                </a:moveTo>
                <a:cubicBezTo>
                  <a:pt x="1" y="53"/>
                  <a:pt x="0" y="52"/>
                  <a:pt x="0" y="51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" y="0"/>
                  <a:pt x="4" y="1"/>
                  <a:pt x="4" y="2"/>
                </a:cubicBezTo>
                <a:cubicBezTo>
                  <a:pt x="4" y="51"/>
                  <a:pt x="4" y="51"/>
                  <a:pt x="4" y="51"/>
                </a:cubicBezTo>
                <a:cubicBezTo>
                  <a:pt x="4" y="52"/>
                  <a:pt x="4" y="53"/>
                  <a:pt x="2" y="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7" name="Freeform 30">
            <a:extLst>
              <a:ext uri="{FF2B5EF4-FFF2-40B4-BE49-F238E27FC236}">
                <a16:creationId xmlns:a16="http://schemas.microsoft.com/office/drawing/2014/main" id="{F5D9ADB9-980B-470B-8C77-1134B870142F}"/>
              </a:ext>
            </a:extLst>
          </p:cNvPr>
          <p:cNvSpPr>
            <a:spLocks noEditPoints="1"/>
          </p:cNvSpPr>
          <p:nvPr/>
        </p:nvSpPr>
        <p:spPr bwMode="auto">
          <a:xfrm>
            <a:off x="8004176" y="1609726"/>
            <a:ext cx="350838" cy="331788"/>
          </a:xfrm>
          <a:custGeom>
            <a:avLst/>
            <a:gdLst>
              <a:gd name="T0" fmla="*/ 10 w 162"/>
              <a:gd name="T1" fmla="*/ 153 h 153"/>
              <a:gd name="T2" fmla="*/ 10 w 162"/>
              <a:gd name="T3" fmla="*/ 142 h 153"/>
              <a:gd name="T4" fmla="*/ 12 w 162"/>
              <a:gd name="T5" fmla="*/ 141 h 153"/>
              <a:gd name="T6" fmla="*/ 29 w 162"/>
              <a:gd name="T7" fmla="*/ 120 h 153"/>
              <a:gd name="T8" fmla="*/ 29 w 162"/>
              <a:gd name="T9" fmla="*/ 118 h 153"/>
              <a:gd name="T10" fmla="*/ 0 w 162"/>
              <a:gd name="T11" fmla="*/ 67 h 153"/>
              <a:gd name="T12" fmla="*/ 81 w 162"/>
              <a:gd name="T13" fmla="*/ 0 h 153"/>
              <a:gd name="T14" fmla="*/ 162 w 162"/>
              <a:gd name="T15" fmla="*/ 67 h 153"/>
              <a:gd name="T16" fmla="*/ 81 w 162"/>
              <a:gd name="T17" fmla="*/ 133 h 153"/>
              <a:gd name="T18" fmla="*/ 70 w 162"/>
              <a:gd name="T19" fmla="*/ 133 h 153"/>
              <a:gd name="T20" fmla="*/ 14 w 162"/>
              <a:gd name="T21" fmla="*/ 153 h 153"/>
              <a:gd name="T22" fmla="*/ 10 w 162"/>
              <a:gd name="T23" fmla="*/ 153 h 153"/>
              <a:gd name="T24" fmla="*/ 81 w 162"/>
              <a:gd name="T25" fmla="*/ 8 h 153"/>
              <a:gd name="T26" fmla="*/ 8 w 162"/>
              <a:gd name="T27" fmla="*/ 67 h 153"/>
              <a:gd name="T28" fmla="*/ 35 w 162"/>
              <a:gd name="T29" fmla="*/ 112 h 153"/>
              <a:gd name="T30" fmla="*/ 36 w 162"/>
              <a:gd name="T31" fmla="*/ 113 h 153"/>
              <a:gd name="T32" fmla="*/ 37 w 162"/>
              <a:gd name="T33" fmla="*/ 115 h 153"/>
              <a:gd name="T34" fmla="*/ 37 w 162"/>
              <a:gd name="T35" fmla="*/ 120 h 153"/>
              <a:gd name="T36" fmla="*/ 22 w 162"/>
              <a:gd name="T37" fmla="*/ 144 h 153"/>
              <a:gd name="T38" fmla="*/ 66 w 162"/>
              <a:gd name="T39" fmla="*/ 126 h 153"/>
              <a:gd name="T40" fmla="*/ 68 w 162"/>
              <a:gd name="T41" fmla="*/ 124 h 153"/>
              <a:gd name="T42" fmla="*/ 70 w 162"/>
              <a:gd name="T43" fmla="*/ 125 h 153"/>
              <a:gd name="T44" fmla="*/ 81 w 162"/>
              <a:gd name="T45" fmla="*/ 125 h 153"/>
              <a:gd name="T46" fmla="*/ 154 w 162"/>
              <a:gd name="T47" fmla="*/ 67 h 153"/>
              <a:gd name="T48" fmla="*/ 81 w 162"/>
              <a:gd name="T49" fmla="*/ 8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2" h="153">
                <a:moveTo>
                  <a:pt x="10" y="153"/>
                </a:moveTo>
                <a:cubicBezTo>
                  <a:pt x="10" y="142"/>
                  <a:pt x="10" y="142"/>
                  <a:pt x="10" y="142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20" y="137"/>
                  <a:pt x="29" y="129"/>
                  <a:pt x="29" y="120"/>
                </a:cubicBezTo>
                <a:cubicBezTo>
                  <a:pt x="29" y="119"/>
                  <a:pt x="29" y="118"/>
                  <a:pt x="29" y="118"/>
                </a:cubicBezTo>
                <a:cubicBezTo>
                  <a:pt x="10" y="105"/>
                  <a:pt x="0" y="87"/>
                  <a:pt x="0" y="67"/>
                </a:cubicBezTo>
                <a:cubicBezTo>
                  <a:pt x="0" y="30"/>
                  <a:pt x="36" y="0"/>
                  <a:pt x="81" y="0"/>
                </a:cubicBezTo>
                <a:cubicBezTo>
                  <a:pt x="126" y="0"/>
                  <a:pt x="162" y="30"/>
                  <a:pt x="162" y="67"/>
                </a:cubicBezTo>
                <a:cubicBezTo>
                  <a:pt x="162" y="104"/>
                  <a:pt x="126" y="133"/>
                  <a:pt x="81" y="133"/>
                </a:cubicBezTo>
                <a:cubicBezTo>
                  <a:pt x="77" y="133"/>
                  <a:pt x="74" y="133"/>
                  <a:pt x="70" y="133"/>
                </a:cubicBezTo>
                <a:cubicBezTo>
                  <a:pt x="53" y="149"/>
                  <a:pt x="32" y="152"/>
                  <a:pt x="14" y="153"/>
                </a:cubicBezTo>
                <a:lnTo>
                  <a:pt x="10" y="153"/>
                </a:lnTo>
                <a:close/>
                <a:moveTo>
                  <a:pt x="81" y="8"/>
                </a:moveTo>
                <a:cubicBezTo>
                  <a:pt x="41" y="8"/>
                  <a:pt x="8" y="35"/>
                  <a:pt x="8" y="67"/>
                </a:cubicBezTo>
                <a:cubicBezTo>
                  <a:pt x="8" y="84"/>
                  <a:pt x="18" y="101"/>
                  <a:pt x="35" y="112"/>
                </a:cubicBezTo>
                <a:cubicBezTo>
                  <a:pt x="36" y="113"/>
                  <a:pt x="36" y="113"/>
                  <a:pt x="36" y="113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37" y="117"/>
                  <a:pt x="37" y="118"/>
                  <a:pt x="37" y="120"/>
                </a:cubicBezTo>
                <a:cubicBezTo>
                  <a:pt x="37" y="130"/>
                  <a:pt x="30" y="139"/>
                  <a:pt x="22" y="144"/>
                </a:cubicBezTo>
                <a:cubicBezTo>
                  <a:pt x="37" y="143"/>
                  <a:pt x="53" y="139"/>
                  <a:pt x="66" y="126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73" y="125"/>
                  <a:pt x="77" y="125"/>
                  <a:pt x="81" y="125"/>
                </a:cubicBezTo>
                <a:cubicBezTo>
                  <a:pt x="121" y="125"/>
                  <a:pt x="154" y="99"/>
                  <a:pt x="154" y="67"/>
                </a:cubicBezTo>
                <a:cubicBezTo>
                  <a:pt x="154" y="35"/>
                  <a:pt x="121" y="8"/>
                  <a:pt x="81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8" name="Freeform 31">
            <a:extLst>
              <a:ext uri="{FF2B5EF4-FFF2-40B4-BE49-F238E27FC236}">
                <a16:creationId xmlns:a16="http://schemas.microsoft.com/office/drawing/2014/main" id="{0A12858D-4348-4638-90D0-BD139F0E2887}"/>
              </a:ext>
            </a:extLst>
          </p:cNvPr>
          <p:cNvSpPr>
            <a:spLocks noEditPoints="1"/>
          </p:cNvSpPr>
          <p:nvPr/>
        </p:nvSpPr>
        <p:spPr bwMode="auto">
          <a:xfrm>
            <a:off x="9001126" y="1739901"/>
            <a:ext cx="195263" cy="196850"/>
          </a:xfrm>
          <a:custGeom>
            <a:avLst/>
            <a:gdLst>
              <a:gd name="T0" fmla="*/ 83 w 90"/>
              <a:gd name="T1" fmla="*/ 91 h 91"/>
              <a:gd name="T2" fmla="*/ 57 w 90"/>
              <a:gd name="T3" fmla="*/ 80 h 91"/>
              <a:gd name="T4" fmla="*/ 45 w 90"/>
              <a:gd name="T5" fmla="*/ 81 h 91"/>
              <a:gd name="T6" fmla="*/ 0 w 90"/>
              <a:gd name="T7" fmla="*/ 41 h 91"/>
              <a:gd name="T8" fmla="*/ 45 w 90"/>
              <a:gd name="T9" fmla="*/ 0 h 91"/>
              <a:gd name="T10" fmla="*/ 90 w 90"/>
              <a:gd name="T11" fmla="*/ 41 h 91"/>
              <a:gd name="T12" fmla="*/ 82 w 90"/>
              <a:gd name="T13" fmla="*/ 64 h 91"/>
              <a:gd name="T14" fmla="*/ 81 w 90"/>
              <a:gd name="T15" fmla="*/ 70 h 91"/>
              <a:gd name="T16" fmla="*/ 89 w 90"/>
              <a:gd name="T17" fmla="*/ 84 h 91"/>
              <a:gd name="T18" fmla="*/ 90 w 90"/>
              <a:gd name="T19" fmla="*/ 85 h 91"/>
              <a:gd name="T20" fmla="*/ 90 w 90"/>
              <a:gd name="T21" fmla="*/ 90 h 91"/>
              <a:gd name="T22" fmla="*/ 89 w 90"/>
              <a:gd name="T23" fmla="*/ 90 h 91"/>
              <a:gd name="T24" fmla="*/ 83 w 90"/>
              <a:gd name="T25" fmla="*/ 91 h 91"/>
              <a:gd name="T26" fmla="*/ 58 w 90"/>
              <a:gd name="T27" fmla="*/ 75 h 91"/>
              <a:gd name="T28" fmla="*/ 59 w 90"/>
              <a:gd name="T29" fmla="*/ 76 h 91"/>
              <a:gd name="T30" fmla="*/ 85 w 90"/>
              <a:gd name="T31" fmla="*/ 87 h 91"/>
              <a:gd name="T32" fmla="*/ 77 w 90"/>
              <a:gd name="T33" fmla="*/ 70 h 91"/>
              <a:gd name="T34" fmla="*/ 78 w 90"/>
              <a:gd name="T35" fmla="*/ 62 h 91"/>
              <a:gd name="T36" fmla="*/ 79 w 90"/>
              <a:gd name="T37" fmla="*/ 62 h 91"/>
              <a:gd name="T38" fmla="*/ 86 w 90"/>
              <a:gd name="T39" fmla="*/ 41 h 91"/>
              <a:gd name="T40" fmla="*/ 45 w 90"/>
              <a:gd name="T41" fmla="*/ 4 h 91"/>
              <a:gd name="T42" fmla="*/ 4 w 90"/>
              <a:gd name="T43" fmla="*/ 41 h 91"/>
              <a:gd name="T44" fmla="*/ 45 w 90"/>
              <a:gd name="T45" fmla="*/ 77 h 91"/>
              <a:gd name="T46" fmla="*/ 57 w 90"/>
              <a:gd name="T47" fmla="*/ 75 h 91"/>
              <a:gd name="T48" fmla="*/ 58 w 90"/>
              <a:gd name="T49" fmla="*/ 75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0" h="91">
                <a:moveTo>
                  <a:pt x="83" y="91"/>
                </a:moveTo>
                <a:cubicBezTo>
                  <a:pt x="73" y="91"/>
                  <a:pt x="64" y="87"/>
                  <a:pt x="57" y="80"/>
                </a:cubicBezTo>
                <a:cubicBezTo>
                  <a:pt x="53" y="81"/>
                  <a:pt x="49" y="81"/>
                  <a:pt x="45" y="81"/>
                </a:cubicBezTo>
                <a:cubicBezTo>
                  <a:pt x="20" y="81"/>
                  <a:pt x="0" y="63"/>
                  <a:pt x="0" y="41"/>
                </a:cubicBezTo>
                <a:cubicBezTo>
                  <a:pt x="0" y="18"/>
                  <a:pt x="20" y="0"/>
                  <a:pt x="45" y="0"/>
                </a:cubicBezTo>
                <a:cubicBezTo>
                  <a:pt x="70" y="0"/>
                  <a:pt x="90" y="18"/>
                  <a:pt x="90" y="41"/>
                </a:cubicBezTo>
                <a:cubicBezTo>
                  <a:pt x="90" y="49"/>
                  <a:pt x="87" y="57"/>
                  <a:pt x="82" y="64"/>
                </a:cubicBezTo>
                <a:cubicBezTo>
                  <a:pt x="81" y="66"/>
                  <a:pt x="81" y="68"/>
                  <a:pt x="81" y="70"/>
                </a:cubicBezTo>
                <a:cubicBezTo>
                  <a:pt x="81" y="76"/>
                  <a:pt x="84" y="81"/>
                  <a:pt x="89" y="84"/>
                </a:cubicBezTo>
                <a:cubicBezTo>
                  <a:pt x="90" y="85"/>
                  <a:pt x="90" y="85"/>
                  <a:pt x="90" y="85"/>
                </a:cubicBezTo>
                <a:cubicBezTo>
                  <a:pt x="90" y="90"/>
                  <a:pt x="90" y="90"/>
                  <a:pt x="90" y="90"/>
                </a:cubicBezTo>
                <a:cubicBezTo>
                  <a:pt x="89" y="90"/>
                  <a:pt x="89" y="90"/>
                  <a:pt x="89" y="90"/>
                </a:cubicBezTo>
                <a:cubicBezTo>
                  <a:pt x="87" y="90"/>
                  <a:pt x="85" y="91"/>
                  <a:pt x="83" y="91"/>
                </a:cubicBezTo>
                <a:close/>
                <a:moveTo>
                  <a:pt x="58" y="75"/>
                </a:moveTo>
                <a:cubicBezTo>
                  <a:pt x="59" y="76"/>
                  <a:pt x="59" y="76"/>
                  <a:pt x="59" y="76"/>
                </a:cubicBezTo>
                <a:cubicBezTo>
                  <a:pt x="66" y="83"/>
                  <a:pt x="75" y="87"/>
                  <a:pt x="85" y="87"/>
                </a:cubicBezTo>
                <a:cubicBezTo>
                  <a:pt x="80" y="83"/>
                  <a:pt x="77" y="77"/>
                  <a:pt x="77" y="70"/>
                </a:cubicBezTo>
                <a:cubicBezTo>
                  <a:pt x="77" y="67"/>
                  <a:pt x="77" y="65"/>
                  <a:pt x="78" y="62"/>
                </a:cubicBezTo>
                <a:cubicBezTo>
                  <a:pt x="79" y="62"/>
                  <a:pt x="79" y="62"/>
                  <a:pt x="79" y="62"/>
                </a:cubicBezTo>
                <a:cubicBezTo>
                  <a:pt x="84" y="55"/>
                  <a:pt x="86" y="48"/>
                  <a:pt x="86" y="41"/>
                </a:cubicBezTo>
                <a:cubicBezTo>
                  <a:pt x="86" y="20"/>
                  <a:pt x="68" y="4"/>
                  <a:pt x="45" y="4"/>
                </a:cubicBezTo>
                <a:cubicBezTo>
                  <a:pt x="22" y="4"/>
                  <a:pt x="4" y="20"/>
                  <a:pt x="4" y="41"/>
                </a:cubicBezTo>
                <a:cubicBezTo>
                  <a:pt x="4" y="61"/>
                  <a:pt x="22" y="77"/>
                  <a:pt x="45" y="77"/>
                </a:cubicBezTo>
                <a:cubicBezTo>
                  <a:pt x="49" y="77"/>
                  <a:pt x="53" y="77"/>
                  <a:pt x="57" y="75"/>
                </a:cubicBezTo>
                <a:lnTo>
                  <a:pt x="58" y="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D1AB0229-71F2-458D-969D-EB353C63A1A6}"/>
              </a:ext>
            </a:extLst>
          </p:cNvPr>
          <p:cNvSpPr>
            <a:spLocks noEditPoints="1"/>
          </p:cNvSpPr>
          <p:nvPr/>
        </p:nvSpPr>
        <p:spPr bwMode="auto">
          <a:xfrm>
            <a:off x="8809038" y="1590676"/>
            <a:ext cx="350838" cy="328613"/>
          </a:xfrm>
          <a:custGeom>
            <a:avLst/>
            <a:gdLst>
              <a:gd name="T0" fmla="*/ 10 w 162"/>
              <a:gd name="T1" fmla="*/ 152 h 152"/>
              <a:gd name="T2" fmla="*/ 10 w 162"/>
              <a:gd name="T3" fmla="*/ 141 h 152"/>
              <a:gd name="T4" fmla="*/ 12 w 162"/>
              <a:gd name="T5" fmla="*/ 140 h 152"/>
              <a:gd name="T6" fmla="*/ 29 w 162"/>
              <a:gd name="T7" fmla="*/ 119 h 152"/>
              <a:gd name="T8" fmla="*/ 29 w 162"/>
              <a:gd name="T9" fmla="*/ 117 h 152"/>
              <a:gd name="T10" fmla="*/ 0 w 162"/>
              <a:gd name="T11" fmla="*/ 66 h 152"/>
              <a:gd name="T12" fmla="*/ 81 w 162"/>
              <a:gd name="T13" fmla="*/ 0 h 152"/>
              <a:gd name="T14" fmla="*/ 162 w 162"/>
              <a:gd name="T15" fmla="*/ 65 h 152"/>
              <a:gd name="T16" fmla="*/ 162 w 162"/>
              <a:gd name="T17" fmla="*/ 71 h 152"/>
              <a:gd name="T18" fmla="*/ 156 w 162"/>
              <a:gd name="T19" fmla="*/ 68 h 152"/>
              <a:gd name="T20" fmla="*/ 134 w 162"/>
              <a:gd name="T21" fmla="*/ 64 h 152"/>
              <a:gd name="T22" fmla="*/ 98 w 162"/>
              <a:gd name="T23" fmla="*/ 77 h 152"/>
              <a:gd name="T24" fmla="*/ 83 w 162"/>
              <a:gd name="T25" fmla="*/ 110 h 152"/>
              <a:gd name="T26" fmla="*/ 87 w 162"/>
              <a:gd name="T27" fmla="*/ 127 h 152"/>
              <a:gd name="T28" fmla="*/ 90 w 162"/>
              <a:gd name="T29" fmla="*/ 133 h 152"/>
              <a:gd name="T30" fmla="*/ 84 w 162"/>
              <a:gd name="T31" fmla="*/ 133 h 152"/>
              <a:gd name="T32" fmla="*/ 70 w 162"/>
              <a:gd name="T33" fmla="*/ 132 h 152"/>
              <a:gd name="T34" fmla="*/ 14 w 162"/>
              <a:gd name="T35" fmla="*/ 152 h 152"/>
              <a:gd name="T36" fmla="*/ 10 w 162"/>
              <a:gd name="T37" fmla="*/ 152 h 152"/>
              <a:gd name="T38" fmla="*/ 81 w 162"/>
              <a:gd name="T39" fmla="*/ 8 h 152"/>
              <a:gd name="T40" fmla="*/ 8 w 162"/>
              <a:gd name="T41" fmla="*/ 66 h 152"/>
              <a:gd name="T42" fmla="*/ 35 w 162"/>
              <a:gd name="T43" fmla="*/ 112 h 152"/>
              <a:gd name="T44" fmla="*/ 36 w 162"/>
              <a:gd name="T45" fmla="*/ 112 h 152"/>
              <a:gd name="T46" fmla="*/ 37 w 162"/>
              <a:gd name="T47" fmla="*/ 114 h 152"/>
              <a:gd name="T48" fmla="*/ 37 w 162"/>
              <a:gd name="T49" fmla="*/ 119 h 152"/>
              <a:gd name="T50" fmla="*/ 22 w 162"/>
              <a:gd name="T51" fmla="*/ 144 h 152"/>
              <a:gd name="T52" fmla="*/ 66 w 162"/>
              <a:gd name="T53" fmla="*/ 125 h 152"/>
              <a:gd name="T54" fmla="*/ 68 w 162"/>
              <a:gd name="T55" fmla="*/ 124 h 152"/>
              <a:gd name="T56" fmla="*/ 70 w 162"/>
              <a:gd name="T57" fmla="*/ 124 h 152"/>
              <a:gd name="T58" fmla="*/ 78 w 162"/>
              <a:gd name="T59" fmla="*/ 125 h 152"/>
              <a:gd name="T60" fmla="*/ 75 w 162"/>
              <a:gd name="T61" fmla="*/ 110 h 152"/>
              <a:gd name="T62" fmla="*/ 93 w 162"/>
              <a:gd name="T63" fmla="*/ 71 h 152"/>
              <a:gd name="T64" fmla="*/ 134 w 162"/>
              <a:gd name="T65" fmla="*/ 56 h 152"/>
              <a:gd name="T66" fmla="*/ 153 w 162"/>
              <a:gd name="T67" fmla="*/ 59 h 152"/>
              <a:gd name="T68" fmla="*/ 81 w 162"/>
              <a:gd name="T69" fmla="*/ 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62" h="152">
                <a:moveTo>
                  <a:pt x="10" y="152"/>
                </a:moveTo>
                <a:cubicBezTo>
                  <a:pt x="10" y="141"/>
                  <a:pt x="10" y="141"/>
                  <a:pt x="10" y="141"/>
                </a:cubicBezTo>
                <a:cubicBezTo>
                  <a:pt x="12" y="140"/>
                  <a:pt x="12" y="140"/>
                  <a:pt x="12" y="140"/>
                </a:cubicBezTo>
                <a:cubicBezTo>
                  <a:pt x="20" y="136"/>
                  <a:pt x="29" y="129"/>
                  <a:pt x="29" y="119"/>
                </a:cubicBezTo>
                <a:cubicBezTo>
                  <a:pt x="29" y="119"/>
                  <a:pt x="29" y="118"/>
                  <a:pt x="29" y="117"/>
                </a:cubicBezTo>
                <a:cubicBezTo>
                  <a:pt x="10" y="104"/>
                  <a:pt x="0" y="86"/>
                  <a:pt x="0" y="66"/>
                </a:cubicBezTo>
                <a:cubicBezTo>
                  <a:pt x="0" y="30"/>
                  <a:pt x="36" y="0"/>
                  <a:pt x="81" y="0"/>
                </a:cubicBezTo>
                <a:cubicBezTo>
                  <a:pt x="125" y="0"/>
                  <a:pt x="161" y="28"/>
                  <a:pt x="162" y="65"/>
                </a:cubicBezTo>
                <a:cubicBezTo>
                  <a:pt x="162" y="71"/>
                  <a:pt x="162" y="71"/>
                  <a:pt x="162" y="71"/>
                </a:cubicBezTo>
                <a:cubicBezTo>
                  <a:pt x="156" y="68"/>
                  <a:pt x="156" y="68"/>
                  <a:pt x="156" y="68"/>
                </a:cubicBezTo>
                <a:cubicBezTo>
                  <a:pt x="149" y="65"/>
                  <a:pt x="142" y="64"/>
                  <a:pt x="134" y="64"/>
                </a:cubicBezTo>
                <a:cubicBezTo>
                  <a:pt x="121" y="64"/>
                  <a:pt x="108" y="68"/>
                  <a:pt x="98" y="77"/>
                </a:cubicBezTo>
                <a:cubicBezTo>
                  <a:pt x="89" y="85"/>
                  <a:pt x="83" y="97"/>
                  <a:pt x="83" y="110"/>
                </a:cubicBezTo>
                <a:cubicBezTo>
                  <a:pt x="83" y="116"/>
                  <a:pt x="85" y="122"/>
                  <a:pt x="87" y="127"/>
                </a:cubicBezTo>
                <a:cubicBezTo>
                  <a:pt x="90" y="133"/>
                  <a:pt x="90" y="133"/>
                  <a:pt x="90" y="133"/>
                </a:cubicBezTo>
                <a:cubicBezTo>
                  <a:pt x="84" y="133"/>
                  <a:pt x="84" y="133"/>
                  <a:pt x="84" y="133"/>
                </a:cubicBezTo>
                <a:cubicBezTo>
                  <a:pt x="79" y="133"/>
                  <a:pt x="75" y="133"/>
                  <a:pt x="70" y="132"/>
                </a:cubicBezTo>
                <a:cubicBezTo>
                  <a:pt x="53" y="149"/>
                  <a:pt x="32" y="152"/>
                  <a:pt x="14" y="152"/>
                </a:cubicBezTo>
                <a:lnTo>
                  <a:pt x="10" y="152"/>
                </a:lnTo>
                <a:close/>
                <a:moveTo>
                  <a:pt x="81" y="8"/>
                </a:moveTo>
                <a:cubicBezTo>
                  <a:pt x="41" y="8"/>
                  <a:pt x="8" y="34"/>
                  <a:pt x="8" y="66"/>
                </a:cubicBezTo>
                <a:cubicBezTo>
                  <a:pt x="8" y="84"/>
                  <a:pt x="18" y="100"/>
                  <a:pt x="35" y="112"/>
                </a:cubicBezTo>
                <a:cubicBezTo>
                  <a:pt x="36" y="112"/>
                  <a:pt x="36" y="112"/>
                  <a:pt x="36" y="112"/>
                </a:cubicBezTo>
                <a:cubicBezTo>
                  <a:pt x="37" y="114"/>
                  <a:pt x="37" y="114"/>
                  <a:pt x="37" y="114"/>
                </a:cubicBezTo>
                <a:cubicBezTo>
                  <a:pt x="37" y="116"/>
                  <a:pt x="37" y="118"/>
                  <a:pt x="37" y="119"/>
                </a:cubicBezTo>
                <a:cubicBezTo>
                  <a:pt x="37" y="129"/>
                  <a:pt x="30" y="138"/>
                  <a:pt x="22" y="144"/>
                </a:cubicBezTo>
                <a:cubicBezTo>
                  <a:pt x="37" y="142"/>
                  <a:pt x="53" y="139"/>
                  <a:pt x="66" y="125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70" y="124"/>
                  <a:pt x="70" y="124"/>
                  <a:pt x="70" y="124"/>
                </a:cubicBezTo>
                <a:cubicBezTo>
                  <a:pt x="72" y="124"/>
                  <a:pt x="75" y="125"/>
                  <a:pt x="78" y="125"/>
                </a:cubicBezTo>
                <a:cubicBezTo>
                  <a:pt x="76" y="120"/>
                  <a:pt x="75" y="115"/>
                  <a:pt x="75" y="110"/>
                </a:cubicBezTo>
                <a:cubicBezTo>
                  <a:pt x="75" y="95"/>
                  <a:pt x="82" y="81"/>
                  <a:pt x="93" y="71"/>
                </a:cubicBezTo>
                <a:cubicBezTo>
                  <a:pt x="104" y="61"/>
                  <a:pt x="119" y="56"/>
                  <a:pt x="134" y="56"/>
                </a:cubicBezTo>
                <a:cubicBezTo>
                  <a:pt x="141" y="56"/>
                  <a:pt x="147" y="57"/>
                  <a:pt x="153" y="59"/>
                </a:cubicBezTo>
                <a:cubicBezTo>
                  <a:pt x="149" y="30"/>
                  <a:pt x="118" y="8"/>
                  <a:pt x="81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0" name="Freeform 33">
            <a:extLst>
              <a:ext uri="{FF2B5EF4-FFF2-40B4-BE49-F238E27FC236}">
                <a16:creationId xmlns:a16="http://schemas.microsoft.com/office/drawing/2014/main" id="{8D67BFC0-E579-42A5-A341-1F525910C0D9}"/>
              </a:ext>
            </a:extLst>
          </p:cNvPr>
          <p:cNvSpPr>
            <a:spLocks noEditPoints="1"/>
          </p:cNvSpPr>
          <p:nvPr/>
        </p:nvSpPr>
        <p:spPr bwMode="auto">
          <a:xfrm>
            <a:off x="9639301" y="1590676"/>
            <a:ext cx="328613" cy="309563"/>
          </a:xfrm>
          <a:custGeom>
            <a:avLst/>
            <a:gdLst>
              <a:gd name="T0" fmla="*/ 10 w 152"/>
              <a:gd name="T1" fmla="*/ 143 h 143"/>
              <a:gd name="T2" fmla="*/ 10 w 152"/>
              <a:gd name="T3" fmla="*/ 132 h 143"/>
              <a:gd name="T4" fmla="*/ 12 w 152"/>
              <a:gd name="T5" fmla="*/ 131 h 143"/>
              <a:gd name="T6" fmla="*/ 27 w 152"/>
              <a:gd name="T7" fmla="*/ 112 h 143"/>
              <a:gd name="T8" fmla="*/ 27 w 152"/>
              <a:gd name="T9" fmla="*/ 110 h 143"/>
              <a:gd name="T10" fmla="*/ 0 w 152"/>
              <a:gd name="T11" fmla="*/ 62 h 143"/>
              <a:gd name="T12" fmla="*/ 76 w 152"/>
              <a:gd name="T13" fmla="*/ 0 h 143"/>
              <a:gd name="T14" fmla="*/ 152 w 152"/>
              <a:gd name="T15" fmla="*/ 62 h 143"/>
              <a:gd name="T16" fmla="*/ 76 w 152"/>
              <a:gd name="T17" fmla="*/ 125 h 143"/>
              <a:gd name="T18" fmla="*/ 66 w 152"/>
              <a:gd name="T19" fmla="*/ 124 h 143"/>
              <a:gd name="T20" fmla="*/ 14 w 152"/>
              <a:gd name="T21" fmla="*/ 142 h 143"/>
              <a:gd name="T22" fmla="*/ 10 w 152"/>
              <a:gd name="T23" fmla="*/ 143 h 143"/>
              <a:gd name="T24" fmla="*/ 76 w 152"/>
              <a:gd name="T25" fmla="*/ 8 h 143"/>
              <a:gd name="T26" fmla="*/ 8 w 152"/>
              <a:gd name="T27" fmla="*/ 62 h 143"/>
              <a:gd name="T28" fmla="*/ 33 w 152"/>
              <a:gd name="T29" fmla="*/ 104 h 143"/>
              <a:gd name="T30" fmla="*/ 35 w 152"/>
              <a:gd name="T31" fmla="*/ 105 h 143"/>
              <a:gd name="T32" fmla="*/ 35 w 152"/>
              <a:gd name="T33" fmla="*/ 107 h 143"/>
              <a:gd name="T34" fmla="*/ 35 w 152"/>
              <a:gd name="T35" fmla="*/ 112 h 143"/>
              <a:gd name="T36" fmla="*/ 22 w 152"/>
              <a:gd name="T37" fmla="*/ 134 h 143"/>
              <a:gd name="T38" fmla="*/ 62 w 152"/>
              <a:gd name="T39" fmla="*/ 117 h 143"/>
              <a:gd name="T40" fmla="*/ 64 w 152"/>
              <a:gd name="T41" fmla="*/ 116 h 143"/>
              <a:gd name="T42" fmla="*/ 65 w 152"/>
              <a:gd name="T43" fmla="*/ 116 h 143"/>
              <a:gd name="T44" fmla="*/ 76 w 152"/>
              <a:gd name="T45" fmla="*/ 117 h 143"/>
              <a:gd name="T46" fmla="*/ 144 w 152"/>
              <a:gd name="T47" fmla="*/ 62 h 143"/>
              <a:gd name="T48" fmla="*/ 76 w 152"/>
              <a:gd name="T49" fmla="*/ 8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52" h="143">
                <a:moveTo>
                  <a:pt x="10" y="143"/>
                </a:moveTo>
                <a:cubicBezTo>
                  <a:pt x="10" y="132"/>
                  <a:pt x="10" y="132"/>
                  <a:pt x="10" y="132"/>
                </a:cubicBezTo>
                <a:cubicBezTo>
                  <a:pt x="12" y="131"/>
                  <a:pt x="12" y="131"/>
                  <a:pt x="12" y="131"/>
                </a:cubicBezTo>
                <a:cubicBezTo>
                  <a:pt x="21" y="127"/>
                  <a:pt x="27" y="119"/>
                  <a:pt x="27" y="112"/>
                </a:cubicBezTo>
                <a:cubicBezTo>
                  <a:pt x="27" y="111"/>
                  <a:pt x="27" y="110"/>
                  <a:pt x="27" y="110"/>
                </a:cubicBezTo>
                <a:cubicBezTo>
                  <a:pt x="10" y="98"/>
                  <a:pt x="0" y="81"/>
                  <a:pt x="0" y="62"/>
                </a:cubicBezTo>
                <a:cubicBezTo>
                  <a:pt x="0" y="28"/>
                  <a:pt x="34" y="0"/>
                  <a:pt x="76" y="0"/>
                </a:cubicBezTo>
                <a:cubicBezTo>
                  <a:pt x="118" y="0"/>
                  <a:pt x="152" y="28"/>
                  <a:pt x="152" y="62"/>
                </a:cubicBezTo>
                <a:cubicBezTo>
                  <a:pt x="152" y="96"/>
                  <a:pt x="118" y="125"/>
                  <a:pt x="76" y="125"/>
                </a:cubicBezTo>
                <a:cubicBezTo>
                  <a:pt x="73" y="125"/>
                  <a:pt x="70" y="124"/>
                  <a:pt x="66" y="124"/>
                </a:cubicBezTo>
                <a:cubicBezTo>
                  <a:pt x="50" y="139"/>
                  <a:pt x="31" y="142"/>
                  <a:pt x="14" y="142"/>
                </a:cubicBezTo>
                <a:lnTo>
                  <a:pt x="10" y="143"/>
                </a:lnTo>
                <a:close/>
                <a:moveTo>
                  <a:pt x="76" y="8"/>
                </a:moveTo>
                <a:cubicBezTo>
                  <a:pt x="39" y="8"/>
                  <a:pt x="8" y="32"/>
                  <a:pt x="8" y="62"/>
                </a:cubicBezTo>
                <a:cubicBezTo>
                  <a:pt x="8" y="78"/>
                  <a:pt x="17" y="94"/>
                  <a:pt x="33" y="104"/>
                </a:cubicBezTo>
                <a:cubicBezTo>
                  <a:pt x="35" y="105"/>
                  <a:pt x="35" y="105"/>
                  <a:pt x="35" y="105"/>
                </a:cubicBezTo>
                <a:cubicBezTo>
                  <a:pt x="35" y="107"/>
                  <a:pt x="35" y="107"/>
                  <a:pt x="35" y="107"/>
                </a:cubicBezTo>
                <a:cubicBezTo>
                  <a:pt x="35" y="108"/>
                  <a:pt x="35" y="110"/>
                  <a:pt x="35" y="112"/>
                </a:cubicBezTo>
                <a:cubicBezTo>
                  <a:pt x="35" y="120"/>
                  <a:pt x="30" y="128"/>
                  <a:pt x="22" y="134"/>
                </a:cubicBezTo>
                <a:cubicBezTo>
                  <a:pt x="36" y="133"/>
                  <a:pt x="50" y="129"/>
                  <a:pt x="62" y="117"/>
                </a:cubicBezTo>
                <a:cubicBezTo>
                  <a:pt x="64" y="116"/>
                  <a:pt x="64" y="116"/>
                  <a:pt x="64" y="116"/>
                </a:cubicBezTo>
                <a:cubicBezTo>
                  <a:pt x="65" y="116"/>
                  <a:pt x="65" y="116"/>
                  <a:pt x="65" y="116"/>
                </a:cubicBezTo>
                <a:cubicBezTo>
                  <a:pt x="69" y="116"/>
                  <a:pt x="73" y="117"/>
                  <a:pt x="76" y="117"/>
                </a:cubicBezTo>
                <a:cubicBezTo>
                  <a:pt x="114" y="117"/>
                  <a:pt x="144" y="92"/>
                  <a:pt x="144" y="62"/>
                </a:cubicBezTo>
                <a:cubicBezTo>
                  <a:pt x="144" y="32"/>
                  <a:pt x="114" y="8"/>
                  <a:pt x="76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1" name="Freeform 34">
            <a:extLst>
              <a:ext uri="{FF2B5EF4-FFF2-40B4-BE49-F238E27FC236}">
                <a16:creationId xmlns:a16="http://schemas.microsoft.com/office/drawing/2014/main" id="{3D132CE7-B10C-40A9-9B77-94ED3E102FCF}"/>
              </a:ext>
            </a:extLst>
          </p:cNvPr>
          <p:cNvSpPr>
            <a:spLocks noEditPoints="1"/>
          </p:cNvSpPr>
          <p:nvPr/>
        </p:nvSpPr>
        <p:spPr bwMode="auto">
          <a:xfrm>
            <a:off x="9790113" y="1704976"/>
            <a:ext cx="236538" cy="231775"/>
          </a:xfrm>
          <a:custGeom>
            <a:avLst/>
            <a:gdLst>
              <a:gd name="T0" fmla="*/ 100 w 109"/>
              <a:gd name="T1" fmla="*/ 107 h 107"/>
              <a:gd name="T2" fmla="*/ 98 w 109"/>
              <a:gd name="T3" fmla="*/ 107 h 107"/>
              <a:gd name="T4" fmla="*/ 54 w 109"/>
              <a:gd name="T5" fmla="*/ 91 h 107"/>
              <a:gd name="T6" fmla="*/ 6 w 109"/>
              <a:gd name="T7" fmla="*/ 81 h 107"/>
              <a:gd name="T8" fmla="*/ 0 w 109"/>
              <a:gd name="T9" fmla="*/ 77 h 107"/>
              <a:gd name="T10" fmla="*/ 7 w 109"/>
              <a:gd name="T11" fmla="*/ 77 h 107"/>
              <a:gd name="T12" fmla="*/ 63 w 109"/>
              <a:gd name="T13" fmla="*/ 58 h 107"/>
              <a:gd name="T14" fmla="*/ 81 w 109"/>
              <a:gd name="T15" fmla="*/ 36 h 107"/>
              <a:gd name="T16" fmla="*/ 88 w 109"/>
              <a:gd name="T17" fmla="*/ 9 h 107"/>
              <a:gd name="T18" fmla="*/ 88 w 109"/>
              <a:gd name="T19" fmla="*/ 5 h 107"/>
              <a:gd name="T20" fmla="*/ 87 w 109"/>
              <a:gd name="T21" fmla="*/ 0 h 107"/>
              <a:gd name="T22" fmla="*/ 91 w 109"/>
              <a:gd name="T23" fmla="*/ 3 h 107"/>
              <a:gd name="T24" fmla="*/ 109 w 109"/>
              <a:gd name="T25" fmla="*/ 39 h 107"/>
              <a:gd name="T26" fmla="*/ 86 w 109"/>
              <a:gd name="T27" fmla="*/ 79 h 107"/>
              <a:gd name="T28" fmla="*/ 86 w 109"/>
              <a:gd name="T29" fmla="*/ 82 h 107"/>
              <a:gd name="T30" fmla="*/ 99 w 109"/>
              <a:gd name="T31" fmla="*/ 100 h 107"/>
              <a:gd name="T32" fmla="*/ 100 w 109"/>
              <a:gd name="T33" fmla="*/ 100 h 107"/>
              <a:gd name="T34" fmla="*/ 100 w 109"/>
              <a:gd name="T35" fmla="*/ 107 h 107"/>
              <a:gd name="T36" fmla="*/ 55 w 109"/>
              <a:gd name="T37" fmla="*/ 87 h 107"/>
              <a:gd name="T38" fmla="*/ 56 w 109"/>
              <a:gd name="T39" fmla="*/ 87 h 107"/>
              <a:gd name="T40" fmla="*/ 96 w 109"/>
              <a:gd name="T41" fmla="*/ 103 h 107"/>
              <a:gd name="T42" fmla="*/ 82 w 109"/>
              <a:gd name="T43" fmla="*/ 82 h 107"/>
              <a:gd name="T44" fmla="*/ 82 w 109"/>
              <a:gd name="T45" fmla="*/ 78 h 107"/>
              <a:gd name="T46" fmla="*/ 82 w 109"/>
              <a:gd name="T47" fmla="*/ 77 h 107"/>
              <a:gd name="T48" fmla="*/ 83 w 109"/>
              <a:gd name="T49" fmla="*/ 76 h 107"/>
              <a:gd name="T50" fmla="*/ 105 w 109"/>
              <a:gd name="T51" fmla="*/ 39 h 107"/>
              <a:gd name="T52" fmla="*/ 92 w 109"/>
              <a:gd name="T53" fmla="*/ 9 h 107"/>
              <a:gd name="T54" fmla="*/ 92 w 109"/>
              <a:gd name="T55" fmla="*/ 9 h 107"/>
              <a:gd name="T56" fmla="*/ 85 w 109"/>
              <a:gd name="T57" fmla="*/ 38 h 107"/>
              <a:gd name="T58" fmla="*/ 66 w 109"/>
              <a:gd name="T59" fmla="*/ 61 h 107"/>
              <a:gd name="T60" fmla="*/ 14 w 109"/>
              <a:gd name="T61" fmla="*/ 81 h 107"/>
              <a:gd name="T62" fmla="*/ 54 w 109"/>
              <a:gd name="T63" fmla="*/ 87 h 107"/>
              <a:gd name="T64" fmla="*/ 55 w 109"/>
              <a:gd name="T65" fmla="*/ 87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9" h="107">
                <a:moveTo>
                  <a:pt x="100" y="107"/>
                </a:moveTo>
                <a:cubicBezTo>
                  <a:pt x="98" y="107"/>
                  <a:pt x="98" y="107"/>
                  <a:pt x="98" y="107"/>
                </a:cubicBezTo>
                <a:cubicBezTo>
                  <a:pt x="81" y="106"/>
                  <a:pt x="67" y="103"/>
                  <a:pt x="54" y="91"/>
                </a:cubicBezTo>
                <a:cubicBezTo>
                  <a:pt x="36" y="93"/>
                  <a:pt x="19" y="89"/>
                  <a:pt x="6" y="81"/>
                </a:cubicBezTo>
                <a:cubicBezTo>
                  <a:pt x="0" y="77"/>
                  <a:pt x="0" y="77"/>
                  <a:pt x="0" y="77"/>
                </a:cubicBezTo>
                <a:cubicBezTo>
                  <a:pt x="7" y="77"/>
                  <a:pt x="7" y="77"/>
                  <a:pt x="7" y="77"/>
                </a:cubicBezTo>
                <a:cubicBezTo>
                  <a:pt x="28" y="77"/>
                  <a:pt x="48" y="70"/>
                  <a:pt x="63" y="58"/>
                </a:cubicBezTo>
                <a:cubicBezTo>
                  <a:pt x="71" y="52"/>
                  <a:pt x="77" y="44"/>
                  <a:pt x="81" y="36"/>
                </a:cubicBezTo>
                <a:cubicBezTo>
                  <a:pt x="86" y="28"/>
                  <a:pt x="88" y="18"/>
                  <a:pt x="88" y="9"/>
                </a:cubicBezTo>
                <a:cubicBezTo>
                  <a:pt x="88" y="8"/>
                  <a:pt x="88" y="6"/>
                  <a:pt x="88" y="5"/>
                </a:cubicBezTo>
                <a:cubicBezTo>
                  <a:pt x="87" y="0"/>
                  <a:pt x="87" y="0"/>
                  <a:pt x="87" y="0"/>
                </a:cubicBezTo>
                <a:cubicBezTo>
                  <a:pt x="91" y="3"/>
                  <a:pt x="91" y="3"/>
                  <a:pt x="91" y="3"/>
                </a:cubicBezTo>
                <a:cubicBezTo>
                  <a:pt x="103" y="13"/>
                  <a:pt x="109" y="26"/>
                  <a:pt x="109" y="39"/>
                </a:cubicBezTo>
                <a:cubicBezTo>
                  <a:pt x="109" y="55"/>
                  <a:pt x="101" y="69"/>
                  <a:pt x="86" y="79"/>
                </a:cubicBezTo>
                <a:cubicBezTo>
                  <a:pt x="86" y="80"/>
                  <a:pt x="86" y="81"/>
                  <a:pt x="86" y="82"/>
                </a:cubicBezTo>
                <a:cubicBezTo>
                  <a:pt x="86" y="89"/>
                  <a:pt x="91" y="96"/>
                  <a:pt x="99" y="100"/>
                </a:cubicBezTo>
                <a:cubicBezTo>
                  <a:pt x="100" y="100"/>
                  <a:pt x="100" y="100"/>
                  <a:pt x="100" y="100"/>
                </a:cubicBezTo>
                <a:lnTo>
                  <a:pt x="100" y="107"/>
                </a:lnTo>
                <a:close/>
                <a:moveTo>
                  <a:pt x="55" y="87"/>
                </a:moveTo>
                <a:cubicBezTo>
                  <a:pt x="56" y="87"/>
                  <a:pt x="56" y="87"/>
                  <a:pt x="56" y="87"/>
                </a:cubicBezTo>
                <a:cubicBezTo>
                  <a:pt x="68" y="99"/>
                  <a:pt x="80" y="102"/>
                  <a:pt x="96" y="103"/>
                </a:cubicBezTo>
                <a:cubicBezTo>
                  <a:pt x="87" y="98"/>
                  <a:pt x="82" y="90"/>
                  <a:pt x="82" y="82"/>
                </a:cubicBezTo>
                <a:cubicBezTo>
                  <a:pt x="82" y="80"/>
                  <a:pt x="82" y="79"/>
                  <a:pt x="82" y="78"/>
                </a:cubicBezTo>
                <a:cubicBezTo>
                  <a:pt x="82" y="77"/>
                  <a:pt x="82" y="77"/>
                  <a:pt x="82" y="77"/>
                </a:cubicBezTo>
                <a:cubicBezTo>
                  <a:pt x="83" y="76"/>
                  <a:pt x="83" y="76"/>
                  <a:pt x="83" y="76"/>
                </a:cubicBezTo>
                <a:cubicBezTo>
                  <a:pt x="97" y="67"/>
                  <a:pt x="105" y="54"/>
                  <a:pt x="105" y="39"/>
                </a:cubicBezTo>
                <a:cubicBezTo>
                  <a:pt x="105" y="28"/>
                  <a:pt x="101" y="18"/>
                  <a:pt x="92" y="9"/>
                </a:cubicBezTo>
                <a:cubicBezTo>
                  <a:pt x="92" y="9"/>
                  <a:pt x="92" y="9"/>
                  <a:pt x="92" y="9"/>
                </a:cubicBezTo>
                <a:cubicBezTo>
                  <a:pt x="92" y="19"/>
                  <a:pt x="89" y="29"/>
                  <a:pt x="85" y="38"/>
                </a:cubicBezTo>
                <a:cubicBezTo>
                  <a:pt x="80" y="47"/>
                  <a:pt x="74" y="54"/>
                  <a:pt x="66" y="61"/>
                </a:cubicBezTo>
                <a:cubicBezTo>
                  <a:pt x="52" y="72"/>
                  <a:pt x="33" y="79"/>
                  <a:pt x="14" y="81"/>
                </a:cubicBezTo>
                <a:cubicBezTo>
                  <a:pt x="26" y="86"/>
                  <a:pt x="40" y="88"/>
                  <a:pt x="54" y="87"/>
                </a:cubicBezTo>
                <a:lnTo>
                  <a:pt x="55" y="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2" name="Freeform 35">
            <a:extLst>
              <a:ext uri="{FF2B5EF4-FFF2-40B4-BE49-F238E27FC236}">
                <a16:creationId xmlns:a16="http://schemas.microsoft.com/office/drawing/2014/main" id="{83C379FC-FD44-410B-823D-4F5259B8CD4B}"/>
              </a:ext>
            </a:extLst>
          </p:cNvPr>
          <p:cNvSpPr>
            <a:spLocks noEditPoints="1"/>
          </p:cNvSpPr>
          <p:nvPr/>
        </p:nvSpPr>
        <p:spPr bwMode="auto">
          <a:xfrm>
            <a:off x="7150101" y="1592263"/>
            <a:ext cx="125413" cy="342900"/>
          </a:xfrm>
          <a:custGeom>
            <a:avLst/>
            <a:gdLst>
              <a:gd name="T0" fmla="*/ 0 w 79"/>
              <a:gd name="T1" fmla="*/ 216 h 216"/>
              <a:gd name="T2" fmla="*/ 0 w 79"/>
              <a:gd name="T3" fmla="*/ 32 h 216"/>
              <a:gd name="T4" fmla="*/ 79 w 79"/>
              <a:gd name="T5" fmla="*/ 0 h 216"/>
              <a:gd name="T6" fmla="*/ 79 w 79"/>
              <a:gd name="T7" fmla="*/ 183 h 216"/>
              <a:gd name="T8" fmla="*/ 0 w 79"/>
              <a:gd name="T9" fmla="*/ 216 h 216"/>
              <a:gd name="T10" fmla="*/ 6 w 79"/>
              <a:gd name="T11" fmla="*/ 36 h 216"/>
              <a:gd name="T12" fmla="*/ 6 w 79"/>
              <a:gd name="T13" fmla="*/ 208 h 216"/>
              <a:gd name="T14" fmla="*/ 74 w 79"/>
              <a:gd name="T15" fmla="*/ 180 h 216"/>
              <a:gd name="T16" fmla="*/ 74 w 79"/>
              <a:gd name="T17" fmla="*/ 9 h 216"/>
              <a:gd name="T18" fmla="*/ 6 w 79"/>
              <a:gd name="T19" fmla="*/ 36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9" h="216">
                <a:moveTo>
                  <a:pt x="0" y="216"/>
                </a:moveTo>
                <a:lnTo>
                  <a:pt x="0" y="32"/>
                </a:lnTo>
                <a:lnTo>
                  <a:pt x="79" y="0"/>
                </a:lnTo>
                <a:lnTo>
                  <a:pt x="79" y="183"/>
                </a:lnTo>
                <a:lnTo>
                  <a:pt x="0" y="216"/>
                </a:lnTo>
                <a:close/>
                <a:moveTo>
                  <a:pt x="6" y="36"/>
                </a:moveTo>
                <a:lnTo>
                  <a:pt x="6" y="208"/>
                </a:lnTo>
                <a:lnTo>
                  <a:pt x="74" y="180"/>
                </a:lnTo>
                <a:lnTo>
                  <a:pt x="74" y="9"/>
                </a:lnTo>
                <a:lnTo>
                  <a:pt x="6" y="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3" name="Freeform 36">
            <a:extLst>
              <a:ext uri="{FF2B5EF4-FFF2-40B4-BE49-F238E27FC236}">
                <a16:creationId xmlns:a16="http://schemas.microsoft.com/office/drawing/2014/main" id="{3BAB7B98-7EF7-438F-9C4B-3C277724913A}"/>
              </a:ext>
            </a:extLst>
          </p:cNvPr>
          <p:cNvSpPr>
            <a:spLocks noEditPoints="1"/>
          </p:cNvSpPr>
          <p:nvPr/>
        </p:nvSpPr>
        <p:spPr bwMode="auto">
          <a:xfrm>
            <a:off x="7286626" y="1595438"/>
            <a:ext cx="133350" cy="344488"/>
          </a:xfrm>
          <a:custGeom>
            <a:avLst/>
            <a:gdLst>
              <a:gd name="T0" fmla="*/ 84 w 84"/>
              <a:gd name="T1" fmla="*/ 217 h 217"/>
              <a:gd name="T2" fmla="*/ 0 w 84"/>
              <a:gd name="T3" fmla="*/ 189 h 217"/>
              <a:gd name="T4" fmla="*/ 0 w 84"/>
              <a:gd name="T5" fmla="*/ 0 h 217"/>
              <a:gd name="T6" fmla="*/ 84 w 84"/>
              <a:gd name="T7" fmla="*/ 28 h 217"/>
              <a:gd name="T8" fmla="*/ 84 w 84"/>
              <a:gd name="T9" fmla="*/ 217 h 217"/>
              <a:gd name="T10" fmla="*/ 11 w 84"/>
              <a:gd name="T11" fmla="*/ 181 h 217"/>
              <a:gd name="T12" fmla="*/ 74 w 84"/>
              <a:gd name="T13" fmla="*/ 202 h 217"/>
              <a:gd name="T14" fmla="*/ 74 w 84"/>
              <a:gd name="T15" fmla="*/ 35 h 217"/>
              <a:gd name="T16" fmla="*/ 11 w 84"/>
              <a:gd name="T17" fmla="*/ 15 h 217"/>
              <a:gd name="T18" fmla="*/ 11 w 84"/>
              <a:gd name="T19" fmla="*/ 18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4" h="217">
                <a:moveTo>
                  <a:pt x="84" y="217"/>
                </a:moveTo>
                <a:lnTo>
                  <a:pt x="0" y="189"/>
                </a:lnTo>
                <a:lnTo>
                  <a:pt x="0" y="0"/>
                </a:lnTo>
                <a:lnTo>
                  <a:pt x="84" y="28"/>
                </a:lnTo>
                <a:lnTo>
                  <a:pt x="84" y="217"/>
                </a:lnTo>
                <a:close/>
                <a:moveTo>
                  <a:pt x="11" y="181"/>
                </a:moveTo>
                <a:lnTo>
                  <a:pt x="74" y="202"/>
                </a:lnTo>
                <a:lnTo>
                  <a:pt x="74" y="35"/>
                </a:lnTo>
                <a:lnTo>
                  <a:pt x="11" y="15"/>
                </a:lnTo>
                <a:lnTo>
                  <a:pt x="11" y="1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4" name="Freeform 37">
            <a:extLst>
              <a:ext uri="{FF2B5EF4-FFF2-40B4-BE49-F238E27FC236}">
                <a16:creationId xmlns:a16="http://schemas.microsoft.com/office/drawing/2014/main" id="{A48EEFEE-693E-4EEF-B271-3F55EA27E555}"/>
              </a:ext>
            </a:extLst>
          </p:cNvPr>
          <p:cNvSpPr>
            <a:spLocks noEditPoints="1"/>
          </p:cNvSpPr>
          <p:nvPr/>
        </p:nvSpPr>
        <p:spPr bwMode="auto">
          <a:xfrm>
            <a:off x="7431088" y="1592263"/>
            <a:ext cx="104775" cy="331788"/>
          </a:xfrm>
          <a:custGeom>
            <a:avLst/>
            <a:gdLst>
              <a:gd name="T0" fmla="*/ 0 w 66"/>
              <a:gd name="T1" fmla="*/ 209 h 209"/>
              <a:gd name="T2" fmla="*/ 0 w 66"/>
              <a:gd name="T3" fmla="*/ 26 h 209"/>
              <a:gd name="T4" fmla="*/ 66 w 66"/>
              <a:gd name="T5" fmla="*/ 0 h 209"/>
              <a:gd name="T6" fmla="*/ 66 w 66"/>
              <a:gd name="T7" fmla="*/ 183 h 209"/>
              <a:gd name="T8" fmla="*/ 0 w 66"/>
              <a:gd name="T9" fmla="*/ 209 h 209"/>
              <a:gd name="T10" fmla="*/ 6 w 66"/>
              <a:gd name="T11" fmla="*/ 30 h 209"/>
              <a:gd name="T12" fmla="*/ 6 w 66"/>
              <a:gd name="T13" fmla="*/ 202 h 209"/>
              <a:gd name="T14" fmla="*/ 60 w 66"/>
              <a:gd name="T15" fmla="*/ 180 h 209"/>
              <a:gd name="T16" fmla="*/ 60 w 66"/>
              <a:gd name="T17" fmla="*/ 9 h 209"/>
              <a:gd name="T18" fmla="*/ 6 w 66"/>
              <a:gd name="T19" fmla="*/ 3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6" h="209">
                <a:moveTo>
                  <a:pt x="0" y="209"/>
                </a:moveTo>
                <a:lnTo>
                  <a:pt x="0" y="26"/>
                </a:lnTo>
                <a:lnTo>
                  <a:pt x="66" y="0"/>
                </a:lnTo>
                <a:lnTo>
                  <a:pt x="66" y="183"/>
                </a:lnTo>
                <a:lnTo>
                  <a:pt x="0" y="209"/>
                </a:lnTo>
                <a:close/>
                <a:moveTo>
                  <a:pt x="6" y="30"/>
                </a:moveTo>
                <a:lnTo>
                  <a:pt x="6" y="202"/>
                </a:lnTo>
                <a:lnTo>
                  <a:pt x="60" y="180"/>
                </a:lnTo>
                <a:lnTo>
                  <a:pt x="60" y="9"/>
                </a:lnTo>
                <a:lnTo>
                  <a:pt x="6" y="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FCEF661-3D71-480E-8DB1-5C45C56A4C30}"/>
              </a:ext>
            </a:extLst>
          </p:cNvPr>
          <p:cNvGrpSpPr/>
          <p:nvPr/>
        </p:nvGrpSpPr>
        <p:grpSpPr>
          <a:xfrm>
            <a:off x="6321426" y="1566863"/>
            <a:ext cx="387350" cy="393700"/>
            <a:chOff x="6321426" y="1566863"/>
            <a:chExt cx="387350" cy="393700"/>
          </a:xfrm>
        </p:grpSpPr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E3015E9C-7013-4B5E-9C43-AE514F6072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1426" y="1566863"/>
              <a:ext cx="387350" cy="393700"/>
            </a:xfrm>
            <a:custGeom>
              <a:avLst/>
              <a:gdLst>
                <a:gd name="T0" fmla="*/ 111 w 179"/>
                <a:gd name="T1" fmla="*/ 182 h 182"/>
                <a:gd name="T2" fmla="*/ 68 w 179"/>
                <a:gd name="T3" fmla="*/ 182 h 182"/>
                <a:gd name="T4" fmla="*/ 68 w 179"/>
                <a:gd name="T5" fmla="*/ 178 h 182"/>
                <a:gd name="T6" fmla="*/ 39 w 179"/>
                <a:gd name="T7" fmla="*/ 149 h 182"/>
                <a:gd name="T8" fmla="*/ 25 w 179"/>
                <a:gd name="T9" fmla="*/ 153 h 182"/>
                <a:gd name="T10" fmla="*/ 21 w 179"/>
                <a:gd name="T11" fmla="*/ 155 h 182"/>
                <a:gd name="T12" fmla="*/ 0 w 179"/>
                <a:gd name="T13" fmla="*/ 118 h 182"/>
                <a:gd name="T14" fmla="*/ 3 w 179"/>
                <a:gd name="T15" fmla="*/ 116 h 182"/>
                <a:gd name="T16" fmla="*/ 14 w 179"/>
                <a:gd name="T17" fmla="*/ 76 h 182"/>
                <a:gd name="T18" fmla="*/ 3 w 179"/>
                <a:gd name="T19" fmla="*/ 66 h 182"/>
                <a:gd name="T20" fmla="*/ 0 w 179"/>
                <a:gd name="T21" fmla="*/ 64 h 182"/>
                <a:gd name="T22" fmla="*/ 21 w 179"/>
                <a:gd name="T23" fmla="*/ 27 h 182"/>
                <a:gd name="T24" fmla="*/ 25 w 179"/>
                <a:gd name="T25" fmla="*/ 29 h 182"/>
                <a:gd name="T26" fmla="*/ 39 w 179"/>
                <a:gd name="T27" fmla="*/ 33 h 182"/>
                <a:gd name="T28" fmla="*/ 64 w 179"/>
                <a:gd name="T29" fmla="*/ 18 h 182"/>
                <a:gd name="T30" fmla="*/ 68 w 179"/>
                <a:gd name="T31" fmla="*/ 4 h 182"/>
                <a:gd name="T32" fmla="*/ 68 w 179"/>
                <a:gd name="T33" fmla="*/ 0 h 182"/>
                <a:gd name="T34" fmla="*/ 111 w 179"/>
                <a:gd name="T35" fmla="*/ 0 h 182"/>
                <a:gd name="T36" fmla="*/ 111 w 179"/>
                <a:gd name="T37" fmla="*/ 4 h 182"/>
                <a:gd name="T38" fmla="*/ 140 w 179"/>
                <a:gd name="T39" fmla="*/ 33 h 182"/>
                <a:gd name="T40" fmla="*/ 154 w 179"/>
                <a:gd name="T41" fmla="*/ 29 h 182"/>
                <a:gd name="T42" fmla="*/ 158 w 179"/>
                <a:gd name="T43" fmla="*/ 27 h 182"/>
                <a:gd name="T44" fmla="*/ 179 w 179"/>
                <a:gd name="T45" fmla="*/ 64 h 182"/>
                <a:gd name="T46" fmla="*/ 176 w 179"/>
                <a:gd name="T47" fmla="*/ 66 h 182"/>
                <a:gd name="T48" fmla="*/ 165 w 179"/>
                <a:gd name="T49" fmla="*/ 106 h 182"/>
                <a:gd name="T50" fmla="*/ 175 w 179"/>
                <a:gd name="T51" fmla="*/ 116 h 182"/>
                <a:gd name="T52" fmla="*/ 179 w 179"/>
                <a:gd name="T53" fmla="*/ 118 h 182"/>
                <a:gd name="T54" fmla="*/ 158 w 179"/>
                <a:gd name="T55" fmla="*/ 155 h 182"/>
                <a:gd name="T56" fmla="*/ 154 w 179"/>
                <a:gd name="T57" fmla="*/ 153 h 182"/>
                <a:gd name="T58" fmla="*/ 140 w 179"/>
                <a:gd name="T59" fmla="*/ 149 h 182"/>
                <a:gd name="T60" fmla="*/ 114 w 179"/>
                <a:gd name="T61" fmla="*/ 163 h 182"/>
                <a:gd name="T62" fmla="*/ 111 w 179"/>
                <a:gd name="T63" fmla="*/ 178 h 182"/>
                <a:gd name="T64" fmla="*/ 111 w 179"/>
                <a:gd name="T65" fmla="*/ 182 h 182"/>
                <a:gd name="T66" fmla="*/ 76 w 179"/>
                <a:gd name="T67" fmla="*/ 174 h 182"/>
                <a:gd name="T68" fmla="*/ 103 w 179"/>
                <a:gd name="T69" fmla="*/ 174 h 182"/>
                <a:gd name="T70" fmla="*/ 108 w 179"/>
                <a:gd name="T71" fmla="*/ 159 h 182"/>
                <a:gd name="T72" fmla="*/ 140 w 179"/>
                <a:gd name="T73" fmla="*/ 141 h 182"/>
                <a:gd name="T74" fmla="*/ 155 w 179"/>
                <a:gd name="T75" fmla="*/ 144 h 182"/>
                <a:gd name="T76" fmla="*/ 168 w 179"/>
                <a:gd name="T77" fmla="*/ 121 h 182"/>
                <a:gd name="T78" fmla="*/ 158 w 179"/>
                <a:gd name="T79" fmla="*/ 110 h 182"/>
                <a:gd name="T80" fmla="*/ 168 w 179"/>
                <a:gd name="T81" fmla="*/ 61 h 182"/>
                <a:gd name="T82" fmla="*/ 155 w 179"/>
                <a:gd name="T83" fmla="*/ 38 h 182"/>
                <a:gd name="T84" fmla="*/ 140 w 179"/>
                <a:gd name="T85" fmla="*/ 41 h 182"/>
                <a:gd name="T86" fmla="*/ 103 w 179"/>
                <a:gd name="T87" fmla="*/ 8 h 182"/>
                <a:gd name="T88" fmla="*/ 76 w 179"/>
                <a:gd name="T89" fmla="*/ 8 h 182"/>
                <a:gd name="T90" fmla="*/ 71 w 179"/>
                <a:gd name="T91" fmla="*/ 22 h 182"/>
                <a:gd name="T92" fmla="*/ 39 w 179"/>
                <a:gd name="T93" fmla="*/ 41 h 182"/>
                <a:gd name="T94" fmla="*/ 24 w 179"/>
                <a:gd name="T95" fmla="*/ 38 h 182"/>
                <a:gd name="T96" fmla="*/ 11 w 179"/>
                <a:gd name="T97" fmla="*/ 61 h 182"/>
                <a:gd name="T98" fmla="*/ 21 w 179"/>
                <a:gd name="T99" fmla="*/ 72 h 182"/>
                <a:gd name="T100" fmla="*/ 11 w 179"/>
                <a:gd name="T101" fmla="*/ 121 h 182"/>
                <a:gd name="T102" fmla="*/ 24 w 179"/>
                <a:gd name="T103" fmla="*/ 144 h 182"/>
                <a:gd name="T104" fmla="*/ 39 w 179"/>
                <a:gd name="T105" fmla="*/ 141 h 182"/>
                <a:gd name="T106" fmla="*/ 76 w 179"/>
                <a:gd name="T107" fmla="*/ 17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79" h="182">
                  <a:moveTo>
                    <a:pt x="111" y="182"/>
                  </a:moveTo>
                  <a:cubicBezTo>
                    <a:pt x="68" y="182"/>
                    <a:pt x="68" y="182"/>
                    <a:pt x="68" y="182"/>
                  </a:cubicBezTo>
                  <a:cubicBezTo>
                    <a:pt x="68" y="178"/>
                    <a:pt x="68" y="178"/>
                    <a:pt x="68" y="178"/>
                  </a:cubicBezTo>
                  <a:cubicBezTo>
                    <a:pt x="68" y="162"/>
                    <a:pt x="55" y="149"/>
                    <a:pt x="39" y="149"/>
                  </a:cubicBezTo>
                  <a:cubicBezTo>
                    <a:pt x="34" y="149"/>
                    <a:pt x="29" y="150"/>
                    <a:pt x="25" y="153"/>
                  </a:cubicBezTo>
                  <a:cubicBezTo>
                    <a:pt x="21" y="155"/>
                    <a:pt x="21" y="155"/>
                    <a:pt x="21" y="15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17" y="108"/>
                    <a:pt x="22" y="90"/>
                    <a:pt x="14" y="76"/>
                  </a:cubicBezTo>
                  <a:cubicBezTo>
                    <a:pt x="12" y="72"/>
                    <a:pt x="8" y="68"/>
                    <a:pt x="3" y="6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9" y="32"/>
                    <a:pt x="34" y="33"/>
                    <a:pt x="39" y="33"/>
                  </a:cubicBezTo>
                  <a:cubicBezTo>
                    <a:pt x="50" y="33"/>
                    <a:pt x="59" y="27"/>
                    <a:pt x="64" y="18"/>
                  </a:cubicBezTo>
                  <a:cubicBezTo>
                    <a:pt x="67" y="14"/>
                    <a:pt x="68" y="9"/>
                    <a:pt x="68" y="4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1" y="4"/>
                    <a:pt x="111" y="4"/>
                    <a:pt x="111" y="4"/>
                  </a:cubicBezTo>
                  <a:cubicBezTo>
                    <a:pt x="111" y="20"/>
                    <a:pt x="124" y="33"/>
                    <a:pt x="140" y="33"/>
                  </a:cubicBezTo>
                  <a:cubicBezTo>
                    <a:pt x="145" y="33"/>
                    <a:pt x="150" y="32"/>
                    <a:pt x="154" y="29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79" y="64"/>
                    <a:pt x="179" y="64"/>
                    <a:pt x="179" y="64"/>
                  </a:cubicBezTo>
                  <a:cubicBezTo>
                    <a:pt x="176" y="66"/>
                    <a:pt x="176" y="66"/>
                    <a:pt x="176" y="66"/>
                  </a:cubicBezTo>
                  <a:cubicBezTo>
                    <a:pt x="162" y="74"/>
                    <a:pt x="157" y="92"/>
                    <a:pt x="165" y="106"/>
                  </a:cubicBezTo>
                  <a:cubicBezTo>
                    <a:pt x="167" y="110"/>
                    <a:pt x="171" y="114"/>
                    <a:pt x="175" y="116"/>
                  </a:cubicBezTo>
                  <a:cubicBezTo>
                    <a:pt x="179" y="118"/>
                    <a:pt x="179" y="118"/>
                    <a:pt x="179" y="118"/>
                  </a:cubicBezTo>
                  <a:cubicBezTo>
                    <a:pt x="158" y="155"/>
                    <a:pt x="158" y="155"/>
                    <a:pt x="158" y="155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0" y="150"/>
                    <a:pt x="145" y="149"/>
                    <a:pt x="140" y="149"/>
                  </a:cubicBezTo>
                  <a:cubicBezTo>
                    <a:pt x="129" y="149"/>
                    <a:pt x="120" y="154"/>
                    <a:pt x="114" y="163"/>
                  </a:cubicBezTo>
                  <a:cubicBezTo>
                    <a:pt x="112" y="168"/>
                    <a:pt x="111" y="173"/>
                    <a:pt x="111" y="178"/>
                  </a:cubicBezTo>
                  <a:lnTo>
                    <a:pt x="111" y="182"/>
                  </a:lnTo>
                  <a:close/>
                  <a:moveTo>
                    <a:pt x="76" y="174"/>
                  </a:moveTo>
                  <a:cubicBezTo>
                    <a:pt x="103" y="174"/>
                    <a:pt x="103" y="174"/>
                    <a:pt x="103" y="174"/>
                  </a:cubicBezTo>
                  <a:cubicBezTo>
                    <a:pt x="103" y="169"/>
                    <a:pt x="105" y="164"/>
                    <a:pt x="108" y="159"/>
                  </a:cubicBezTo>
                  <a:cubicBezTo>
                    <a:pt x="114" y="148"/>
                    <a:pt x="126" y="141"/>
                    <a:pt x="140" y="141"/>
                  </a:cubicBezTo>
                  <a:cubicBezTo>
                    <a:pt x="145" y="141"/>
                    <a:pt x="150" y="142"/>
                    <a:pt x="155" y="144"/>
                  </a:cubicBezTo>
                  <a:cubicBezTo>
                    <a:pt x="168" y="121"/>
                    <a:pt x="168" y="121"/>
                    <a:pt x="168" y="121"/>
                  </a:cubicBezTo>
                  <a:cubicBezTo>
                    <a:pt x="164" y="118"/>
                    <a:pt x="160" y="114"/>
                    <a:pt x="158" y="110"/>
                  </a:cubicBezTo>
                  <a:cubicBezTo>
                    <a:pt x="148" y="93"/>
                    <a:pt x="153" y="72"/>
                    <a:pt x="168" y="61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0" y="40"/>
                    <a:pt x="145" y="41"/>
                    <a:pt x="140" y="41"/>
                  </a:cubicBezTo>
                  <a:cubicBezTo>
                    <a:pt x="121" y="41"/>
                    <a:pt x="105" y="26"/>
                    <a:pt x="103" y="8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6" y="13"/>
                    <a:pt x="74" y="18"/>
                    <a:pt x="71" y="22"/>
                  </a:cubicBezTo>
                  <a:cubicBezTo>
                    <a:pt x="65" y="34"/>
                    <a:pt x="52" y="41"/>
                    <a:pt x="39" y="41"/>
                  </a:cubicBezTo>
                  <a:cubicBezTo>
                    <a:pt x="34" y="41"/>
                    <a:pt x="29" y="40"/>
                    <a:pt x="24" y="38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5" y="64"/>
                    <a:pt x="18" y="68"/>
                    <a:pt x="21" y="72"/>
                  </a:cubicBezTo>
                  <a:cubicBezTo>
                    <a:pt x="31" y="89"/>
                    <a:pt x="26" y="110"/>
                    <a:pt x="11" y="121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29" y="142"/>
                    <a:pt x="34" y="141"/>
                    <a:pt x="39" y="141"/>
                  </a:cubicBezTo>
                  <a:cubicBezTo>
                    <a:pt x="58" y="141"/>
                    <a:pt x="74" y="155"/>
                    <a:pt x="76" y="1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B2971DBE-0404-4ECC-B04B-2A76231280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4138" y="1684338"/>
              <a:ext cx="161925" cy="160338"/>
            </a:xfrm>
            <a:custGeom>
              <a:avLst/>
              <a:gdLst>
                <a:gd name="T0" fmla="*/ 37 w 75"/>
                <a:gd name="T1" fmla="*/ 74 h 74"/>
                <a:gd name="T2" fmla="*/ 0 w 75"/>
                <a:gd name="T3" fmla="*/ 37 h 74"/>
                <a:gd name="T4" fmla="*/ 37 w 75"/>
                <a:gd name="T5" fmla="*/ 0 h 74"/>
                <a:gd name="T6" fmla="*/ 75 w 75"/>
                <a:gd name="T7" fmla="*/ 37 h 74"/>
                <a:gd name="T8" fmla="*/ 37 w 75"/>
                <a:gd name="T9" fmla="*/ 74 h 74"/>
                <a:gd name="T10" fmla="*/ 37 w 75"/>
                <a:gd name="T11" fmla="*/ 4 h 74"/>
                <a:gd name="T12" fmla="*/ 4 w 75"/>
                <a:gd name="T13" fmla="*/ 37 h 74"/>
                <a:gd name="T14" fmla="*/ 37 w 75"/>
                <a:gd name="T15" fmla="*/ 70 h 74"/>
                <a:gd name="T16" fmla="*/ 71 w 75"/>
                <a:gd name="T17" fmla="*/ 37 h 74"/>
                <a:gd name="T18" fmla="*/ 37 w 75"/>
                <a:gd name="T19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74">
                  <a:moveTo>
                    <a:pt x="37" y="74"/>
                  </a:moveTo>
                  <a:cubicBezTo>
                    <a:pt x="17" y="74"/>
                    <a:pt x="0" y="57"/>
                    <a:pt x="0" y="37"/>
                  </a:cubicBezTo>
                  <a:cubicBezTo>
                    <a:pt x="0" y="16"/>
                    <a:pt x="17" y="0"/>
                    <a:pt x="37" y="0"/>
                  </a:cubicBezTo>
                  <a:cubicBezTo>
                    <a:pt x="58" y="0"/>
                    <a:pt x="75" y="16"/>
                    <a:pt x="75" y="37"/>
                  </a:cubicBezTo>
                  <a:cubicBezTo>
                    <a:pt x="75" y="57"/>
                    <a:pt x="58" y="74"/>
                    <a:pt x="37" y="74"/>
                  </a:cubicBezTo>
                  <a:close/>
                  <a:moveTo>
                    <a:pt x="37" y="4"/>
                  </a:moveTo>
                  <a:cubicBezTo>
                    <a:pt x="19" y="4"/>
                    <a:pt x="4" y="18"/>
                    <a:pt x="4" y="37"/>
                  </a:cubicBezTo>
                  <a:cubicBezTo>
                    <a:pt x="4" y="55"/>
                    <a:pt x="19" y="70"/>
                    <a:pt x="37" y="70"/>
                  </a:cubicBezTo>
                  <a:cubicBezTo>
                    <a:pt x="56" y="70"/>
                    <a:pt x="71" y="55"/>
                    <a:pt x="71" y="37"/>
                  </a:cubicBezTo>
                  <a:cubicBezTo>
                    <a:pt x="71" y="18"/>
                    <a:pt x="56" y="4"/>
                    <a:pt x="37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38" name="Freeform 40">
            <a:extLst>
              <a:ext uri="{FF2B5EF4-FFF2-40B4-BE49-F238E27FC236}">
                <a16:creationId xmlns:a16="http://schemas.microsoft.com/office/drawing/2014/main" id="{C7328521-EE04-44B9-B492-209E3A6771A4}"/>
              </a:ext>
            </a:extLst>
          </p:cNvPr>
          <p:cNvSpPr>
            <a:spLocks noEditPoints="1"/>
          </p:cNvSpPr>
          <p:nvPr/>
        </p:nvSpPr>
        <p:spPr bwMode="auto">
          <a:xfrm>
            <a:off x="10467976" y="2679701"/>
            <a:ext cx="406400" cy="90488"/>
          </a:xfrm>
          <a:custGeom>
            <a:avLst/>
            <a:gdLst>
              <a:gd name="T0" fmla="*/ 150 w 188"/>
              <a:gd name="T1" fmla="*/ 42 h 42"/>
              <a:gd name="T2" fmla="*/ 38 w 188"/>
              <a:gd name="T3" fmla="*/ 42 h 42"/>
              <a:gd name="T4" fmla="*/ 0 w 188"/>
              <a:gd name="T5" fmla="*/ 4 h 42"/>
              <a:gd name="T6" fmla="*/ 0 w 188"/>
              <a:gd name="T7" fmla="*/ 0 h 42"/>
              <a:gd name="T8" fmla="*/ 188 w 188"/>
              <a:gd name="T9" fmla="*/ 0 h 42"/>
              <a:gd name="T10" fmla="*/ 188 w 188"/>
              <a:gd name="T11" fmla="*/ 4 h 42"/>
              <a:gd name="T12" fmla="*/ 150 w 188"/>
              <a:gd name="T13" fmla="*/ 42 h 42"/>
              <a:gd name="T14" fmla="*/ 8 w 188"/>
              <a:gd name="T15" fmla="*/ 8 h 42"/>
              <a:gd name="T16" fmla="*/ 38 w 188"/>
              <a:gd name="T17" fmla="*/ 34 h 42"/>
              <a:gd name="T18" fmla="*/ 150 w 188"/>
              <a:gd name="T19" fmla="*/ 34 h 42"/>
              <a:gd name="T20" fmla="*/ 179 w 188"/>
              <a:gd name="T21" fmla="*/ 8 h 42"/>
              <a:gd name="T22" fmla="*/ 8 w 188"/>
              <a:gd name="T23" fmla="*/ 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8" h="42">
                <a:moveTo>
                  <a:pt x="150" y="42"/>
                </a:moveTo>
                <a:cubicBezTo>
                  <a:pt x="38" y="42"/>
                  <a:pt x="38" y="42"/>
                  <a:pt x="38" y="42"/>
                </a:cubicBezTo>
                <a:cubicBezTo>
                  <a:pt x="17" y="42"/>
                  <a:pt x="0" y="25"/>
                  <a:pt x="0" y="4"/>
                </a:cubicBezTo>
                <a:cubicBezTo>
                  <a:pt x="0" y="0"/>
                  <a:pt x="0" y="0"/>
                  <a:pt x="0" y="0"/>
                </a:cubicBezTo>
                <a:cubicBezTo>
                  <a:pt x="188" y="0"/>
                  <a:pt x="188" y="0"/>
                  <a:pt x="188" y="0"/>
                </a:cubicBezTo>
                <a:cubicBezTo>
                  <a:pt x="188" y="4"/>
                  <a:pt x="188" y="4"/>
                  <a:pt x="188" y="4"/>
                </a:cubicBezTo>
                <a:cubicBezTo>
                  <a:pt x="188" y="25"/>
                  <a:pt x="171" y="42"/>
                  <a:pt x="150" y="42"/>
                </a:cubicBezTo>
                <a:close/>
                <a:moveTo>
                  <a:pt x="8" y="8"/>
                </a:moveTo>
                <a:cubicBezTo>
                  <a:pt x="10" y="23"/>
                  <a:pt x="22" y="34"/>
                  <a:pt x="38" y="34"/>
                </a:cubicBezTo>
                <a:cubicBezTo>
                  <a:pt x="150" y="34"/>
                  <a:pt x="150" y="34"/>
                  <a:pt x="150" y="34"/>
                </a:cubicBezTo>
                <a:cubicBezTo>
                  <a:pt x="165" y="34"/>
                  <a:pt x="177" y="23"/>
                  <a:pt x="179" y="8"/>
                </a:cubicBezTo>
                <a:lnTo>
                  <a:pt x="8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9" name="Rectangle 41">
            <a:extLst>
              <a:ext uri="{FF2B5EF4-FFF2-40B4-BE49-F238E27FC236}">
                <a16:creationId xmlns:a16="http://schemas.microsoft.com/office/drawing/2014/main" id="{51CC0592-59C3-43E1-8A05-AB3BDE9D0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1" y="2714626"/>
            <a:ext cx="17463" cy="15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0" name="Freeform 42">
            <a:extLst>
              <a:ext uri="{FF2B5EF4-FFF2-40B4-BE49-F238E27FC236}">
                <a16:creationId xmlns:a16="http://schemas.microsoft.com/office/drawing/2014/main" id="{F6B16738-955E-4247-99A2-FFCC6AB00400}"/>
              </a:ext>
            </a:extLst>
          </p:cNvPr>
          <p:cNvSpPr>
            <a:spLocks noEditPoints="1"/>
          </p:cNvSpPr>
          <p:nvPr/>
        </p:nvSpPr>
        <p:spPr bwMode="auto">
          <a:xfrm>
            <a:off x="10466388" y="2452688"/>
            <a:ext cx="407988" cy="211138"/>
          </a:xfrm>
          <a:custGeom>
            <a:avLst/>
            <a:gdLst>
              <a:gd name="T0" fmla="*/ 257 w 257"/>
              <a:gd name="T1" fmla="*/ 133 h 133"/>
              <a:gd name="T2" fmla="*/ 0 w 257"/>
              <a:gd name="T3" fmla="*/ 133 h 133"/>
              <a:gd name="T4" fmla="*/ 17 w 257"/>
              <a:gd name="T5" fmla="*/ 0 h 133"/>
              <a:gd name="T6" fmla="*/ 241 w 257"/>
              <a:gd name="T7" fmla="*/ 0 h 133"/>
              <a:gd name="T8" fmla="*/ 257 w 257"/>
              <a:gd name="T9" fmla="*/ 133 h 133"/>
              <a:gd name="T10" fmla="*/ 12 w 257"/>
              <a:gd name="T11" fmla="*/ 122 h 133"/>
              <a:gd name="T12" fmla="*/ 245 w 257"/>
              <a:gd name="T13" fmla="*/ 122 h 133"/>
              <a:gd name="T14" fmla="*/ 231 w 257"/>
              <a:gd name="T15" fmla="*/ 11 h 133"/>
              <a:gd name="T16" fmla="*/ 27 w 257"/>
              <a:gd name="T17" fmla="*/ 11 h 133"/>
              <a:gd name="T18" fmla="*/ 12 w 257"/>
              <a:gd name="T19" fmla="*/ 122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57" h="133">
                <a:moveTo>
                  <a:pt x="257" y="133"/>
                </a:moveTo>
                <a:lnTo>
                  <a:pt x="0" y="133"/>
                </a:lnTo>
                <a:lnTo>
                  <a:pt x="17" y="0"/>
                </a:lnTo>
                <a:lnTo>
                  <a:pt x="241" y="0"/>
                </a:lnTo>
                <a:lnTo>
                  <a:pt x="257" y="133"/>
                </a:lnTo>
                <a:close/>
                <a:moveTo>
                  <a:pt x="12" y="122"/>
                </a:moveTo>
                <a:lnTo>
                  <a:pt x="245" y="122"/>
                </a:lnTo>
                <a:lnTo>
                  <a:pt x="231" y="11"/>
                </a:lnTo>
                <a:lnTo>
                  <a:pt x="27" y="11"/>
                </a:lnTo>
                <a:lnTo>
                  <a:pt x="12" y="1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1" name="Rectangle 43">
            <a:extLst>
              <a:ext uri="{FF2B5EF4-FFF2-40B4-BE49-F238E27FC236}">
                <a16:creationId xmlns:a16="http://schemas.microsoft.com/office/drawing/2014/main" id="{B1FE98B2-4E9F-422D-B610-EF8282FD8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6051" y="1758951"/>
            <a:ext cx="138113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2" name="Rectangle 44">
            <a:extLst>
              <a:ext uri="{FF2B5EF4-FFF2-40B4-BE49-F238E27FC236}">
                <a16:creationId xmlns:a16="http://schemas.microsoft.com/office/drawing/2014/main" id="{E96AD17F-0F11-4565-8DA3-E19635615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138" y="1695451"/>
            <a:ext cx="7938" cy="138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3" name="Freeform 45">
            <a:extLst>
              <a:ext uri="{FF2B5EF4-FFF2-40B4-BE49-F238E27FC236}">
                <a16:creationId xmlns:a16="http://schemas.microsoft.com/office/drawing/2014/main" id="{79DF0B16-1E58-4CAA-A7B0-EA24664811C4}"/>
              </a:ext>
            </a:extLst>
          </p:cNvPr>
          <p:cNvSpPr>
            <a:spLocks noEditPoints="1"/>
          </p:cNvSpPr>
          <p:nvPr/>
        </p:nvSpPr>
        <p:spPr bwMode="auto">
          <a:xfrm>
            <a:off x="2163763" y="1565276"/>
            <a:ext cx="400050" cy="400050"/>
          </a:xfrm>
          <a:custGeom>
            <a:avLst/>
            <a:gdLst>
              <a:gd name="T0" fmla="*/ 93 w 185"/>
              <a:gd name="T1" fmla="*/ 185 h 185"/>
              <a:gd name="T2" fmla="*/ 0 w 185"/>
              <a:gd name="T3" fmla="*/ 92 h 185"/>
              <a:gd name="T4" fmla="*/ 93 w 185"/>
              <a:gd name="T5" fmla="*/ 0 h 185"/>
              <a:gd name="T6" fmla="*/ 185 w 185"/>
              <a:gd name="T7" fmla="*/ 92 h 185"/>
              <a:gd name="T8" fmla="*/ 93 w 185"/>
              <a:gd name="T9" fmla="*/ 185 h 185"/>
              <a:gd name="T10" fmla="*/ 93 w 185"/>
              <a:gd name="T11" fmla="*/ 8 h 185"/>
              <a:gd name="T12" fmla="*/ 8 w 185"/>
              <a:gd name="T13" fmla="*/ 92 h 185"/>
              <a:gd name="T14" fmla="*/ 93 w 185"/>
              <a:gd name="T15" fmla="*/ 177 h 185"/>
              <a:gd name="T16" fmla="*/ 177 w 185"/>
              <a:gd name="T17" fmla="*/ 92 h 185"/>
              <a:gd name="T18" fmla="*/ 93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3" y="185"/>
                </a:moveTo>
                <a:cubicBezTo>
                  <a:pt x="42" y="185"/>
                  <a:pt x="0" y="143"/>
                  <a:pt x="0" y="92"/>
                </a:cubicBezTo>
                <a:cubicBezTo>
                  <a:pt x="0" y="41"/>
                  <a:pt x="42" y="0"/>
                  <a:pt x="93" y="0"/>
                </a:cubicBezTo>
                <a:cubicBezTo>
                  <a:pt x="144" y="0"/>
                  <a:pt x="185" y="41"/>
                  <a:pt x="185" y="92"/>
                </a:cubicBezTo>
                <a:cubicBezTo>
                  <a:pt x="185" y="143"/>
                  <a:pt x="144" y="185"/>
                  <a:pt x="93" y="185"/>
                </a:cubicBezTo>
                <a:close/>
                <a:moveTo>
                  <a:pt x="93" y="8"/>
                </a:moveTo>
                <a:cubicBezTo>
                  <a:pt x="46" y="8"/>
                  <a:pt x="8" y="46"/>
                  <a:pt x="8" y="92"/>
                </a:cubicBezTo>
                <a:cubicBezTo>
                  <a:pt x="8" y="139"/>
                  <a:pt x="46" y="177"/>
                  <a:pt x="93" y="177"/>
                </a:cubicBezTo>
                <a:cubicBezTo>
                  <a:pt x="139" y="177"/>
                  <a:pt x="177" y="139"/>
                  <a:pt x="177" y="92"/>
                </a:cubicBezTo>
                <a:cubicBezTo>
                  <a:pt x="177" y="46"/>
                  <a:pt x="139" y="8"/>
                  <a:pt x="93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4" name="Freeform 46">
            <a:extLst>
              <a:ext uri="{FF2B5EF4-FFF2-40B4-BE49-F238E27FC236}">
                <a16:creationId xmlns:a16="http://schemas.microsoft.com/office/drawing/2014/main" id="{904F3596-362E-4053-8FAA-92F84F708F54}"/>
              </a:ext>
            </a:extLst>
          </p:cNvPr>
          <p:cNvSpPr>
            <a:spLocks noEditPoints="1"/>
          </p:cNvSpPr>
          <p:nvPr/>
        </p:nvSpPr>
        <p:spPr bwMode="auto">
          <a:xfrm>
            <a:off x="2201863" y="1601788"/>
            <a:ext cx="325438" cy="323850"/>
          </a:xfrm>
          <a:custGeom>
            <a:avLst/>
            <a:gdLst>
              <a:gd name="T0" fmla="*/ 75 w 150"/>
              <a:gd name="T1" fmla="*/ 150 h 150"/>
              <a:gd name="T2" fmla="*/ 0 w 150"/>
              <a:gd name="T3" fmla="*/ 75 h 150"/>
              <a:gd name="T4" fmla="*/ 75 w 150"/>
              <a:gd name="T5" fmla="*/ 0 h 150"/>
              <a:gd name="T6" fmla="*/ 150 w 150"/>
              <a:gd name="T7" fmla="*/ 75 h 150"/>
              <a:gd name="T8" fmla="*/ 75 w 150"/>
              <a:gd name="T9" fmla="*/ 150 h 150"/>
              <a:gd name="T10" fmla="*/ 75 w 150"/>
              <a:gd name="T11" fmla="*/ 4 h 150"/>
              <a:gd name="T12" fmla="*/ 4 w 150"/>
              <a:gd name="T13" fmla="*/ 75 h 150"/>
              <a:gd name="T14" fmla="*/ 75 w 150"/>
              <a:gd name="T15" fmla="*/ 146 h 150"/>
              <a:gd name="T16" fmla="*/ 146 w 150"/>
              <a:gd name="T17" fmla="*/ 75 h 150"/>
              <a:gd name="T18" fmla="*/ 75 w 150"/>
              <a:gd name="T19" fmla="*/ 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0" h="150">
                <a:moveTo>
                  <a:pt x="75" y="150"/>
                </a:moveTo>
                <a:cubicBezTo>
                  <a:pt x="33" y="150"/>
                  <a:pt x="0" y="117"/>
                  <a:pt x="0" y="75"/>
                </a:cubicBezTo>
                <a:cubicBezTo>
                  <a:pt x="0" y="34"/>
                  <a:pt x="33" y="0"/>
                  <a:pt x="75" y="0"/>
                </a:cubicBezTo>
                <a:cubicBezTo>
                  <a:pt x="116" y="0"/>
                  <a:pt x="150" y="34"/>
                  <a:pt x="150" y="75"/>
                </a:cubicBezTo>
                <a:cubicBezTo>
                  <a:pt x="150" y="117"/>
                  <a:pt x="116" y="150"/>
                  <a:pt x="75" y="150"/>
                </a:cubicBezTo>
                <a:close/>
                <a:moveTo>
                  <a:pt x="75" y="4"/>
                </a:moveTo>
                <a:cubicBezTo>
                  <a:pt x="35" y="4"/>
                  <a:pt x="4" y="36"/>
                  <a:pt x="4" y="75"/>
                </a:cubicBezTo>
                <a:cubicBezTo>
                  <a:pt x="4" y="115"/>
                  <a:pt x="35" y="146"/>
                  <a:pt x="75" y="146"/>
                </a:cubicBezTo>
                <a:cubicBezTo>
                  <a:pt x="114" y="146"/>
                  <a:pt x="146" y="115"/>
                  <a:pt x="146" y="75"/>
                </a:cubicBezTo>
                <a:cubicBezTo>
                  <a:pt x="146" y="36"/>
                  <a:pt x="114" y="4"/>
                  <a:pt x="75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5" name="Freeform 47">
            <a:extLst>
              <a:ext uri="{FF2B5EF4-FFF2-40B4-BE49-F238E27FC236}">
                <a16:creationId xmlns:a16="http://schemas.microsoft.com/office/drawing/2014/main" id="{8378919F-BCDC-4D29-B580-FBAC66F795A6}"/>
              </a:ext>
            </a:extLst>
          </p:cNvPr>
          <p:cNvSpPr>
            <a:spLocks/>
          </p:cNvSpPr>
          <p:nvPr/>
        </p:nvSpPr>
        <p:spPr bwMode="auto">
          <a:xfrm>
            <a:off x="2312988" y="1711326"/>
            <a:ext cx="103188" cy="104775"/>
          </a:xfrm>
          <a:custGeom>
            <a:avLst/>
            <a:gdLst>
              <a:gd name="T0" fmla="*/ 61 w 65"/>
              <a:gd name="T1" fmla="*/ 66 h 66"/>
              <a:gd name="T2" fmla="*/ 0 w 65"/>
              <a:gd name="T3" fmla="*/ 5 h 66"/>
              <a:gd name="T4" fmla="*/ 2 w 65"/>
              <a:gd name="T5" fmla="*/ 0 h 66"/>
              <a:gd name="T6" fmla="*/ 65 w 65"/>
              <a:gd name="T7" fmla="*/ 63 h 66"/>
              <a:gd name="T8" fmla="*/ 61 w 65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6">
                <a:moveTo>
                  <a:pt x="61" y="66"/>
                </a:moveTo>
                <a:lnTo>
                  <a:pt x="0" y="5"/>
                </a:lnTo>
                <a:lnTo>
                  <a:pt x="2" y="0"/>
                </a:lnTo>
                <a:lnTo>
                  <a:pt x="65" y="63"/>
                </a:lnTo>
                <a:lnTo>
                  <a:pt x="61" y="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6" name="Freeform 48">
            <a:extLst>
              <a:ext uri="{FF2B5EF4-FFF2-40B4-BE49-F238E27FC236}">
                <a16:creationId xmlns:a16="http://schemas.microsoft.com/office/drawing/2014/main" id="{B1ECF6C1-644A-4E6B-96DD-7323BF426850}"/>
              </a:ext>
            </a:extLst>
          </p:cNvPr>
          <p:cNvSpPr>
            <a:spLocks/>
          </p:cNvSpPr>
          <p:nvPr/>
        </p:nvSpPr>
        <p:spPr bwMode="auto">
          <a:xfrm>
            <a:off x="2312988" y="1711326"/>
            <a:ext cx="103188" cy="104775"/>
          </a:xfrm>
          <a:custGeom>
            <a:avLst/>
            <a:gdLst>
              <a:gd name="T0" fmla="*/ 2 w 65"/>
              <a:gd name="T1" fmla="*/ 66 h 66"/>
              <a:gd name="T2" fmla="*/ 0 w 65"/>
              <a:gd name="T3" fmla="*/ 63 h 66"/>
              <a:gd name="T4" fmla="*/ 61 w 65"/>
              <a:gd name="T5" fmla="*/ 0 h 66"/>
              <a:gd name="T6" fmla="*/ 65 w 65"/>
              <a:gd name="T7" fmla="*/ 5 h 66"/>
              <a:gd name="T8" fmla="*/ 2 w 65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6">
                <a:moveTo>
                  <a:pt x="2" y="66"/>
                </a:moveTo>
                <a:lnTo>
                  <a:pt x="0" y="63"/>
                </a:lnTo>
                <a:lnTo>
                  <a:pt x="61" y="0"/>
                </a:lnTo>
                <a:lnTo>
                  <a:pt x="65" y="5"/>
                </a:lnTo>
                <a:lnTo>
                  <a:pt x="2" y="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7" name="Freeform 49">
            <a:extLst>
              <a:ext uri="{FF2B5EF4-FFF2-40B4-BE49-F238E27FC236}">
                <a16:creationId xmlns:a16="http://schemas.microsoft.com/office/drawing/2014/main" id="{92D326AA-2454-4A82-9982-B77BF03026CE}"/>
              </a:ext>
            </a:extLst>
          </p:cNvPr>
          <p:cNvSpPr>
            <a:spLocks noEditPoints="1"/>
          </p:cNvSpPr>
          <p:nvPr/>
        </p:nvSpPr>
        <p:spPr bwMode="auto">
          <a:xfrm>
            <a:off x="2990851" y="1565276"/>
            <a:ext cx="400050" cy="400050"/>
          </a:xfrm>
          <a:custGeom>
            <a:avLst/>
            <a:gdLst>
              <a:gd name="T0" fmla="*/ 92 w 185"/>
              <a:gd name="T1" fmla="*/ 185 h 185"/>
              <a:gd name="T2" fmla="*/ 0 w 185"/>
              <a:gd name="T3" fmla="*/ 92 h 185"/>
              <a:gd name="T4" fmla="*/ 92 w 185"/>
              <a:gd name="T5" fmla="*/ 0 h 185"/>
              <a:gd name="T6" fmla="*/ 185 w 185"/>
              <a:gd name="T7" fmla="*/ 92 h 185"/>
              <a:gd name="T8" fmla="*/ 92 w 185"/>
              <a:gd name="T9" fmla="*/ 185 h 185"/>
              <a:gd name="T10" fmla="*/ 92 w 185"/>
              <a:gd name="T11" fmla="*/ 8 h 185"/>
              <a:gd name="T12" fmla="*/ 8 w 185"/>
              <a:gd name="T13" fmla="*/ 92 h 185"/>
              <a:gd name="T14" fmla="*/ 92 w 185"/>
              <a:gd name="T15" fmla="*/ 177 h 185"/>
              <a:gd name="T16" fmla="*/ 177 w 185"/>
              <a:gd name="T17" fmla="*/ 92 h 185"/>
              <a:gd name="T18" fmla="*/ 92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2" y="185"/>
                </a:moveTo>
                <a:cubicBezTo>
                  <a:pt x="42" y="185"/>
                  <a:pt x="0" y="143"/>
                  <a:pt x="0" y="92"/>
                </a:cubicBezTo>
                <a:cubicBezTo>
                  <a:pt x="0" y="41"/>
                  <a:pt x="42" y="0"/>
                  <a:pt x="92" y="0"/>
                </a:cubicBezTo>
                <a:cubicBezTo>
                  <a:pt x="143" y="0"/>
                  <a:pt x="185" y="41"/>
                  <a:pt x="185" y="92"/>
                </a:cubicBezTo>
                <a:cubicBezTo>
                  <a:pt x="185" y="143"/>
                  <a:pt x="143" y="185"/>
                  <a:pt x="92" y="185"/>
                </a:cubicBezTo>
                <a:close/>
                <a:moveTo>
                  <a:pt x="92" y="8"/>
                </a:moveTo>
                <a:cubicBezTo>
                  <a:pt x="46" y="8"/>
                  <a:pt x="8" y="46"/>
                  <a:pt x="8" y="92"/>
                </a:cubicBezTo>
                <a:cubicBezTo>
                  <a:pt x="8" y="139"/>
                  <a:pt x="46" y="177"/>
                  <a:pt x="92" y="177"/>
                </a:cubicBezTo>
                <a:cubicBezTo>
                  <a:pt x="139" y="177"/>
                  <a:pt x="177" y="139"/>
                  <a:pt x="177" y="92"/>
                </a:cubicBezTo>
                <a:cubicBezTo>
                  <a:pt x="177" y="46"/>
                  <a:pt x="139" y="8"/>
                  <a:pt x="9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8" name="Freeform 50">
            <a:extLst>
              <a:ext uri="{FF2B5EF4-FFF2-40B4-BE49-F238E27FC236}">
                <a16:creationId xmlns:a16="http://schemas.microsoft.com/office/drawing/2014/main" id="{EBF830C9-23B8-496A-ABB4-129B657FECE0}"/>
              </a:ext>
            </a:extLst>
          </p:cNvPr>
          <p:cNvSpPr>
            <a:spLocks noEditPoints="1"/>
          </p:cNvSpPr>
          <p:nvPr/>
        </p:nvSpPr>
        <p:spPr bwMode="auto">
          <a:xfrm>
            <a:off x="3028951" y="1601788"/>
            <a:ext cx="325438" cy="323850"/>
          </a:xfrm>
          <a:custGeom>
            <a:avLst/>
            <a:gdLst>
              <a:gd name="T0" fmla="*/ 75 w 151"/>
              <a:gd name="T1" fmla="*/ 150 h 150"/>
              <a:gd name="T2" fmla="*/ 0 w 151"/>
              <a:gd name="T3" fmla="*/ 75 h 150"/>
              <a:gd name="T4" fmla="*/ 75 w 151"/>
              <a:gd name="T5" fmla="*/ 0 h 150"/>
              <a:gd name="T6" fmla="*/ 151 w 151"/>
              <a:gd name="T7" fmla="*/ 75 h 150"/>
              <a:gd name="T8" fmla="*/ 75 w 151"/>
              <a:gd name="T9" fmla="*/ 150 h 150"/>
              <a:gd name="T10" fmla="*/ 75 w 151"/>
              <a:gd name="T11" fmla="*/ 4 h 150"/>
              <a:gd name="T12" fmla="*/ 4 w 151"/>
              <a:gd name="T13" fmla="*/ 75 h 150"/>
              <a:gd name="T14" fmla="*/ 75 w 151"/>
              <a:gd name="T15" fmla="*/ 146 h 150"/>
              <a:gd name="T16" fmla="*/ 147 w 151"/>
              <a:gd name="T17" fmla="*/ 75 h 150"/>
              <a:gd name="T18" fmla="*/ 75 w 151"/>
              <a:gd name="T19" fmla="*/ 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1" h="150">
                <a:moveTo>
                  <a:pt x="75" y="150"/>
                </a:moveTo>
                <a:cubicBezTo>
                  <a:pt x="34" y="150"/>
                  <a:pt x="0" y="117"/>
                  <a:pt x="0" y="75"/>
                </a:cubicBezTo>
                <a:cubicBezTo>
                  <a:pt x="0" y="34"/>
                  <a:pt x="34" y="0"/>
                  <a:pt x="75" y="0"/>
                </a:cubicBezTo>
                <a:cubicBezTo>
                  <a:pt x="117" y="0"/>
                  <a:pt x="151" y="34"/>
                  <a:pt x="151" y="75"/>
                </a:cubicBezTo>
                <a:cubicBezTo>
                  <a:pt x="151" y="117"/>
                  <a:pt x="117" y="150"/>
                  <a:pt x="75" y="150"/>
                </a:cubicBezTo>
                <a:close/>
                <a:moveTo>
                  <a:pt x="75" y="4"/>
                </a:moveTo>
                <a:cubicBezTo>
                  <a:pt x="36" y="4"/>
                  <a:pt x="4" y="36"/>
                  <a:pt x="4" y="75"/>
                </a:cubicBezTo>
                <a:cubicBezTo>
                  <a:pt x="4" y="115"/>
                  <a:pt x="36" y="146"/>
                  <a:pt x="75" y="146"/>
                </a:cubicBezTo>
                <a:cubicBezTo>
                  <a:pt x="115" y="146"/>
                  <a:pt x="147" y="115"/>
                  <a:pt x="147" y="75"/>
                </a:cubicBezTo>
                <a:cubicBezTo>
                  <a:pt x="147" y="36"/>
                  <a:pt x="115" y="4"/>
                  <a:pt x="75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9" name="Rectangle 51">
            <a:extLst>
              <a:ext uri="{FF2B5EF4-FFF2-40B4-BE49-F238E27FC236}">
                <a16:creationId xmlns:a16="http://schemas.microsoft.com/office/drawing/2014/main" id="{18F83393-1A4C-4BE5-8F2F-5101691FE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1" y="1758951"/>
            <a:ext cx="134938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0" name="Freeform 52">
            <a:extLst>
              <a:ext uri="{FF2B5EF4-FFF2-40B4-BE49-F238E27FC236}">
                <a16:creationId xmlns:a16="http://schemas.microsoft.com/office/drawing/2014/main" id="{5D98EAFC-669A-4831-A885-86642A2B1BC5}"/>
              </a:ext>
            </a:extLst>
          </p:cNvPr>
          <p:cNvSpPr>
            <a:spLocks noEditPoints="1"/>
          </p:cNvSpPr>
          <p:nvPr/>
        </p:nvSpPr>
        <p:spPr bwMode="auto">
          <a:xfrm>
            <a:off x="10475913" y="4887913"/>
            <a:ext cx="400050" cy="400050"/>
          </a:xfrm>
          <a:custGeom>
            <a:avLst/>
            <a:gdLst>
              <a:gd name="T0" fmla="*/ 92 w 185"/>
              <a:gd name="T1" fmla="*/ 185 h 185"/>
              <a:gd name="T2" fmla="*/ 0 w 185"/>
              <a:gd name="T3" fmla="*/ 93 h 185"/>
              <a:gd name="T4" fmla="*/ 92 w 185"/>
              <a:gd name="T5" fmla="*/ 0 h 185"/>
              <a:gd name="T6" fmla="*/ 185 w 185"/>
              <a:gd name="T7" fmla="*/ 93 h 185"/>
              <a:gd name="T8" fmla="*/ 92 w 185"/>
              <a:gd name="T9" fmla="*/ 185 h 185"/>
              <a:gd name="T10" fmla="*/ 92 w 185"/>
              <a:gd name="T11" fmla="*/ 8 h 185"/>
              <a:gd name="T12" fmla="*/ 8 w 185"/>
              <a:gd name="T13" fmla="*/ 93 h 185"/>
              <a:gd name="T14" fmla="*/ 92 w 185"/>
              <a:gd name="T15" fmla="*/ 177 h 185"/>
              <a:gd name="T16" fmla="*/ 177 w 185"/>
              <a:gd name="T17" fmla="*/ 93 h 185"/>
              <a:gd name="T18" fmla="*/ 92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2" y="185"/>
                </a:moveTo>
                <a:cubicBezTo>
                  <a:pt x="41" y="185"/>
                  <a:pt x="0" y="144"/>
                  <a:pt x="0" y="93"/>
                </a:cubicBezTo>
                <a:cubicBezTo>
                  <a:pt x="0" y="42"/>
                  <a:pt x="41" y="0"/>
                  <a:pt x="92" y="0"/>
                </a:cubicBezTo>
                <a:cubicBezTo>
                  <a:pt x="143" y="0"/>
                  <a:pt x="185" y="42"/>
                  <a:pt x="185" y="93"/>
                </a:cubicBezTo>
                <a:cubicBezTo>
                  <a:pt x="185" y="144"/>
                  <a:pt x="143" y="185"/>
                  <a:pt x="92" y="185"/>
                </a:cubicBezTo>
                <a:close/>
                <a:moveTo>
                  <a:pt x="92" y="8"/>
                </a:moveTo>
                <a:cubicBezTo>
                  <a:pt x="46" y="8"/>
                  <a:pt x="8" y="46"/>
                  <a:pt x="8" y="93"/>
                </a:cubicBezTo>
                <a:cubicBezTo>
                  <a:pt x="8" y="139"/>
                  <a:pt x="46" y="177"/>
                  <a:pt x="92" y="177"/>
                </a:cubicBezTo>
                <a:cubicBezTo>
                  <a:pt x="139" y="177"/>
                  <a:pt x="177" y="139"/>
                  <a:pt x="177" y="93"/>
                </a:cubicBezTo>
                <a:cubicBezTo>
                  <a:pt x="177" y="46"/>
                  <a:pt x="139" y="8"/>
                  <a:pt x="9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1" name="Rectangle 53">
            <a:extLst>
              <a:ext uri="{FF2B5EF4-FFF2-40B4-BE49-F238E27FC236}">
                <a16:creationId xmlns:a16="http://schemas.microsoft.com/office/drawing/2014/main" id="{BD5F21E5-CF9E-4F7B-8F35-C769025B5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6088" y="5084763"/>
            <a:ext cx="138113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2" name="Rectangle 54">
            <a:extLst>
              <a:ext uri="{FF2B5EF4-FFF2-40B4-BE49-F238E27FC236}">
                <a16:creationId xmlns:a16="http://schemas.microsoft.com/office/drawing/2014/main" id="{23BA0505-19FB-4BD1-8F09-B11EA7BCB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1176" y="5019676"/>
            <a:ext cx="7938" cy="13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3" name="Freeform 55">
            <a:extLst>
              <a:ext uri="{FF2B5EF4-FFF2-40B4-BE49-F238E27FC236}">
                <a16:creationId xmlns:a16="http://schemas.microsoft.com/office/drawing/2014/main" id="{F13890B4-9FFA-46B0-8018-E35799C9DAC2}"/>
              </a:ext>
            </a:extLst>
          </p:cNvPr>
          <p:cNvSpPr>
            <a:spLocks noEditPoints="1"/>
          </p:cNvSpPr>
          <p:nvPr/>
        </p:nvSpPr>
        <p:spPr bwMode="auto">
          <a:xfrm>
            <a:off x="8815388" y="4887913"/>
            <a:ext cx="400050" cy="400050"/>
          </a:xfrm>
          <a:custGeom>
            <a:avLst/>
            <a:gdLst>
              <a:gd name="T0" fmla="*/ 92 w 185"/>
              <a:gd name="T1" fmla="*/ 185 h 185"/>
              <a:gd name="T2" fmla="*/ 0 w 185"/>
              <a:gd name="T3" fmla="*/ 93 h 185"/>
              <a:gd name="T4" fmla="*/ 92 w 185"/>
              <a:gd name="T5" fmla="*/ 0 h 185"/>
              <a:gd name="T6" fmla="*/ 185 w 185"/>
              <a:gd name="T7" fmla="*/ 93 h 185"/>
              <a:gd name="T8" fmla="*/ 92 w 185"/>
              <a:gd name="T9" fmla="*/ 185 h 185"/>
              <a:gd name="T10" fmla="*/ 92 w 185"/>
              <a:gd name="T11" fmla="*/ 8 h 185"/>
              <a:gd name="T12" fmla="*/ 8 w 185"/>
              <a:gd name="T13" fmla="*/ 93 h 185"/>
              <a:gd name="T14" fmla="*/ 92 w 185"/>
              <a:gd name="T15" fmla="*/ 177 h 185"/>
              <a:gd name="T16" fmla="*/ 177 w 185"/>
              <a:gd name="T17" fmla="*/ 93 h 185"/>
              <a:gd name="T18" fmla="*/ 92 w 185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" h="185">
                <a:moveTo>
                  <a:pt x="92" y="185"/>
                </a:moveTo>
                <a:cubicBezTo>
                  <a:pt x="41" y="185"/>
                  <a:pt x="0" y="144"/>
                  <a:pt x="0" y="93"/>
                </a:cubicBezTo>
                <a:cubicBezTo>
                  <a:pt x="0" y="42"/>
                  <a:pt x="41" y="0"/>
                  <a:pt x="92" y="0"/>
                </a:cubicBezTo>
                <a:cubicBezTo>
                  <a:pt x="143" y="0"/>
                  <a:pt x="185" y="42"/>
                  <a:pt x="185" y="93"/>
                </a:cubicBezTo>
                <a:cubicBezTo>
                  <a:pt x="185" y="144"/>
                  <a:pt x="143" y="185"/>
                  <a:pt x="92" y="185"/>
                </a:cubicBezTo>
                <a:close/>
                <a:moveTo>
                  <a:pt x="92" y="8"/>
                </a:moveTo>
                <a:cubicBezTo>
                  <a:pt x="46" y="8"/>
                  <a:pt x="8" y="46"/>
                  <a:pt x="8" y="93"/>
                </a:cubicBezTo>
                <a:cubicBezTo>
                  <a:pt x="8" y="139"/>
                  <a:pt x="46" y="177"/>
                  <a:pt x="92" y="177"/>
                </a:cubicBezTo>
                <a:cubicBezTo>
                  <a:pt x="139" y="177"/>
                  <a:pt x="177" y="139"/>
                  <a:pt x="177" y="93"/>
                </a:cubicBezTo>
                <a:cubicBezTo>
                  <a:pt x="177" y="46"/>
                  <a:pt x="139" y="8"/>
                  <a:pt x="9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4" name="Freeform 56">
            <a:extLst>
              <a:ext uri="{FF2B5EF4-FFF2-40B4-BE49-F238E27FC236}">
                <a16:creationId xmlns:a16="http://schemas.microsoft.com/office/drawing/2014/main" id="{A7AD3D0C-C020-43EF-B4F1-BE798EFE49FD}"/>
              </a:ext>
            </a:extLst>
          </p:cNvPr>
          <p:cNvSpPr>
            <a:spLocks/>
          </p:cNvSpPr>
          <p:nvPr/>
        </p:nvSpPr>
        <p:spPr bwMode="auto">
          <a:xfrm>
            <a:off x="8963026" y="5037138"/>
            <a:ext cx="103188" cy="104775"/>
          </a:xfrm>
          <a:custGeom>
            <a:avLst/>
            <a:gdLst>
              <a:gd name="T0" fmla="*/ 61 w 65"/>
              <a:gd name="T1" fmla="*/ 66 h 66"/>
              <a:gd name="T2" fmla="*/ 0 w 65"/>
              <a:gd name="T3" fmla="*/ 4 h 66"/>
              <a:gd name="T4" fmla="*/ 4 w 65"/>
              <a:gd name="T5" fmla="*/ 0 h 66"/>
              <a:gd name="T6" fmla="*/ 65 w 65"/>
              <a:gd name="T7" fmla="*/ 62 h 66"/>
              <a:gd name="T8" fmla="*/ 61 w 65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6">
                <a:moveTo>
                  <a:pt x="61" y="66"/>
                </a:moveTo>
                <a:lnTo>
                  <a:pt x="0" y="4"/>
                </a:lnTo>
                <a:lnTo>
                  <a:pt x="4" y="0"/>
                </a:lnTo>
                <a:lnTo>
                  <a:pt x="65" y="62"/>
                </a:lnTo>
                <a:lnTo>
                  <a:pt x="61" y="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5" name="Freeform 57">
            <a:extLst>
              <a:ext uri="{FF2B5EF4-FFF2-40B4-BE49-F238E27FC236}">
                <a16:creationId xmlns:a16="http://schemas.microsoft.com/office/drawing/2014/main" id="{59BB2148-E34A-47E0-9504-088EC46306E0}"/>
              </a:ext>
            </a:extLst>
          </p:cNvPr>
          <p:cNvSpPr>
            <a:spLocks/>
          </p:cNvSpPr>
          <p:nvPr/>
        </p:nvSpPr>
        <p:spPr bwMode="auto">
          <a:xfrm>
            <a:off x="8963026" y="5037138"/>
            <a:ext cx="103188" cy="104775"/>
          </a:xfrm>
          <a:custGeom>
            <a:avLst/>
            <a:gdLst>
              <a:gd name="T0" fmla="*/ 4 w 65"/>
              <a:gd name="T1" fmla="*/ 66 h 66"/>
              <a:gd name="T2" fmla="*/ 0 w 65"/>
              <a:gd name="T3" fmla="*/ 62 h 66"/>
              <a:gd name="T4" fmla="*/ 61 w 65"/>
              <a:gd name="T5" fmla="*/ 0 h 66"/>
              <a:gd name="T6" fmla="*/ 65 w 65"/>
              <a:gd name="T7" fmla="*/ 4 h 66"/>
              <a:gd name="T8" fmla="*/ 4 w 65"/>
              <a:gd name="T9" fmla="*/ 6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6">
                <a:moveTo>
                  <a:pt x="4" y="66"/>
                </a:moveTo>
                <a:lnTo>
                  <a:pt x="0" y="62"/>
                </a:lnTo>
                <a:lnTo>
                  <a:pt x="61" y="0"/>
                </a:lnTo>
                <a:lnTo>
                  <a:pt x="65" y="4"/>
                </a:lnTo>
                <a:lnTo>
                  <a:pt x="4" y="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6" name="Freeform 58">
            <a:extLst>
              <a:ext uri="{FF2B5EF4-FFF2-40B4-BE49-F238E27FC236}">
                <a16:creationId xmlns:a16="http://schemas.microsoft.com/office/drawing/2014/main" id="{94CAC8D4-AC4F-42E4-89F5-0B34EDDDE917}"/>
              </a:ext>
            </a:extLst>
          </p:cNvPr>
          <p:cNvSpPr>
            <a:spLocks noEditPoints="1"/>
          </p:cNvSpPr>
          <p:nvPr/>
        </p:nvSpPr>
        <p:spPr bwMode="auto">
          <a:xfrm>
            <a:off x="9644063" y="4887913"/>
            <a:ext cx="398463" cy="400050"/>
          </a:xfrm>
          <a:custGeom>
            <a:avLst/>
            <a:gdLst>
              <a:gd name="T0" fmla="*/ 92 w 184"/>
              <a:gd name="T1" fmla="*/ 185 h 185"/>
              <a:gd name="T2" fmla="*/ 0 w 184"/>
              <a:gd name="T3" fmla="*/ 93 h 185"/>
              <a:gd name="T4" fmla="*/ 92 w 184"/>
              <a:gd name="T5" fmla="*/ 0 h 185"/>
              <a:gd name="T6" fmla="*/ 184 w 184"/>
              <a:gd name="T7" fmla="*/ 93 h 185"/>
              <a:gd name="T8" fmla="*/ 92 w 184"/>
              <a:gd name="T9" fmla="*/ 185 h 185"/>
              <a:gd name="T10" fmla="*/ 92 w 184"/>
              <a:gd name="T11" fmla="*/ 8 h 185"/>
              <a:gd name="T12" fmla="*/ 8 w 184"/>
              <a:gd name="T13" fmla="*/ 93 h 185"/>
              <a:gd name="T14" fmla="*/ 92 w 184"/>
              <a:gd name="T15" fmla="*/ 177 h 185"/>
              <a:gd name="T16" fmla="*/ 176 w 184"/>
              <a:gd name="T17" fmla="*/ 93 h 185"/>
              <a:gd name="T18" fmla="*/ 92 w 184"/>
              <a:gd name="T19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4" h="185">
                <a:moveTo>
                  <a:pt x="92" y="185"/>
                </a:moveTo>
                <a:cubicBezTo>
                  <a:pt x="41" y="185"/>
                  <a:pt x="0" y="144"/>
                  <a:pt x="0" y="93"/>
                </a:cubicBezTo>
                <a:cubicBezTo>
                  <a:pt x="0" y="42"/>
                  <a:pt x="41" y="0"/>
                  <a:pt x="92" y="0"/>
                </a:cubicBezTo>
                <a:cubicBezTo>
                  <a:pt x="143" y="0"/>
                  <a:pt x="184" y="42"/>
                  <a:pt x="184" y="93"/>
                </a:cubicBezTo>
                <a:cubicBezTo>
                  <a:pt x="184" y="144"/>
                  <a:pt x="143" y="185"/>
                  <a:pt x="92" y="185"/>
                </a:cubicBezTo>
                <a:close/>
                <a:moveTo>
                  <a:pt x="92" y="8"/>
                </a:moveTo>
                <a:cubicBezTo>
                  <a:pt x="46" y="8"/>
                  <a:pt x="8" y="46"/>
                  <a:pt x="8" y="93"/>
                </a:cubicBezTo>
                <a:cubicBezTo>
                  <a:pt x="8" y="139"/>
                  <a:pt x="46" y="177"/>
                  <a:pt x="92" y="177"/>
                </a:cubicBezTo>
                <a:cubicBezTo>
                  <a:pt x="139" y="177"/>
                  <a:pt x="176" y="139"/>
                  <a:pt x="176" y="93"/>
                </a:cubicBezTo>
                <a:cubicBezTo>
                  <a:pt x="176" y="46"/>
                  <a:pt x="139" y="8"/>
                  <a:pt x="9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7" name="Rectangle 59">
            <a:extLst>
              <a:ext uri="{FF2B5EF4-FFF2-40B4-BE49-F238E27FC236}">
                <a16:creationId xmlns:a16="http://schemas.microsoft.com/office/drawing/2014/main" id="{6D1BF574-2AB3-4F12-89FE-55747C8AB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4238" y="5084763"/>
            <a:ext cx="138113" cy="9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8" name="Freeform 60">
            <a:extLst>
              <a:ext uri="{FF2B5EF4-FFF2-40B4-BE49-F238E27FC236}">
                <a16:creationId xmlns:a16="http://schemas.microsoft.com/office/drawing/2014/main" id="{41F93400-F456-4F79-82B5-2C54D0161EB1}"/>
              </a:ext>
            </a:extLst>
          </p:cNvPr>
          <p:cNvSpPr>
            <a:spLocks noEditPoints="1"/>
          </p:cNvSpPr>
          <p:nvPr/>
        </p:nvSpPr>
        <p:spPr bwMode="auto">
          <a:xfrm>
            <a:off x="1371601" y="1600201"/>
            <a:ext cx="330200" cy="330200"/>
          </a:xfrm>
          <a:custGeom>
            <a:avLst/>
            <a:gdLst>
              <a:gd name="T0" fmla="*/ 26 w 153"/>
              <a:gd name="T1" fmla="*/ 153 h 153"/>
              <a:gd name="T2" fmla="*/ 13 w 153"/>
              <a:gd name="T3" fmla="*/ 153 h 153"/>
              <a:gd name="T4" fmla="*/ 0 w 153"/>
              <a:gd name="T5" fmla="*/ 140 h 153"/>
              <a:gd name="T6" fmla="*/ 0 w 153"/>
              <a:gd name="T7" fmla="*/ 111 h 153"/>
              <a:gd name="T8" fmla="*/ 55 w 153"/>
              <a:gd name="T9" fmla="*/ 56 h 153"/>
              <a:gd name="T10" fmla="*/ 54 w 153"/>
              <a:gd name="T11" fmla="*/ 49 h 153"/>
              <a:gd name="T12" fmla="*/ 104 w 153"/>
              <a:gd name="T13" fmla="*/ 0 h 153"/>
              <a:gd name="T14" fmla="*/ 153 w 153"/>
              <a:gd name="T15" fmla="*/ 49 h 153"/>
              <a:gd name="T16" fmla="*/ 104 w 153"/>
              <a:gd name="T17" fmla="*/ 99 h 153"/>
              <a:gd name="T18" fmla="*/ 89 w 153"/>
              <a:gd name="T19" fmla="*/ 96 h 153"/>
              <a:gd name="T20" fmla="*/ 78 w 153"/>
              <a:gd name="T21" fmla="*/ 108 h 153"/>
              <a:gd name="T22" fmla="*/ 62 w 153"/>
              <a:gd name="T23" fmla="*/ 108 h 153"/>
              <a:gd name="T24" fmla="*/ 62 w 153"/>
              <a:gd name="T25" fmla="*/ 126 h 153"/>
              <a:gd name="T26" fmla="*/ 44 w 153"/>
              <a:gd name="T27" fmla="*/ 126 h 153"/>
              <a:gd name="T28" fmla="*/ 44 w 153"/>
              <a:gd name="T29" fmla="*/ 144 h 153"/>
              <a:gd name="T30" fmla="*/ 26 w 153"/>
              <a:gd name="T31" fmla="*/ 144 h 153"/>
              <a:gd name="T32" fmla="*/ 26 w 153"/>
              <a:gd name="T33" fmla="*/ 153 h 153"/>
              <a:gd name="T34" fmla="*/ 8 w 153"/>
              <a:gd name="T35" fmla="*/ 114 h 153"/>
              <a:gd name="T36" fmla="*/ 8 w 153"/>
              <a:gd name="T37" fmla="*/ 140 h 153"/>
              <a:gd name="T38" fmla="*/ 13 w 153"/>
              <a:gd name="T39" fmla="*/ 145 h 153"/>
              <a:gd name="T40" fmla="*/ 18 w 153"/>
              <a:gd name="T41" fmla="*/ 145 h 153"/>
              <a:gd name="T42" fmla="*/ 18 w 153"/>
              <a:gd name="T43" fmla="*/ 136 h 153"/>
              <a:gd name="T44" fmla="*/ 36 w 153"/>
              <a:gd name="T45" fmla="*/ 136 h 153"/>
              <a:gd name="T46" fmla="*/ 36 w 153"/>
              <a:gd name="T47" fmla="*/ 118 h 153"/>
              <a:gd name="T48" fmla="*/ 54 w 153"/>
              <a:gd name="T49" fmla="*/ 118 h 153"/>
              <a:gd name="T50" fmla="*/ 54 w 153"/>
              <a:gd name="T51" fmla="*/ 100 h 153"/>
              <a:gd name="T52" fmla="*/ 75 w 153"/>
              <a:gd name="T53" fmla="*/ 100 h 153"/>
              <a:gd name="T54" fmla="*/ 87 w 153"/>
              <a:gd name="T55" fmla="*/ 87 h 153"/>
              <a:gd name="T56" fmla="*/ 90 w 153"/>
              <a:gd name="T57" fmla="*/ 88 h 153"/>
              <a:gd name="T58" fmla="*/ 104 w 153"/>
              <a:gd name="T59" fmla="*/ 91 h 153"/>
              <a:gd name="T60" fmla="*/ 145 w 153"/>
              <a:gd name="T61" fmla="*/ 49 h 153"/>
              <a:gd name="T62" fmla="*/ 104 w 153"/>
              <a:gd name="T63" fmla="*/ 8 h 153"/>
              <a:gd name="T64" fmla="*/ 62 w 153"/>
              <a:gd name="T65" fmla="*/ 49 h 153"/>
              <a:gd name="T66" fmla="*/ 63 w 153"/>
              <a:gd name="T67" fmla="*/ 57 h 153"/>
              <a:gd name="T68" fmla="*/ 64 w 153"/>
              <a:gd name="T69" fmla="*/ 59 h 153"/>
              <a:gd name="T70" fmla="*/ 8 w 153"/>
              <a:gd name="T71" fmla="*/ 11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3" h="153">
                <a:moveTo>
                  <a:pt x="26" y="153"/>
                </a:moveTo>
                <a:cubicBezTo>
                  <a:pt x="13" y="153"/>
                  <a:pt x="13" y="153"/>
                  <a:pt x="13" y="153"/>
                </a:cubicBezTo>
                <a:cubicBezTo>
                  <a:pt x="6" y="153"/>
                  <a:pt x="0" y="147"/>
                  <a:pt x="0" y="140"/>
                </a:cubicBezTo>
                <a:cubicBezTo>
                  <a:pt x="0" y="111"/>
                  <a:pt x="0" y="111"/>
                  <a:pt x="0" y="111"/>
                </a:cubicBezTo>
                <a:cubicBezTo>
                  <a:pt x="55" y="56"/>
                  <a:pt x="55" y="56"/>
                  <a:pt x="55" y="56"/>
                </a:cubicBezTo>
                <a:cubicBezTo>
                  <a:pt x="55" y="54"/>
                  <a:pt x="54" y="51"/>
                  <a:pt x="54" y="49"/>
                </a:cubicBezTo>
                <a:cubicBezTo>
                  <a:pt x="54" y="22"/>
                  <a:pt x="77" y="0"/>
                  <a:pt x="104" y="0"/>
                </a:cubicBezTo>
                <a:cubicBezTo>
                  <a:pt x="131" y="0"/>
                  <a:pt x="153" y="22"/>
                  <a:pt x="153" y="49"/>
                </a:cubicBezTo>
                <a:cubicBezTo>
                  <a:pt x="153" y="76"/>
                  <a:pt x="131" y="99"/>
                  <a:pt x="104" y="99"/>
                </a:cubicBezTo>
                <a:cubicBezTo>
                  <a:pt x="99" y="99"/>
                  <a:pt x="94" y="98"/>
                  <a:pt x="89" y="96"/>
                </a:cubicBezTo>
                <a:cubicBezTo>
                  <a:pt x="78" y="108"/>
                  <a:pt x="78" y="108"/>
                  <a:pt x="78" y="108"/>
                </a:cubicBezTo>
                <a:cubicBezTo>
                  <a:pt x="62" y="108"/>
                  <a:pt x="62" y="108"/>
                  <a:pt x="62" y="108"/>
                </a:cubicBezTo>
                <a:cubicBezTo>
                  <a:pt x="62" y="126"/>
                  <a:pt x="62" y="126"/>
                  <a:pt x="62" y="126"/>
                </a:cubicBezTo>
                <a:cubicBezTo>
                  <a:pt x="44" y="126"/>
                  <a:pt x="44" y="126"/>
                  <a:pt x="44" y="126"/>
                </a:cubicBezTo>
                <a:cubicBezTo>
                  <a:pt x="44" y="144"/>
                  <a:pt x="44" y="144"/>
                  <a:pt x="44" y="144"/>
                </a:cubicBezTo>
                <a:cubicBezTo>
                  <a:pt x="26" y="144"/>
                  <a:pt x="26" y="144"/>
                  <a:pt x="26" y="144"/>
                </a:cubicBezTo>
                <a:lnTo>
                  <a:pt x="26" y="153"/>
                </a:lnTo>
                <a:close/>
                <a:moveTo>
                  <a:pt x="8" y="114"/>
                </a:moveTo>
                <a:cubicBezTo>
                  <a:pt x="8" y="140"/>
                  <a:pt x="8" y="140"/>
                  <a:pt x="8" y="140"/>
                </a:cubicBezTo>
                <a:cubicBezTo>
                  <a:pt x="8" y="143"/>
                  <a:pt x="10" y="145"/>
                  <a:pt x="13" y="145"/>
                </a:cubicBezTo>
                <a:cubicBezTo>
                  <a:pt x="18" y="145"/>
                  <a:pt x="18" y="145"/>
                  <a:pt x="18" y="145"/>
                </a:cubicBezTo>
                <a:cubicBezTo>
                  <a:pt x="18" y="136"/>
                  <a:pt x="18" y="136"/>
                  <a:pt x="18" y="13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6" y="118"/>
                  <a:pt x="36" y="118"/>
                  <a:pt x="36" y="118"/>
                </a:cubicBezTo>
                <a:cubicBezTo>
                  <a:pt x="54" y="118"/>
                  <a:pt x="54" y="118"/>
                  <a:pt x="54" y="118"/>
                </a:cubicBezTo>
                <a:cubicBezTo>
                  <a:pt x="54" y="100"/>
                  <a:pt x="54" y="100"/>
                  <a:pt x="54" y="100"/>
                </a:cubicBezTo>
                <a:cubicBezTo>
                  <a:pt x="75" y="100"/>
                  <a:pt x="75" y="100"/>
                  <a:pt x="75" y="100"/>
                </a:cubicBezTo>
                <a:cubicBezTo>
                  <a:pt x="87" y="87"/>
                  <a:pt x="87" y="87"/>
                  <a:pt x="87" y="87"/>
                </a:cubicBezTo>
                <a:cubicBezTo>
                  <a:pt x="90" y="88"/>
                  <a:pt x="90" y="88"/>
                  <a:pt x="90" y="88"/>
                </a:cubicBezTo>
                <a:cubicBezTo>
                  <a:pt x="94" y="90"/>
                  <a:pt x="99" y="91"/>
                  <a:pt x="104" y="91"/>
                </a:cubicBezTo>
                <a:cubicBezTo>
                  <a:pt x="127" y="91"/>
                  <a:pt x="145" y="72"/>
                  <a:pt x="145" y="49"/>
                </a:cubicBezTo>
                <a:cubicBezTo>
                  <a:pt x="145" y="26"/>
                  <a:pt x="127" y="8"/>
                  <a:pt x="104" y="8"/>
                </a:cubicBezTo>
                <a:cubicBezTo>
                  <a:pt x="81" y="8"/>
                  <a:pt x="62" y="26"/>
                  <a:pt x="62" y="49"/>
                </a:cubicBezTo>
                <a:cubicBezTo>
                  <a:pt x="62" y="52"/>
                  <a:pt x="63" y="54"/>
                  <a:pt x="63" y="57"/>
                </a:cubicBezTo>
                <a:cubicBezTo>
                  <a:pt x="64" y="59"/>
                  <a:pt x="64" y="59"/>
                  <a:pt x="64" y="59"/>
                </a:cubicBezTo>
                <a:lnTo>
                  <a:pt x="8" y="1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9" name="Freeform 61">
            <a:extLst>
              <a:ext uri="{FF2B5EF4-FFF2-40B4-BE49-F238E27FC236}">
                <a16:creationId xmlns:a16="http://schemas.microsoft.com/office/drawing/2014/main" id="{0A852002-C58D-45C7-B9D9-C2ADA7674F8B}"/>
              </a:ext>
            </a:extLst>
          </p:cNvPr>
          <p:cNvSpPr>
            <a:spLocks noEditPoints="1"/>
          </p:cNvSpPr>
          <p:nvPr/>
        </p:nvSpPr>
        <p:spPr bwMode="auto">
          <a:xfrm>
            <a:off x="1581151" y="1654176"/>
            <a:ext cx="66675" cy="66675"/>
          </a:xfrm>
          <a:custGeom>
            <a:avLst/>
            <a:gdLst>
              <a:gd name="T0" fmla="*/ 16 w 31"/>
              <a:gd name="T1" fmla="*/ 31 h 31"/>
              <a:gd name="T2" fmla="*/ 0 w 31"/>
              <a:gd name="T3" fmla="*/ 15 h 31"/>
              <a:gd name="T4" fmla="*/ 16 w 31"/>
              <a:gd name="T5" fmla="*/ 0 h 31"/>
              <a:gd name="T6" fmla="*/ 31 w 31"/>
              <a:gd name="T7" fmla="*/ 15 h 31"/>
              <a:gd name="T8" fmla="*/ 16 w 31"/>
              <a:gd name="T9" fmla="*/ 31 h 31"/>
              <a:gd name="T10" fmla="*/ 16 w 31"/>
              <a:gd name="T11" fmla="*/ 4 h 31"/>
              <a:gd name="T12" fmla="*/ 4 w 31"/>
              <a:gd name="T13" fmla="*/ 15 h 31"/>
              <a:gd name="T14" fmla="*/ 16 w 31"/>
              <a:gd name="T15" fmla="*/ 27 h 31"/>
              <a:gd name="T16" fmla="*/ 27 w 31"/>
              <a:gd name="T17" fmla="*/ 15 h 31"/>
              <a:gd name="T18" fmla="*/ 16 w 31"/>
              <a:gd name="T19" fmla="*/ 4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" h="31">
                <a:moveTo>
                  <a:pt x="16" y="31"/>
                </a:moveTo>
                <a:cubicBezTo>
                  <a:pt x="7" y="31"/>
                  <a:pt x="0" y="24"/>
                  <a:pt x="0" y="15"/>
                </a:cubicBezTo>
                <a:cubicBezTo>
                  <a:pt x="0" y="7"/>
                  <a:pt x="7" y="0"/>
                  <a:pt x="16" y="0"/>
                </a:cubicBezTo>
                <a:cubicBezTo>
                  <a:pt x="24" y="0"/>
                  <a:pt x="31" y="7"/>
                  <a:pt x="31" y="15"/>
                </a:cubicBezTo>
                <a:cubicBezTo>
                  <a:pt x="31" y="24"/>
                  <a:pt x="24" y="31"/>
                  <a:pt x="16" y="31"/>
                </a:cubicBezTo>
                <a:close/>
                <a:moveTo>
                  <a:pt x="16" y="4"/>
                </a:moveTo>
                <a:cubicBezTo>
                  <a:pt x="9" y="4"/>
                  <a:pt x="4" y="9"/>
                  <a:pt x="4" y="15"/>
                </a:cubicBezTo>
                <a:cubicBezTo>
                  <a:pt x="4" y="22"/>
                  <a:pt x="9" y="27"/>
                  <a:pt x="16" y="27"/>
                </a:cubicBezTo>
                <a:cubicBezTo>
                  <a:pt x="22" y="27"/>
                  <a:pt x="27" y="22"/>
                  <a:pt x="27" y="15"/>
                </a:cubicBezTo>
                <a:cubicBezTo>
                  <a:pt x="27" y="9"/>
                  <a:pt x="22" y="4"/>
                  <a:pt x="16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0" name="Freeform 62">
            <a:extLst>
              <a:ext uri="{FF2B5EF4-FFF2-40B4-BE49-F238E27FC236}">
                <a16:creationId xmlns:a16="http://schemas.microsoft.com/office/drawing/2014/main" id="{6720AB13-7455-4747-A29E-F091CEF0E041}"/>
              </a:ext>
            </a:extLst>
          </p:cNvPr>
          <p:cNvSpPr>
            <a:spLocks noEditPoints="1"/>
          </p:cNvSpPr>
          <p:nvPr/>
        </p:nvSpPr>
        <p:spPr bwMode="auto">
          <a:xfrm>
            <a:off x="4649788" y="1568451"/>
            <a:ext cx="411163" cy="411163"/>
          </a:xfrm>
          <a:custGeom>
            <a:avLst/>
            <a:gdLst>
              <a:gd name="T0" fmla="*/ 78 w 190"/>
              <a:gd name="T1" fmla="*/ 190 h 190"/>
              <a:gd name="T2" fmla="*/ 63 w 190"/>
              <a:gd name="T3" fmla="*/ 156 h 190"/>
              <a:gd name="T4" fmla="*/ 16 w 190"/>
              <a:gd name="T5" fmla="*/ 150 h 190"/>
              <a:gd name="T6" fmla="*/ 29 w 190"/>
              <a:gd name="T7" fmla="*/ 116 h 190"/>
              <a:gd name="T8" fmla="*/ 0 w 190"/>
              <a:gd name="T9" fmla="*/ 78 h 190"/>
              <a:gd name="T10" fmla="*/ 33 w 190"/>
              <a:gd name="T11" fmla="*/ 63 h 190"/>
              <a:gd name="T12" fmla="*/ 39 w 190"/>
              <a:gd name="T13" fmla="*/ 16 h 190"/>
              <a:gd name="T14" fmla="*/ 74 w 190"/>
              <a:gd name="T15" fmla="*/ 29 h 190"/>
              <a:gd name="T16" fmla="*/ 111 w 190"/>
              <a:gd name="T17" fmla="*/ 0 h 190"/>
              <a:gd name="T18" fmla="*/ 126 w 190"/>
              <a:gd name="T19" fmla="*/ 33 h 190"/>
              <a:gd name="T20" fmla="*/ 174 w 190"/>
              <a:gd name="T21" fmla="*/ 39 h 190"/>
              <a:gd name="T22" fmla="*/ 160 w 190"/>
              <a:gd name="T23" fmla="*/ 73 h 190"/>
              <a:gd name="T24" fmla="*/ 190 w 190"/>
              <a:gd name="T25" fmla="*/ 111 h 190"/>
              <a:gd name="T26" fmla="*/ 156 w 190"/>
              <a:gd name="T27" fmla="*/ 126 h 190"/>
              <a:gd name="T28" fmla="*/ 150 w 190"/>
              <a:gd name="T29" fmla="*/ 173 h 190"/>
              <a:gd name="T30" fmla="*/ 116 w 190"/>
              <a:gd name="T31" fmla="*/ 160 h 190"/>
              <a:gd name="T32" fmla="*/ 85 w 190"/>
              <a:gd name="T33" fmla="*/ 182 h 190"/>
              <a:gd name="T34" fmla="*/ 109 w 190"/>
              <a:gd name="T35" fmla="*/ 154 h 190"/>
              <a:gd name="T36" fmla="*/ 125 w 190"/>
              <a:gd name="T37" fmla="*/ 148 h 190"/>
              <a:gd name="T38" fmla="*/ 150 w 190"/>
              <a:gd name="T39" fmla="*/ 163 h 190"/>
              <a:gd name="T40" fmla="*/ 147 w 190"/>
              <a:gd name="T41" fmla="*/ 127 h 190"/>
              <a:gd name="T42" fmla="*/ 153 w 190"/>
              <a:gd name="T43" fmla="*/ 111 h 190"/>
              <a:gd name="T44" fmla="*/ 182 w 190"/>
              <a:gd name="T45" fmla="*/ 104 h 190"/>
              <a:gd name="T46" fmla="*/ 154 w 190"/>
              <a:gd name="T47" fmla="*/ 80 h 190"/>
              <a:gd name="T48" fmla="*/ 148 w 190"/>
              <a:gd name="T49" fmla="*/ 65 h 190"/>
              <a:gd name="T50" fmla="*/ 163 w 190"/>
              <a:gd name="T51" fmla="*/ 40 h 190"/>
              <a:gd name="T52" fmla="*/ 127 w 190"/>
              <a:gd name="T53" fmla="*/ 43 h 190"/>
              <a:gd name="T54" fmla="*/ 111 w 190"/>
              <a:gd name="T55" fmla="*/ 36 h 190"/>
              <a:gd name="T56" fmla="*/ 104 w 190"/>
              <a:gd name="T57" fmla="*/ 8 h 190"/>
              <a:gd name="T58" fmla="*/ 81 w 190"/>
              <a:gd name="T59" fmla="*/ 35 h 190"/>
              <a:gd name="T60" fmla="*/ 65 w 190"/>
              <a:gd name="T61" fmla="*/ 41 h 190"/>
              <a:gd name="T62" fmla="*/ 40 w 190"/>
              <a:gd name="T63" fmla="*/ 26 h 190"/>
              <a:gd name="T64" fmla="*/ 43 w 190"/>
              <a:gd name="T65" fmla="*/ 63 h 190"/>
              <a:gd name="T66" fmla="*/ 36 w 190"/>
              <a:gd name="T67" fmla="*/ 78 h 190"/>
              <a:gd name="T68" fmla="*/ 8 w 190"/>
              <a:gd name="T69" fmla="*/ 85 h 190"/>
              <a:gd name="T70" fmla="*/ 35 w 190"/>
              <a:gd name="T71" fmla="*/ 109 h 190"/>
              <a:gd name="T72" fmla="*/ 42 w 190"/>
              <a:gd name="T73" fmla="*/ 124 h 190"/>
              <a:gd name="T74" fmla="*/ 27 w 190"/>
              <a:gd name="T75" fmla="*/ 149 h 190"/>
              <a:gd name="T76" fmla="*/ 63 w 190"/>
              <a:gd name="T77" fmla="*/ 147 h 190"/>
              <a:gd name="T78" fmla="*/ 78 w 190"/>
              <a:gd name="T79" fmla="*/ 153 h 190"/>
              <a:gd name="T80" fmla="*/ 85 w 190"/>
              <a:gd name="T81" fmla="*/ 182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0" h="190">
                <a:moveTo>
                  <a:pt x="111" y="190"/>
                </a:moveTo>
                <a:cubicBezTo>
                  <a:pt x="78" y="190"/>
                  <a:pt x="78" y="190"/>
                  <a:pt x="78" y="190"/>
                </a:cubicBezTo>
                <a:cubicBezTo>
                  <a:pt x="74" y="160"/>
                  <a:pt x="74" y="160"/>
                  <a:pt x="74" y="160"/>
                </a:cubicBezTo>
                <a:cubicBezTo>
                  <a:pt x="70" y="159"/>
                  <a:pt x="67" y="158"/>
                  <a:pt x="63" y="156"/>
                </a:cubicBezTo>
                <a:cubicBezTo>
                  <a:pt x="39" y="173"/>
                  <a:pt x="39" y="173"/>
                  <a:pt x="39" y="173"/>
                </a:cubicBezTo>
                <a:cubicBezTo>
                  <a:pt x="16" y="150"/>
                  <a:pt x="16" y="150"/>
                  <a:pt x="16" y="150"/>
                </a:cubicBezTo>
                <a:cubicBezTo>
                  <a:pt x="33" y="126"/>
                  <a:pt x="33" y="126"/>
                  <a:pt x="33" y="126"/>
                </a:cubicBezTo>
                <a:cubicBezTo>
                  <a:pt x="32" y="123"/>
                  <a:pt x="30" y="119"/>
                  <a:pt x="29" y="116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78"/>
                  <a:pt x="0" y="78"/>
                  <a:pt x="0" y="78"/>
                </a:cubicBezTo>
                <a:cubicBezTo>
                  <a:pt x="29" y="73"/>
                  <a:pt x="29" y="73"/>
                  <a:pt x="29" y="73"/>
                </a:cubicBezTo>
                <a:cubicBezTo>
                  <a:pt x="30" y="70"/>
                  <a:pt x="32" y="67"/>
                  <a:pt x="33" y="63"/>
                </a:cubicBezTo>
                <a:cubicBezTo>
                  <a:pt x="16" y="39"/>
                  <a:pt x="16" y="39"/>
                  <a:pt x="16" y="39"/>
                </a:cubicBezTo>
                <a:cubicBezTo>
                  <a:pt x="39" y="16"/>
                  <a:pt x="39" y="16"/>
                  <a:pt x="39" y="16"/>
                </a:cubicBezTo>
                <a:cubicBezTo>
                  <a:pt x="63" y="33"/>
                  <a:pt x="63" y="33"/>
                  <a:pt x="63" y="33"/>
                </a:cubicBezTo>
                <a:cubicBezTo>
                  <a:pt x="67" y="32"/>
                  <a:pt x="70" y="30"/>
                  <a:pt x="74" y="29"/>
                </a:cubicBezTo>
                <a:cubicBezTo>
                  <a:pt x="78" y="0"/>
                  <a:pt x="78" y="0"/>
                  <a:pt x="78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6" y="29"/>
                  <a:pt x="116" y="29"/>
                  <a:pt x="116" y="29"/>
                </a:cubicBezTo>
                <a:cubicBezTo>
                  <a:pt x="120" y="30"/>
                  <a:pt x="123" y="32"/>
                  <a:pt x="126" y="33"/>
                </a:cubicBezTo>
                <a:cubicBezTo>
                  <a:pt x="150" y="16"/>
                  <a:pt x="150" y="16"/>
                  <a:pt x="150" y="16"/>
                </a:cubicBezTo>
                <a:cubicBezTo>
                  <a:pt x="174" y="39"/>
                  <a:pt x="174" y="39"/>
                  <a:pt x="174" y="39"/>
                </a:cubicBezTo>
                <a:cubicBezTo>
                  <a:pt x="156" y="63"/>
                  <a:pt x="156" y="63"/>
                  <a:pt x="156" y="63"/>
                </a:cubicBezTo>
                <a:cubicBezTo>
                  <a:pt x="158" y="67"/>
                  <a:pt x="159" y="70"/>
                  <a:pt x="160" y="73"/>
                </a:cubicBezTo>
                <a:cubicBezTo>
                  <a:pt x="190" y="78"/>
                  <a:pt x="190" y="78"/>
                  <a:pt x="190" y="78"/>
                </a:cubicBezTo>
                <a:cubicBezTo>
                  <a:pt x="190" y="111"/>
                  <a:pt x="190" y="111"/>
                  <a:pt x="190" y="111"/>
                </a:cubicBezTo>
                <a:cubicBezTo>
                  <a:pt x="160" y="116"/>
                  <a:pt x="160" y="116"/>
                  <a:pt x="160" y="116"/>
                </a:cubicBezTo>
                <a:cubicBezTo>
                  <a:pt x="159" y="119"/>
                  <a:pt x="158" y="123"/>
                  <a:pt x="156" y="126"/>
                </a:cubicBezTo>
                <a:cubicBezTo>
                  <a:pt x="174" y="150"/>
                  <a:pt x="174" y="150"/>
                  <a:pt x="174" y="150"/>
                </a:cubicBezTo>
                <a:cubicBezTo>
                  <a:pt x="150" y="173"/>
                  <a:pt x="150" y="173"/>
                  <a:pt x="150" y="173"/>
                </a:cubicBezTo>
                <a:cubicBezTo>
                  <a:pt x="126" y="156"/>
                  <a:pt x="126" y="156"/>
                  <a:pt x="126" y="156"/>
                </a:cubicBezTo>
                <a:cubicBezTo>
                  <a:pt x="123" y="158"/>
                  <a:pt x="120" y="159"/>
                  <a:pt x="116" y="160"/>
                </a:cubicBezTo>
                <a:lnTo>
                  <a:pt x="111" y="190"/>
                </a:lnTo>
                <a:close/>
                <a:moveTo>
                  <a:pt x="85" y="182"/>
                </a:moveTo>
                <a:cubicBezTo>
                  <a:pt x="104" y="182"/>
                  <a:pt x="104" y="182"/>
                  <a:pt x="104" y="182"/>
                </a:cubicBezTo>
                <a:cubicBezTo>
                  <a:pt x="109" y="154"/>
                  <a:pt x="109" y="154"/>
                  <a:pt x="109" y="154"/>
                </a:cubicBezTo>
                <a:cubicBezTo>
                  <a:pt x="111" y="153"/>
                  <a:pt x="111" y="153"/>
                  <a:pt x="111" y="153"/>
                </a:cubicBezTo>
                <a:cubicBezTo>
                  <a:pt x="116" y="152"/>
                  <a:pt x="120" y="150"/>
                  <a:pt x="125" y="148"/>
                </a:cubicBezTo>
                <a:cubicBezTo>
                  <a:pt x="127" y="147"/>
                  <a:pt x="127" y="147"/>
                  <a:pt x="127" y="147"/>
                </a:cubicBezTo>
                <a:cubicBezTo>
                  <a:pt x="150" y="163"/>
                  <a:pt x="150" y="163"/>
                  <a:pt x="150" y="163"/>
                </a:cubicBezTo>
                <a:cubicBezTo>
                  <a:pt x="163" y="149"/>
                  <a:pt x="163" y="149"/>
                  <a:pt x="163" y="149"/>
                </a:cubicBezTo>
                <a:cubicBezTo>
                  <a:pt x="147" y="127"/>
                  <a:pt x="147" y="127"/>
                  <a:pt x="147" y="127"/>
                </a:cubicBezTo>
                <a:cubicBezTo>
                  <a:pt x="148" y="124"/>
                  <a:pt x="148" y="124"/>
                  <a:pt x="148" y="124"/>
                </a:cubicBezTo>
                <a:cubicBezTo>
                  <a:pt x="150" y="120"/>
                  <a:pt x="152" y="116"/>
                  <a:pt x="153" y="111"/>
                </a:cubicBezTo>
                <a:cubicBezTo>
                  <a:pt x="154" y="109"/>
                  <a:pt x="154" y="109"/>
                  <a:pt x="154" y="109"/>
                </a:cubicBezTo>
                <a:cubicBezTo>
                  <a:pt x="182" y="104"/>
                  <a:pt x="182" y="104"/>
                  <a:pt x="182" y="104"/>
                </a:cubicBezTo>
                <a:cubicBezTo>
                  <a:pt x="182" y="85"/>
                  <a:pt x="182" y="85"/>
                  <a:pt x="182" y="85"/>
                </a:cubicBezTo>
                <a:cubicBezTo>
                  <a:pt x="154" y="80"/>
                  <a:pt x="154" y="80"/>
                  <a:pt x="154" y="80"/>
                </a:cubicBezTo>
                <a:cubicBezTo>
                  <a:pt x="153" y="78"/>
                  <a:pt x="153" y="78"/>
                  <a:pt x="153" y="78"/>
                </a:cubicBezTo>
                <a:cubicBezTo>
                  <a:pt x="152" y="73"/>
                  <a:pt x="150" y="69"/>
                  <a:pt x="148" y="65"/>
                </a:cubicBezTo>
                <a:cubicBezTo>
                  <a:pt x="147" y="63"/>
                  <a:pt x="147" y="63"/>
                  <a:pt x="147" y="63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50" y="26"/>
                  <a:pt x="150" y="26"/>
                  <a:pt x="150" y="26"/>
                </a:cubicBezTo>
                <a:cubicBezTo>
                  <a:pt x="127" y="43"/>
                  <a:pt x="127" y="43"/>
                  <a:pt x="127" y="43"/>
                </a:cubicBezTo>
                <a:cubicBezTo>
                  <a:pt x="125" y="41"/>
                  <a:pt x="125" y="41"/>
                  <a:pt x="125" y="41"/>
                </a:cubicBezTo>
                <a:cubicBezTo>
                  <a:pt x="120" y="39"/>
                  <a:pt x="116" y="37"/>
                  <a:pt x="111" y="36"/>
                </a:cubicBezTo>
                <a:cubicBezTo>
                  <a:pt x="109" y="35"/>
                  <a:pt x="109" y="35"/>
                  <a:pt x="109" y="35"/>
                </a:cubicBezTo>
                <a:cubicBezTo>
                  <a:pt x="104" y="8"/>
                  <a:pt x="104" y="8"/>
                  <a:pt x="104" y="8"/>
                </a:cubicBezTo>
                <a:cubicBezTo>
                  <a:pt x="85" y="8"/>
                  <a:pt x="85" y="8"/>
                  <a:pt x="85" y="8"/>
                </a:cubicBezTo>
                <a:cubicBezTo>
                  <a:pt x="81" y="35"/>
                  <a:pt x="81" y="35"/>
                  <a:pt x="81" y="35"/>
                </a:cubicBezTo>
                <a:cubicBezTo>
                  <a:pt x="78" y="36"/>
                  <a:pt x="78" y="36"/>
                  <a:pt x="78" y="36"/>
                </a:cubicBezTo>
                <a:cubicBezTo>
                  <a:pt x="74" y="37"/>
                  <a:pt x="69" y="39"/>
                  <a:pt x="65" y="41"/>
                </a:cubicBezTo>
                <a:cubicBezTo>
                  <a:pt x="63" y="43"/>
                  <a:pt x="63" y="43"/>
                  <a:pt x="63" y="43"/>
                </a:cubicBezTo>
                <a:cubicBezTo>
                  <a:pt x="40" y="26"/>
                  <a:pt x="40" y="26"/>
                  <a:pt x="40" y="26"/>
                </a:cubicBezTo>
                <a:cubicBezTo>
                  <a:pt x="27" y="40"/>
                  <a:pt x="27" y="40"/>
                  <a:pt x="27" y="40"/>
                </a:cubicBezTo>
                <a:cubicBezTo>
                  <a:pt x="43" y="63"/>
                  <a:pt x="43" y="63"/>
                  <a:pt x="43" y="63"/>
                </a:cubicBezTo>
                <a:cubicBezTo>
                  <a:pt x="42" y="65"/>
                  <a:pt x="42" y="65"/>
                  <a:pt x="42" y="65"/>
                </a:cubicBezTo>
                <a:cubicBezTo>
                  <a:pt x="39" y="69"/>
                  <a:pt x="37" y="74"/>
                  <a:pt x="36" y="78"/>
                </a:cubicBezTo>
                <a:cubicBezTo>
                  <a:pt x="35" y="80"/>
                  <a:pt x="35" y="80"/>
                  <a:pt x="35" y="80"/>
                </a:cubicBezTo>
                <a:cubicBezTo>
                  <a:pt x="8" y="85"/>
                  <a:pt x="8" y="85"/>
                  <a:pt x="8" y="85"/>
                </a:cubicBezTo>
                <a:cubicBezTo>
                  <a:pt x="8" y="104"/>
                  <a:pt x="8" y="104"/>
                  <a:pt x="8" y="104"/>
                </a:cubicBezTo>
                <a:cubicBezTo>
                  <a:pt x="35" y="109"/>
                  <a:pt x="35" y="109"/>
                  <a:pt x="35" y="109"/>
                </a:cubicBezTo>
                <a:cubicBezTo>
                  <a:pt x="36" y="111"/>
                  <a:pt x="36" y="111"/>
                  <a:pt x="36" y="111"/>
                </a:cubicBezTo>
                <a:cubicBezTo>
                  <a:pt x="37" y="116"/>
                  <a:pt x="39" y="120"/>
                  <a:pt x="42" y="124"/>
                </a:cubicBezTo>
                <a:cubicBezTo>
                  <a:pt x="43" y="127"/>
                  <a:pt x="43" y="127"/>
                  <a:pt x="43" y="127"/>
                </a:cubicBezTo>
                <a:cubicBezTo>
                  <a:pt x="27" y="149"/>
                  <a:pt x="27" y="149"/>
                  <a:pt x="27" y="149"/>
                </a:cubicBezTo>
                <a:cubicBezTo>
                  <a:pt x="40" y="163"/>
                  <a:pt x="40" y="163"/>
                  <a:pt x="40" y="163"/>
                </a:cubicBezTo>
                <a:cubicBezTo>
                  <a:pt x="63" y="147"/>
                  <a:pt x="63" y="147"/>
                  <a:pt x="63" y="147"/>
                </a:cubicBezTo>
                <a:cubicBezTo>
                  <a:pt x="65" y="148"/>
                  <a:pt x="65" y="148"/>
                  <a:pt x="65" y="148"/>
                </a:cubicBezTo>
                <a:cubicBezTo>
                  <a:pt x="69" y="150"/>
                  <a:pt x="74" y="152"/>
                  <a:pt x="78" y="153"/>
                </a:cubicBezTo>
                <a:cubicBezTo>
                  <a:pt x="81" y="154"/>
                  <a:pt x="81" y="154"/>
                  <a:pt x="81" y="154"/>
                </a:cubicBezTo>
                <a:lnTo>
                  <a:pt x="85" y="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1" name="Freeform 63">
            <a:extLst>
              <a:ext uri="{FF2B5EF4-FFF2-40B4-BE49-F238E27FC236}">
                <a16:creationId xmlns:a16="http://schemas.microsoft.com/office/drawing/2014/main" id="{8AB2A240-0D05-4386-9411-CC6D00BAFCBA}"/>
              </a:ext>
            </a:extLst>
          </p:cNvPr>
          <p:cNvSpPr>
            <a:spLocks noEditPoints="1"/>
          </p:cNvSpPr>
          <p:nvPr/>
        </p:nvSpPr>
        <p:spPr bwMode="auto">
          <a:xfrm>
            <a:off x="4795838" y="1714501"/>
            <a:ext cx="120650" cy="120650"/>
          </a:xfrm>
          <a:custGeom>
            <a:avLst/>
            <a:gdLst>
              <a:gd name="T0" fmla="*/ 28 w 56"/>
              <a:gd name="T1" fmla="*/ 56 h 56"/>
              <a:gd name="T2" fmla="*/ 0 w 56"/>
              <a:gd name="T3" fmla="*/ 28 h 56"/>
              <a:gd name="T4" fmla="*/ 28 w 56"/>
              <a:gd name="T5" fmla="*/ 0 h 56"/>
              <a:gd name="T6" fmla="*/ 56 w 56"/>
              <a:gd name="T7" fmla="*/ 28 h 56"/>
              <a:gd name="T8" fmla="*/ 28 w 56"/>
              <a:gd name="T9" fmla="*/ 56 h 56"/>
              <a:gd name="T10" fmla="*/ 28 w 56"/>
              <a:gd name="T11" fmla="*/ 4 h 56"/>
              <a:gd name="T12" fmla="*/ 4 w 56"/>
              <a:gd name="T13" fmla="*/ 28 h 56"/>
              <a:gd name="T14" fmla="*/ 28 w 56"/>
              <a:gd name="T15" fmla="*/ 52 h 56"/>
              <a:gd name="T16" fmla="*/ 52 w 56"/>
              <a:gd name="T17" fmla="*/ 28 h 56"/>
              <a:gd name="T18" fmla="*/ 28 w 56"/>
              <a:gd name="T19" fmla="*/ 4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6" h="56">
                <a:moveTo>
                  <a:pt x="28" y="56"/>
                </a:moveTo>
                <a:cubicBezTo>
                  <a:pt x="12" y="56"/>
                  <a:pt x="0" y="43"/>
                  <a:pt x="0" y="28"/>
                </a:cubicBezTo>
                <a:cubicBezTo>
                  <a:pt x="0" y="12"/>
                  <a:pt x="12" y="0"/>
                  <a:pt x="28" y="0"/>
                </a:cubicBezTo>
                <a:cubicBezTo>
                  <a:pt x="43" y="0"/>
                  <a:pt x="56" y="12"/>
                  <a:pt x="56" y="28"/>
                </a:cubicBezTo>
                <a:cubicBezTo>
                  <a:pt x="56" y="43"/>
                  <a:pt x="43" y="56"/>
                  <a:pt x="28" y="56"/>
                </a:cubicBezTo>
                <a:close/>
                <a:moveTo>
                  <a:pt x="28" y="4"/>
                </a:moveTo>
                <a:cubicBezTo>
                  <a:pt x="15" y="4"/>
                  <a:pt x="4" y="14"/>
                  <a:pt x="4" y="28"/>
                </a:cubicBezTo>
                <a:cubicBezTo>
                  <a:pt x="4" y="41"/>
                  <a:pt x="15" y="52"/>
                  <a:pt x="28" y="52"/>
                </a:cubicBezTo>
                <a:cubicBezTo>
                  <a:pt x="41" y="52"/>
                  <a:pt x="52" y="41"/>
                  <a:pt x="52" y="28"/>
                </a:cubicBezTo>
                <a:cubicBezTo>
                  <a:pt x="52" y="14"/>
                  <a:pt x="41" y="4"/>
                  <a:pt x="2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2" name="Freeform 64">
            <a:extLst>
              <a:ext uri="{FF2B5EF4-FFF2-40B4-BE49-F238E27FC236}">
                <a16:creationId xmlns:a16="http://schemas.microsoft.com/office/drawing/2014/main" id="{DB2DC765-B774-4626-A47E-6D10097B04FC}"/>
              </a:ext>
            </a:extLst>
          </p:cNvPr>
          <p:cNvSpPr>
            <a:spLocks noEditPoints="1"/>
          </p:cNvSpPr>
          <p:nvPr/>
        </p:nvSpPr>
        <p:spPr bwMode="auto">
          <a:xfrm>
            <a:off x="5483226" y="1565276"/>
            <a:ext cx="395288" cy="393700"/>
          </a:xfrm>
          <a:custGeom>
            <a:avLst/>
            <a:gdLst>
              <a:gd name="T0" fmla="*/ 77 w 183"/>
              <a:gd name="T1" fmla="*/ 165 h 182"/>
              <a:gd name="T2" fmla="*/ 46 w 183"/>
              <a:gd name="T3" fmla="*/ 171 h 182"/>
              <a:gd name="T4" fmla="*/ 35 w 183"/>
              <a:gd name="T5" fmla="*/ 164 h 182"/>
              <a:gd name="T6" fmla="*/ 29 w 183"/>
              <a:gd name="T7" fmla="*/ 133 h 182"/>
              <a:gd name="T8" fmla="*/ 18 w 183"/>
              <a:gd name="T9" fmla="*/ 106 h 182"/>
              <a:gd name="T10" fmla="*/ 0 w 183"/>
              <a:gd name="T11" fmla="*/ 80 h 182"/>
              <a:gd name="T12" fmla="*/ 3 w 183"/>
              <a:gd name="T13" fmla="*/ 67 h 182"/>
              <a:gd name="T14" fmla="*/ 29 w 183"/>
              <a:gd name="T15" fmla="*/ 49 h 182"/>
              <a:gd name="T16" fmla="*/ 49 w 183"/>
              <a:gd name="T17" fmla="*/ 29 h 182"/>
              <a:gd name="T18" fmla="*/ 67 w 183"/>
              <a:gd name="T19" fmla="*/ 3 h 182"/>
              <a:gd name="T20" fmla="*/ 80 w 183"/>
              <a:gd name="T21" fmla="*/ 0 h 182"/>
              <a:gd name="T22" fmla="*/ 107 w 183"/>
              <a:gd name="T23" fmla="*/ 17 h 182"/>
              <a:gd name="T24" fmla="*/ 133 w 183"/>
              <a:gd name="T25" fmla="*/ 28 h 182"/>
              <a:gd name="T26" fmla="*/ 164 w 183"/>
              <a:gd name="T27" fmla="*/ 35 h 182"/>
              <a:gd name="T28" fmla="*/ 171 w 183"/>
              <a:gd name="T29" fmla="*/ 46 h 182"/>
              <a:gd name="T30" fmla="*/ 165 w 183"/>
              <a:gd name="T31" fmla="*/ 77 h 182"/>
              <a:gd name="T32" fmla="*/ 165 w 183"/>
              <a:gd name="T33" fmla="*/ 106 h 182"/>
              <a:gd name="T34" fmla="*/ 171 w 183"/>
              <a:gd name="T35" fmla="*/ 136 h 182"/>
              <a:gd name="T36" fmla="*/ 164 w 183"/>
              <a:gd name="T37" fmla="*/ 148 h 182"/>
              <a:gd name="T38" fmla="*/ 133 w 183"/>
              <a:gd name="T39" fmla="*/ 154 h 182"/>
              <a:gd name="T40" fmla="*/ 107 w 183"/>
              <a:gd name="T41" fmla="*/ 165 h 182"/>
              <a:gd name="T42" fmla="*/ 87 w 183"/>
              <a:gd name="T43" fmla="*/ 174 h 182"/>
              <a:gd name="T44" fmla="*/ 102 w 183"/>
              <a:gd name="T45" fmla="*/ 158 h 182"/>
              <a:gd name="T46" fmla="*/ 119 w 183"/>
              <a:gd name="T47" fmla="*/ 170 h 182"/>
              <a:gd name="T48" fmla="*/ 127 w 183"/>
              <a:gd name="T49" fmla="*/ 149 h 182"/>
              <a:gd name="T50" fmla="*/ 147 w 183"/>
              <a:gd name="T51" fmla="*/ 153 h 182"/>
              <a:gd name="T52" fmla="*/ 146 w 183"/>
              <a:gd name="T53" fmla="*/ 131 h 182"/>
              <a:gd name="T54" fmla="*/ 167 w 183"/>
              <a:gd name="T55" fmla="*/ 127 h 182"/>
              <a:gd name="T56" fmla="*/ 157 w 183"/>
              <a:gd name="T57" fmla="*/ 107 h 182"/>
              <a:gd name="T58" fmla="*/ 175 w 183"/>
              <a:gd name="T59" fmla="*/ 96 h 182"/>
              <a:gd name="T60" fmla="*/ 158 w 183"/>
              <a:gd name="T61" fmla="*/ 81 h 182"/>
              <a:gd name="T62" fmla="*/ 170 w 183"/>
              <a:gd name="T63" fmla="*/ 64 h 182"/>
              <a:gd name="T64" fmla="*/ 149 w 183"/>
              <a:gd name="T65" fmla="*/ 56 h 182"/>
              <a:gd name="T66" fmla="*/ 154 w 183"/>
              <a:gd name="T67" fmla="*/ 36 h 182"/>
              <a:gd name="T68" fmla="*/ 131 w 183"/>
              <a:gd name="T69" fmla="*/ 37 h 182"/>
              <a:gd name="T70" fmla="*/ 128 w 183"/>
              <a:gd name="T71" fmla="*/ 16 h 182"/>
              <a:gd name="T72" fmla="*/ 107 w 183"/>
              <a:gd name="T73" fmla="*/ 26 h 182"/>
              <a:gd name="T74" fmla="*/ 96 w 183"/>
              <a:gd name="T75" fmla="*/ 8 h 182"/>
              <a:gd name="T76" fmla="*/ 81 w 183"/>
              <a:gd name="T77" fmla="*/ 25 h 182"/>
              <a:gd name="T78" fmla="*/ 64 w 183"/>
              <a:gd name="T79" fmla="*/ 13 h 182"/>
              <a:gd name="T80" fmla="*/ 57 w 183"/>
              <a:gd name="T81" fmla="*/ 34 h 182"/>
              <a:gd name="T82" fmla="*/ 36 w 183"/>
              <a:gd name="T83" fmla="*/ 29 h 182"/>
              <a:gd name="T84" fmla="*/ 37 w 183"/>
              <a:gd name="T85" fmla="*/ 51 h 182"/>
              <a:gd name="T86" fmla="*/ 16 w 183"/>
              <a:gd name="T87" fmla="*/ 55 h 182"/>
              <a:gd name="T88" fmla="*/ 26 w 183"/>
              <a:gd name="T89" fmla="*/ 75 h 182"/>
              <a:gd name="T90" fmla="*/ 8 w 183"/>
              <a:gd name="T91" fmla="*/ 87 h 182"/>
              <a:gd name="T92" fmla="*/ 25 w 183"/>
              <a:gd name="T93" fmla="*/ 102 h 182"/>
              <a:gd name="T94" fmla="*/ 13 w 183"/>
              <a:gd name="T95" fmla="*/ 119 h 182"/>
              <a:gd name="T96" fmla="*/ 34 w 183"/>
              <a:gd name="T97" fmla="*/ 126 h 182"/>
              <a:gd name="T98" fmla="*/ 29 w 183"/>
              <a:gd name="T99" fmla="*/ 147 h 182"/>
              <a:gd name="T100" fmla="*/ 52 w 183"/>
              <a:gd name="T101" fmla="*/ 146 h 182"/>
              <a:gd name="T102" fmla="*/ 55 w 183"/>
              <a:gd name="T103" fmla="*/ 166 h 182"/>
              <a:gd name="T104" fmla="*/ 76 w 183"/>
              <a:gd name="T105" fmla="*/ 157 h 182"/>
              <a:gd name="T106" fmla="*/ 87 w 183"/>
              <a:gd name="T107" fmla="*/ 174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83" h="182">
                <a:moveTo>
                  <a:pt x="103" y="182"/>
                </a:moveTo>
                <a:cubicBezTo>
                  <a:pt x="80" y="182"/>
                  <a:pt x="80" y="182"/>
                  <a:pt x="80" y="182"/>
                </a:cubicBezTo>
                <a:cubicBezTo>
                  <a:pt x="77" y="165"/>
                  <a:pt x="77" y="165"/>
                  <a:pt x="77" y="165"/>
                </a:cubicBezTo>
                <a:cubicBezTo>
                  <a:pt x="77" y="165"/>
                  <a:pt x="77" y="165"/>
                  <a:pt x="77" y="165"/>
                </a:cubicBezTo>
                <a:cubicBezTo>
                  <a:pt x="67" y="180"/>
                  <a:pt x="67" y="180"/>
                  <a:pt x="67" y="180"/>
                </a:cubicBezTo>
                <a:cubicBezTo>
                  <a:pt x="46" y="171"/>
                  <a:pt x="46" y="171"/>
                  <a:pt x="46" y="171"/>
                </a:cubicBezTo>
                <a:cubicBezTo>
                  <a:pt x="50" y="154"/>
                  <a:pt x="50" y="154"/>
                  <a:pt x="50" y="154"/>
                </a:cubicBezTo>
                <a:cubicBezTo>
                  <a:pt x="50" y="154"/>
                  <a:pt x="50" y="154"/>
                  <a:pt x="49" y="154"/>
                </a:cubicBezTo>
                <a:cubicBezTo>
                  <a:pt x="35" y="164"/>
                  <a:pt x="35" y="164"/>
                  <a:pt x="35" y="164"/>
                </a:cubicBezTo>
                <a:cubicBezTo>
                  <a:pt x="19" y="148"/>
                  <a:pt x="19" y="148"/>
                  <a:pt x="19" y="148"/>
                </a:cubicBezTo>
                <a:cubicBezTo>
                  <a:pt x="29" y="133"/>
                  <a:pt x="29" y="133"/>
                  <a:pt x="29" y="133"/>
                </a:cubicBezTo>
                <a:cubicBezTo>
                  <a:pt x="29" y="133"/>
                  <a:pt x="29" y="133"/>
                  <a:pt x="29" y="133"/>
                </a:cubicBezTo>
                <a:cubicBezTo>
                  <a:pt x="12" y="136"/>
                  <a:pt x="12" y="136"/>
                  <a:pt x="12" y="136"/>
                </a:cubicBezTo>
                <a:cubicBezTo>
                  <a:pt x="3" y="116"/>
                  <a:pt x="3" y="116"/>
                  <a:pt x="3" y="11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80"/>
                  <a:pt x="0" y="80"/>
                  <a:pt x="0" y="80"/>
                </a:cubicBezTo>
                <a:cubicBezTo>
                  <a:pt x="18" y="77"/>
                  <a:pt x="18" y="77"/>
                  <a:pt x="18" y="77"/>
                </a:cubicBezTo>
                <a:cubicBezTo>
                  <a:pt x="18" y="77"/>
                  <a:pt x="18" y="76"/>
                  <a:pt x="18" y="76"/>
                </a:cubicBezTo>
                <a:cubicBezTo>
                  <a:pt x="3" y="67"/>
                  <a:pt x="3" y="67"/>
                  <a:pt x="3" y="67"/>
                </a:cubicBezTo>
                <a:cubicBezTo>
                  <a:pt x="12" y="46"/>
                  <a:pt x="12" y="46"/>
                  <a:pt x="12" y="46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49"/>
                  <a:pt x="29" y="49"/>
                  <a:pt x="29" y="49"/>
                </a:cubicBezTo>
                <a:cubicBezTo>
                  <a:pt x="19" y="35"/>
                  <a:pt x="19" y="35"/>
                  <a:pt x="19" y="35"/>
                </a:cubicBezTo>
                <a:cubicBezTo>
                  <a:pt x="35" y="19"/>
                  <a:pt x="35" y="19"/>
                  <a:pt x="35" y="19"/>
                </a:cubicBezTo>
                <a:cubicBezTo>
                  <a:pt x="49" y="29"/>
                  <a:pt x="49" y="29"/>
                  <a:pt x="49" y="29"/>
                </a:cubicBezTo>
                <a:cubicBezTo>
                  <a:pt x="50" y="29"/>
                  <a:pt x="50" y="28"/>
                  <a:pt x="50" y="28"/>
                </a:cubicBezTo>
                <a:cubicBezTo>
                  <a:pt x="46" y="11"/>
                  <a:pt x="46" y="11"/>
                  <a:pt x="46" y="11"/>
                </a:cubicBezTo>
                <a:cubicBezTo>
                  <a:pt x="67" y="3"/>
                  <a:pt x="67" y="3"/>
                  <a:pt x="67" y="3"/>
                </a:cubicBezTo>
                <a:cubicBezTo>
                  <a:pt x="77" y="17"/>
                  <a:pt x="77" y="17"/>
                  <a:pt x="77" y="17"/>
                </a:cubicBezTo>
                <a:cubicBezTo>
                  <a:pt x="77" y="17"/>
                  <a:pt x="77" y="17"/>
                  <a:pt x="77" y="17"/>
                </a:cubicBezTo>
                <a:cubicBezTo>
                  <a:pt x="80" y="0"/>
                  <a:pt x="80" y="0"/>
                  <a:pt x="80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106" y="17"/>
                  <a:pt x="106" y="17"/>
                  <a:pt x="106" y="17"/>
                </a:cubicBezTo>
                <a:cubicBezTo>
                  <a:pt x="106" y="17"/>
                  <a:pt x="106" y="17"/>
                  <a:pt x="107" y="17"/>
                </a:cubicBezTo>
                <a:cubicBezTo>
                  <a:pt x="116" y="3"/>
                  <a:pt x="116" y="3"/>
                  <a:pt x="116" y="3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3" y="28"/>
                  <a:pt x="133" y="28"/>
                  <a:pt x="133" y="28"/>
                </a:cubicBezTo>
                <a:cubicBezTo>
                  <a:pt x="133" y="28"/>
                  <a:pt x="133" y="29"/>
                  <a:pt x="134" y="29"/>
                </a:cubicBezTo>
                <a:cubicBezTo>
                  <a:pt x="148" y="19"/>
                  <a:pt x="148" y="19"/>
                  <a:pt x="148" y="19"/>
                </a:cubicBezTo>
                <a:cubicBezTo>
                  <a:pt x="164" y="35"/>
                  <a:pt x="164" y="35"/>
                  <a:pt x="164" y="35"/>
                </a:cubicBezTo>
                <a:cubicBezTo>
                  <a:pt x="154" y="49"/>
                  <a:pt x="154" y="49"/>
                  <a:pt x="154" y="49"/>
                </a:cubicBezTo>
                <a:cubicBezTo>
                  <a:pt x="154" y="49"/>
                  <a:pt x="154" y="49"/>
                  <a:pt x="154" y="50"/>
                </a:cubicBezTo>
                <a:cubicBezTo>
                  <a:pt x="171" y="46"/>
                  <a:pt x="171" y="46"/>
                  <a:pt x="171" y="46"/>
                </a:cubicBezTo>
                <a:cubicBezTo>
                  <a:pt x="180" y="67"/>
                  <a:pt x="180" y="67"/>
                  <a:pt x="180" y="67"/>
                </a:cubicBezTo>
                <a:cubicBezTo>
                  <a:pt x="165" y="76"/>
                  <a:pt x="165" y="76"/>
                  <a:pt x="165" y="76"/>
                </a:cubicBezTo>
                <a:cubicBezTo>
                  <a:pt x="165" y="76"/>
                  <a:pt x="165" y="77"/>
                  <a:pt x="165" y="77"/>
                </a:cubicBezTo>
                <a:cubicBezTo>
                  <a:pt x="183" y="80"/>
                  <a:pt x="183" y="80"/>
                  <a:pt x="183" y="80"/>
                </a:cubicBezTo>
                <a:cubicBezTo>
                  <a:pt x="183" y="102"/>
                  <a:pt x="183" y="102"/>
                  <a:pt x="183" y="102"/>
                </a:cubicBezTo>
                <a:cubicBezTo>
                  <a:pt x="165" y="106"/>
                  <a:pt x="165" y="106"/>
                  <a:pt x="165" y="106"/>
                </a:cubicBezTo>
                <a:cubicBezTo>
                  <a:pt x="165" y="106"/>
                  <a:pt x="165" y="106"/>
                  <a:pt x="165" y="106"/>
                </a:cubicBezTo>
                <a:cubicBezTo>
                  <a:pt x="180" y="116"/>
                  <a:pt x="180" y="116"/>
                  <a:pt x="180" y="116"/>
                </a:cubicBezTo>
                <a:cubicBezTo>
                  <a:pt x="171" y="136"/>
                  <a:pt x="171" y="136"/>
                  <a:pt x="171" y="136"/>
                </a:cubicBezTo>
                <a:cubicBezTo>
                  <a:pt x="154" y="133"/>
                  <a:pt x="154" y="133"/>
                  <a:pt x="154" y="133"/>
                </a:cubicBezTo>
                <a:cubicBezTo>
                  <a:pt x="154" y="133"/>
                  <a:pt x="154" y="133"/>
                  <a:pt x="154" y="133"/>
                </a:cubicBezTo>
                <a:cubicBezTo>
                  <a:pt x="164" y="148"/>
                  <a:pt x="164" y="148"/>
                  <a:pt x="164" y="148"/>
                </a:cubicBezTo>
                <a:cubicBezTo>
                  <a:pt x="148" y="164"/>
                  <a:pt x="148" y="164"/>
                  <a:pt x="148" y="164"/>
                </a:cubicBezTo>
                <a:cubicBezTo>
                  <a:pt x="134" y="154"/>
                  <a:pt x="134" y="154"/>
                  <a:pt x="134" y="154"/>
                </a:cubicBezTo>
                <a:cubicBezTo>
                  <a:pt x="133" y="154"/>
                  <a:pt x="133" y="154"/>
                  <a:pt x="133" y="154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16" y="180"/>
                  <a:pt x="116" y="180"/>
                  <a:pt x="116" y="180"/>
                </a:cubicBezTo>
                <a:cubicBezTo>
                  <a:pt x="107" y="165"/>
                  <a:pt x="107" y="165"/>
                  <a:pt x="107" y="165"/>
                </a:cubicBezTo>
                <a:cubicBezTo>
                  <a:pt x="106" y="165"/>
                  <a:pt x="106" y="165"/>
                  <a:pt x="106" y="165"/>
                </a:cubicBezTo>
                <a:lnTo>
                  <a:pt x="103" y="182"/>
                </a:lnTo>
                <a:close/>
                <a:moveTo>
                  <a:pt x="87" y="174"/>
                </a:moveTo>
                <a:cubicBezTo>
                  <a:pt x="96" y="174"/>
                  <a:pt x="96" y="174"/>
                  <a:pt x="96" y="174"/>
                </a:cubicBezTo>
                <a:cubicBezTo>
                  <a:pt x="99" y="158"/>
                  <a:pt x="99" y="158"/>
                  <a:pt x="99" y="158"/>
                </a:cubicBezTo>
                <a:cubicBezTo>
                  <a:pt x="102" y="158"/>
                  <a:pt x="102" y="158"/>
                  <a:pt x="102" y="158"/>
                </a:cubicBezTo>
                <a:cubicBezTo>
                  <a:pt x="104" y="157"/>
                  <a:pt x="106" y="157"/>
                  <a:pt x="107" y="157"/>
                </a:cubicBezTo>
                <a:cubicBezTo>
                  <a:pt x="110" y="156"/>
                  <a:pt x="110" y="156"/>
                  <a:pt x="110" y="156"/>
                </a:cubicBezTo>
                <a:cubicBezTo>
                  <a:pt x="119" y="170"/>
                  <a:pt x="119" y="170"/>
                  <a:pt x="119" y="170"/>
                </a:cubicBezTo>
                <a:cubicBezTo>
                  <a:pt x="128" y="166"/>
                  <a:pt x="128" y="166"/>
                  <a:pt x="128" y="166"/>
                </a:cubicBezTo>
                <a:cubicBezTo>
                  <a:pt x="124" y="150"/>
                  <a:pt x="124" y="150"/>
                  <a:pt x="124" y="150"/>
                </a:cubicBezTo>
                <a:cubicBezTo>
                  <a:pt x="127" y="149"/>
                  <a:pt x="127" y="149"/>
                  <a:pt x="127" y="149"/>
                </a:cubicBezTo>
                <a:cubicBezTo>
                  <a:pt x="128" y="148"/>
                  <a:pt x="130" y="147"/>
                  <a:pt x="131" y="146"/>
                </a:cubicBezTo>
                <a:cubicBezTo>
                  <a:pt x="134" y="144"/>
                  <a:pt x="134" y="144"/>
                  <a:pt x="134" y="144"/>
                </a:cubicBezTo>
                <a:cubicBezTo>
                  <a:pt x="147" y="153"/>
                  <a:pt x="147" y="153"/>
                  <a:pt x="147" y="153"/>
                </a:cubicBezTo>
                <a:cubicBezTo>
                  <a:pt x="154" y="147"/>
                  <a:pt x="154" y="147"/>
                  <a:pt x="154" y="147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46" y="131"/>
                  <a:pt x="146" y="131"/>
                  <a:pt x="146" y="131"/>
                </a:cubicBezTo>
                <a:cubicBezTo>
                  <a:pt x="147" y="129"/>
                  <a:pt x="148" y="128"/>
                  <a:pt x="149" y="126"/>
                </a:cubicBezTo>
                <a:cubicBezTo>
                  <a:pt x="150" y="124"/>
                  <a:pt x="150" y="124"/>
                  <a:pt x="150" y="124"/>
                </a:cubicBezTo>
                <a:cubicBezTo>
                  <a:pt x="167" y="127"/>
                  <a:pt x="167" y="127"/>
                  <a:pt x="167" y="127"/>
                </a:cubicBezTo>
                <a:cubicBezTo>
                  <a:pt x="170" y="119"/>
                  <a:pt x="170" y="119"/>
                  <a:pt x="170" y="119"/>
                </a:cubicBezTo>
                <a:cubicBezTo>
                  <a:pt x="156" y="110"/>
                  <a:pt x="156" y="110"/>
                  <a:pt x="156" y="110"/>
                </a:cubicBezTo>
                <a:cubicBezTo>
                  <a:pt x="157" y="107"/>
                  <a:pt x="157" y="107"/>
                  <a:pt x="157" y="107"/>
                </a:cubicBezTo>
                <a:cubicBezTo>
                  <a:pt x="157" y="105"/>
                  <a:pt x="158" y="103"/>
                  <a:pt x="158" y="102"/>
                </a:cubicBezTo>
                <a:cubicBezTo>
                  <a:pt x="158" y="99"/>
                  <a:pt x="158" y="99"/>
                  <a:pt x="158" y="99"/>
                </a:cubicBezTo>
                <a:cubicBezTo>
                  <a:pt x="175" y="96"/>
                  <a:pt x="175" y="96"/>
                  <a:pt x="175" y="96"/>
                </a:cubicBezTo>
                <a:cubicBezTo>
                  <a:pt x="175" y="87"/>
                  <a:pt x="175" y="87"/>
                  <a:pt x="175" y="87"/>
                </a:cubicBezTo>
                <a:cubicBezTo>
                  <a:pt x="158" y="84"/>
                  <a:pt x="158" y="84"/>
                  <a:pt x="158" y="84"/>
                </a:cubicBezTo>
                <a:cubicBezTo>
                  <a:pt x="158" y="81"/>
                  <a:pt x="158" y="81"/>
                  <a:pt x="158" y="81"/>
                </a:cubicBezTo>
                <a:cubicBezTo>
                  <a:pt x="158" y="79"/>
                  <a:pt x="157" y="77"/>
                  <a:pt x="157" y="75"/>
                </a:cubicBezTo>
                <a:cubicBezTo>
                  <a:pt x="156" y="72"/>
                  <a:pt x="156" y="72"/>
                  <a:pt x="156" y="72"/>
                </a:cubicBezTo>
                <a:cubicBezTo>
                  <a:pt x="170" y="64"/>
                  <a:pt x="170" y="64"/>
                  <a:pt x="170" y="64"/>
                </a:cubicBezTo>
                <a:cubicBezTo>
                  <a:pt x="167" y="55"/>
                  <a:pt x="167" y="55"/>
                  <a:pt x="167" y="55"/>
                </a:cubicBezTo>
                <a:cubicBezTo>
                  <a:pt x="151" y="59"/>
                  <a:pt x="151" y="59"/>
                  <a:pt x="151" y="59"/>
                </a:cubicBezTo>
                <a:cubicBezTo>
                  <a:pt x="149" y="56"/>
                  <a:pt x="149" y="56"/>
                  <a:pt x="149" y="56"/>
                </a:cubicBezTo>
                <a:cubicBezTo>
                  <a:pt x="148" y="55"/>
                  <a:pt x="147" y="53"/>
                  <a:pt x="146" y="51"/>
                </a:cubicBezTo>
                <a:cubicBezTo>
                  <a:pt x="144" y="49"/>
                  <a:pt x="144" y="49"/>
                  <a:pt x="144" y="49"/>
                </a:cubicBezTo>
                <a:cubicBezTo>
                  <a:pt x="154" y="36"/>
                  <a:pt x="154" y="36"/>
                  <a:pt x="154" y="36"/>
                </a:cubicBezTo>
                <a:cubicBezTo>
                  <a:pt x="147" y="29"/>
                  <a:pt x="147" y="29"/>
                  <a:pt x="147" y="29"/>
                </a:cubicBezTo>
                <a:cubicBezTo>
                  <a:pt x="134" y="38"/>
                  <a:pt x="134" y="38"/>
                  <a:pt x="134" y="38"/>
                </a:cubicBezTo>
                <a:cubicBezTo>
                  <a:pt x="131" y="37"/>
                  <a:pt x="131" y="37"/>
                  <a:pt x="131" y="37"/>
                </a:cubicBezTo>
                <a:cubicBezTo>
                  <a:pt x="130" y="36"/>
                  <a:pt x="128" y="35"/>
                  <a:pt x="127" y="34"/>
                </a:cubicBezTo>
                <a:cubicBezTo>
                  <a:pt x="124" y="32"/>
                  <a:pt x="124" y="32"/>
                  <a:pt x="124" y="32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19" y="13"/>
                  <a:pt x="119" y="13"/>
                  <a:pt x="119" y="13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07" y="26"/>
                  <a:pt x="107" y="26"/>
                  <a:pt x="107" y="26"/>
                </a:cubicBezTo>
                <a:cubicBezTo>
                  <a:pt x="106" y="25"/>
                  <a:pt x="104" y="25"/>
                  <a:pt x="102" y="25"/>
                </a:cubicBezTo>
                <a:cubicBezTo>
                  <a:pt x="99" y="24"/>
                  <a:pt x="99" y="24"/>
                  <a:pt x="99" y="24"/>
                </a:cubicBezTo>
                <a:cubicBezTo>
                  <a:pt x="96" y="8"/>
                  <a:pt x="96" y="8"/>
                  <a:pt x="96" y="8"/>
                </a:cubicBezTo>
                <a:cubicBezTo>
                  <a:pt x="87" y="8"/>
                  <a:pt x="87" y="8"/>
                  <a:pt x="87" y="8"/>
                </a:cubicBezTo>
                <a:cubicBezTo>
                  <a:pt x="84" y="24"/>
                  <a:pt x="84" y="24"/>
                  <a:pt x="84" y="24"/>
                </a:cubicBezTo>
                <a:cubicBezTo>
                  <a:pt x="81" y="25"/>
                  <a:pt x="81" y="25"/>
                  <a:pt x="81" y="25"/>
                </a:cubicBezTo>
                <a:cubicBezTo>
                  <a:pt x="79" y="25"/>
                  <a:pt x="77" y="25"/>
                  <a:pt x="76" y="26"/>
                </a:cubicBezTo>
                <a:cubicBezTo>
                  <a:pt x="73" y="26"/>
                  <a:pt x="73" y="26"/>
                  <a:pt x="73" y="26"/>
                </a:cubicBezTo>
                <a:cubicBezTo>
                  <a:pt x="64" y="13"/>
                  <a:pt x="64" y="13"/>
                  <a:pt x="64" y="13"/>
                </a:cubicBezTo>
                <a:cubicBezTo>
                  <a:pt x="55" y="16"/>
                  <a:pt x="55" y="16"/>
                  <a:pt x="55" y="16"/>
                </a:cubicBezTo>
                <a:cubicBezTo>
                  <a:pt x="59" y="32"/>
                  <a:pt x="59" y="32"/>
                  <a:pt x="59" y="32"/>
                </a:cubicBezTo>
                <a:cubicBezTo>
                  <a:pt x="57" y="34"/>
                  <a:pt x="57" y="34"/>
                  <a:pt x="57" y="34"/>
                </a:cubicBezTo>
                <a:cubicBezTo>
                  <a:pt x="55" y="35"/>
                  <a:pt x="53" y="36"/>
                  <a:pt x="52" y="37"/>
                </a:cubicBezTo>
                <a:cubicBezTo>
                  <a:pt x="50" y="39"/>
                  <a:pt x="50" y="39"/>
                  <a:pt x="50" y="39"/>
                </a:cubicBezTo>
                <a:cubicBezTo>
                  <a:pt x="36" y="29"/>
                  <a:pt x="36" y="29"/>
                  <a:pt x="36" y="29"/>
                </a:cubicBezTo>
                <a:cubicBezTo>
                  <a:pt x="29" y="36"/>
                  <a:pt x="29" y="36"/>
                  <a:pt x="29" y="36"/>
                </a:cubicBezTo>
                <a:cubicBezTo>
                  <a:pt x="39" y="49"/>
                  <a:pt x="39" y="49"/>
                  <a:pt x="39" y="49"/>
                </a:cubicBezTo>
                <a:cubicBezTo>
                  <a:pt x="37" y="51"/>
                  <a:pt x="37" y="51"/>
                  <a:pt x="37" y="51"/>
                </a:cubicBezTo>
                <a:cubicBezTo>
                  <a:pt x="36" y="53"/>
                  <a:pt x="35" y="55"/>
                  <a:pt x="34" y="56"/>
                </a:cubicBezTo>
                <a:cubicBezTo>
                  <a:pt x="33" y="59"/>
                  <a:pt x="33" y="59"/>
                  <a:pt x="33" y="59"/>
                </a:cubicBezTo>
                <a:cubicBezTo>
                  <a:pt x="16" y="55"/>
                  <a:pt x="16" y="55"/>
                  <a:pt x="16" y="55"/>
                </a:cubicBezTo>
                <a:cubicBezTo>
                  <a:pt x="13" y="64"/>
                  <a:pt x="13" y="64"/>
                  <a:pt x="13" y="64"/>
                </a:cubicBezTo>
                <a:cubicBezTo>
                  <a:pt x="27" y="72"/>
                  <a:pt x="27" y="72"/>
                  <a:pt x="27" y="72"/>
                </a:cubicBezTo>
                <a:cubicBezTo>
                  <a:pt x="26" y="75"/>
                  <a:pt x="26" y="75"/>
                  <a:pt x="26" y="75"/>
                </a:cubicBezTo>
                <a:cubicBezTo>
                  <a:pt x="26" y="77"/>
                  <a:pt x="25" y="79"/>
                  <a:pt x="25" y="81"/>
                </a:cubicBezTo>
                <a:cubicBezTo>
                  <a:pt x="25" y="84"/>
                  <a:pt x="25" y="84"/>
                  <a:pt x="25" y="84"/>
                </a:cubicBezTo>
                <a:cubicBezTo>
                  <a:pt x="8" y="87"/>
                  <a:pt x="8" y="87"/>
                  <a:pt x="8" y="87"/>
                </a:cubicBezTo>
                <a:cubicBezTo>
                  <a:pt x="8" y="96"/>
                  <a:pt x="8" y="96"/>
                  <a:pt x="8" y="96"/>
                </a:cubicBezTo>
                <a:cubicBezTo>
                  <a:pt x="25" y="99"/>
                  <a:pt x="25" y="99"/>
                  <a:pt x="25" y="99"/>
                </a:cubicBezTo>
                <a:cubicBezTo>
                  <a:pt x="25" y="102"/>
                  <a:pt x="25" y="102"/>
                  <a:pt x="25" y="102"/>
                </a:cubicBezTo>
                <a:cubicBezTo>
                  <a:pt x="25" y="103"/>
                  <a:pt x="26" y="105"/>
                  <a:pt x="26" y="107"/>
                </a:cubicBezTo>
                <a:cubicBezTo>
                  <a:pt x="27" y="110"/>
                  <a:pt x="27" y="110"/>
                  <a:pt x="27" y="110"/>
                </a:cubicBezTo>
                <a:cubicBezTo>
                  <a:pt x="13" y="119"/>
                  <a:pt x="13" y="119"/>
                  <a:pt x="13" y="119"/>
                </a:cubicBezTo>
                <a:cubicBezTo>
                  <a:pt x="16" y="127"/>
                  <a:pt x="16" y="127"/>
                  <a:pt x="16" y="127"/>
                </a:cubicBezTo>
                <a:cubicBezTo>
                  <a:pt x="33" y="124"/>
                  <a:pt x="33" y="124"/>
                  <a:pt x="33" y="124"/>
                </a:cubicBezTo>
                <a:cubicBezTo>
                  <a:pt x="34" y="126"/>
                  <a:pt x="34" y="126"/>
                  <a:pt x="34" y="126"/>
                </a:cubicBezTo>
                <a:cubicBezTo>
                  <a:pt x="35" y="128"/>
                  <a:pt x="36" y="129"/>
                  <a:pt x="37" y="131"/>
                </a:cubicBezTo>
                <a:cubicBezTo>
                  <a:pt x="39" y="133"/>
                  <a:pt x="39" y="133"/>
                  <a:pt x="39" y="133"/>
                </a:cubicBezTo>
                <a:cubicBezTo>
                  <a:pt x="29" y="147"/>
                  <a:pt x="29" y="147"/>
                  <a:pt x="29" y="147"/>
                </a:cubicBezTo>
                <a:cubicBezTo>
                  <a:pt x="36" y="153"/>
                  <a:pt x="36" y="153"/>
                  <a:pt x="36" y="153"/>
                </a:cubicBezTo>
                <a:cubicBezTo>
                  <a:pt x="50" y="144"/>
                  <a:pt x="50" y="144"/>
                  <a:pt x="50" y="144"/>
                </a:cubicBezTo>
                <a:cubicBezTo>
                  <a:pt x="52" y="146"/>
                  <a:pt x="52" y="146"/>
                  <a:pt x="52" y="146"/>
                </a:cubicBezTo>
                <a:cubicBezTo>
                  <a:pt x="53" y="147"/>
                  <a:pt x="55" y="148"/>
                  <a:pt x="56" y="149"/>
                </a:cubicBezTo>
                <a:cubicBezTo>
                  <a:pt x="59" y="150"/>
                  <a:pt x="59" y="150"/>
                  <a:pt x="59" y="150"/>
                </a:cubicBezTo>
                <a:cubicBezTo>
                  <a:pt x="55" y="166"/>
                  <a:pt x="55" y="166"/>
                  <a:pt x="55" y="166"/>
                </a:cubicBezTo>
                <a:cubicBezTo>
                  <a:pt x="64" y="170"/>
                  <a:pt x="64" y="170"/>
                  <a:pt x="64" y="170"/>
                </a:cubicBezTo>
                <a:cubicBezTo>
                  <a:pt x="73" y="156"/>
                  <a:pt x="73" y="156"/>
                  <a:pt x="73" y="156"/>
                </a:cubicBezTo>
                <a:cubicBezTo>
                  <a:pt x="76" y="157"/>
                  <a:pt x="76" y="157"/>
                  <a:pt x="76" y="157"/>
                </a:cubicBezTo>
                <a:cubicBezTo>
                  <a:pt x="77" y="157"/>
                  <a:pt x="79" y="157"/>
                  <a:pt x="81" y="158"/>
                </a:cubicBezTo>
                <a:cubicBezTo>
                  <a:pt x="84" y="158"/>
                  <a:pt x="84" y="158"/>
                  <a:pt x="84" y="158"/>
                </a:cubicBezTo>
                <a:lnTo>
                  <a:pt x="87" y="1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3" name="Freeform 65">
            <a:extLst>
              <a:ext uri="{FF2B5EF4-FFF2-40B4-BE49-F238E27FC236}">
                <a16:creationId xmlns:a16="http://schemas.microsoft.com/office/drawing/2014/main" id="{A40470AB-0BB9-496F-B57F-FBF29B6DEC13}"/>
              </a:ext>
            </a:extLst>
          </p:cNvPr>
          <p:cNvSpPr>
            <a:spLocks noEditPoints="1"/>
          </p:cNvSpPr>
          <p:nvPr/>
        </p:nvSpPr>
        <p:spPr bwMode="auto">
          <a:xfrm>
            <a:off x="5602288" y="1684338"/>
            <a:ext cx="157163" cy="157163"/>
          </a:xfrm>
          <a:custGeom>
            <a:avLst/>
            <a:gdLst>
              <a:gd name="T0" fmla="*/ 37 w 73"/>
              <a:gd name="T1" fmla="*/ 73 h 73"/>
              <a:gd name="T2" fmla="*/ 0 w 73"/>
              <a:gd name="T3" fmla="*/ 36 h 73"/>
              <a:gd name="T4" fmla="*/ 37 w 73"/>
              <a:gd name="T5" fmla="*/ 0 h 73"/>
              <a:gd name="T6" fmla="*/ 73 w 73"/>
              <a:gd name="T7" fmla="*/ 36 h 73"/>
              <a:gd name="T8" fmla="*/ 37 w 73"/>
              <a:gd name="T9" fmla="*/ 73 h 73"/>
              <a:gd name="T10" fmla="*/ 37 w 73"/>
              <a:gd name="T11" fmla="*/ 4 h 73"/>
              <a:gd name="T12" fmla="*/ 4 w 73"/>
              <a:gd name="T13" fmla="*/ 36 h 73"/>
              <a:gd name="T14" fmla="*/ 37 w 73"/>
              <a:gd name="T15" fmla="*/ 69 h 73"/>
              <a:gd name="T16" fmla="*/ 69 w 73"/>
              <a:gd name="T17" fmla="*/ 36 h 73"/>
              <a:gd name="T18" fmla="*/ 37 w 73"/>
              <a:gd name="T19" fmla="*/ 4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3" h="73">
                <a:moveTo>
                  <a:pt x="37" y="73"/>
                </a:moveTo>
                <a:cubicBezTo>
                  <a:pt x="16" y="73"/>
                  <a:pt x="0" y="56"/>
                  <a:pt x="0" y="36"/>
                </a:cubicBezTo>
                <a:cubicBezTo>
                  <a:pt x="0" y="16"/>
                  <a:pt x="16" y="0"/>
                  <a:pt x="37" y="0"/>
                </a:cubicBezTo>
                <a:cubicBezTo>
                  <a:pt x="57" y="0"/>
                  <a:pt x="73" y="16"/>
                  <a:pt x="73" y="36"/>
                </a:cubicBezTo>
                <a:cubicBezTo>
                  <a:pt x="73" y="56"/>
                  <a:pt x="57" y="73"/>
                  <a:pt x="37" y="73"/>
                </a:cubicBezTo>
                <a:close/>
                <a:moveTo>
                  <a:pt x="37" y="4"/>
                </a:moveTo>
                <a:cubicBezTo>
                  <a:pt x="19" y="4"/>
                  <a:pt x="4" y="18"/>
                  <a:pt x="4" y="36"/>
                </a:cubicBezTo>
                <a:cubicBezTo>
                  <a:pt x="4" y="54"/>
                  <a:pt x="19" y="69"/>
                  <a:pt x="37" y="69"/>
                </a:cubicBezTo>
                <a:cubicBezTo>
                  <a:pt x="54" y="69"/>
                  <a:pt x="69" y="54"/>
                  <a:pt x="69" y="36"/>
                </a:cubicBezTo>
                <a:cubicBezTo>
                  <a:pt x="69" y="18"/>
                  <a:pt x="54" y="4"/>
                  <a:pt x="37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4" name="Freeform 66">
            <a:extLst>
              <a:ext uri="{FF2B5EF4-FFF2-40B4-BE49-F238E27FC236}">
                <a16:creationId xmlns:a16="http://schemas.microsoft.com/office/drawing/2014/main" id="{EE4DC5E5-58CA-46E7-8DF5-28736A47B401}"/>
              </a:ext>
            </a:extLst>
          </p:cNvPr>
          <p:cNvSpPr>
            <a:spLocks noEditPoints="1"/>
          </p:cNvSpPr>
          <p:nvPr/>
        </p:nvSpPr>
        <p:spPr bwMode="auto">
          <a:xfrm>
            <a:off x="10539413" y="1643063"/>
            <a:ext cx="261938" cy="320675"/>
          </a:xfrm>
          <a:custGeom>
            <a:avLst/>
            <a:gdLst>
              <a:gd name="T0" fmla="*/ 89 w 121"/>
              <a:gd name="T1" fmla="*/ 148 h 148"/>
              <a:gd name="T2" fmla="*/ 33 w 121"/>
              <a:gd name="T3" fmla="*/ 148 h 148"/>
              <a:gd name="T4" fmla="*/ 13 w 121"/>
              <a:gd name="T5" fmla="*/ 128 h 148"/>
              <a:gd name="T6" fmla="*/ 0 w 121"/>
              <a:gd name="T7" fmla="*/ 0 h 148"/>
              <a:gd name="T8" fmla="*/ 121 w 121"/>
              <a:gd name="T9" fmla="*/ 0 h 148"/>
              <a:gd name="T10" fmla="*/ 109 w 121"/>
              <a:gd name="T11" fmla="*/ 128 h 148"/>
              <a:gd name="T12" fmla="*/ 89 w 121"/>
              <a:gd name="T13" fmla="*/ 148 h 148"/>
              <a:gd name="T14" fmla="*/ 9 w 121"/>
              <a:gd name="T15" fmla="*/ 8 h 148"/>
              <a:gd name="T16" fmla="*/ 21 w 121"/>
              <a:gd name="T17" fmla="*/ 127 h 148"/>
              <a:gd name="T18" fmla="*/ 33 w 121"/>
              <a:gd name="T19" fmla="*/ 140 h 148"/>
              <a:gd name="T20" fmla="*/ 89 w 121"/>
              <a:gd name="T21" fmla="*/ 140 h 148"/>
              <a:gd name="T22" fmla="*/ 101 w 121"/>
              <a:gd name="T23" fmla="*/ 128 h 148"/>
              <a:gd name="T24" fmla="*/ 112 w 121"/>
              <a:gd name="T25" fmla="*/ 8 h 148"/>
              <a:gd name="T26" fmla="*/ 9 w 121"/>
              <a:gd name="T27" fmla="*/ 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1" h="148">
                <a:moveTo>
                  <a:pt x="89" y="148"/>
                </a:moveTo>
                <a:cubicBezTo>
                  <a:pt x="33" y="148"/>
                  <a:pt x="33" y="148"/>
                  <a:pt x="33" y="148"/>
                </a:cubicBezTo>
                <a:cubicBezTo>
                  <a:pt x="21" y="148"/>
                  <a:pt x="13" y="139"/>
                  <a:pt x="13" y="128"/>
                </a:cubicBezTo>
                <a:cubicBezTo>
                  <a:pt x="0" y="0"/>
                  <a:pt x="0" y="0"/>
                  <a:pt x="0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09" y="128"/>
                  <a:pt x="109" y="128"/>
                  <a:pt x="109" y="128"/>
                </a:cubicBezTo>
                <a:cubicBezTo>
                  <a:pt x="109" y="139"/>
                  <a:pt x="100" y="148"/>
                  <a:pt x="89" y="148"/>
                </a:cubicBezTo>
                <a:close/>
                <a:moveTo>
                  <a:pt x="9" y="8"/>
                </a:moveTo>
                <a:cubicBezTo>
                  <a:pt x="21" y="127"/>
                  <a:pt x="21" y="127"/>
                  <a:pt x="21" y="127"/>
                </a:cubicBezTo>
                <a:cubicBezTo>
                  <a:pt x="21" y="134"/>
                  <a:pt x="26" y="140"/>
                  <a:pt x="33" y="140"/>
                </a:cubicBezTo>
                <a:cubicBezTo>
                  <a:pt x="89" y="140"/>
                  <a:pt x="89" y="140"/>
                  <a:pt x="89" y="140"/>
                </a:cubicBezTo>
                <a:cubicBezTo>
                  <a:pt x="95" y="140"/>
                  <a:pt x="101" y="134"/>
                  <a:pt x="101" y="128"/>
                </a:cubicBezTo>
                <a:cubicBezTo>
                  <a:pt x="112" y="8"/>
                  <a:pt x="112" y="8"/>
                  <a:pt x="112" y="8"/>
                </a:cubicBezTo>
                <a:lnTo>
                  <a:pt x="9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5" name="Freeform 67">
            <a:extLst>
              <a:ext uri="{FF2B5EF4-FFF2-40B4-BE49-F238E27FC236}">
                <a16:creationId xmlns:a16="http://schemas.microsoft.com/office/drawing/2014/main" id="{2C12320E-6AD9-4828-AAF2-F7BDA9B76A73}"/>
              </a:ext>
            </a:extLst>
          </p:cNvPr>
          <p:cNvSpPr>
            <a:spLocks noEditPoints="1"/>
          </p:cNvSpPr>
          <p:nvPr/>
        </p:nvSpPr>
        <p:spPr bwMode="auto">
          <a:xfrm>
            <a:off x="10588626" y="1585913"/>
            <a:ext cx="165100" cy="69850"/>
          </a:xfrm>
          <a:custGeom>
            <a:avLst/>
            <a:gdLst>
              <a:gd name="T0" fmla="*/ 76 w 76"/>
              <a:gd name="T1" fmla="*/ 32 h 32"/>
              <a:gd name="T2" fmla="*/ 0 w 76"/>
              <a:gd name="T3" fmla="*/ 32 h 32"/>
              <a:gd name="T4" fmla="*/ 0 w 76"/>
              <a:gd name="T5" fmla="*/ 18 h 32"/>
              <a:gd name="T6" fmla="*/ 18 w 76"/>
              <a:gd name="T7" fmla="*/ 0 h 32"/>
              <a:gd name="T8" fmla="*/ 58 w 76"/>
              <a:gd name="T9" fmla="*/ 0 h 32"/>
              <a:gd name="T10" fmla="*/ 76 w 76"/>
              <a:gd name="T11" fmla="*/ 18 h 32"/>
              <a:gd name="T12" fmla="*/ 76 w 76"/>
              <a:gd name="T13" fmla="*/ 32 h 32"/>
              <a:gd name="T14" fmla="*/ 4 w 76"/>
              <a:gd name="T15" fmla="*/ 28 h 32"/>
              <a:gd name="T16" fmla="*/ 72 w 76"/>
              <a:gd name="T17" fmla="*/ 28 h 32"/>
              <a:gd name="T18" fmla="*/ 72 w 76"/>
              <a:gd name="T19" fmla="*/ 18 h 32"/>
              <a:gd name="T20" fmla="*/ 58 w 76"/>
              <a:gd name="T21" fmla="*/ 4 h 32"/>
              <a:gd name="T22" fmla="*/ 18 w 76"/>
              <a:gd name="T23" fmla="*/ 4 h 32"/>
              <a:gd name="T24" fmla="*/ 4 w 76"/>
              <a:gd name="T25" fmla="*/ 18 h 32"/>
              <a:gd name="T26" fmla="*/ 4 w 76"/>
              <a:gd name="T27" fmla="*/ 28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6" h="32">
                <a:moveTo>
                  <a:pt x="76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67" y="0"/>
                  <a:pt x="76" y="8"/>
                  <a:pt x="76" y="18"/>
                </a:cubicBezTo>
                <a:lnTo>
                  <a:pt x="76" y="32"/>
                </a:lnTo>
                <a:close/>
                <a:moveTo>
                  <a:pt x="4" y="28"/>
                </a:moveTo>
                <a:cubicBezTo>
                  <a:pt x="72" y="28"/>
                  <a:pt x="72" y="28"/>
                  <a:pt x="72" y="28"/>
                </a:cubicBezTo>
                <a:cubicBezTo>
                  <a:pt x="72" y="18"/>
                  <a:pt x="72" y="18"/>
                  <a:pt x="72" y="18"/>
                </a:cubicBezTo>
                <a:cubicBezTo>
                  <a:pt x="72" y="10"/>
                  <a:pt x="65" y="4"/>
                  <a:pt x="5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0" y="4"/>
                  <a:pt x="4" y="10"/>
                  <a:pt x="4" y="18"/>
                </a:cubicBezTo>
                <a:lnTo>
                  <a:pt x="4" y="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6" name="Freeform 68">
            <a:extLst>
              <a:ext uri="{FF2B5EF4-FFF2-40B4-BE49-F238E27FC236}">
                <a16:creationId xmlns:a16="http://schemas.microsoft.com/office/drawing/2014/main" id="{C5E8E5F2-43D2-44C2-A8DA-332C85C617D0}"/>
              </a:ext>
            </a:extLst>
          </p:cNvPr>
          <p:cNvSpPr>
            <a:spLocks/>
          </p:cNvSpPr>
          <p:nvPr/>
        </p:nvSpPr>
        <p:spPr bwMode="auto">
          <a:xfrm>
            <a:off x="10506076" y="1643063"/>
            <a:ext cx="328613" cy="17463"/>
          </a:xfrm>
          <a:custGeom>
            <a:avLst/>
            <a:gdLst>
              <a:gd name="T0" fmla="*/ 4 w 152"/>
              <a:gd name="T1" fmla="*/ 0 h 8"/>
              <a:gd name="T2" fmla="*/ 148 w 152"/>
              <a:gd name="T3" fmla="*/ 0 h 8"/>
              <a:gd name="T4" fmla="*/ 152 w 152"/>
              <a:gd name="T5" fmla="*/ 4 h 8"/>
              <a:gd name="T6" fmla="*/ 148 w 152"/>
              <a:gd name="T7" fmla="*/ 8 h 8"/>
              <a:gd name="T8" fmla="*/ 4 w 152"/>
              <a:gd name="T9" fmla="*/ 8 h 8"/>
              <a:gd name="T10" fmla="*/ 0 w 152"/>
              <a:gd name="T11" fmla="*/ 4 h 8"/>
              <a:gd name="T12" fmla="*/ 4 w 152"/>
              <a:gd name="T13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2" h="8">
                <a:moveTo>
                  <a:pt x="4" y="0"/>
                </a:moveTo>
                <a:cubicBezTo>
                  <a:pt x="148" y="0"/>
                  <a:pt x="148" y="0"/>
                  <a:pt x="148" y="0"/>
                </a:cubicBezTo>
                <a:cubicBezTo>
                  <a:pt x="150" y="0"/>
                  <a:pt x="152" y="1"/>
                  <a:pt x="152" y="4"/>
                </a:cubicBezTo>
                <a:cubicBezTo>
                  <a:pt x="152" y="6"/>
                  <a:pt x="150" y="8"/>
                  <a:pt x="148" y="8"/>
                </a:cubicBezTo>
                <a:cubicBezTo>
                  <a:pt x="4" y="8"/>
                  <a:pt x="4" y="8"/>
                  <a:pt x="4" y="8"/>
                </a:cubicBezTo>
                <a:cubicBezTo>
                  <a:pt x="1" y="8"/>
                  <a:pt x="0" y="6"/>
                  <a:pt x="0" y="4"/>
                </a:cubicBezTo>
                <a:cubicBezTo>
                  <a:pt x="0" y="1"/>
                  <a:pt x="1" y="0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7" name="Freeform 69">
            <a:extLst>
              <a:ext uri="{FF2B5EF4-FFF2-40B4-BE49-F238E27FC236}">
                <a16:creationId xmlns:a16="http://schemas.microsoft.com/office/drawing/2014/main" id="{F6AE63FB-0A29-443D-9507-467E4CA4A954}"/>
              </a:ext>
            </a:extLst>
          </p:cNvPr>
          <p:cNvSpPr>
            <a:spLocks/>
          </p:cNvSpPr>
          <p:nvPr/>
        </p:nvSpPr>
        <p:spPr bwMode="auto">
          <a:xfrm>
            <a:off x="10610851" y="1703388"/>
            <a:ext cx="25400" cy="198438"/>
          </a:xfrm>
          <a:custGeom>
            <a:avLst/>
            <a:gdLst>
              <a:gd name="T0" fmla="*/ 4 w 12"/>
              <a:gd name="T1" fmla="*/ 0 h 92"/>
              <a:gd name="T2" fmla="*/ 8 w 12"/>
              <a:gd name="T3" fmla="*/ 4 h 92"/>
              <a:gd name="T4" fmla="*/ 12 w 12"/>
              <a:gd name="T5" fmla="*/ 88 h 92"/>
              <a:gd name="T6" fmla="*/ 8 w 12"/>
              <a:gd name="T7" fmla="*/ 92 h 92"/>
              <a:gd name="T8" fmla="*/ 4 w 12"/>
              <a:gd name="T9" fmla="*/ 88 h 92"/>
              <a:gd name="T10" fmla="*/ 0 w 12"/>
              <a:gd name="T11" fmla="*/ 4 h 92"/>
              <a:gd name="T12" fmla="*/ 4 w 12"/>
              <a:gd name="T13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92">
                <a:moveTo>
                  <a:pt x="4" y="0"/>
                </a:moveTo>
                <a:cubicBezTo>
                  <a:pt x="6" y="0"/>
                  <a:pt x="8" y="1"/>
                  <a:pt x="8" y="4"/>
                </a:cubicBezTo>
                <a:cubicBezTo>
                  <a:pt x="12" y="88"/>
                  <a:pt x="12" y="88"/>
                  <a:pt x="12" y="88"/>
                </a:cubicBezTo>
                <a:cubicBezTo>
                  <a:pt x="12" y="90"/>
                  <a:pt x="10" y="92"/>
                  <a:pt x="8" y="92"/>
                </a:cubicBezTo>
                <a:cubicBezTo>
                  <a:pt x="5" y="92"/>
                  <a:pt x="4" y="90"/>
                  <a:pt x="4" y="88"/>
                </a:cubicBezTo>
                <a:cubicBezTo>
                  <a:pt x="0" y="4"/>
                  <a:pt x="0" y="4"/>
                  <a:pt x="0" y="4"/>
                </a:cubicBezTo>
                <a:cubicBezTo>
                  <a:pt x="0" y="1"/>
                  <a:pt x="1" y="0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8" name="Freeform 70">
            <a:extLst>
              <a:ext uri="{FF2B5EF4-FFF2-40B4-BE49-F238E27FC236}">
                <a16:creationId xmlns:a16="http://schemas.microsoft.com/office/drawing/2014/main" id="{982649F1-22B5-4FEC-8276-404B47FAD93D}"/>
              </a:ext>
            </a:extLst>
          </p:cNvPr>
          <p:cNvSpPr>
            <a:spLocks/>
          </p:cNvSpPr>
          <p:nvPr/>
        </p:nvSpPr>
        <p:spPr bwMode="auto">
          <a:xfrm>
            <a:off x="10663238" y="1703388"/>
            <a:ext cx="15875" cy="198438"/>
          </a:xfrm>
          <a:custGeom>
            <a:avLst/>
            <a:gdLst>
              <a:gd name="T0" fmla="*/ 4 w 8"/>
              <a:gd name="T1" fmla="*/ 0 h 92"/>
              <a:gd name="T2" fmla="*/ 8 w 8"/>
              <a:gd name="T3" fmla="*/ 4 h 92"/>
              <a:gd name="T4" fmla="*/ 8 w 8"/>
              <a:gd name="T5" fmla="*/ 88 h 92"/>
              <a:gd name="T6" fmla="*/ 4 w 8"/>
              <a:gd name="T7" fmla="*/ 92 h 92"/>
              <a:gd name="T8" fmla="*/ 0 w 8"/>
              <a:gd name="T9" fmla="*/ 88 h 92"/>
              <a:gd name="T10" fmla="*/ 0 w 8"/>
              <a:gd name="T11" fmla="*/ 4 h 92"/>
              <a:gd name="T12" fmla="*/ 4 w 8"/>
              <a:gd name="T13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92">
                <a:moveTo>
                  <a:pt x="4" y="0"/>
                </a:moveTo>
                <a:cubicBezTo>
                  <a:pt x="6" y="0"/>
                  <a:pt x="8" y="1"/>
                  <a:pt x="8" y="4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90"/>
                  <a:pt x="6" y="92"/>
                  <a:pt x="4" y="92"/>
                </a:cubicBezTo>
                <a:cubicBezTo>
                  <a:pt x="1" y="92"/>
                  <a:pt x="0" y="90"/>
                  <a:pt x="0" y="88"/>
                </a:cubicBezTo>
                <a:cubicBezTo>
                  <a:pt x="0" y="4"/>
                  <a:pt x="0" y="4"/>
                  <a:pt x="0" y="4"/>
                </a:cubicBezTo>
                <a:cubicBezTo>
                  <a:pt x="0" y="1"/>
                  <a:pt x="1" y="0"/>
                  <a:pt x="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9" name="Freeform 71">
            <a:extLst>
              <a:ext uri="{FF2B5EF4-FFF2-40B4-BE49-F238E27FC236}">
                <a16:creationId xmlns:a16="http://schemas.microsoft.com/office/drawing/2014/main" id="{F5A8599B-24CB-42D7-A0F6-B4133BF6606F}"/>
              </a:ext>
            </a:extLst>
          </p:cNvPr>
          <p:cNvSpPr>
            <a:spLocks/>
          </p:cNvSpPr>
          <p:nvPr/>
        </p:nvSpPr>
        <p:spPr bwMode="auto">
          <a:xfrm>
            <a:off x="10706101" y="1703388"/>
            <a:ext cx="25400" cy="198438"/>
          </a:xfrm>
          <a:custGeom>
            <a:avLst/>
            <a:gdLst>
              <a:gd name="T0" fmla="*/ 8 w 12"/>
              <a:gd name="T1" fmla="*/ 0 h 92"/>
              <a:gd name="T2" fmla="*/ 12 w 12"/>
              <a:gd name="T3" fmla="*/ 4 h 92"/>
              <a:gd name="T4" fmla="*/ 8 w 12"/>
              <a:gd name="T5" fmla="*/ 88 h 92"/>
              <a:gd name="T6" fmla="*/ 4 w 12"/>
              <a:gd name="T7" fmla="*/ 92 h 92"/>
              <a:gd name="T8" fmla="*/ 0 w 12"/>
              <a:gd name="T9" fmla="*/ 88 h 92"/>
              <a:gd name="T10" fmla="*/ 4 w 12"/>
              <a:gd name="T11" fmla="*/ 4 h 92"/>
              <a:gd name="T12" fmla="*/ 8 w 12"/>
              <a:gd name="T13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92">
                <a:moveTo>
                  <a:pt x="8" y="0"/>
                </a:moveTo>
                <a:cubicBezTo>
                  <a:pt x="10" y="0"/>
                  <a:pt x="12" y="1"/>
                  <a:pt x="12" y="4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90"/>
                  <a:pt x="6" y="92"/>
                  <a:pt x="4" y="92"/>
                </a:cubicBezTo>
                <a:cubicBezTo>
                  <a:pt x="1" y="92"/>
                  <a:pt x="0" y="90"/>
                  <a:pt x="0" y="88"/>
                </a:cubicBezTo>
                <a:cubicBezTo>
                  <a:pt x="4" y="4"/>
                  <a:pt x="4" y="4"/>
                  <a:pt x="4" y="4"/>
                </a:cubicBezTo>
                <a:cubicBezTo>
                  <a:pt x="4" y="1"/>
                  <a:pt x="5" y="0"/>
                  <a:pt x="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0" name="Freeform 72">
            <a:extLst>
              <a:ext uri="{FF2B5EF4-FFF2-40B4-BE49-F238E27FC236}">
                <a16:creationId xmlns:a16="http://schemas.microsoft.com/office/drawing/2014/main" id="{3358F377-6CB5-47FE-B7E7-FAD793744B18}"/>
              </a:ext>
            </a:extLst>
          </p:cNvPr>
          <p:cNvSpPr>
            <a:spLocks noEditPoints="1"/>
          </p:cNvSpPr>
          <p:nvPr/>
        </p:nvSpPr>
        <p:spPr bwMode="auto">
          <a:xfrm>
            <a:off x="9799638" y="2533651"/>
            <a:ext cx="106363" cy="117475"/>
          </a:xfrm>
          <a:custGeom>
            <a:avLst/>
            <a:gdLst>
              <a:gd name="T0" fmla="*/ 3 w 49"/>
              <a:gd name="T1" fmla="*/ 54 h 54"/>
              <a:gd name="T2" fmla="*/ 0 w 49"/>
              <a:gd name="T3" fmla="*/ 51 h 54"/>
              <a:gd name="T4" fmla="*/ 0 w 49"/>
              <a:gd name="T5" fmla="*/ 4 h 54"/>
              <a:gd name="T6" fmla="*/ 5 w 49"/>
              <a:gd name="T7" fmla="*/ 1 h 54"/>
              <a:gd name="T8" fmla="*/ 47 w 49"/>
              <a:gd name="T9" fmla="*/ 25 h 54"/>
              <a:gd name="T10" fmla="*/ 49 w 49"/>
              <a:gd name="T11" fmla="*/ 27 h 54"/>
              <a:gd name="T12" fmla="*/ 47 w 49"/>
              <a:gd name="T13" fmla="*/ 30 h 54"/>
              <a:gd name="T14" fmla="*/ 5 w 49"/>
              <a:gd name="T15" fmla="*/ 54 h 54"/>
              <a:gd name="T16" fmla="*/ 3 w 49"/>
              <a:gd name="T17" fmla="*/ 54 h 54"/>
              <a:gd name="T18" fmla="*/ 4 w 49"/>
              <a:gd name="T19" fmla="*/ 5 h 54"/>
              <a:gd name="T20" fmla="*/ 4 w 49"/>
              <a:gd name="T21" fmla="*/ 49 h 54"/>
              <a:gd name="T22" fmla="*/ 44 w 49"/>
              <a:gd name="T23" fmla="*/ 27 h 54"/>
              <a:gd name="T24" fmla="*/ 4 w 49"/>
              <a:gd name="T25" fmla="*/ 5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" h="54">
                <a:moveTo>
                  <a:pt x="3" y="54"/>
                </a:moveTo>
                <a:cubicBezTo>
                  <a:pt x="2" y="54"/>
                  <a:pt x="0" y="53"/>
                  <a:pt x="0" y="51"/>
                </a:cubicBezTo>
                <a:cubicBezTo>
                  <a:pt x="0" y="4"/>
                  <a:pt x="0" y="4"/>
                  <a:pt x="0" y="4"/>
                </a:cubicBezTo>
                <a:cubicBezTo>
                  <a:pt x="0" y="1"/>
                  <a:pt x="3" y="0"/>
                  <a:pt x="5" y="1"/>
                </a:cubicBezTo>
                <a:cubicBezTo>
                  <a:pt x="47" y="25"/>
                  <a:pt x="47" y="25"/>
                  <a:pt x="47" y="25"/>
                </a:cubicBezTo>
                <a:cubicBezTo>
                  <a:pt x="48" y="25"/>
                  <a:pt x="49" y="26"/>
                  <a:pt x="49" y="27"/>
                </a:cubicBezTo>
                <a:cubicBezTo>
                  <a:pt x="49" y="28"/>
                  <a:pt x="48" y="29"/>
                  <a:pt x="47" y="30"/>
                </a:cubicBezTo>
                <a:cubicBezTo>
                  <a:pt x="5" y="54"/>
                  <a:pt x="5" y="54"/>
                  <a:pt x="5" y="54"/>
                </a:cubicBezTo>
                <a:cubicBezTo>
                  <a:pt x="4" y="54"/>
                  <a:pt x="4" y="54"/>
                  <a:pt x="3" y="54"/>
                </a:cubicBezTo>
                <a:close/>
                <a:moveTo>
                  <a:pt x="4" y="5"/>
                </a:moveTo>
                <a:cubicBezTo>
                  <a:pt x="4" y="49"/>
                  <a:pt x="4" y="49"/>
                  <a:pt x="4" y="49"/>
                </a:cubicBezTo>
                <a:cubicBezTo>
                  <a:pt x="44" y="27"/>
                  <a:pt x="44" y="27"/>
                  <a:pt x="44" y="27"/>
                </a:cubicBezTo>
                <a:lnTo>
                  <a:pt x="4" y="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1" name="Freeform 73">
            <a:extLst>
              <a:ext uri="{FF2B5EF4-FFF2-40B4-BE49-F238E27FC236}">
                <a16:creationId xmlns:a16="http://schemas.microsoft.com/office/drawing/2014/main" id="{D5197A76-643C-4420-9E59-A3C0DD9D447A}"/>
              </a:ext>
            </a:extLst>
          </p:cNvPr>
          <p:cNvSpPr>
            <a:spLocks noEditPoints="1"/>
          </p:cNvSpPr>
          <p:nvPr/>
        </p:nvSpPr>
        <p:spPr bwMode="auto">
          <a:xfrm>
            <a:off x="2259013" y="2417763"/>
            <a:ext cx="298450" cy="274638"/>
          </a:xfrm>
          <a:custGeom>
            <a:avLst/>
            <a:gdLst>
              <a:gd name="T0" fmla="*/ 102 w 138"/>
              <a:gd name="T1" fmla="*/ 127 h 127"/>
              <a:gd name="T2" fmla="*/ 68 w 138"/>
              <a:gd name="T3" fmla="*/ 117 h 127"/>
              <a:gd name="T4" fmla="*/ 35 w 138"/>
              <a:gd name="T5" fmla="*/ 108 h 127"/>
              <a:gd name="T6" fmla="*/ 3 w 138"/>
              <a:gd name="T7" fmla="*/ 120 h 127"/>
              <a:gd name="T8" fmla="*/ 0 w 138"/>
              <a:gd name="T9" fmla="*/ 122 h 127"/>
              <a:gd name="T10" fmla="*/ 0 w 138"/>
              <a:gd name="T11" fmla="*/ 13 h 127"/>
              <a:gd name="T12" fmla="*/ 1 w 138"/>
              <a:gd name="T13" fmla="*/ 13 h 127"/>
              <a:gd name="T14" fmla="*/ 35 w 138"/>
              <a:gd name="T15" fmla="*/ 0 h 127"/>
              <a:gd name="T16" fmla="*/ 70 w 138"/>
              <a:gd name="T17" fmla="*/ 10 h 127"/>
              <a:gd name="T18" fmla="*/ 102 w 138"/>
              <a:gd name="T19" fmla="*/ 19 h 127"/>
              <a:gd name="T20" fmla="*/ 135 w 138"/>
              <a:gd name="T21" fmla="*/ 6 h 127"/>
              <a:gd name="T22" fmla="*/ 138 w 138"/>
              <a:gd name="T23" fmla="*/ 4 h 127"/>
              <a:gd name="T24" fmla="*/ 138 w 138"/>
              <a:gd name="T25" fmla="*/ 113 h 127"/>
              <a:gd name="T26" fmla="*/ 137 w 138"/>
              <a:gd name="T27" fmla="*/ 114 h 127"/>
              <a:gd name="T28" fmla="*/ 102 w 138"/>
              <a:gd name="T29" fmla="*/ 127 h 127"/>
              <a:gd name="T30" fmla="*/ 35 w 138"/>
              <a:gd name="T31" fmla="*/ 104 h 127"/>
              <a:gd name="T32" fmla="*/ 70 w 138"/>
              <a:gd name="T33" fmla="*/ 114 h 127"/>
              <a:gd name="T34" fmla="*/ 102 w 138"/>
              <a:gd name="T35" fmla="*/ 123 h 127"/>
              <a:gd name="T36" fmla="*/ 134 w 138"/>
              <a:gd name="T37" fmla="*/ 111 h 127"/>
              <a:gd name="T38" fmla="*/ 134 w 138"/>
              <a:gd name="T39" fmla="*/ 12 h 127"/>
              <a:gd name="T40" fmla="*/ 102 w 138"/>
              <a:gd name="T41" fmla="*/ 23 h 127"/>
              <a:gd name="T42" fmla="*/ 68 w 138"/>
              <a:gd name="T43" fmla="*/ 13 h 127"/>
              <a:gd name="T44" fmla="*/ 35 w 138"/>
              <a:gd name="T45" fmla="*/ 4 h 127"/>
              <a:gd name="T46" fmla="*/ 4 w 138"/>
              <a:gd name="T47" fmla="*/ 15 h 127"/>
              <a:gd name="T48" fmla="*/ 4 w 138"/>
              <a:gd name="T49" fmla="*/ 114 h 127"/>
              <a:gd name="T50" fmla="*/ 35 w 138"/>
              <a:gd name="T51" fmla="*/ 10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38" h="127">
                <a:moveTo>
                  <a:pt x="102" y="127"/>
                </a:moveTo>
                <a:cubicBezTo>
                  <a:pt x="90" y="127"/>
                  <a:pt x="77" y="123"/>
                  <a:pt x="68" y="117"/>
                </a:cubicBezTo>
                <a:cubicBezTo>
                  <a:pt x="59" y="111"/>
                  <a:pt x="47" y="108"/>
                  <a:pt x="35" y="108"/>
                </a:cubicBezTo>
                <a:cubicBezTo>
                  <a:pt x="22" y="108"/>
                  <a:pt x="10" y="115"/>
                  <a:pt x="3" y="120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9" y="7"/>
                  <a:pt x="21" y="0"/>
                  <a:pt x="35" y="0"/>
                </a:cubicBezTo>
                <a:cubicBezTo>
                  <a:pt x="48" y="0"/>
                  <a:pt x="61" y="3"/>
                  <a:pt x="70" y="10"/>
                </a:cubicBezTo>
                <a:cubicBezTo>
                  <a:pt x="78" y="15"/>
                  <a:pt x="90" y="19"/>
                  <a:pt x="102" y="19"/>
                </a:cubicBezTo>
                <a:cubicBezTo>
                  <a:pt x="115" y="19"/>
                  <a:pt x="126" y="13"/>
                  <a:pt x="135" y="6"/>
                </a:cubicBezTo>
                <a:cubicBezTo>
                  <a:pt x="138" y="4"/>
                  <a:pt x="138" y="4"/>
                  <a:pt x="138" y="4"/>
                </a:cubicBezTo>
                <a:cubicBezTo>
                  <a:pt x="138" y="113"/>
                  <a:pt x="138" y="113"/>
                  <a:pt x="138" y="113"/>
                </a:cubicBezTo>
                <a:cubicBezTo>
                  <a:pt x="137" y="114"/>
                  <a:pt x="137" y="114"/>
                  <a:pt x="137" y="114"/>
                </a:cubicBezTo>
                <a:cubicBezTo>
                  <a:pt x="128" y="120"/>
                  <a:pt x="116" y="127"/>
                  <a:pt x="102" y="127"/>
                </a:cubicBezTo>
                <a:close/>
                <a:moveTo>
                  <a:pt x="35" y="104"/>
                </a:moveTo>
                <a:cubicBezTo>
                  <a:pt x="48" y="104"/>
                  <a:pt x="61" y="107"/>
                  <a:pt x="70" y="114"/>
                </a:cubicBezTo>
                <a:cubicBezTo>
                  <a:pt x="78" y="119"/>
                  <a:pt x="90" y="123"/>
                  <a:pt x="102" y="123"/>
                </a:cubicBezTo>
                <a:cubicBezTo>
                  <a:pt x="114" y="123"/>
                  <a:pt x="125" y="117"/>
                  <a:pt x="134" y="111"/>
                </a:cubicBezTo>
                <a:cubicBezTo>
                  <a:pt x="134" y="12"/>
                  <a:pt x="134" y="12"/>
                  <a:pt x="134" y="12"/>
                </a:cubicBezTo>
                <a:cubicBezTo>
                  <a:pt x="125" y="17"/>
                  <a:pt x="114" y="23"/>
                  <a:pt x="102" y="23"/>
                </a:cubicBezTo>
                <a:cubicBezTo>
                  <a:pt x="90" y="23"/>
                  <a:pt x="77" y="19"/>
                  <a:pt x="68" y="13"/>
                </a:cubicBezTo>
                <a:cubicBezTo>
                  <a:pt x="59" y="7"/>
                  <a:pt x="47" y="4"/>
                  <a:pt x="35" y="4"/>
                </a:cubicBezTo>
                <a:cubicBezTo>
                  <a:pt x="23" y="4"/>
                  <a:pt x="11" y="10"/>
                  <a:pt x="4" y="15"/>
                </a:cubicBezTo>
                <a:cubicBezTo>
                  <a:pt x="4" y="114"/>
                  <a:pt x="4" y="114"/>
                  <a:pt x="4" y="114"/>
                </a:cubicBezTo>
                <a:cubicBezTo>
                  <a:pt x="12" y="109"/>
                  <a:pt x="23" y="104"/>
                  <a:pt x="35" y="1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2" name="Freeform 74">
            <a:extLst>
              <a:ext uri="{FF2B5EF4-FFF2-40B4-BE49-F238E27FC236}">
                <a16:creationId xmlns:a16="http://schemas.microsoft.com/office/drawing/2014/main" id="{C1268C05-5D5E-443D-B333-94DFA9E3AE28}"/>
              </a:ext>
            </a:extLst>
          </p:cNvPr>
          <p:cNvSpPr>
            <a:spLocks noEditPoints="1"/>
          </p:cNvSpPr>
          <p:nvPr/>
        </p:nvSpPr>
        <p:spPr bwMode="auto">
          <a:xfrm>
            <a:off x="2181226" y="2389188"/>
            <a:ext cx="66675" cy="403225"/>
          </a:xfrm>
          <a:custGeom>
            <a:avLst/>
            <a:gdLst>
              <a:gd name="T0" fmla="*/ 31 w 31"/>
              <a:gd name="T1" fmla="*/ 186 h 186"/>
              <a:gd name="T2" fmla="*/ 0 w 31"/>
              <a:gd name="T3" fmla="*/ 186 h 186"/>
              <a:gd name="T4" fmla="*/ 0 w 31"/>
              <a:gd name="T5" fmla="*/ 15 h 186"/>
              <a:gd name="T6" fmla="*/ 15 w 31"/>
              <a:gd name="T7" fmla="*/ 0 h 186"/>
              <a:gd name="T8" fmla="*/ 31 w 31"/>
              <a:gd name="T9" fmla="*/ 15 h 186"/>
              <a:gd name="T10" fmla="*/ 31 w 31"/>
              <a:gd name="T11" fmla="*/ 186 h 186"/>
              <a:gd name="T12" fmla="*/ 8 w 31"/>
              <a:gd name="T13" fmla="*/ 178 h 186"/>
              <a:gd name="T14" fmla="*/ 23 w 31"/>
              <a:gd name="T15" fmla="*/ 178 h 186"/>
              <a:gd name="T16" fmla="*/ 23 w 31"/>
              <a:gd name="T17" fmla="*/ 15 h 186"/>
              <a:gd name="T18" fmla="*/ 15 w 31"/>
              <a:gd name="T19" fmla="*/ 8 h 186"/>
              <a:gd name="T20" fmla="*/ 8 w 31"/>
              <a:gd name="T21" fmla="*/ 15 h 186"/>
              <a:gd name="T22" fmla="*/ 8 w 31"/>
              <a:gd name="T23" fmla="*/ 17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" h="186">
                <a:moveTo>
                  <a:pt x="31" y="186"/>
                </a:moveTo>
                <a:cubicBezTo>
                  <a:pt x="0" y="186"/>
                  <a:pt x="0" y="186"/>
                  <a:pt x="0" y="186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24" y="0"/>
                  <a:pt x="31" y="7"/>
                  <a:pt x="31" y="15"/>
                </a:cubicBezTo>
                <a:lnTo>
                  <a:pt x="31" y="186"/>
                </a:lnTo>
                <a:close/>
                <a:moveTo>
                  <a:pt x="8" y="178"/>
                </a:moveTo>
                <a:cubicBezTo>
                  <a:pt x="23" y="178"/>
                  <a:pt x="23" y="178"/>
                  <a:pt x="23" y="178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1"/>
                  <a:pt x="19" y="8"/>
                  <a:pt x="15" y="8"/>
                </a:cubicBezTo>
                <a:cubicBezTo>
                  <a:pt x="11" y="8"/>
                  <a:pt x="8" y="11"/>
                  <a:pt x="8" y="15"/>
                </a:cubicBezTo>
                <a:lnTo>
                  <a:pt x="8" y="1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3" name="Freeform 75">
            <a:extLst>
              <a:ext uri="{FF2B5EF4-FFF2-40B4-BE49-F238E27FC236}">
                <a16:creationId xmlns:a16="http://schemas.microsoft.com/office/drawing/2014/main" id="{171B4EFE-82DD-4821-B475-F7A1C7BB8171}"/>
              </a:ext>
            </a:extLst>
          </p:cNvPr>
          <p:cNvSpPr>
            <a:spLocks noEditPoints="1"/>
          </p:cNvSpPr>
          <p:nvPr/>
        </p:nvSpPr>
        <p:spPr bwMode="auto">
          <a:xfrm>
            <a:off x="1349376" y="2443163"/>
            <a:ext cx="357188" cy="357188"/>
          </a:xfrm>
          <a:custGeom>
            <a:avLst/>
            <a:gdLst>
              <a:gd name="T0" fmla="*/ 83 w 165"/>
              <a:gd name="T1" fmla="*/ 165 h 165"/>
              <a:gd name="T2" fmla="*/ 0 w 165"/>
              <a:gd name="T3" fmla="*/ 82 h 165"/>
              <a:gd name="T4" fmla="*/ 83 w 165"/>
              <a:gd name="T5" fmla="*/ 0 h 165"/>
              <a:gd name="T6" fmla="*/ 87 w 165"/>
              <a:gd name="T7" fmla="*/ 0 h 165"/>
              <a:gd name="T8" fmla="*/ 87 w 165"/>
              <a:gd name="T9" fmla="*/ 76 h 165"/>
              <a:gd name="T10" fmla="*/ 155 w 165"/>
              <a:gd name="T11" fmla="*/ 42 h 165"/>
              <a:gd name="T12" fmla="*/ 156 w 165"/>
              <a:gd name="T13" fmla="*/ 46 h 165"/>
              <a:gd name="T14" fmla="*/ 165 w 165"/>
              <a:gd name="T15" fmla="*/ 82 h 165"/>
              <a:gd name="T16" fmla="*/ 83 w 165"/>
              <a:gd name="T17" fmla="*/ 165 h 165"/>
              <a:gd name="T18" fmla="*/ 79 w 165"/>
              <a:gd name="T19" fmla="*/ 8 h 165"/>
              <a:gd name="T20" fmla="*/ 8 w 165"/>
              <a:gd name="T21" fmla="*/ 82 h 165"/>
              <a:gd name="T22" fmla="*/ 83 w 165"/>
              <a:gd name="T23" fmla="*/ 157 h 165"/>
              <a:gd name="T24" fmla="*/ 157 w 165"/>
              <a:gd name="T25" fmla="*/ 82 h 165"/>
              <a:gd name="T26" fmla="*/ 151 w 165"/>
              <a:gd name="T27" fmla="*/ 53 h 165"/>
              <a:gd name="T28" fmla="*/ 79 w 165"/>
              <a:gd name="T29" fmla="*/ 89 h 165"/>
              <a:gd name="T30" fmla="*/ 79 w 165"/>
              <a:gd name="T31" fmla="*/ 8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5" h="165">
                <a:moveTo>
                  <a:pt x="83" y="165"/>
                </a:moveTo>
                <a:cubicBezTo>
                  <a:pt x="37" y="165"/>
                  <a:pt x="0" y="128"/>
                  <a:pt x="0" y="82"/>
                </a:cubicBezTo>
                <a:cubicBezTo>
                  <a:pt x="0" y="37"/>
                  <a:pt x="37" y="0"/>
                  <a:pt x="83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7" y="76"/>
                  <a:pt x="87" y="76"/>
                  <a:pt x="87" y="76"/>
                </a:cubicBezTo>
                <a:cubicBezTo>
                  <a:pt x="155" y="42"/>
                  <a:pt x="155" y="42"/>
                  <a:pt x="155" y="42"/>
                </a:cubicBezTo>
                <a:cubicBezTo>
                  <a:pt x="156" y="46"/>
                  <a:pt x="156" y="46"/>
                  <a:pt x="156" y="46"/>
                </a:cubicBezTo>
                <a:cubicBezTo>
                  <a:pt x="162" y="57"/>
                  <a:pt x="165" y="70"/>
                  <a:pt x="165" y="82"/>
                </a:cubicBezTo>
                <a:cubicBezTo>
                  <a:pt x="165" y="128"/>
                  <a:pt x="128" y="165"/>
                  <a:pt x="83" y="165"/>
                </a:cubicBezTo>
                <a:close/>
                <a:moveTo>
                  <a:pt x="79" y="8"/>
                </a:moveTo>
                <a:cubicBezTo>
                  <a:pt x="40" y="10"/>
                  <a:pt x="8" y="43"/>
                  <a:pt x="8" y="82"/>
                </a:cubicBezTo>
                <a:cubicBezTo>
                  <a:pt x="8" y="123"/>
                  <a:pt x="42" y="157"/>
                  <a:pt x="83" y="157"/>
                </a:cubicBezTo>
                <a:cubicBezTo>
                  <a:pt x="124" y="157"/>
                  <a:pt x="157" y="123"/>
                  <a:pt x="157" y="82"/>
                </a:cubicBezTo>
                <a:cubicBezTo>
                  <a:pt x="157" y="72"/>
                  <a:pt x="155" y="62"/>
                  <a:pt x="151" y="53"/>
                </a:cubicBezTo>
                <a:cubicBezTo>
                  <a:pt x="79" y="89"/>
                  <a:pt x="79" y="89"/>
                  <a:pt x="79" y="89"/>
                </a:cubicBezTo>
                <a:lnTo>
                  <a:pt x="79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BC2DFE2C-81C7-4898-9286-E02F5C1AFF27}"/>
              </a:ext>
            </a:extLst>
          </p:cNvPr>
          <p:cNvSpPr>
            <a:spLocks noEditPoints="1"/>
          </p:cNvSpPr>
          <p:nvPr/>
        </p:nvSpPr>
        <p:spPr bwMode="auto">
          <a:xfrm>
            <a:off x="1557338" y="2390776"/>
            <a:ext cx="161925" cy="180975"/>
          </a:xfrm>
          <a:custGeom>
            <a:avLst/>
            <a:gdLst>
              <a:gd name="T0" fmla="*/ 0 w 75"/>
              <a:gd name="T1" fmla="*/ 83 h 83"/>
              <a:gd name="T2" fmla="*/ 0 w 75"/>
              <a:gd name="T3" fmla="*/ 0 h 83"/>
              <a:gd name="T4" fmla="*/ 2 w 75"/>
              <a:gd name="T5" fmla="*/ 0 h 83"/>
              <a:gd name="T6" fmla="*/ 74 w 75"/>
              <a:gd name="T7" fmla="*/ 44 h 83"/>
              <a:gd name="T8" fmla="*/ 75 w 75"/>
              <a:gd name="T9" fmla="*/ 46 h 83"/>
              <a:gd name="T10" fmla="*/ 0 w 75"/>
              <a:gd name="T11" fmla="*/ 83 h 83"/>
              <a:gd name="T12" fmla="*/ 4 w 75"/>
              <a:gd name="T13" fmla="*/ 4 h 83"/>
              <a:gd name="T14" fmla="*/ 4 w 75"/>
              <a:gd name="T15" fmla="*/ 77 h 83"/>
              <a:gd name="T16" fmla="*/ 69 w 75"/>
              <a:gd name="T17" fmla="*/ 44 h 83"/>
              <a:gd name="T18" fmla="*/ 4 w 75"/>
              <a:gd name="T19" fmla="*/ 4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5" h="83">
                <a:moveTo>
                  <a:pt x="0" y="83"/>
                </a:moveTo>
                <a:cubicBezTo>
                  <a:pt x="0" y="0"/>
                  <a:pt x="0" y="0"/>
                  <a:pt x="0" y="0"/>
                </a:cubicBezTo>
                <a:cubicBezTo>
                  <a:pt x="2" y="0"/>
                  <a:pt x="2" y="0"/>
                  <a:pt x="2" y="0"/>
                </a:cubicBezTo>
                <a:cubicBezTo>
                  <a:pt x="32" y="0"/>
                  <a:pt x="60" y="17"/>
                  <a:pt x="74" y="44"/>
                </a:cubicBezTo>
                <a:cubicBezTo>
                  <a:pt x="75" y="46"/>
                  <a:pt x="75" y="46"/>
                  <a:pt x="75" y="46"/>
                </a:cubicBezTo>
                <a:lnTo>
                  <a:pt x="0" y="83"/>
                </a:lnTo>
                <a:close/>
                <a:moveTo>
                  <a:pt x="4" y="4"/>
                </a:moveTo>
                <a:cubicBezTo>
                  <a:pt x="4" y="77"/>
                  <a:pt x="4" y="77"/>
                  <a:pt x="4" y="77"/>
                </a:cubicBezTo>
                <a:cubicBezTo>
                  <a:pt x="69" y="44"/>
                  <a:pt x="69" y="44"/>
                  <a:pt x="69" y="44"/>
                </a:cubicBezTo>
                <a:cubicBezTo>
                  <a:pt x="56" y="20"/>
                  <a:pt x="31" y="5"/>
                  <a:pt x="4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5397AE4E-1ECD-4EA7-B7F9-EFC5900586ED}"/>
              </a:ext>
            </a:extLst>
          </p:cNvPr>
          <p:cNvSpPr>
            <a:spLocks noEditPoints="1"/>
          </p:cNvSpPr>
          <p:nvPr/>
        </p:nvSpPr>
        <p:spPr bwMode="auto">
          <a:xfrm>
            <a:off x="3025776" y="2466976"/>
            <a:ext cx="331788" cy="231775"/>
          </a:xfrm>
          <a:custGeom>
            <a:avLst/>
            <a:gdLst>
              <a:gd name="T0" fmla="*/ 140 w 153"/>
              <a:gd name="T1" fmla="*/ 107 h 107"/>
              <a:gd name="T2" fmla="*/ 13 w 153"/>
              <a:gd name="T3" fmla="*/ 107 h 107"/>
              <a:gd name="T4" fmla="*/ 0 w 153"/>
              <a:gd name="T5" fmla="*/ 94 h 107"/>
              <a:gd name="T6" fmla="*/ 0 w 153"/>
              <a:gd name="T7" fmla="*/ 57 h 107"/>
              <a:gd name="T8" fmla="*/ 48 w 153"/>
              <a:gd name="T9" fmla="*/ 0 h 107"/>
              <a:gd name="T10" fmla="*/ 106 w 153"/>
              <a:gd name="T11" fmla="*/ 0 h 107"/>
              <a:gd name="T12" fmla="*/ 153 w 153"/>
              <a:gd name="T13" fmla="*/ 57 h 107"/>
              <a:gd name="T14" fmla="*/ 153 w 153"/>
              <a:gd name="T15" fmla="*/ 94 h 107"/>
              <a:gd name="T16" fmla="*/ 140 w 153"/>
              <a:gd name="T17" fmla="*/ 107 h 107"/>
              <a:gd name="T18" fmla="*/ 8 w 153"/>
              <a:gd name="T19" fmla="*/ 59 h 107"/>
              <a:gd name="T20" fmla="*/ 8 w 153"/>
              <a:gd name="T21" fmla="*/ 94 h 107"/>
              <a:gd name="T22" fmla="*/ 13 w 153"/>
              <a:gd name="T23" fmla="*/ 99 h 107"/>
              <a:gd name="T24" fmla="*/ 140 w 153"/>
              <a:gd name="T25" fmla="*/ 99 h 107"/>
              <a:gd name="T26" fmla="*/ 145 w 153"/>
              <a:gd name="T27" fmla="*/ 94 h 107"/>
              <a:gd name="T28" fmla="*/ 145 w 153"/>
              <a:gd name="T29" fmla="*/ 59 h 107"/>
              <a:gd name="T30" fmla="*/ 102 w 153"/>
              <a:gd name="T31" fmla="*/ 8 h 107"/>
              <a:gd name="T32" fmla="*/ 51 w 153"/>
              <a:gd name="T33" fmla="*/ 8 h 107"/>
              <a:gd name="T34" fmla="*/ 8 w 153"/>
              <a:gd name="T35" fmla="*/ 5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107">
                <a:moveTo>
                  <a:pt x="140" y="107"/>
                </a:moveTo>
                <a:cubicBezTo>
                  <a:pt x="13" y="107"/>
                  <a:pt x="13" y="107"/>
                  <a:pt x="13" y="107"/>
                </a:cubicBezTo>
                <a:cubicBezTo>
                  <a:pt x="6" y="107"/>
                  <a:pt x="0" y="101"/>
                  <a:pt x="0" y="94"/>
                </a:cubicBezTo>
                <a:cubicBezTo>
                  <a:pt x="0" y="57"/>
                  <a:pt x="0" y="57"/>
                  <a:pt x="0" y="57"/>
                </a:cubicBezTo>
                <a:cubicBezTo>
                  <a:pt x="48" y="0"/>
                  <a:pt x="48" y="0"/>
                  <a:pt x="48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53" y="57"/>
                  <a:pt x="153" y="57"/>
                  <a:pt x="153" y="57"/>
                </a:cubicBezTo>
                <a:cubicBezTo>
                  <a:pt x="153" y="94"/>
                  <a:pt x="153" y="94"/>
                  <a:pt x="153" y="94"/>
                </a:cubicBezTo>
                <a:cubicBezTo>
                  <a:pt x="153" y="101"/>
                  <a:pt x="147" y="107"/>
                  <a:pt x="140" y="107"/>
                </a:cubicBezTo>
                <a:close/>
                <a:moveTo>
                  <a:pt x="8" y="59"/>
                </a:moveTo>
                <a:cubicBezTo>
                  <a:pt x="8" y="94"/>
                  <a:pt x="8" y="94"/>
                  <a:pt x="8" y="94"/>
                </a:cubicBezTo>
                <a:cubicBezTo>
                  <a:pt x="8" y="97"/>
                  <a:pt x="10" y="99"/>
                  <a:pt x="13" y="99"/>
                </a:cubicBezTo>
                <a:cubicBezTo>
                  <a:pt x="140" y="99"/>
                  <a:pt x="140" y="99"/>
                  <a:pt x="140" y="99"/>
                </a:cubicBezTo>
                <a:cubicBezTo>
                  <a:pt x="143" y="99"/>
                  <a:pt x="145" y="97"/>
                  <a:pt x="145" y="94"/>
                </a:cubicBezTo>
                <a:cubicBezTo>
                  <a:pt x="145" y="59"/>
                  <a:pt x="145" y="59"/>
                  <a:pt x="145" y="59"/>
                </a:cubicBezTo>
                <a:cubicBezTo>
                  <a:pt x="102" y="8"/>
                  <a:pt x="102" y="8"/>
                  <a:pt x="102" y="8"/>
                </a:cubicBezTo>
                <a:cubicBezTo>
                  <a:pt x="51" y="8"/>
                  <a:pt x="51" y="8"/>
                  <a:pt x="51" y="8"/>
                </a:cubicBezTo>
                <a:lnTo>
                  <a:pt x="8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6" name="Freeform 78">
            <a:extLst>
              <a:ext uri="{FF2B5EF4-FFF2-40B4-BE49-F238E27FC236}">
                <a16:creationId xmlns:a16="http://schemas.microsoft.com/office/drawing/2014/main" id="{53E5C9C9-9661-4902-9ABF-0BB6E21D7B31}"/>
              </a:ext>
            </a:extLst>
          </p:cNvPr>
          <p:cNvSpPr>
            <a:spLocks noEditPoints="1"/>
          </p:cNvSpPr>
          <p:nvPr/>
        </p:nvSpPr>
        <p:spPr bwMode="auto">
          <a:xfrm>
            <a:off x="3052763" y="2490788"/>
            <a:ext cx="280988" cy="144463"/>
          </a:xfrm>
          <a:custGeom>
            <a:avLst/>
            <a:gdLst>
              <a:gd name="T0" fmla="*/ 114 w 177"/>
              <a:gd name="T1" fmla="*/ 91 h 91"/>
              <a:gd name="T2" fmla="*/ 62 w 177"/>
              <a:gd name="T3" fmla="*/ 91 h 91"/>
              <a:gd name="T4" fmla="*/ 38 w 177"/>
              <a:gd name="T5" fmla="*/ 67 h 91"/>
              <a:gd name="T6" fmla="*/ 0 w 177"/>
              <a:gd name="T7" fmla="*/ 67 h 91"/>
              <a:gd name="T8" fmla="*/ 55 w 177"/>
              <a:gd name="T9" fmla="*/ 0 h 91"/>
              <a:gd name="T10" fmla="*/ 121 w 177"/>
              <a:gd name="T11" fmla="*/ 0 h 91"/>
              <a:gd name="T12" fmla="*/ 177 w 177"/>
              <a:gd name="T13" fmla="*/ 67 h 91"/>
              <a:gd name="T14" fmla="*/ 139 w 177"/>
              <a:gd name="T15" fmla="*/ 67 h 91"/>
              <a:gd name="T16" fmla="*/ 114 w 177"/>
              <a:gd name="T17" fmla="*/ 91 h 91"/>
              <a:gd name="T18" fmla="*/ 64 w 177"/>
              <a:gd name="T19" fmla="*/ 86 h 91"/>
              <a:gd name="T20" fmla="*/ 111 w 177"/>
              <a:gd name="T21" fmla="*/ 86 h 91"/>
              <a:gd name="T22" fmla="*/ 136 w 177"/>
              <a:gd name="T23" fmla="*/ 61 h 91"/>
              <a:gd name="T24" fmla="*/ 164 w 177"/>
              <a:gd name="T25" fmla="*/ 61 h 91"/>
              <a:gd name="T26" fmla="*/ 118 w 177"/>
              <a:gd name="T27" fmla="*/ 6 h 91"/>
              <a:gd name="T28" fmla="*/ 58 w 177"/>
              <a:gd name="T29" fmla="*/ 6 h 91"/>
              <a:gd name="T30" fmla="*/ 10 w 177"/>
              <a:gd name="T31" fmla="*/ 61 h 91"/>
              <a:gd name="T32" fmla="*/ 39 w 177"/>
              <a:gd name="T33" fmla="*/ 61 h 91"/>
              <a:gd name="T34" fmla="*/ 64 w 177"/>
              <a:gd name="T35" fmla="*/ 86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7" h="91">
                <a:moveTo>
                  <a:pt x="114" y="91"/>
                </a:moveTo>
                <a:lnTo>
                  <a:pt x="62" y="91"/>
                </a:lnTo>
                <a:lnTo>
                  <a:pt x="38" y="67"/>
                </a:lnTo>
                <a:lnTo>
                  <a:pt x="0" y="67"/>
                </a:lnTo>
                <a:lnTo>
                  <a:pt x="55" y="0"/>
                </a:lnTo>
                <a:lnTo>
                  <a:pt x="121" y="0"/>
                </a:lnTo>
                <a:lnTo>
                  <a:pt x="177" y="67"/>
                </a:lnTo>
                <a:lnTo>
                  <a:pt x="139" y="67"/>
                </a:lnTo>
                <a:lnTo>
                  <a:pt x="114" y="91"/>
                </a:lnTo>
                <a:close/>
                <a:moveTo>
                  <a:pt x="64" y="86"/>
                </a:moveTo>
                <a:lnTo>
                  <a:pt x="111" y="86"/>
                </a:lnTo>
                <a:lnTo>
                  <a:pt x="136" y="61"/>
                </a:lnTo>
                <a:lnTo>
                  <a:pt x="164" y="61"/>
                </a:lnTo>
                <a:lnTo>
                  <a:pt x="118" y="6"/>
                </a:lnTo>
                <a:lnTo>
                  <a:pt x="58" y="6"/>
                </a:lnTo>
                <a:lnTo>
                  <a:pt x="10" y="61"/>
                </a:lnTo>
                <a:lnTo>
                  <a:pt x="39" y="61"/>
                </a:lnTo>
                <a:lnTo>
                  <a:pt x="64" y="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ED487E91-1200-4A6E-B15B-B10926DD192E}"/>
              </a:ext>
            </a:extLst>
          </p:cNvPr>
          <p:cNvSpPr>
            <a:spLocks noEditPoints="1"/>
          </p:cNvSpPr>
          <p:nvPr/>
        </p:nvSpPr>
        <p:spPr bwMode="auto">
          <a:xfrm>
            <a:off x="3865563" y="2466976"/>
            <a:ext cx="330200" cy="231775"/>
          </a:xfrm>
          <a:custGeom>
            <a:avLst/>
            <a:gdLst>
              <a:gd name="T0" fmla="*/ 140 w 153"/>
              <a:gd name="T1" fmla="*/ 107 h 107"/>
              <a:gd name="T2" fmla="*/ 13 w 153"/>
              <a:gd name="T3" fmla="*/ 107 h 107"/>
              <a:gd name="T4" fmla="*/ 0 w 153"/>
              <a:gd name="T5" fmla="*/ 94 h 107"/>
              <a:gd name="T6" fmla="*/ 0 w 153"/>
              <a:gd name="T7" fmla="*/ 57 h 107"/>
              <a:gd name="T8" fmla="*/ 47 w 153"/>
              <a:gd name="T9" fmla="*/ 0 h 107"/>
              <a:gd name="T10" fmla="*/ 106 w 153"/>
              <a:gd name="T11" fmla="*/ 0 h 107"/>
              <a:gd name="T12" fmla="*/ 153 w 153"/>
              <a:gd name="T13" fmla="*/ 57 h 107"/>
              <a:gd name="T14" fmla="*/ 153 w 153"/>
              <a:gd name="T15" fmla="*/ 94 h 107"/>
              <a:gd name="T16" fmla="*/ 140 w 153"/>
              <a:gd name="T17" fmla="*/ 107 h 107"/>
              <a:gd name="T18" fmla="*/ 8 w 153"/>
              <a:gd name="T19" fmla="*/ 59 h 107"/>
              <a:gd name="T20" fmla="*/ 8 w 153"/>
              <a:gd name="T21" fmla="*/ 94 h 107"/>
              <a:gd name="T22" fmla="*/ 13 w 153"/>
              <a:gd name="T23" fmla="*/ 99 h 107"/>
              <a:gd name="T24" fmla="*/ 140 w 153"/>
              <a:gd name="T25" fmla="*/ 99 h 107"/>
              <a:gd name="T26" fmla="*/ 145 w 153"/>
              <a:gd name="T27" fmla="*/ 94 h 107"/>
              <a:gd name="T28" fmla="*/ 145 w 153"/>
              <a:gd name="T29" fmla="*/ 59 h 107"/>
              <a:gd name="T30" fmla="*/ 102 w 153"/>
              <a:gd name="T31" fmla="*/ 8 h 107"/>
              <a:gd name="T32" fmla="*/ 51 w 153"/>
              <a:gd name="T33" fmla="*/ 8 h 107"/>
              <a:gd name="T34" fmla="*/ 8 w 153"/>
              <a:gd name="T35" fmla="*/ 59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3" h="107">
                <a:moveTo>
                  <a:pt x="140" y="107"/>
                </a:moveTo>
                <a:cubicBezTo>
                  <a:pt x="13" y="107"/>
                  <a:pt x="13" y="107"/>
                  <a:pt x="13" y="107"/>
                </a:cubicBezTo>
                <a:cubicBezTo>
                  <a:pt x="6" y="107"/>
                  <a:pt x="0" y="101"/>
                  <a:pt x="0" y="94"/>
                </a:cubicBezTo>
                <a:cubicBezTo>
                  <a:pt x="0" y="57"/>
                  <a:pt x="0" y="57"/>
                  <a:pt x="0" y="57"/>
                </a:cubicBezTo>
                <a:cubicBezTo>
                  <a:pt x="47" y="0"/>
                  <a:pt x="47" y="0"/>
                  <a:pt x="47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153" y="57"/>
                  <a:pt x="153" y="57"/>
                  <a:pt x="153" y="57"/>
                </a:cubicBezTo>
                <a:cubicBezTo>
                  <a:pt x="153" y="94"/>
                  <a:pt x="153" y="94"/>
                  <a:pt x="153" y="94"/>
                </a:cubicBezTo>
                <a:cubicBezTo>
                  <a:pt x="153" y="101"/>
                  <a:pt x="147" y="107"/>
                  <a:pt x="140" y="107"/>
                </a:cubicBezTo>
                <a:close/>
                <a:moveTo>
                  <a:pt x="8" y="59"/>
                </a:moveTo>
                <a:cubicBezTo>
                  <a:pt x="8" y="94"/>
                  <a:pt x="8" y="94"/>
                  <a:pt x="8" y="94"/>
                </a:cubicBezTo>
                <a:cubicBezTo>
                  <a:pt x="8" y="97"/>
                  <a:pt x="10" y="99"/>
                  <a:pt x="13" y="99"/>
                </a:cubicBezTo>
                <a:cubicBezTo>
                  <a:pt x="140" y="99"/>
                  <a:pt x="140" y="99"/>
                  <a:pt x="140" y="99"/>
                </a:cubicBezTo>
                <a:cubicBezTo>
                  <a:pt x="143" y="99"/>
                  <a:pt x="145" y="97"/>
                  <a:pt x="145" y="94"/>
                </a:cubicBezTo>
                <a:cubicBezTo>
                  <a:pt x="145" y="59"/>
                  <a:pt x="145" y="59"/>
                  <a:pt x="145" y="59"/>
                </a:cubicBezTo>
                <a:cubicBezTo>
                  <a:pt x="102" y="8"/>
                  <a:pt x="102" y="8"/>
                  <a:pt x="102" y="8"/>
                </a:cubicBezTo>
                <a:cubicBezTo>
                  <a:pt x="51" y="8"/>
                  <a:pt x="51" y="8"/>
                  <a:pt x="51" y="8"/>
                </a:cubicBezTo>
                <a:lnTo>
                  <a:pt x="8" y="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8" name="Freeform 80">
            <a:extLst>
              <a:ext uri="{FF2B5EF4-FFF2-40B4-BE49-F238E27FC236}">
                <a16:creationId xmlns:a16="http://schemas.microsoft.com/office/drawing/2014/main" id="{E93CFFF8-8461-4BB4-87FA-B2AF6D164904}"/>
              </a:ext>
            </a:extLst>
          </p:cNvPr>
          <p:cNvSpPr>
            <a:spLocks noEditPoints="1"/>
          </p:cNvSpPr>
          <p:nvPr/>
        </p:nvSpPr>
        <p:spPr bwMode="auto">
          <a:xfrm>
            <a:off x="3962401" y="2608263"/>
            <a:ext cx="138113" cy="26988"/>
          </a:xfrm>
          <a:custGeom>
            <a:avLst/>
            <a:gdLst>
              <a:gd name="T0" fmla="*/ 70 w 87"/>
              <a:gd name="T1" fmla="*/ 17 h 17"/>
              <a:gd name="T2" fmla="*/ 18 w 87"/>
              <a:gd name="T3" fmla="*/ 17 h 17"/>
              <a:gd name="T4" fmla="*/ 0 w 87"/>
              <a:gd name="T5" fmla="*/ 0 h 17"/>
              <a:gd name="T6" fmla="*/ 87 w 87"/>
              <a:gd name="T7" fmla="*/ 0 h 17"/>
              <a:gd name="T8" fmla="*/ 70 w 87"/>
              <a:gd name="T9" fmla="*/ 17 h 17"/>
              <a:gd name="T10" fmla="*/ 19 w 87"/>
              <a:gd name="T11" fmla="*/ 12 h 17"/>
              <a:gd name="T12" fmla="*/ 67 w 87"/>
              <a:gd name="T13" fmla="*/ 12 h 17"/>
              <a:gd name="T14" fmla="*/ 74 w 87"/>
              <a:gd name="T15" fmla="*/ 5 h 17"/>
              <a:gd name="T16" fmla="*/ 12 w 87"/>
              <a:gd name="T17" fmla="*/ 5 h 17"/>
              <a:gd name="T18" fmla="*/ 19 w 87"/>
              <a:gd name="T19" fmla="*/ 1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7" h="17">
                <a:moveTo>
                  <a:pt x="70" y="17"/>
                </a:moveTo>
                <a:lnTo>
                  <a:pt x="18" y="17"/>
                </a:lnTo>
                <a:lnTo>
                  <a:pt x="0" y="0"/>
                </a:lnTo>
                <a:lnTo>
                  <a:pt x="87" y="0"/>
                </a:lnTo>
                <a:lnTo>
                  <a:pt x="70" y="17"/>
                </a:lnTo>
                <a:close/>
                <a:moveTo>
                  <a:pt x="19" y="12"/>
                </a:moveTo>
                <a:lnTo>
                  <a:pt x="67" y="12"/>
                </a:lnTo>
                <a:lnTo>
                  <a:pt x="74" y="5"/>
                </a:lnTo>
                <a:lnTo>
                  <a:pt x="12" y="5"/>
                </a:lnTo>
                <a:lnTo>
                  <a:pt x="19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9" name="Freeform 81">
            <a:extLst>
              <a:ext uri="{FF2B5EF4-FFF2-40B4-BE49-F238E27FC236}">
                <a16:creationId xmlns:a16="http://schemas.microsoft.com/office/drawing/2014/main" id="{86D0D6BD-4E26-454C-A4D8-CC518BE0AFE9}"/>
              </a:ext>
            </a:extLst>
          </p:cNvPr>
          <p:cNvSpPr>
            <a:spLocks noEditPoints="1"/>
          </p:cNvSpPr>
          <p:nvPr/>
        </p:nvSpPr>
        <p:spPr bwMode="auto">
          <a:xfrm>
            <a:off x="3890963" y="2490788"/>
            <a:ext cx="280988" cy="106363"/>
          </a:xfrm>
          <a:custGeom>
            <a:avLst/>
            <a:gdLst>
              <a:gd name="T0" fmla="*/ 177 w 177"/>
              <a:gd name="T1" fmla="*/ 67 h 67"/>
              <a:gd name="T2" fmla="*/ 0 w 177"/>
              <a:gd name="T3" fmla="*/ 67 h 67"/>
              <a:gd name="T4" fmla="*/ 56 w 177"/>
              <a:gd name="T5" fmla="*/ 0 h 67"/>
              <a:gd name="T6" fmla="*/ 120 w 177"/>
              <a:gd name="T7" fmla="*/ 0 h 67"/>
              <a:gd name="T8" fmla="*/ 177 w 177"/>
              <a:gd name="T9" fmla="*/ 67 h 67"/>
              <a:gd name="T10" fmla="*/ 11 w 177"/>
              <a:gd name="T11" fmla="*/ 61 h 67"/>
              <a:gd name="T12" fmla="*/ 165 w 177"/>
              <a:gd name="T13" fmla="*/ 61 h 67"/>
              <a:gd name="T14" fmla="*/ 119 w 177"/>
              <a:gd name="T15" fmla="*/ 6 h 67"/>
              <a:gd name="T16" fmla="*/ 59 w 177"/>
              <a:gd name="T17" fmla="*/ 6 h 67"/>
              <a:gd name="T18" fmla="*/ 11 w 177"/>
              <a:gd name="T19" fmla="*/ 61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7" h="67">
                <a:moveTo>
                  <a:pt x="177" y="67"/>
                </a:moveTo>
                <a:lnTo>
                  <a:pt x="0" y="67"/>
                </a:lnTo>
                <a:lnTo>
                  <a:pt x="56" y="0"/>
                </a:lnTo>
                <a:lnTo>
                  <a:pt x="120" y="0"/>
                </a:lnTo>
                <a:lnTo>
                  <a:pt x="177" y="67"/>
                </a:lnTo>
                <a:close/>
                <a:moveTo>
                  <a:pt x="11" y="61"/>
                </a:moveTo>
                <a:lnTo>
                  <a:pt x="165" y="61"/>
                </a:lnTo>
                <a:lnTo>
                  <a:pt x="119" y="6"/>
                </a:lnTo>
                <a:lnTo>
                  <a:pt x="59" y="6"/>
                </a:lnTo>
                <a:lnTo>
                  <a:pt x="11" y="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0" name="Freeform 82">
            <a:extLst>
              <a:ext uri="{FF2B5EF4-FFF2-40B4-BE49-F238E27FC236}">
                <a16:creationId xmlns:a16="http://schemas.microsoft.com/office/drawing/2014/main" id="{501B0C13-746D-4BE1-899A-84E0469148C4}"/>
              </a:ext>
            </a:extLst>
          </p:cNvPr>
          <p:cNvSpPr>
            <a:spLocks noEditPoints="1"/>
          </p:cNvSpPr>
          <p:nvPr/>
        </p:nvSpPr>
        <p:spPr bwMode="auto">
          <a:xfrm>
            <a:off x="3960813" y="2509838"/>
            <a:ext cx="139700" cy="28575"/>
          </a:xfrm>
          <a:custGeom>
            <a:avLst/>
            <a:gdLst>
              <a:gd name="T0" fmla="*/ 88 w 88"/>
              <a:gd name="T1" fmla="*/ 18 h 18"/>
              <a:gd name="T2" fmla="*/ 0 w 88"/>
              <a:gd name="T3" fmla="*/ 18 h 18"/>
              <a:gd name="T4" fmla="*/ 13 w 88"/>
              <a:gd name="T5" fmla="*/ 0 h 18"/>
              <a:gd name="T6" fmla="*/ 75 w 88"/>
              <a:gd name="T7" fmla="*/ 0 h 18"/>
              <a:gd name="T8" fmla="*/ 88 w 88"/>
              <a:gd name="T9" fmla="*/ 18 h 18"/>
              <a:gd name="T10" fmla="*/ 11 w 88"/>
              <a:gd name="T11" fmla="*/ 13 h 18"/>
              <a:gd name="T12" fmla="*/ 77 w 88"/>
              <a:gd name="T13" fmla="*/ 13 h 18"/>
              <a:gd name="T14" fmla="*/ 72 w 88"/>
              <a:gd name="T15" fmla="*/ 6 h 18"/>
              <a:gd name="T16" fmla="*/ 16 w 88"/>
              <a:gd name="T17" fmla="*/ 6 h 18"/>
              <a:gd name="T18" fmla="*/ 11 w 88"/>
              <a:gd name="T19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8" h="18">
                <a:moveTo>
                  <a:pt x="88" y="18"/>
                </a:moveTo>
                <a:lnTo>
                  <a:pt x="0" y="18"/>
                </a:lnTo>
                <a:lnTo>
                  <a:pt x="13" y="0"/>
                </a:lnTo>
                <a:lnTo>
                  <a:pt x="75" y="0"/>
                </a:lnTo>
                <a:lnTo>
                  <a:pt x="88" y="18"/>
                </a:lnTo>
                <a:close/>
                <a:moveTo>
                  <a:pt x="11" y="13"/>
                </a:moveTo>
                <a:lnTo>
                  <a:pt x="77" y="13"/>
                </a:lnTo>
                <a:lnTo>
                  <a:pt x="72" y="6"/>
                </a:lnTo>
                <a:lnTo>
                  <a:pt x="16" y="6"/>
                </a:lnTo>
                <a:lnTo>
                  <a:pt x="11" y="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1" name="Freeform 83">
            <a:extLst>
              <a:ext uri="{FF2B5EF4-FFF2-40B4-BE49-F238E27FC236}">
                <a16:creationId xmlns:a16="http://schemas.microsoft.com/office/drawing/2014/main" id="{38E2BAE8-DDF4-434E-A21F-1A920D0EAEAE}"/>
              </a:ext>
            </a:extLst>
          </p:cNvPr>
          <p:cNvSpPr>
            <a:spLocks noEditPoints="1"/>
          </p:cNvSpPr>
          <p:nvPr/>
        </p:nvSpPr>
        <p:spPr bwMode="auto">
          <a:xfrm>
            <a:off x="3932238" y="2549526"/>
            <a:ext cx="196850" cy="28575"/>
          </a:xfrm>
          <a:custGeom>
            <a:avLst/>
            <a:gdLst>
              <a:gd name="T0" fmla="*/ 124 w 124"/>
              <a:gd name="T1" fmla="*/ 18 h 18"/>
              <a:gd name="T2" fmla="*/ 0 w 124"/>
              <a:gd name="T3" fmla="*/ 18 h 18"/>
              <a:gd name="T4" fmla="*/ 14 w 124"/>
              <a:gd name="T5" fmla="*/ 0 h 18"/>
              <a:gd name="T6" fmla="*/ 112 w 124"/>
              <a:gd name="T7" fmla="*/ 0 h 18"/>
              <a:gd name="T8" fmla="*/ 124 w 124"/>
              <a:gd name="T9" fmla="*/ 18 h 18"/>
              <a:gd name="T10" fmla="*/ 11 w 124"/>
              <a:gd name="T11" fmla="*/ 12 h 18"/>
              <a:gd name="T12" fmla="*/ 113 w 124"/>
              <a:gd name="T13" fmla="*/ 12 h 18"/>
              <a:gd name="T14" fmla="*/ 109 w 124"/>
              <a:gd name="T15" fmla="*/ 5 h 18"/>
              <a:gd name="T16" fmla="*/ 16 w 124"/>
              <a:gd name="T17" fmla="*/ 5 h 18"/>
              <a:gd name="T18" fmla="*/ 11 w 124"/>
              <a:gd name="T19" fmla="*/ 1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" h="18">
                <a:moveTo>
                  <a:pt x="124" y="18"/>
                </a:moveTo>
                <a:lnTo>
                  <a:pt x="0" y="18"/>
                </a:lnTo>
                <a:lnTo>
                  <a:pt x="14" y="0"/>
                </a:lnTo>
                <a:lnTo>
                  <a:pt x="112" y="0"/>
                </a:lnTo>
                <a:lnTo>
                  <a:pt x="124" y="18"/>
                </a:lnTo>
                <a:close/>
                <a:moveTo>
                  <a:pt x="11" y="12"/>
                </a:moveTo>
                <a:lnTo>
                  <a:pt x="113" y="12"/>
                </a:lnTo>
                <a:lnTo>
                  <a:pt x="109" y="5"/>
                </a:lnTo>
                <a:lnTo>
                  <a:pt x="16" y="5"/>
                </a:lnTo>
                <a:lnTo>
                  <a:pt x="11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C7ABAC3B-7375-4EEE-ABF1-2A5D89695B8A}"/>
              </a:ext>
            </a:extLst>
          </p:cNvPr>
          <p:cNvGrpSpPr/>
          <p:nvPr/>
        </p:nvGrpSpPr>
        <p:grpSpPr>
          <a:xfrm>
            <a:off x="4679951" y="2438401"/>
            <a:ext cx="1184275" cy="307975"/>
            <a:chOff x="4679951" y="2438401"/>
            <a:chExt cx="1184275" cy="307975"/>
          </a:xfrm>
        </p:grpSpPr>
        <p:sp>
          <p:nvSpPr>
            <p:cNvPr id="83" name="Freeform 84">
              <a:extLst>
                <a:ext uri="{FF2B5EF4-FFF2-40B4-BE49-F238E27FC236}">
                  <a16:creationId xmlns:a16="http://schemas.microsoft.com/office/drawing/2014/main" id="{98D307E1-B539-4B72-B018-4DAF3102F2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9951" y="2438401"/>
              <a:ext cx="346075" cy="307975"/>
            </a:xfrm>
            <a:custGeom>
              <a:avLst/>
              <a:gdLst>
                <a:gd name="T0" fmla="*/ 152 w 160"/>
                <a:gd name="T1" fmla="*/ 142 h 142"/>
                <a:gd name="T2" fmla="*/ 9 w 160"/>
                <a:gd name="T3" fmla="*/ 142 h 142"/>
                <a:gd name="T4" fmla="*/ 0 w 160"/>
                <a:gd name="T5" fmla="*/ 133 h 142"/>
                <a:gd name="T6" fmla="*/ 0 w 160"/>
                <a:gd name="T7" fmla="*/ 31 h 142"/>
                <a:gd name="T8" fmla="*/ 31 w 160"/>
                <a:gd name="T9" fmla="*/ 0 h 142"/>
                <a:gd name="T10" fmla="*/ 130 w 160"/>
                <a:gd name="T11" fmla="*/ 0 h 142"/>
                <a:gd name="T12" fmla="*/ 160 w 160"/>
                <a:gd name="T13" fmla="*/ 31 h 142"/>
                <a:gd name="T14" fmla="*/ 160 w 160"/>
                <a:gd name="T15" fmla="*/ 133 h 142"/>
                <a:gd name="T16" fmla="*/ 152 w 160"/>
                <a:gd name="T17" fmla="*/ 142 h 142"/>
                <a:gd name="T18" fmla="*/ 8 w 160"/>
                <a:gd name="T19" fmla="*/ 35 h 142"/>
                <a:gd name="T20" fmla="*/ 8 w 160"/>
                <a:gd name="T21" fmla="*/ 133 h 142"/>
                <a:gd name="T22" fmla="*/ 9 w 160"/>
                <a:gd name="T23" fmla="*/ 134 h 142"/>
                <a:gd name="T24" fmla="*/ 152 w 160"/>
                <a:gd name="T25" fmla="*/ 134 h 142"/>
                <a:gd name="T26" fmla="*/ 152 w 160"/>
                <a:gd name="T27" fmla="*/ 133 h 142"/>
                <a:gd name="T28" fmla="*/ 152 w 160"/>
                <a:gd name="T29" fmla="*/ 35 h 142"/>
                <a:gd name="T30" fmla="*/ 126 w 160"/>
                <a:gd name="T31" fmla="*/ 8 h 142"/>
                <a:gd name="T32" fmla="*/ 34 w 160"/>
                <a:gd name="T33" fmla="*/ 8 h 142"/>
                <a:gd name="T34" fmla="*/ 8 w 160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0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0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8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2" y="133"/>
                    <a:pt x="152" y="133"/>
                  </a:cubicBezTo>
                  <a:cubicBezTo>
                    <a:pt x="152" y="35"/>
                    <a:pt x="152" y="35"/>
                    <a:pt x="152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4" y="8"/>
                    <a:pt x="34" y="8"/>
                    <a:pt x="34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84" name="Freeform 85">
              <a:extLst>
                <a:ext uri="{FF2B5EF4-FFF2-40B4-BE49-F238E27FC236}">
                  <a16:creationId xmlns:a16="http://schemas.microsoft.com/office/drawing/2014/main" id="{960186A4-C6CF-4AAA-A8D5-3E8AEC51D5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8688" y="2547938"/>
              <a:ext cx="231775" cy="152400"/>
            </a:xfrm>
            <a:custGeom>
              <a:avLst/>
              <a:gdLst>
                <a:gd name="T0" fmla="*/ 72 w 146"/>
                <a:gd name="T1" fmla="*/ 96 h 96"/>
                <a:gd name="T2" fmla="*/ 0 w 146"/>
                <a:gd name="T3" fmla="*/ 38 h 96"/>
                <a:gd name="T4" fmla="*/ 44 w 146"/>
                <a:gd name="T5" fmla="*/ 38 h 96"/>
                <a:gd name="T6" fmla="*/ 44 w 146"/>
                <a:gd name="T7" fmla="*/ 0 h 96"/>
                <a:gd name="T8" fmla="*/ 101 w 146"/>
                <a:gd name="T9" fmla="*/ 0 h 96"/>
                <a:gd name="T10" fmla="*/ 101 w 146"/>
                <a:gd name="T11" fmla="*/ 38 h 96"/>
                <a:gd name="T12" fmla="*/ 146 w 146"/>
                <a:gd name="T13" fmla="*/ 38 h 96"/>
                <a:gd name="T14" fmla="*/ 72 w 146"/>
                <a:gd name="T15" fmla="*/ 96 h 96"/>
                <a:gd name="T16" fmla="*/ 15 w 146"/>
                <a:gd name="T17" fmla="*/ 43 h 96"/>
                <a:gd name="T18" fmla="*/ 72 w 146"/>
                <a:gd name="T19" fmla="*/ 90 h 96"/>
                <a:gd name="T20" fmla="*/ 130 w 146"/>
                <a:gd name="T21" fmla="*/ 43 h 96"/>
                <a:gd name="T22" fmla="*/ 96 w 146"/>
                <a:gd name="T23" fmla="*/ 43 h 96"/>
                <a:gd name="T24" fmla="*/ 96 w 146"/>
                <a:gd name="T25" fmla="*/ 5 h 96"/>
                <a:gd name="T26" fmla="*/ 49 w 146"/>
                <a:gd name="T27" fmla="*/ 5 h 96"/>
                <a:gd name="T28" fmla="*/ 49 w 146"/>
                <a:gd name="T29" fmla="*/ 43 h 96"/>
                <a:gd name="T30" fmla="*/ 15 w 146"/>
                <a:gd name="T3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6" h="96">
                  <a:moveTo>
                    <a:pt x="72" y="96"/>
                  </a:moveTo>
                  <a:lnTo>
                    <a:pt x="0" y="38"/>
                  </a:lnTo>
                  <a:lnTo>
                    <a:pt x="44" y="38"/>
                  </a:lnTo>
                  <a:lnTo>
                    <a:pt x="44" y="0"/>
                  </a:lnTo>
                  <a:lnTo>
                    <a:pt x="101" y="0"/>
                  </a:lnTo>
                  <a:lnTo>
                    <a:pt x="101" y="38"/>
                  </a:lnTo>
                  <a:lnTo>
                    <a:pt x="146" y="38"/>
                  </a:lnTo>
                  <a:lnTo>
                    <a:pt x="72" y="96"/>
                  </a:lnTo>
                  <a:close/>
                  <a:moveTo>
                    <a:pt x="15" y="43"/>
                  </a:moveTo>
                  <a:lnTo>
                    <a:pt x="72" y="90"/>
                  </a:lnTo>
                  <a:lnTo>
                    <a:pt x="130" y="43"/>
                  </a:lnTo>
                  <a:lnTo>
                    <a:pt x="96" y="43"/>
                  </a:lnTo>
                  <a:lnTo>
                    <a:pt x="96" y="5"/>
                  </a:lnTo>
                  <a:lnTo>
                    <a:pt x="49" y="5"/>
                  </a:lnTo>
                  <a:lnTo>
                    <a:pt x="49" y="43"/>
                  </a:lnTo>
                  <a:lnTo>
                    <a:pt x="15" y="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85" name="Freeform 86">
              <a:extLst>
                <a:ext uri="{FF2B5EF4-FFF2-40B4-BE49-F238E27FC236}">
                  <a16:creationId xmlns:a16="http://schemas.microsoft.com/office/drawing/2014/main" id="{5BC6860F-C15F-4DCA-9B87-FB9CB82D3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7576" y="2473326"/>
              <a:ext cx="250825" cy="28575"/>
            </a:xfrm>
            <a:custGeom>
              <a:avLst/>
              <a:gdLst>
                <a:gd name="T0" fmla="*/ 158 w 158"/>
                <a:gd name="T1" fmla="*/ 18 h 18"/>
                <a:gd name="T2" fmla="*/ 0 w 158"/>
                <a:gd name="T3" fmla="*/ 18 h 18"/>
                <a:gd name="T4" fmla="*/ 19 w 158"/>
                <a:gd name="T5" fmla="*/ 0 h 18"/>
                <a:gd name="T6" fmla="*/ 141 w 158"/>
                <a:gd name="T7" fmla="*/ 0 h 18"/>
                <a:gd name="T8" fmla="*/ 158 w 158"/>
                <a:gd name="T9" fmla="*/ 18 h 18"/>
                <a:gd name="T10" fmla="*/ 14 w 158"/>
                <a:gd name="T11" fmla="*/ 12 h 18"/>
                <a:gd name="T12" fmla="*/ 146 w 158"/>
                <a:gd name="T13" fmla="*/ 12 h 18"/>
                <a:gd name="T14" fmla="*/ 138 w 158"/>
                <a:gd name="T15" fmla="*/ 6 h 18"/>
                <a:gd name="T16" fmla="*/ 21 w 158"/>
                <a:gd name="T17" fmla="*/ 6 h 18"/>
                <a:gd name="T18" fmla="*/ 14 w 158"/>
                <a:gd name="T1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8">
                  <a:moveTo>
                    <a:pt x="158" y="18"/>
                  </a:moveTo>
                  <a:lnTo>
                    <a:pt x="0" y="18"/>
                  </a:lnTo>
                  <a:lnTo>
                    <a:pt x="19" y="0"/>
                  </a:lnTo>
                  <a:lnTo>
                    <a:pt x="141" y="0"/>
                  </a:lnTo>
                  <a:lnTo>
                    <a:pt x="158" y="18"/>
                  </a:lnTo>
                  <a:close/>
                  <a:moveTo>
                    <a:pt x="14" y="12"/>
                  </a:moveTo>
                  <a:lnTo>
                    <a:pt x="146" y="12"/>
                  </a:lnTo>
                  <a:lnTo>
                    <a:pt x="138" y="6"/>
                  </a:lnTo>
                  <a:lnTo>
                    <a:pt x="21" y="6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86" name="Freeform 87">
              <a:extLst>
                <a:ext uri="{FF2B5EF4-FFF2-40B4-BE49-F238E27FC236}">
                  <a16:creationId xmlns:a16="http://schemas.microsoft.com/office/drawing/2014/main" id="{5C5A731F-56C3-47FF-8AFE-018085F592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4976" y="2438401"/>
              <a:ext cx="349250" cy="307975"/>
            </a:xfrm>
            <a:custGeom>
              <a:avLst/>
              <a:gdLst>
                <a:gd name="T0" fmla="*/ 152 w 161"/>
                <a:gd name="T1" fmla="*/ 142 h 142"/>
                <a:gd name="T2" fmla="*/ 9 w 161"/>
                <a:gd name="T3" fmla="*/ 142 h 142"/>
                <a:gd name="T4" fmla="*/ 0 w 161"/>
                <a:gd name="T5" fmla="*/ 133 h 142"/>
                <a:gd name="T6" fmla="*/ 0 w 161"/>
                <a:gd name="T7" fmla="*/ 31 h 142"/>
                <a:gd name="T8" fmla="*/ 31 w 161"/>
                <a:gd name="T9" fmla="*/ 0 h 142"/>
                <a:gd name="T10" fmla="*/ 130 w 161"/>
                <a:gd name="T11" fmla="*/ 0 h 142"/>
                <a:gd name="T12" fmla="*/ 161 w 161"/>
                <a:gd name="T13" fmla="*/ 31 h 142"/>
                <a:gd name="T14" fmla="*/ 161 w 161"/>
                <a:gd name="T15" fmla="*/ 133 h 142"/>
                <a:gd name="T16" fmla="*/ 152 w 161"/>
                <a:gd name="T17" fmla="*/ 142 h 142"/>
                <a:gd name="T18" fmla="*/ 8 w 161"/>
                <a:gd name="T19" fmla="*/ 35 h 142"/>
                <a:gd name="T20" fmla="*/ 8 w 161"/>
                <a:gd name="T21" fmla="*/ 133 h 142"/>
                <a:gd name="T22" fmla="*/ 9 w 161"/>
                <a:gd name="T23" fmla="*/ 134 h 142"/>
                <a:gd name="T24" fmla="*/ 152 w 161"/>
                <a:gd name="T25" fmla="*/ 134 h 142"/>
                <a:gd name="T26" fmla="*/ 153 w 161"/>
                <a:gd name="T27" fmla="*/ 133 h 142"/>
                <a:gd name="T28" fmla="*/ 153 w 161"/>
                <a:gd name="T29" fmla="*/ 35 h 142"/>
                <a:gd name="T30" fmla="*/ 126 w 161"/>
                <a:gd name="T31" fmla="*/ 8 h 142"/>
                <a:gd name="T32" fmla="*/ 35 w 161"/>
                <a:gd name="T33" fmla="*/ 8 h 142"/>
                <a:gd name="T34" fmla="*/ 8 w 161"/>
                <a:gd name="T35" fmla="*/ 3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42">
                  <a:moveTo>
                    <a:pt x="152" y="142"/>
                  </a:moveTo>
                  <a:cubicBezTo>
                    <a:pt x="9" y="142"/>
                    <a:pt x="9" y="142"/>
                    <a:pt x="9" y="142"/>
                  </a:cubicBezTo>
                  <a:cubicBezTo>
                    <a:pt x="4" y="142"/>
                    <a:pt x="0" y="138"/>
                    <a:pt x="0" y="13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61" y="31"/>
                    <a:pt x="161" y="31"/>
                    <a:pt x="161" y="31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38"/>
                    <a:pt x="157" y="142"/>
                    <a:pt x="152" y="142"/>
                  </a:cubicBezTo>
                  <a:close/>
                  <a:moveTo>
                    <a:pt x="8" y="35"/>
                  </a:move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9" y="134"/>
                    <a:pt x="9" y="134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2" y="134"/>
                    <a:pt x="153" y="133"/>
                    <a:pt x="153" y="133"/>
                  </a:cubicBezTo>
                  <a:cubicBezTo>
                    <a:pt x="153" y="35"/>
                    <a:pt x="153" y="35"/>
                    <a:pt x="153" y="35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35" y="8"/>
                    <a:pt x="35" y="8"/>
                    <a:pt x="35" y="8"/>
                  </a:cubicBezTo>
                  <a:lnTo>
                    <a:pt x="8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87" name="Freeform 88">
              <a:extLst>
                <a:ext uri="{FF2B5EF4-FFF2-40B4-BE49-F238E27FC236}">
                  <a16:creationId xmlns:a16="http://schemas.microsoft.com/office/drawing/2014/main" id="{B83ED309-7CD7-4FAE-8DEC-9AD4A7AFB8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3713" y="2544763"/>
              <a:ext cx="231775" cy="155575"/>
            </a:xfrm>
            <a:custGeom>
              <a:avLst/>
              <a:gdLst>
                <a:gd name="T0" fmla="*/ 102 w 146"/>
                <a:gd name="T1" fmla="*/ 98 h 98"/>
                <a:gd name="T2" fmla="*/ 44 w 146"/>
                <a:gd name="T3" fmla="*/ 98 h 98"/>
                <a:gd name="T4" fmla="*/ 44 w 146"/>
                <a:gd name="T5" fmla="*/ 59 h 98"/>
                <a:gd name="T6" fmla="*/ 0 w 146"/>
                <a:gd name="T7" fmla="*/ 59 h 98"/>
                <a:gd name="T8" fmla="*/ 74 w 146"/>
                <a:gd name="T9" fmla="*/ 0 h 98"/>
                <a:gd name="T10" fmla="*/ 146 w 146"/>
                <a:gd name="T11" fmla="*/ 59 h 98"/>
                <a:gd name="T12" fmla="*/ 102 w 146"/>
                <a:gd name="T13" fmla="*/ 59 h 98"/>
                <a:gd name="T14" fmla="*/ 102 w 146"/>
                <a:gd name="T15" fmla="*/ 98 h 98"/>
                <a:gd name="T16" fmla="*/ 49 w 146"/>
                <a:gd name="T17" fmla="*/ 93 h 98"/>
                <a:gd name="T18" fmla="*/ 97 w 146"/>
                <a:gd name="T19" fmla="*/ 93 h 98"/>
                <a:gd name="T20" fmla="*/ 97 w 146"/>
                <a:gd name="T21" fmla="*/ 53 h 98"/>
                <a:gd name="T22" fmla="*/ 129 w 146"/>
                <a:gd name="T23" fmla="*/ 53 h 98"/>
                <a:gd name="T24" fmla="*/ 74 w 146"/>
                <a:gd name="T25" fmla="*/ 7 h 98"/>
                <a:gd name="T26" fmla="*/ 16 w 146"/>
                <a:gd name="T27" fmla="*/ 53 h 98"/>
                <a:gd name="T28" fmla="*/ 49 w 146"/>
                <a:gd name="T29" fmla="*/ 53 h 98"/>
                <a:gd name="T30" fmla="*/ 49 w 146"/>
                <a:gd name="T31" fmla="*/ 9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6" h="98">
                  <a:moveTo>
                    <a:pt x="102" y="98"/>
                  </a:moveTo>
                  <a:lnTo>
                    <a:pt x="44" y="98"/>
                  </a:lnTo>
                  <a:lnTo>
                    <a:pt x="44" y="59"/>
                  </a:lnTo>
                  <a:lnTo>
                    <a:pt x="0" y="59"/>
                  </a:lnTo>
                  <a:lnTo>
                    <a:pt x="74" y="0"/>
                  </a:lnTo>
                  <a:lnTo>
                    <a:pt x="146" y="59"/>
                  </a:lnTo>
                  <a:lnTo>
                    <a:pt x="102" y="59"/>
                  </a:lnTo>
                  <a:lnTo>
                    <a:pt x="102" y="98"/>
                  </a:lnTo>
                  <a:close/>
                  <a:moveTo>
                    <a:pt x="49" y="93"/>
                  </a:moveTo>
                  <a:lnTo>
                    <a:pt x="97" y="93"/>
                  </a:lnTo>
                  <a:lnTo>
                    <a:pt x="97" y="53"/>
                  </a:lnTo>
                  <a:lnTo>
                    <a:pt x="129" y="53"/>
                  </a:lnTo>
                  <a:lnTo>
                    <a:pt x="74" y="7"/>
                  </a:lnTo>
                  <a:lnTo>
                    <a:pt x="16" y="53"/>
                  </a:lnTo>
                  <a:lnTo>
                    <a:pt x="49" y="53"/>
                  </a:lnTo>
                  <a:lnTo>
                    <a:pt x="49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88" name="Freeform 89">
              <a:extLst>
                <a:ext uri="{FF2B5EF4-FFF2-40B4-BE49-F238E27FC236}">
                  <a16:creationId xmlns:a16="http://schemas.microsoft.com/office/drawing/2014/main" id="{26FE8122-D0C6-4284-903C-47334DAA1A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2601" y="2473326"/>
              <a:ext cx="254000" cy="28575"/>
            </a:xfrm>
            <a:custGeom>
              <a:avLst/>
              <a:gdLst>
                <a:gd name="T0" fmla="*/ 160 w 160"/>
                <a:gd name="T1" fmla="*/ 18 h 18"/>
                <a:gd name="T2" fmla="*/ 0 w 160"/>
                <a:gd name="T3" fmla="*/ 18 h 18"/>
                <a:gd name="T4" fmla="*/ 19 w 160"/>
                <a:gd name="T5" fmla="*/ 0 h 18"/>
                <a:gd name="T6" fmla="*/ 141 w 160"/>
                <a:gd name="T7" fmla="*/ 0 h 18"/>
                <a:gd name="T8" fmla="*/ 160 w 160"/>
                <a:gd name="T9" fmla="*/ 18 h 18"/>
                <a:gd name="T10" fmla="*/ 14 w 160"/>
                <a:gd name="T11" fmla="*/ 12 h 18"/>
                <a:gd name="T12" fmla="*/ 146 w 160"/>
                <a:gd name="T13" fmla="*/ 12 h 18"/>
                <a:gd name="T14" fmla="*/ 138 w 160"/>
                <a:gd name="T15" fmla="*/ 6 h 18"/>
                <a:gd name="T16" fmla="*/ 22 w 160"/>
                <a:gd name="T17" fmla="*/ 6 h 18"/>
                <a:gd name="T18" fmla="*/ 14 w 160"/>
                <a:gd name="T1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18">
                  <a:moveTo>
                    <a:pt x="160" y="18"/>
                  </a:moveTo>
                  <a:lnTo>
                    <a:pt x="0" y="18"/>
                  </a:lnTo>
                  <a:lnTo>
                    <a:pt x="19" y="0"/>
                  </a:lnTo>
                  <a:lnTo>
                    <a:pt x="141" y="0"/>
                  </a:lnTo>
                  <a:lnTo>
                    <a:pt x="160" y="18"/>
                  </a:lnTo>
                  <a:close/>
                  <a:moveTo>
                    <a:pt x="14" y="12"/>
                  </a:moveTo>
                  <a:lnTo>
                    <a:pt x="146" y="12"/>
                  </a:lnTo>
                  <a:lnTo>
                    <a:pt x="138" y="6"/>
                  </a:lnTo>
                  <a:lnTo>
                    <a:pt x="22" y="6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89" name="Freeform 90">
            <a:extLst>
              <a:ext uri="{FF2B5EF4-FFF2-40B4-BE49-F238E27FC236}">
                <a16:creationId xmlns:a16="http://schemas.microsoft.com/office/drawing/2014/main" id="{F5323FEF-F4E2-4C59-8B99-7C077196F774}"/>
              </a:ext>
            </a:extLst>
          </p:cNvPr>
          <p:cNvSpPr>
            <a:spLocks noEditPoints="1"/>
          </p:cNvSpPr>
          <p:nvPr/>
        </p:nvSpPr>
        <p:spPr bwMode="auto">
          <a:xfrm>
            <a:off x="6330951" y="2574926"/>
            <a:ext cx="365125" cy="125413"/>
          </a:xfrm>
          <a:custGeom>
            <a:avLst/>
            <a:gdLst>
              <a:gd name="T0" fmla="*/ 230 w 230"/>
              <a:gd name="T1" fmla="*/ 79 h 79"/>
              <a:gd name="T2" fmla="*/ 0 w 230"/>
              <a:gd name="T3" fmla="*/ 79 h 79"/>
              <a:gd name="T4" fmla="*/ 0 w 230"/>
              <a:gd name="T5" fmla="*/ 59 h 79"/>
              <a:gd name="T6" fmla="*/ 30 w 230"/>
              <a:gd name="T7" fmla="*/ 0 h 79"/>
              <a:gd name="T8" fmla="*/ 69 w 230"/>
              <a:gd name="T9" fmla="*/ 0 h 79"/>
              <a:gd name="T10" fmla="*/ 114 w 230"/>
              <a:gd name="T11" fmla="*/ 45 h 79"/>
              <a:gd name="T12" fmla="*/ 161 w 230"/>
              <a:gd name="T13" fmla="*/ 0 h 79"/>
              <a:gd name="T14" fmla="*/ 200 w 230"/>
              <a:gd name="T15" fmla="*/ 0 h 79"/>
              <a:gd name="T16" fmla="*/ 230 w 230"/>
              <a:gd name="T17" fmla="*/ 59 h 79"/>
              <a:gd name="T18" fmla="*/ 230 w 230"/>
              <a:gd name="T19" fmla="*/ 79 h 79"/>
              <a:gd name="T20" fmla="*/ 11 w 230"/>
              <a:gd name="T21" fmla="*/ 68 h 79"/>
              <a:gd name="T22" fmla="*/ 219 w 230"/>
              <a:gd name="T23" fmla="*/ 68 h 79"/>
              <a:gd name="T24" fmla="*/ 219 w 230"/>
              <a:gd name="T25" fmla="*/ 62 h 79"/>
              <a:gd name="T26" fmla="*/ 193 w 230"/>
              <a:gd name="T27" fmla="*/ 11 h 79"/>
              <a:gd name="T28" fmla="*/ 165 w 230"/>
              <a:gd name="T29" fmla="*/ 11 h 79"/>
              <a:gd name="T30" fmla="*/ 114 w 230"/>
              <a:gd name="T31" fmla="*/ 62 h 79"/>
              <a:gd name="T32" fmla="*/ 64 w 230"/>
              <a:gd name="T33" fmla="*/ 11 h 79"/>
              <a:gd name="T34" fmla="*/ 35 w 230"/>
              <a:gd name="T35" fmla="*/ 11 h 79"/>
              <a:gd name="T36" fmla="*/ 11 w 230"/>
              <a:gd name="T37" fmla="*/ 62 h 79"/>
              <a:gd name="T38" fmla="*/ 11 w 230"/>
              <a:gd name="T39" fmla="*/ 68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0" h="79">
                <a:moveTo>
                  <a:pt x="230" y="79"/>
                </a:moveTo>
                <a:lnTo>
                  <a:pt x="0" y="79"/>
                </a:lnTo>
                <a:lnTo>
                  <a:pt x="0" y="59"/>
                </a:lnTo>
                <a:lnTo>
                  <a:pt x="30" y="0"/>
                </a:lnTo>
                <a:lnTo>
                  <a:pt x="69" y="0"/>
                </a:lnTo>
                <a:lnTo>
                  <a:pt x="114" y="45"/>
                </a:lnTo>
                <a:lnTo>
                  <a:pt x="161" y="0"/>
                </a:lnTo>
                <a:lnTo>
                  <a:pt x="200" y="0"/>
                </a:lnTo>
                <a:lnTo>
                  <a:pt x="230" y="59"/>
                </a:lnTo>
                <a:lnTo>
                  <a:pt x="230" y="79"/>
                </a:lnTo>
                <a:close/>
                <a:moveTo>
                  <a:pt x="11" y="68"/>
                </a:moveTo>
                <a:lnTo>
                  <a:pt x="219" y="68"/>
                </a:lnTo>
                <a:lnTo>
                  <a:pt x="219" y="62"/>
                </a:lnTo>
                <a:lnTo>
                  <a:pt x="193" y="11"/>
                </a:lnTo>
                <a:lnTo>
                  <a:pt x="165" y="11"/>
                </a:lnTo>
                <a:lnTo>
                  <a:pt x="114" y="62"/>
                </a:lnTo>
                <a:lnTo>
                  <a:pt x="64" y="11"/>
                </a:lnTo>
                <a:lnTo>
                  <a:pt x="35" y="11"/>
                </a:lnTo>
                <a:lnTo>
                  <a:pt x="11" y="62"/>
                </a:lnTo>
                <a:lnTo>
                  <a:pt x="11" y="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0" name="Rectangle 91">
            <a:extLst>
              <a:ext uri="{FF2B5EF4-FFF2-40B4-BE49-F238E27FC236}">
                <a16:creationId xmlns:a16="http://schemas.microsoft.com/office/drawing/2014/main" id="{71A55616-5E5B-4208-9049-EE7B3D169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1" y="2727326"/>
            <a:ext cx="363538" cy="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1" name="Freeform 92">
            <a:extLst>
              <a:ext uri="{FF2B5EF4-FFF2-40B4-BE49-F238E27FC236}">
                <a16:creationId xmlns:a16="http://schemas.microsoft.com/office/drawing/2014/main" id="{294E2929-5010-434F-99E1-932E1E1B01C3}"/>
              </a:ext>
            </a:extLst>
          </p:cNvPr>
          <p:cNvSpPr>
            <a:spLocks noEditPoints="1"/>
          </p:cNvSpPr>
          <p:nvPr/>
        </p:nvSpPr>
        <p:spPr bwMode="auto">
          <a:xfrm>
            <a:off x="6403976" y="2411413"/>
            <a:ext cx="215900" cy="193675"/>
          </a:xfrm>
          <a:custGeom>
            <a:avLst/>
            <a:gdLst>
              <a:gd name="T0" fmla="*/ 68 w 136"/>
              <a:gd name="T1" fmla="*/ 122 h 122"/>
              <a:gd name="T2" fmla="*/ 0 w 136"/>
              <a:gd name="T3" fmla="*/ 54 h 122"/>
              <a:gd name="T4" fmla="*/ 52 w 136"/>
              <a:gd name="T5" fmla="*/ 54 h 122"/>
              <a:gd name="T6" fmla="*/ 52 w 136"/>
              <a:gd name="T7" fmla="*/ 0 h 122"/>
              <a:gd name="T8" fmla="*/ 85 w 136"/>
              <a:gd name="T9" fmla="*/ 0 h 122"/>
              <a:gd name="T10" fmla="*/ 85 w 136"/>
              <a:gd name="T11" fmla="*/ 54 h 122"/>
              <a:gd name="T12" fmla="*/ 136 w 136"/>
              <a:gd name="T13" fmla="*/ 54 h 122"/>
              <a:gd name="T14" fmla="*/ 68 w 136"/>
              <a:gd name="T15" fmla="*/ 122 h 122"/>
              <a:gd name="T16" fmla="*/ 14 w 136"/>
              <a:gd name="T17" fmla="*/ 60 h 122"/>
              <a:gd name="T18" fmla="*/ 68 w 136"/>
              <a:gd name="T19" fmla="*/ 114 h 122"/>
              <a:gd name="T20" fmla="*/ 124 w 136"/>
              <a:gd name="T21" fmla="*/ 60 h 122"/>
              <a:gd name="T22" fmla="*/ 79 w 136"/>
              <a:gd name="T23" fmla="*/ 60 h 122"/>
              <a:gd name="T24" fmla="*/ 79 w 136"/>
              <a:gd name="T25" fmla="*/ 5 h 122"/>
              <a:gd name="T26" fmla="*/ 57 w 136"/>
              <a:gd name="T27" fmla="*/ 5 h 122"/>
              <a:gd name="T28" fmla="*/ 57 w 136"/>
              <a:gd name="T29" fmla="*/ 60 h 122"/>
              <a:gd name="T30" fmla="*/ 14 w 136"/>
              <a:gd name="T31" fmla="*/ 6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6" h="122">
                <a:moveTo>
                  <a:pt x="68" y="122"/>
                </a:moveTo>
                <a:lnTo>
                  <a:pt x="0" y="54"/>
                </a:lnTo>
                <a:lnTo>
                  <a:pt x="52" y="54"/>
                </a:lnTo>
                <a:lnTo>
                  <a:pt x="52" y="0"/>
                </a:lnTo>
                <a:lnTo>
                  <a:pt x="85" y="0"/>
                </a:lnTo>
                <a:lnTo>
                  <a:pt x="85" y="54"/>
                </a:lnTo>
                <a:lnTo>
                  <a:pt x="136" y="54"/>
                </a:lnTo>
                <a:lnTo>
                  <a:pt x="68" y="122"/>
                </a:lnTo>
                <a:close/>
                <a:moveTo>
                  <a:pt x="14" y="60"/>
                </a:moveTo>
                <a:lnTo>
                  <a:pt x="68" y="114"/>
                </a:lnTo>
                <a:lnTo>
                  <a:pt x="124" y="60"/>
                </a:lnTo>
                <a:lnTo>
                  <a:pt x="79" y="60"/>
                </a:lnTo>
                <a:lnTo>
                  <a:pt x="79" y="5"/>
                </a:lnTo>
                <a:lnTo>
                  <a:pt x="57" y="5"/>
                </a:lnTo>
                <a:lnTo>
                  <a:pt x="57" y="60"/>
                </a:lnTo>
                <a:lnTo>
                  <a:pt x="14" y="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2" name="Freeform 93">
            <a:extLst>
              <a:ext uri="{FF2B5EF4-FFF2-40B4-BE49-F238E27FC236}">
                <a16:creationId xmlns:a16="http://schemas.microsoft.com/office/drawing/2014/main" id="{F97A3415-B96B-43A9-973A-C312F3B50E95}"/>
              </a:ext>
            </a:extLst>
          </p:cNvPr>
          <p:cNvSpPr>
            <a:spLocks noEditPoints="1"/>
          </p:cNvSpPr>
          <p:nvPr/>
        </p:nvSpPr>
        <p:spPr bwMode="auto">
          <a:xfrm>
            <a:off x="7161213" y="2574926"/>
            <a:ext cx="365125" cy="125413"/>
          </a:xfrm>
          <a:custGeom>
            <a:avLst/>
            <a:gdLst>
              <a:gd name="T0" fmla="*/ 230 w 230"/>
              <a:gd name="T1" fmla="*/ 79 h 79"/>
              <a:gd name="T2" fmla="*/ 0 w 230"/>
              <a:gd name="T3" fmla="*/ 79 h 79"/>
              <a:gd name="T4" fmla="*/ 0 w 230"/>
              <a:gd name="T5" fmla="*/ 59 h 79"/>
              <a:gd name="T6" fmla="*/ 30 w 230"/>
              <a:gd name="T7" fmla="*/ 0 h 79"/>
              <a:gd name="T8" fmla="*/ 94 w 230"/>
              <a:gd name="T9" fmla="*/ 0 h 79"/>
              <a:gd name="T10" fmla="*/ 94 w 230"/>
              <a:gd name="T11" fmla="*/ 28 h 79"/>
              <a:gd name="T12" fmla="*/ 138 w 230"/>
              <a:gd name="T13" fmla="*/ 28 h 79"/>
              <a:gd name="T14" fmla="*/ 138 w 230"/>
              <a:gd name="T15" fmla="*/ 0 h 79"/>
              <a:gd name="T16" fmla="*/ 200 w 230"/>
              <a:gd name="T17" fmla="*/ 0 h 79"/>
              <a:gd name="T18" fmla="*/ 230 w 230"/>
              <a:gd name="T19" fmla="*/ 59 h 79"/>
              <a:gd name="T20" fmla="*/ 230 w 230"/>
              <a:gd name="T21" fmla="*/ 79 h 79"/>
              <a:gd name="T22" fmla="*/ 11 w 230"/>
              <a:gd name="T23" fmla="*/ 68 h 79"/>
              <a:gd name="T24" fmla="*/ 219 w 230"/>
              <a:gd name="T25" fmla="*/ 68 h 79"/>
              <a:gd name="T26" fmla="*/ 219 w 230"/>
              <a:gd name="T27" fmla="*/ 62 h 79"/>
              <a:gd name="T28" fmla="*/ 195 w 230"/>
              <a:gd name="T29" fmla="*/ 11 h 79"/>
              <a:gd name="T30" fmla="*/ 148 w 230"/>
              <a:gd name="T31" fmla="*/ 11 h 79"/>
              <a:gd name="T32" fmla="*/ 148 w 230"/>
              <a:gd name="T33" fmla="*/ 38 h 79"/>
              <a:gd name="T34" fmla="*/ 83 w 230"/>
              <a:gd name="T35" fmla="*/ 38 h 79"/>
              <a:gd name="T36" fmla="*/ 83 w 230"/>
              <a:gd name="T37" fmla="*/ 11 h 79"/>
              <a:gd name="T38" fmla="*/ 37 w 230"/>
              <a:gd name="T39" fmla="*/ 11 h 79"/>
              <a:gd name="T40" fmla="*/ 11 w 230"/>
              <a:gd name="T41" fmla="*/ 62 h 79"/>
              <a:gd name="T42" fmla="*/ 11 w 230"/>
              <a:gd name="T43" fmla="*/ 68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30" h="79">
                <a:moveTo>
                  <a:pt x="230" y="79"/>
                </a:moveTo>
                <a:lnTo>
                  <a:pt x="0" y="79"/>
                </a:lnTo>
                <a:lnTo>
                  <a:pt x="0" y="59"/>
                </a:lnTo>
                <a:lnTo>
                  <a:pt x="30" y="0"/>
                </a:lnTo>
                <a:lnTo>
                  <a:pt x="94" y="0"/>
                </a:lnTo>
                <a:lnTo>
                  <a:pt x="94" y="28"/>
                </a:lnTo>
                <a:lnTo>
                  <a:pt x="138" y="28"/>
                </a:lnTo>
                <a:lnTo>
                  <a:pt x="138" y="0"/>
                </a:lnTo>
                <a:lnTo>
                  <a:pt x="200" y="0"/>
                </a:lnTo>
                <a:lnTo>
                  <a:pt x="230" y="59"/>
                </a:lnTo>
                <a:lnTo>
                  <a:pt x="230" y="79"/>
                </a:lnTo>
                <a:close/>
                <a:moveTo>
                  <a:pt x="11" y="68"/>
                </a:moveTo>
                <a:lnTo>
                  <a:pt x="219" y="68"/>
                </a:lnTo>
                <a:lnTo>
                  <a:pt x="219" y="62"/>
                </a:lnTo>
                <a:lnTo>
                  <a:pt x="195" y="11"/>
                </a:lnTo>
                <a:lnTo>
                  <a:pt x="148" y="11"/>
                </a:lnTo>
                <a:lnTo>
                  <a:pt x="148" y="38"/>
                </a:lnTo>
                <a:lnTo>
                  <a:pt x="83" y="38"/>
                </a:lnTo>
                <a:lnTo>
                  <a:pt x="83" y="11"/>
                </a:lnTo>
                <a:lnTo>
                  <a:pt x="37" y="11"/>
                </a:lnTo>
                <a:lnTo>
                  <a:pt x="11" y="62"/>
                </a:lnTo>
                <a:lnTo>
                  <a:pt x="11" y="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3" name="Freeform 94">
            <a:extLst>
              <a:ext uri="{FF2B5EF4-FFF2-40B4-BE49-F238E27FC236}">
                <a16:creationId xmlns:a16="http://schemas.microsoft.com/office/drawing/2014/main" id="{5A8FC526-0111-4DE0-A966-DDB033B28372}"/>
              </a:ext>
            </a:extLst>
          </p:cNvPr>
          <p:cNvSpPr>
            <a:spLocks noEditPoints="1"/>
          </p:cNvSpPr>
          <p:nvPr/>
        </p:nvSpPr>
        <p:spPr bwMode="auto">
          <a:xfrm>
            <a:off x="7237413" y="2398713"/>
            <a:ext cx="215900" cy="193675"/>
          </a:xfrm>
          <a:custGeom>
            <a:avLst/>
            <a:gdLst>
              <a:gd name="T0" fmla="*/ 84 w 136"/>
              <a:gd name="T1" fmla="*/ 122 h 122"/>
              <a:gd name="T2" fmla="*/ 51 w 136"/>
              <a:gd name="T3" fmla="*/ 122 h 122"/>
              <a:gd name="T4" fmla="*/ 51 w 136"/>
              <a:gd name="T5" fmla="*/ 68 h 122"/>
              <a:gd name="T6" fmla="*/ 0 w 136"/>
              <a:gd name="T7" fmla="*/ 68 h 122"/>
              <a:gd name="T8" fmla="*/ 68 w 136"/>
              <a:gd name="T9" fmla="*/ 0 h 122"/>
              <a:gd name="T10" fmla="*/ 136 w 136"/>
              <a:gd name="T11" fmla="*/ 68 h 122"/>
              <a:gd name="T12" fmla="*/ 84 w 136"/>
              <a:gd name="T13" fmla="*/ 68 h 122"/>
              <a:gd name="T14" fmla="*/ 84 w 136"/>
              <a:gd name="T15" fmla="*/ 122 h 122"/>
              <a:gd name="T16" fmla="*/ 57 w 136"/>
              <a:gd name="T17" fmla="*/ 117 h 122"/>
              <a:gd name="T18" fmla="*/ 79 w 136"/>
              <a:gd name="T19" fmla="*/ 117 h 122"/>
              <a:gd name="T20" fmla="*/ 79 w 136"/>
              <a:gd name="T21" fmla="*/ 62 h 122"/>
              <a:gd name="T22" fmla="*/ 122 w 136"/>
              <a:gd name="T23" fmla="*/ 62 h 122"/>
              <a:gd name="T24" fmla="*/ 68 w 136"/>
              <a:gd name="T25" fmla="*/ 6 h 122"/>
              <a:gd name="T26" fmla="*/ 12 w 136"/>
              <a:gd name="T27" fmla="*/ 62 h 122"/>
              <a:gd name="T28" fmla="*/ 57 w 136"/>
              <a:gd name="T29" fmla="*/ 62 h 122"/>
              <a:gd name="T30" fmla="*/ 57 w 136"/>
              <a:gd name="T31" fmla="*/ 117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6" h="122">
                <a:moveTo>
                  <a:pt x="84" y="122"/>
                </a:moveTo>
                <a:lnTo>
                  <a:pt x="51" y="122"/>
                </a:lnTo>
                <a:lnTo>
                  <a:pt x="51" y="68"/>
                </a:lnTo>
                <a:lnTo>
                  <a:pt x="0" y="68"/>
                </a:lnTo>
                <a:lnTo>
                  <a:pt x="68" y="0"/>
                </a:lnTo>
                <a:lnTo>
                  <a:pt x="136" y="68"/>
                </a:lnTo>
                <a:lnTo>
                  <a:pt x="84" y="68"/>
                </a:lnTo>
                <a:lnTo>
                  <a:pt x="84" y="122"/>
                </a:lnTo>
                <a:close/>
                <a:moveTo>
                  <a:pt x="57" y="117"/>
                </a:moveTo>
                <a:lnTo>
                  <a:pt x="79" y="117"/>
                </a:lnTo>
                <a:lnTo>
                  <a:pt x="79" y="62"/>
                </a:lnTo>
                <a:lnTo>
                  <a:pt x="122" y="62"/>
                </a:lnTo>
                <a:lnTo>
                  <a:pt x="68" y="6"/>
                </a:lnTo>
                <a:lnTo>
                  <a:pt x="12" y="62"/>
                </a:lnTo>
                <a:lnTo>
                  <a:pt x="57" y="62"/>
                </a:lnTo>
                <a:lnTo>
                  <a:pt x="57" y="1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4" name="Rectangle 95">
            <a:extLst>
              <a:ext uri="{FF2B5EF4-FFF2-40B4-BE49-F238E27FC236}">
                <a16:creationId xmlns:a16="http://schemas.microsoft.com/office/drawing/2014/main" id="{FD56DC7A-F62E-4E82-BB4F-0A08AA390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1" y="2727326"/>
            <a:ext cx="363538" cy="7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5" name="Freeform 96">
            <a:extLst>
              <a:ext uri="{FF2B5EF4-FFF2-40B4-BE49-F238E27FC236}">
                <a16:creationId xmlns:a16="http://schemas.microsoft.com/office/drawing/2014/main" id="{722D74D7-44CC-440E-AD0B-35319E0D57C9}"/>
              </a:ext>
            </a:extLst>
          </p:cNvPr>
          <p:cNvSpPr>
            <a:spLocks noEditPoints="1"/>
          </p:cNvSpPr>
          <p:nvPr/>
        </p:nvSpPr>
        <p:spPr bwMode="auto">
          <a:xfrm>
            <a:off x="7977188" y="2395538"/>
            <a:ext cx="406400" cy="398463"/>
          </a:xfrm>
          <a:custGeom>
            <a:avLst/>
            <a:gdLst>
              <a:gd name="T0" fmla="*/ 188 w 188"/>
              <a:gd name="T1" fmla="*/ 95 h 184"/>
              <a:gd name="T2" fmla="*/ 135 w 188"/>
              <a:gd name="T3" fmla="*/ 71 h 184"/>
              <a:gd name="T4" fmla="*/ 135 w 188"/>
              <a:gd name="T5" fmla="*/ 66 h 184"/>
              <a:gd name="T6" fmla="*/ 150 w 188"/>
              <a:gd name="T7" fmla="*/ 37 h 184"/>
              <a:gd name="T8" fmla="*/ 138 w 188"/>
              <a:gd name="T9" fmla="*/ 3 h 184"/>
              <a:gd name="T10" fmla="*/ 119 w 188"/>
              <a:gd name="T11" fmla="*/ 18 h 184"/>
              <a:gd name="T12" fmla="*/ 94 w 188"/>
              <a:gd name="T13" fmla="*/ 55 h 184"/>
              <a:gd name="T14" fmla="*/ 70 w 188"/>
              <a:gd name="T15" fmla="*/ 92 h 184"/>
              <a:gd name="T16" fmla="*/ 51 w 188"/>
              <a:gd name="T17" fmla="*/ 84 h 184"/>
              <a:gd name="T18" fmla="*/ 0 w 188"/>
              <a:gd name="T19" fmla="*/ 93 h 184"/>
              <a:gd name="T20" fmla="*/ 9 w 188"/>
              <a:gd name="T21" fmla="*/ 184 h 184"/>
              <a:gd name="T22" fmla="*/ 60 w 188"/>
              <a:gd name="T23" fmla="*/ 177 h 184"/>
              <a:gd name="T24" fmla="*/ 73 w 188"/>
              <a:gd name="T25" fmla="*/ 184 h 184"/>
              <a:gd name="T26" fmla="*/ 75 w 188"/>
              <a:gd name="T27" fmla="*/ 184 h 184"/>
              <a:gd name="T28" fmla="*/ 157 w 188"/>
              <a:gd name="T29" fmla="*/ 184 h 184"/>
              <a:gd name="T30" fmla="*/ 175 w 188"/>
              <a:gd name="T31" fmla="*/ 161 h 184"/>
              <a:gd name="T32" fmla="*/ 180 w 188"/>
              <a:gd name="T33" fmla="*/ 135 h 184"/>
              <a:gd name="T34" fmla="*/ 183 w 188"/>
              <a:gd name="T35" fmla="*/ 108 h 184"/>
              <a:gd name="T36" fmla="*/ 51 w 188"/>
              <a:gd name="T37" fmla="*/ 176 h 184"/>
              <a:gd name="T38" fmla="*/ 8 w 188"/>
              <a:gd name="T39" fmla="*/ 175 h 184"/>
              <a:gd name="T40" fmla="*/ 9 w 188"/>
              <a:gd name="T41" fmla="*/ 92 h 184"/>
              <a:gd name="T42" fmla="*/ 52 w 188"/>
              <a:gd name="T43" fmla="*/ 93 h 184"/>
              <a:gd name="T44" fmla="*/ 176 w 188"/>
              <a:gd name="T45" fmla="*/ 104 h 184"/>
              <a:gd name="T46" fmla="*/ 175 w 188"/>
              <a:gd name="T47" fmla="*/ 110 h 184"/>
              <a:gd name="T48" fmla="*/ 173 w 188"/>
              <a:gd name="T49" fmla="*/ 131 h 184"/>
              <a:gd name="T50" fmla="*/ 172 w 188"/>
              <a:gd name="T51" fmla="*/ 137 h 184"/>
              <a:gd name="T52" fmla="*/ 168 w 188"/>
              <a:gd name="T53" fmla="*/ 156 h 184"/>
              <a:gd name="T54" fmla="*/ 167 w 188"/>
              <a:gd name="T55" fmla="*/ 161 h 184"/>
              <a:gd name="T56" fmla="*/ 157 w 188"/>
              <a:gd name="T57" fmla="*/ 176 h 184"/>
              <a:gd name="T58" fmla="*/ 70 w 188"/>
              <a:gd name="T59" fmla="*/ 173 h 184"/>
              <a:gd name="T60" fmla="*/ 60 w 188"/>
              <a:gd name="T61" fmla="*/ 100 h 184"/>
              <a:gd name="T62" fmla="*/ 72 w 188"/>
              <a:gd name="T63" fmla="*/ 100 h 184"/>
              <a:gd name="T64" fmla="*/ 89 w 188"/>
              <a:gd name="T65" fmla="*/ 80 h 184"/>
              <a:gd name="T66" fmla="*/ 101 w 188"/>
              <a:gd name="T67" fmla="*/ 59 h 184"/>
              <a:gd name="T68" fmla="*/ 130 w 188"/>
              <a:gd name="T69" fmla="*/ 10 h 184"/>
              <a:gd name="T70" fmla="*/ 143 w 188"/>
              <a:gd name="T71" fmla="*/ 35 h 184"/>
              <a:gd name="T72" fmla="*/ 128 w 188"/>
              <a:gd name="T73" fmla="*/ 76 h 184"/>
              <a:gd name="T74" fmla="*/ 162 w 188"/>
              <a:gd name="T75" fmla="*/ 79 h 184"/>
              <a:gd name="T76" fmla="*/ 176 w 188"/>
              <a:gd name="T77" fmla="*/ 104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8" h="184">
                <a:moveTo>
                  <a:pt x="183" y="108"/>
                </a:moveTo>
                <a:cubicBezTo>
                  <a:pt x="185" y="105"/>
                  <a:pt x="188" y="101"/>
                  <a:pt x="188" y="95"/>
                </a:cubicBezTo>
                <a:cubicBezTo>
                  <a:pt x="188" y="78"/>
                  <a:pt x="172" y="72"/>
                  <a:pt x="163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5" y="71"/>
                  <a:pt x="135" y="71"/>
                  <a:pt x="135" y="71"/>
                </a:cubicBezTo>
                <a:cubicBezTo>
                  <a:pt x="133" y="69"/>
                  <a:pt x="135" y="66"/>
                  <a:pt x="135" y="66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6" y="66"/>
                  <a:pt x="144" y="55"/>
                  <a:pt x="150" y="37"/>
                </a:cubicBezTo>
                <a:cubicBezTo>
                  <a:pt x="157" y="18"/>
                  <a:pt x="140" y="4"/>
                  <a:pt x="139" y="3"/>
                </a:cubicBezTo>
                <a:cubicBezTo>
                  <a:pt x="138" y="3"/>
                  <a:pt x="138" y="3"/>
                  <a:pt x="138" y="3"/>
                </a:cubicBezTo>
                <a:cubicBezTo>
                  <a:pt x="138" y="3"/>
                  <a:pt x="132" y="0"/>
                  <a:pt x="126" y="4"/>
                </a:cubicBezTo>
                <a:cubicBezTo>
                  <a:pt x="122" y="6"/>
                  <a:pt x="119" y="11"/>
                  <a:pt x="119" y="18"/>
                </a:cubicBezTo>
                <a:cubicBezTo>
                  <a:pt x="117" y="34"/>
                  <a:pt x="103" y="48"/>
                  <a:pt x="97" y="53"/>
                </a:cubicBezTo>
                <a:cubicBezTo>
                  <a:pt x="96" y="54"/>
                  <a:pt x="95" y="54"/>
                  <a:pt x="94" y="55"/>
                </a:cubicBezTo>
                <a:cubicBezTo>
                  <a:pt x="90" y="59"/>
                  <a:pt x="85" y="69"/>
                  <a:pt x="82" y="76"/>
                </a:cubicBezTo>
                <a:cubicBezTo>
                  <a:pt x="79" y="81"/>
                  <a:pt x="73" y="89"/>
                  <a:pt x="70" y="92"/>
                </a:cubicBezTo>
                <a:cubicBezTo>
                  <a:pt x="67" y="92"/>
                  <a:pt x="63" y="92"/>
                  <a:pt x="60" y="92"/>
                </a:cubicBezTo>
                <a:cubicBezTo>
                  <a:pt x="59" y="88"/>
                  <a:pt x="55" y="84"/>
                  <a:pt x="51" y="84"/>
                </a:cubicBezTo>
                <a:cubicBezTo>
                  <a:pt x="9" y="84"/>
                  <a:pt x="9" y="84"/>
                  <a:pt x="9" y="84"/>
                </a:cubicBezTo>
                <a:cubicBezTo>
                  <a:pt x="4" y="84"/>
                  <a:pt x="0" y="88"/>
                  <a:pt x="0" y="93"/>
                </a:cubicBezTo>
                <a:cubicBezTo>
                  <a:pt x="0" y="175"/>
                  <a:pt x="0" y="175"/>
                  <a:pt x="0" y="175"/>
                </a:cubicBezTo>
                <a:cubicBezTo>
                  <a:pt x="0" y="180"/>
                  <a:pt x="4" y="184"/>
                  <a:pt x="9" y="184"/>
                </a:cubicBezTo>
                <a:cubicBezTo>
                  <a:pt x="51" y="184"/>
                  <a:pt x="51" y="184"/>
                  <a:pt x="51" y="184"/>
                </a:cubicBezTo>
                <a:cubicBezTo>
                  <a:pt x="56" y="184"/>
                  <a:pt x="59" y="181"/>
                  <a:pt x="60" y="177"/>
                </a:cubicBezTo>
                <a:cubicBezTo>
                  <a:pt x="62" y="177"/>
                  <a:pt x="63" y="175"/>
                  <a:pt x="64" y="175"/>
                </a:cubicBezTo>
                <a:cubicBezTo>
                  <a:pt x="65" y="177"/>
                  <a:pt x="67" y="181"/>
                  <a:pt x="73" y="184"/>
                </a:cubicBezTo>
                <a:cubicBezTo>
                  <a:pt x="74" y="184"/>
                  <a:pt x="74" y="184"/>
                  <a:pt x="74" y="184"/>
                </a:cubicBezTo>
                <a:cubicBezTo>
                  <a:pt x="75" y="184"/>
                  <a:pt x="75" y="184"/>
                  <a:pt x="75" y="184"/>
                </a:cubicBezTo>
                <a:cubicBezTo>
                  <a:pt x="75" y="184"/>
                  <a:pt x="103" y="184"/>
                  <a:pt x="129" y="184"/>
                </a:cubicBezTo>
                <a:cubicBezTo>
                  <a:pt x="142" y="184"/>
                  <a:pt x="153" y="184"/>
                  <a:pt x="157" y="184"/>
                </a:cubicBezTo>
                <a:cubicBezTo>
                  <a:pt x="165" y="184"/>
                  <a:pt x="170" y="180"/>
                  <a:pt x="172" y="177"/>
                </a:cubicBezTo>
                <a:cubicBezTo>
                  <a:pt x="176" y="172"/>
                  <a:pt x="176" y="165"/>
                  <a:pt x="175" y="161"/>
                </a:cubicBezTo>
                <a:cubicBezTo>
                  <a:pt x="181" y="156"/>
                  <a:pt x="181" y="147"/>
                  <a:pt x="181" y="143"/>
                </a:cubicBezTo>
                <a:cubicBezTo>
                  <a:pt x="182" y="140"/>
                  <a:pt x="181" y="138"/>
                  <a:pt x="180" y="135"/>
                </a:cubicBezTo>
                <a:cubicBezTo>
                  <a:pt x="183" y="133"/>
                  <a:pt x="186" y="127"/>
                  <a:pt x="186" y="120"/>
                </a:cubicBezTo>
                <a:cubicBezTo>
                  <a:pt x="187" y="115"/>
                  <a:pt x="185" y="110"/>
                  <a:pt x="183" y="108"/>
                </a:cubicBezTo>
                <a:close/>
                <a:moveTo>
                  <a:pt x="52" y="175"/>
                </a:moveTo>
                <a:cubicBezTo>
                  <a:pt x="52" y="176"/>
                  <a:pt x="52" y="176"/>
                  <a:pt x="51" y="176"/>
                </a:cubicBezTo>
                <a:cubicBezTo>
                  <a:pt x="9" y="176"/>
                  <a:pt x="9" y="176"/>
                  <a:pt x="9" y="176"/>
                </a:cubicBezTo>
                <a:cubicBezTo>
                  <a:pt x="9" y="176"/>
                  <a:pt x="8" y="176"/>
                  <a:pt x="8" y="175"/>
                </a:cubicBezTo>
                <a:cubicBezTo>
                  <a:pt x="8" y="93"/>
                  <a:pt x="8" y="93"/>
                  <a:pt x="8" y="93"/>
                </a:cubicBezTo>
                <a:cubicBezTo>
                  <a:pt x="8" y="93"/>
                  <a:pt x="9" y="92"/>
                  <a:pt x="9" y="92"/>
                </a:cubicBezTo>
                <a:cubicBezTo>
                  <a:pt x="51" y="92"/>
                  <a:pt x="51" y="92"/>
                  <a:pt x="51" y="92"/>
                </a:cubicBezTo>
                <a:cubicBezTo>
                  <a:pt x="52" y="92"/>
                  <a:pt x="52" y="93"/>
                  <a:pt x="52" y="93"/>
                </a:cubicBezTo>
                <a:lnTo>
                  <a:pt x="52" y="175"/>
                </a:lnTo>
                <a:close/>
                <a:moveTo>
                  <a:pt x="176" y="104"/>
                </a:moveTo>
                <a:cubicBezTo>
                  <a:pt x="172" y="107"/>
                  <a:pt x="172" y="107"/>
                  <a:pt x="172" y="107"/>
                </a:cubicBezTo>
                <a:cubicBezTo>
                  <a:pt x="175" y="110"/>
                  <a:pt x="175" y="110"/>
                  <a:pt x="175" y="110"/>
                </a:cubicBezTo>
                <a:cubicBezTo>
                  <a:pt x="176" y="111"/>
                  <a:pt x="179" y="114"/>
                  <a:pt x="178" y="120"/>
                </a:cubicBezTo>
                <a:cubicBezTo>
                  <a:pt x="178" y="127"/>
                  <a:pt x="173" y="131"/>
                  <a:pt x="173" y="131"/>
                </a:cubicBezTo>
                <a:cubicBezTo>
                  <a:pt x="167" y="133"/>
                  <a:pt x="167" y="133"/>
                  <a:pt x="167" y="133"/>
                </a:cubicBezTo>
                <a:cubicBezTo>
                  <a:pt x="172" y="137"/>
                  <a:pt x="172" y="137"/>
                  <a:pt x="172" y="137"/>
                </a:cubicBezTo>
                <a:cubicBezTo>
                  <a:pt x="172" y="138"/>
                  <a:pt x="174" y="140"/>
                  <a:pt x="173" y="144"/>
                </a:cubicBezTo>
                <a:cubicBezTo>
                  <a:pt x="173" y="147"/>
                  <a:pt x="172" y="154"/>
                  <a:pt x="168" y="156"/>
                </a:cubicBezTo>
                <a:cubicBezTo>
                  <a:pt x="164" y="158"/>
                  <a:pt x="164" y="158"/>
                  <a:pt x="164" y="158"/>
                </a:cubicBezTo>
                <a:cubicBezTo>
                  <a:pt x="167" y="161"/>
                  <a:pt x="167" y="161"/>
                  <a:pt x="167" y="161"/>
                </a:cubicBezTo>
                <a:cubicBezTo>
                  <a:pt x="168" y="163"/>
                  <a:pt x="168" y="169"/>
                  <a:pt x="165" y="173"/>
                </a:cubicBezTo>
                <a:cubicBezTo>
                  <a:pt x="164" y="175"/>
                  <a:pt x="161" y="176"/>
                  <a:pt x="157" y="176"/>
                </a:cubicBezTo>
                <a:cubicBezTo>
                  <a:pt x="144" y="176"/>
                  <a:pt x="84" y="176"/>
                  <a:pt x="76" y="176"/>
                </a:cubicBezTo>
                <a:cubicBezTo>
                  <a:pt x="73" y="175"/>
                  <a:pt x="71" y="174"/>
                  <a:pt x="70" y="173"/>
                </a:cubicBezTo>
                <a:cubicBezTo>
                  <a:pt x="69" y="172"/>
                  <a:pt x="67" y="167"/>
                  <a:pt x="60" y="167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64" y="100"/>
                  <a:pt x="71" y="100"/>
                  <a:pt x="71" y="100"/>
                </a:cubicBezTo>
                <a:cubicBezTo>
                  <a:pt x="72" y="100"/>
                  <a:pt x="72" y="100"/>
                  <a:pt x="72" y="100"/>
                </a:cubicBezTo>
                <a:cubicBezTo>
                  <a:pt x="74" y="99"/>
                  <a:pt x="74" y="99"/>
                  <a:pt x="74" y="99"/>
                </a:cubicBezTo>
                <a:cubicBezTo>
                  <a:pt x="74" y="99"/>
                  <a:pt x="85" y="88"/>
                  <a:pt x="89" y="80"/>
                </a:cubicBezTo>
                <a:cubicBezTo>
                  <a:pt x="93" y="72"/>
                  <a:pt x="96" y="63"/>
                  <a:pt x="100" y="61"/>
                </a:cubicBezTo>
                <a:cubicBezTo>
                  <a:pt x="100" y="60"/>
                  <a:pt x="101" y="60"/>
                  <a:pt x="101" y="59"/>
                </a:cubicBezTo>
                <a:cubicBezTo>
                  <a:pt x="108" y="54"/>
                  <a:pt x="124" y="38"/>
                  <a:pt x="127" y="19"/>
                </a:cubicBezTo>
                <a:cubicBezTo>
                  <a:pt x="127" y="14"/>
                  <a:pt x="128" y="12"/>
                  <a:pt x="130" y="10"/>
                </a:cubicBezTo>
                <a:cubicBezTo>
                  <a:pt x="132" y="9"/>
                  <a:pt x="134" y="10"/>
                  <a:pt x="135" y="10"/>
                </a:cubicBezTo>
                <a:cubicBezTo>
                  <a:pt x="137" y="12"/>
                  <a:pt x="147" y="22"/>
                  <a:pt x="143" y="35"/>
                </a:cubicBezTo>
                <a:cubicBezTo>
                  <a:pt x="137" y="51"/>
                  <a:pt x="129" y="61"/>
                  <a:pt x="129" y="61"/>
                </a:cubicBezTo>
                <a:cubicBezTo>
                  <a:pt x="127" y="64"/>
                  <a:pt x="124" y="70"/>
                  <a:pt x="128" y="76"/>
                </a:cubicBezTo>
                <a:cubicBezTo>
                  <a:pt x="130" y="79"/>
                  <a:pt x="133" y="79"/>
                  <a:pt x="135" y="79"/>
                </a:cubicBezTo>
                <a:cubicBezTo>
                  <a:pt x="162" y="79"/>
                  <a:pt x="162" y="79"/>
                  <a:pt x="162" y="79"/>
                </a:cubicBezTo>
                <a:cubicBezTo>
                  <a:pt x="163" y="79"/>
                  <a:pt x="180" y="81"/>
                  <a:pt x="180" y="95"/>
                </a:cubicBezTo>
                <a:cubicBezTo>
                  <a:pt x="180" y="101"/>
                  <a:pt x="176" y="104"/>
                  <a:pt x="176" y="1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6" name="Freeform 97">
            <a:extLst>
              <a:ext uri="{FF2B5EF4-FFF2-40B4-BE49-F238E27FC236}">
                <a16:creationId xmlns:a16="http://schemas.microsoft.com/office/drawing/2014/main" id="{0F7DE6DF-F669-4E0B-9035-AE66F638B494}"/>
              </a:ext>
            </a:extLst>
          </p:cNvPr>
          <p:cNvSpPr>
            <a:spLocks noEditPoints="1"/>
          </p:cNvSpPr>
          <p:nvPr/>
        </p:nvSpPr>
        <p:spPr bwMode="auto">
          <a:xfrm>
            <a:off x="8753476" y="2438401"/>
            <a:ext cx="463550" cy="349250"/>
          </a:xfrm>
          <a:custGeom>
            <a:avLst/>
            <a:gdLst>
              <a:gd name="T0" fmla="*/ 202 w 215"/>
              <a:gd name="T1" fmla="*/ 24 h 161"/>
              <a:gd name="T2" fmla="*/ 54 w 215"/>
              <a:gd name="T3" fmla="*/ 9 h 161"/>
              <a:gd name="T4" fmla="*/ 50 w 215"/>
              <a:gd name="T5" fmla="*/ 4 h 161"/>
              <a:gd name="T6" fmla="*/ 48 w 215"/>
              <a:gd name="T7" fmla="*/ 2 h 161"/>
              <a:gd name="T8" fmla="*/ 46 w 215"/>
              <a:gd name="T9" fmla="*/ 1 h 161"/>
              <a:gd name="T10" fmla="*/ 43 w 215"/>
              <a:gd name="T11" fmla="*/ 1 h 161"/>
              <a:gd name="T12" fmla="*/ 14 w 215"/>
              <a:gd name="T13" fmla="*/ 0 h 161"/>
              <a:gd name="T14" fmla="*/ 14 w 215"/>
              <a:gd name="T15" fmla="*/ 27 h 161"/>
              <a:gd name="T16" fmla="*/ 41 w 215"/>
              <a:gd name="T17" fmla="*/ 44 h 161"/>
              <a:gd name="T18" fmla="*/ 64 w 215"/>
              <a:gd name="T19" fmla="*/ 97 h 161"/>
              <a:gd name="T20" fmla="*/ 68 w 215"/>
              <a:gd name="T21" fmla="*/ 106 h 161"/>
              <a:gd name="T22" fmla="*/ 77 w 215"/>
              <a:gd name="T23" fmla="*/ 115 h 161"/>
              <a:gd name="T24" fmla="*/ 174 w 215"/>
              <a:gd name="T25" fmla="*/ 115 h 161"/>
              <a:gd name="T26" fmla="*/ 183 w 215"/>
              <a:gd name="T27" fmla="*/ 106 h 161"/>
              <a:gd name="T28" fmla="*/ 211 w 215"/>
              <a:gd name="T29" fmla="*/ 28 h 161"/>
              <a:gd name="T30" fmla="*/ 177 w 215"/>
              <a:gd name="T31" fmla="*/ 100 h 161"/>
              <a:gd name="T32" fmla="*/ 176 w 215"/>
              <a:gd name="T33" fmla="*/ 103 h 161"/>
              <a:gd name="T34" fmla="*/ 170 w 215"/>
              <a:gd name="T35" fmla="*/ 107 h 161"/>
              <a:gd name="T36" fmla="*/ 166 w 215"/>
              <a:gd name="T37" fmla="*/ 108 h 161"/>
              <a:gd name="T38" fmla="*/ 81 w 215"/>
              <a:gd name="T39" fmla="*/ 107 h 161"/>
              <a:gd name="T40" fmla="*/ 75 w 215"/>
              <a:gd name="T41" fmla="*/ 99 h 161"/>
              <a:gd name="T42" fmla="*/ 52 w 215"/>
              <a:gd name="T43" fmla="*/ 51 h 161"/>
              <a:gd name="T44" fmla="*/ 38 w 215"/>
              <a:gd name="T45" fmla="*/ 20 h 161"/>
              <a:gd name="T46" fmla="*/ 8 w 215"/>
              <a:gd name="T47" fmla="*/ 14 h 161"/>
              <a:gd name="T48" fmla="*/ 42 w 215"/>
              <a:gd name="T49" fmla="*/ 8 h 161"/>
              <a:gd name="T50" fmla="*/ 44 w 215"/>
              <a:gd name="T51" fmla="*/ 9 h 161"/>
              <a:gd name="T52" fmla="*/ 45 w 215"/>
              <a:gd name="T53" fmla="*/ 10 h 161"/>
              <a:gd name="T54" fmla="*/ 47 w 215"/>
              <a:gd name="T55" fmla="*/ 12 h 161"/>
              <a:gd name="T56" fmla="*/ 202 w 215"/>
              <a:gd name="T57" fmla="*/ 31 h 161"/>
              <a:gd name="T58" fmla="*/ 199 w 215"/>
              <a:gd name="T59" fmla="*/ 51 h 161"/>
              <a:gd name="T60" fmla="*/ 77 w 215"/>
              <a:gd name="T61" fmla="*/ 142 h 161"/>
              <a:gd name="T62" fmla="*/ 115 w 215"/>
              <a:gd name="T63" fmla="*/ 142 h 161"/>
              <a:gd name="T64" fmla="*/ 96 w 215"/>
              <a:gd name="T65" fmla="*/ 154 h 161"/>
              <a:gd name="T66" fmla="*/ 96 w 215"/>
              <a:gd name="T67" fmla="*/ 130 h 161"/>
              <a:gd name="T68" fmla="*/ 96 w 215"/>
              <a:gd name="T69" fmla="*/ 154 h 161"/>
              <a:gd name="T70" fmla="*/ 142 w 215"/>
              <a:gd name="T71" fmla="*/ 142 h 161"/>
              <a:gd name="T72" fmla="*/ 180 w 215"/>
              <a:gd name="T73" fmla="*/ 142 h 161"/>
              <a:gd name="T74" fmla="*/ 161 w 215"/>
              <a:gd name="T75" fmla="*/ 154 h 161"/>
              <a:gd name="T76" fmla="*/ 161 w 215"/>
              <a:gd name="T77" fmla="*/ 130 h 161"/>
              <a:gd name="T78" fmla="*/ 161 w 215"/>
              <a:gd name="T79" fmla="*/ 15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15" h="161">
                <a:moveTo>
                  <a:pt x="211" y="28"/>
                </a:moveTo>
                <a:cubicBezTo>
                  <a:pt x="209" y="26"/>
                  <a:pt x="207" y="24"/>
                  <a:pt x="202" y="24"/>
                </a:cubicBezTo>
                <a:cubicBezTo>
                  <a:pt x="61" y="24"/>
                  <a:pt x="61" y="24"/>
                  <a:pt x="61" y="24"/>
                </a:cubicBezTo>
                <a:cubicBezTo>
                  <a:pt x="54" y="9"/>
                  <a:pt x="54" y="9"/>
                  <a:pt x="54" y="9"/>
                </a:cubicBezTo>
                <a:cubicBezTo>
                  <a:pt x="54" y="8"/>
                  <a:pt x="53" y="7"/>
                  <a:pt x="52" y="6"/>
                </a:cubicBezTo>
                <a:cubicBezTo>
                  <a:pt x="52" y="5"/>
                  <a:pt x="51" y="5"/>
                  <a:pt x="50" y="4"/>
                </a:cubicBezTo>
                <a:cubicBezTo>
                  <a:pt x="50" y="3"/>
                  <a:pt x="49" y="3"/>
                  <a:pt x="49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2"/>
                  <a:pt x="47" y="2"/>
                  <a:pt x="46" y="1"/>
                </a:cubicBezTo>
                <a:cubicBezTo>
                  <a:pt x="46" y="1"/>
                  <a:pt x="46" y="1"/>
                  <a:pt x="46" y="1"/>
                </a:cubicBezTo>
                <a:cubicBezTo>
                  <a:pt x="45" y="1"/>
                  <a:pt x="44" y="1"/>
                  <a:pt x="44" y="1"/>
                </a:cubicBezTo>
                <a:cubicBezTo>
                  <a:pt x="43" y="1"/>
                  <a:pt x="43" y="1"/>
                  <a:pt x="43" y="1"/>
                </a:cubicBezTo>
                <a:cubicBezTo>
                  <a:pt x="42" y="0"/>
                  <a:pt x="42" y="0"/>
                  <a:pt x="42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6"/>
                  <a:pt x="0" y="14"/>
                </a:cubicBezTo>
                <a:cubicBezTo>
                  <a:pt x="0" y="21"/>
                  <a:pt x="6" y="27"/>
                  <a:pt x="14" y="27"/>
                </a:cubicBezTo>
                <a:cubicBezTo>
                  <a:pt x="33" y="27"/>
                  <a:pt x="33" y="27"/>
                  <a:pt x="33" y="27"/>
                </a:cubicBezTo>
                <a:cubicBezTo>
                  <a:pt x="41" y="44"/>
                  <a:pt x="41" y="44"/>
                  <a:pt x="41" y="44"/>
                </a:cubicBezTo>
                <a:cubicBezTo>
                  <a:pt x="42" y="49"/>
                  <a:pt x="45" y="54"/>
                  <a:pt x="45" y="54"/>
                </a:cubicBezTo>
                <a:cubicBezTo>
                  <a:pt x="64" y="97"/>
                  <a:pt x="64" y="97"/>
                  <a:pt x="64" y="97"/>
                </a:cubicBezTo>
                <a:cubicBezTo>
                  <a:pt x="64" y="97"/>
                  <a:pt x="64" y="98"/>
                  <a:pt x="65" y="98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70" y="110"/>
                  <a:pt x="73" y="113"/>
                  <a:pt x="78" y="115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170" y="115"/>
                  <a:pt x="170" y="115"/>
                  <a:pt x="170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4" y="115"/>
                  <a:pt x="174" y="115"/>
                  <a:pt x="174" y="115"/>
                </a:cubicBezTo>
                <a:cubicBezTo>
                  <a:pt x="178" y="113"/>
                  <a:pt x="182" y="110"/>
                  <a:pt x="183" y="106"/>
                </a:cubicBezTo>
                <a:cubicBezTo>
                  <a:pt x="206" y="54"/>
                  <a:pt x="206" y="54"/>
                  <a:pt x="206" y="54"/>
                </a:cubicBezTo>
                <a:cubicBezTo>
                  <a:pt x="208" y="51"/>
                  <a:pt x="215" y="36"/>
                  <a:pt x="211" y="28"/>
                </a:cubicBezTo>
                <a:close/>
                <a:moveTo>
                  <a:pt x="199" y="51"/>
                </a:moveTo>
                <a:cubicBezTo>
                  <a:pt x="177" y="100"/>
                  <a:pt x="177" y="100"/>
                  <a:pt x="177" y="100"/>
                </a:cubicBezTo>
                <a:cubicBezTo>
                  <a:pt x="177" y="99"/>
                  <a:pt x="177" y="99"/>
                  <a:pt x="177" y="99"/>
                </a:cubicBezTo>
                <a:cubicBezTo>
                  <a:pt x="176" y="103"/>
                  <a:pt x="176" y="103"/>
                  <a:pt x="176" y="103"/>
                </a:cubicBezTo>
                <a:cubicBezTo>
                  <a:pt x="175" y="106"/>
                  <a:pt x="173" y="107"/>
                  <a:pt x="170" y="107"/>
                </a:cubicBezTo>
                <a:cubicBezTo>
                  <a:pt x="170" y="107"/>
                  <a:pt x="170" y="107"/>
                  <a:pt x="170" y="107"/>
                </a:cubicBezTo>
                <a:cubicBezTo>
                  <a:pt x="166" y="107"/>
                  <a:pt x="166" y="107"/>
                  <a:pt x="166" y="107"/>
                </a:cubicBezTo>
                <a:cubicBezTo>
                  <a:pt x="166" y="108"/>
                  <a:pt x="166" y="108"/>
                  <a:pt x="166" y="108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81" y="107"/>
                  <a:pt x="81" y="107"/>
                  <a:pt x="81" y="107"/>
                </a:cubicBezTo>
                <a:cubicBezTo>
                  <a:pt x="79" y="107"/>
                  <a:pt x="76" y="106"/>
                  <a:pt x="76" y="103"/>
                </a:cubicBezTo>
                <a:cubicBezTo>
                  <a:pt x="75" y="99"/>
                  <a:pt x="75" y="99"/>
                  <a:pt x="75" y="99"/>
                </a:cubicBezTo>
                <a:cubicBezTo>
                  <a:pt x="74" y="100"/>
                  <a:pt x="74" y="100"/>
                  <a:pt x="74" y="100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49" y="46"/>
                  <a:pt x="48" y="41"/>
                </a:cubicBezTo>
                <a:cubicBezTo>
                  <a:pt x="38" y="20"/>
                  <a:pt x="38" y="20"/>
                  <a:pt x="38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1" y="20"/>
                  <a:pt x="8" y="17"/>
                  <a:pt x="8" y="14"/>
                </a:cubicBezTo>
                <a:cubicBezTo>
                  <a:pt x="8" y="11"/>
                  <a:pt x="11" y="8"/>
                  <a:pt x="14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8"/>
                  <a:pt x="43" y="8"/>
                  <a:pt x="44" y="9"/>
                </a:cubicBezTo>
                <a:cubicBezTo>
                  <a:pt x="44" y="9"/>
                  <a:pt x="44" y="9"/>
                  <a:pt x="45" y="9"/>
                </a:cubicBezTo>
                <a:cubicBezTo>
                  <a:pt x="45" y="9"/>
                  <a:pt x="45" y="9"/>
                  <a:pt x="45" y="10"/>
                </a:cubicBezTo>
                <a:cubicBezTo>
                  <a:pt x="46" y="10"/>
                  <a:pt x="46" y="10"/>
                  <a:pt x="46" y="10"/>
                </a:cubicBezTo>
                <a:cubicBezTo>
                  <a:pt x="47" y="11"/>
                  <a:pt x="47" y="11"/>
                  <a:pt x="47" y="12"/>
                </a:cubicBezTo>
                <a:cubicBezTo>
                  <a:pt x="56" y="31"/>
                  <a:pt x="56" y="31"/>
                  <a:pt x="56" y="31"/>
                </a:cubicBezTo>
                <a:cubicBezTo>
                  <a:pt x="202" y="31"/>
                  <a:pt x="202" y="31"/>
                  <a:pt x="202" y="31"/>
                </a:cubicBezTo>
                <a:cubicBezTo>
                  <a:pt x="204" y="31"/>
                  <a:pt x="204" y="32"/>
                  <a:pt x="204" y="32"/>
                </a:cubicBezTo>
                <a:cubicBezTo>
                  <a:pt x="206" y="35"/>
                  <a:pt x="203" y="44"/>
                  <a:pt x="199" y="51"/>
                </a:cubicBezTo>
                <a:close/>
                <a:moveTo>
                  <a:pt x="96" y="123"/>
                </a:moveTo>
                <a:cubicBezTo>
                  <a:pt x="86" y="123"/>
                  <a:pt x="77" y="131"/>
                  <a:pt x="77" y="142"/>
                </a:cubicBezTo>
                <a:cubicBezTo>
                  <a:pt x="77" y="152"/>
                  <a:pt x="86" y="161"/>
                  <a:pt x="96" y="161"/>
                </a:cubicBezTo>
                <a:cubicBezTo>
                  <a:pt x="106" y="161"/>
                  <a:pt x="115" y="152"/>
                  <a:pt x="115" y="142"/>
                </a:cubicBezTo>
                <a:cubicBezTo>
                  <a:pt x="115" y="131"/>
                  <a:pt x="106" y="123"/>
                  <a:pt x="96" y="123"/>
                </a:cubicBezTo>
                <a:close/>
                <a:moveTo>
                  <a:pt x="96" y="154"/>
                </a:moveTo>
                <a:cubicBezTo>
                  <a:pt x="89" y="154"/>
                  <a:pt x="84" y="148"/>
                  <a:pt x="84" y="142"/>
                </a:cubicBezTo>
                <a:cubicBezTo>
                  <a:pt x="84" y="135"/>
                  <a:pt x="89" y="130"/>
                  <a:pt x="96" y="130"/>
                </a:cubicBezTo>
                <a:cubicBezTo>
                  <a:pt x="103" y="130"/>
                  <a:pt x="108" y="135"/>
                  <a:pt x="108" y="142"/>
                </a:cubicBezTo>
                <a:cubicBezTo>
                  <a:pt x="108" y="148"/>
                  <a:pt x="103" y="154"/>
                  <a:pt x="96" y="154"/>
                </a:cubicBezTo>
                <a:close/>
                <a:moveTo>
                  <a:pt x="161" y="123"/>
                </a:moveTo>
                <a:cubicBezTo>
                  <a:pt x="151" y="123"/>
                  <a:pt x="142" y="131"/>
                  <a:pt x="142" y="142"/>
                </a:cubicBezTo>
                <a:cubicBezTo>
                  <a:pt x="142" y="152"/>
                  <a:pt x="151" y="161"/>
                  <a:pt x="161" y="161"/>
                </a:cubicBezTo>
                <a:cubicBezTo>
                  <a:pt x="172" y="161"/>
                  <a:pt x="180" y="152"/>
                  <a:pt x="180" y="142"/>
                </a:cubicBezTo>
                <a:cubicBezTo>
                  <a:pt x="180" y="131"/>
                  <a:pt x="172" y="123"/>
                  <a:pt x="161" y="123"/>
                </a:cubicBezTo>
                <a:close/>
                <a:moveTo>
                  <a:pt x="161" y="154"/>
                </a:moveTo>
                <a:cubicBezTo>
                  <a:pt x="155" y="154"/>
                  <a:pt x="149" y="148"/>
                  <a:pt x="149" y="142"/>
                </a:cubicBezTo>
                <a:cubicBezTo>
                  <a:pt x="149" y="135"/>
                  <a:pt x="155" y="130"/>
                  <a:pt x="161" y="130"/>
                </a:cubicBezTo>
                <a:cubicBezTo>
                  <a:pt x="168" y="130"/>
                  <a:pt x="173" y="135"/>
                  <a:pt x="173" y="142"/>
                </a:cubicBezTo>
                <a:cubicBezTo>
                  <a:pt x="173" y="148"/>
                  <a:pt x="168" y="154"/>
                  <a:pt x="161" y="1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7" name="Freeform 98">
            <a:extLst>
              <a:ext uri="{FF2B5EF4-FFF2-40B4-BE49-F238E27FC236}">
                <a16:creationId xmlns:a16="http://schemas.microsoft.com/office/drawing/2014/main" id="{1611FE69-9E69-42BC-8648-3B86C5DF9C8E}"/>
              </a:ext>
            </a:extLst>
          </p:cNvPr>
          <p:cNvSpPr>
            <a:spLocks noEditPoints="1"/>
          </p:cNvSpPr>
          <p:nvPr/>
        </p:nvSpPr>
        <p:spPr bwMode="auto">
          <a:xfrm>
            <a:off x="3859213" y="3228976"/>
            <a:ext cx="341313" cy="203200"/>
          </a:xfrm>
          <a:custGeom>
            <a:avLst/>
            <a:gdLst>
              <a:gd name="T0" fmla="*/ 31 w 215"/>
              <a:gd name="T1" fmla="*/ 128 h 128"/>
              <a:gd name="T2" fmla="*/ 0 w 215"/>
              <a:gd name="T3" fmla="*/ 128 h 128"/>
              <a:gd name="T4" fmla="*/ 0 w 215"/>
              <a:gd name="T5" fmla="*/ 44 h 128"/>
              <a:gd name="T6" fmla="*/ 156 w 215"/>
              <a:gd name="T7" fmla="*/ 44 h 128"/>
              <a:gd name="T8" fmla="*/ 156 w 215"/>
              <a:gd name="T9" fmla="*/ 0 h 128"/>
              <a:gd name="T10" fmla="*/ 215 w 215"/>
              <a:gd name="T11" fmla="*/ 60 h 128"/>
              <a:gd name="T12" fmla="*/ 156 w 215"/>
              <a:gd name="T13" fmla="*/ 118 h 128"/>
              <a:gd name="T14" fmla="*/ 156 w 215"/>
              <a:gd name="T15" fmla="*/ 75 h 128"/>
              <a:gd name="T16" fmla="*/ 31 w 215"/>
              <a:gd name="T17" fmla="*/ 75 h 128"/>
              <a:gd name="T18" fmla="*/ 31 w 215"/>
              <a:gd name="T19" fmla="*/ 128 h 128"/>
              <a:gd name="T20" fmla="*/ 5 w 215"/>
              <a:gd name="T21" fmla="*/ 123 h 128"/>
              <a:gd name="T22" fmla="*/ 26 w 215"/>
              <a:gd name="T23" fmla="*/ 123 h 128"/>
              <a:gd name="T24" fmla="*/ 26 w 215"/>
              <a:gd name="T25" fmla="*/ 69 h 128"/>
              <a:gd name="T26" fmla="*/ 162 w 215"/>
              <a:gd name="T27" fmla="*/ 69 h 128"/>
              <a:gd name="T28" fmla="*/ 162 w 215"/>
              <a:gd name="T29" fmla="*/ 105 h 128"/>
              <a:gd name="T30" fmla="*/ 208 w 215"/>
              <a:gd name="T31" fmla="*/ 60 h 128"/>
              <a:gd name="T32" fmla="*/ 162 w 215"/>
              <a:gd name="T33" fmla="*/ 14 h 128"/>
              <a:gd name="T34" fmla="*/ 162 w 215"/>
              <a:gd name="T35" fmla="*/ 49 h 128"/>
              <a:gd name="T36" fmla="*/ 5 w 215"/>
              <a:gd name="T37" fmla="*/ 49 h 128"/>
              <a:gd name="T38" fmla="*/ 5 w 215"/>
              <a:gd name="T39" fmla="*/ 123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5" h="128">
                <a:moveTo>
                  <a:pt x="31" y="128"/>
                </a:moveTo>
                <a:lnTo>
                  <a:pt x="0" y="128"/>
                </a:lnTo>
                <a:lnTo>
                  <a:pt x="0" y="44"/>
                </a:lnTo>
                <a:lnTo>
                  <a:pt x="156" y="44"/>
                </a:lnTo>
                <a:lnTo>
                  <a:pt x="156" y="0"/>
                </a:lnTo>
                <a:lnTo>
                  <a:pt x="215" y="60"/>
                </a:lnTo>
                <a:lnTo>
                  <a:pt x="156" y="118"/>
                </a:lnTo>
                <a:lnTo>
                  <a:pt x="156" y="75"/>
                </a:lnTo>
                <a:lnTo>
                  <a:pt x="31" y="75"/>
                </a:lnTo>
                <a:lnTo>
                  <a:pt x="31" y="128"/>
                </a:lnTo>
                <a:close/>
                <a:moveTo>
                  <a:pt x="5" y="123"/>
                </a:moveTo>
                <a:lnTo>
                  <a:pt x="26" y="123"/>
                </a:lnTo>
                <a:lnTo>
                  <a:pt x="26" y="69"/>
                </a:lnTo>
                <a:lnTo>
                  <a:pt x="162" y="69"/>
                </a:lnTo>
                <a:lnTo>
                  <a:pt x="162" y="105"/>
                </a:lnTo>
                <a:lnTo>
                  <a:pt x="208" y="60"/>
                </a:lnTo>
                <a:lnTo>
                  <a:pt x="162" y="14"/>
                </a:lnTo>
                <a:lnTo>
                  <a:pt x="162" y="49"/>
                </a:lnTo>
                <a:lnTo>
                  <a:pt x="5" y="49"/>
                </a:lnTo>
                <a:lnTo>
                  <a:pt x="5" y="1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8" name="Freeform 99">
            <a:extLst>
              <a:ext uri="{FF2B5EF4-FFF2-40B4-BE49-F238E27FC236}">
                <a16:creationId xmlns:a16="http://schemas.microsoft.com/office/drawing/2014/main" id="{7633BB88-B872-453D-9947-0E7BB6532471}"/>
              </a:ext>
            </a:extLst>
          </p:cNvPr>
          <p:cNvSpPr>
            <a:spLocks noEditPoints="1"/>
          </p:cNvSpPr>
          <p:nvPr/>
        </p:nvSpPr>
        <p:spPr bwMode="auto">
          <a:xfrm>
            <a:off x="3849688" y="3394076"/>
            <a:ext cx="352425" cy="215900"/>
          </a:xfrm>
          <a:custGeom>
            <a:avLst/>
            <a:gdLst>
              <a:gd name="T0" fmla="*/ 66 w 222"/>
              <a:gd name="T1" fmla="*/ 136 h 136"/>
              <a:gd name="T2" fmla="*/ 0 w 222"/>
              <a:gd name="T3" fmla="*/ 70 h 136"/>
              <a:gd name="T4" fmla="*/ 66 w 222"/>
              <a:gd name="T5" fmla="*/ 5 h 136"/>
              <a:gd name="T6" fmla="*/ 66 w 222"/>
              <a:gd name="T7" fmla="*/ 51 h 136"/>
              <a:gd name="T8" fmla="*/ 186 w 222"/>
              <a:gd name="T9" fmla="*/ 51 h 136"/>
              <a:gd name="T10" fmla="*/ 186 w 222"/>
              <a:gd name="T11" fmla="*/ 0 h 136"/>
              <a:gd name="T12" fmla="*/ 222 w 222"/>
              <a:gd name="T13" fmla="*/ 0 h 136"/>
              <a:gd name="T14" fmla="*/ 222 w 222"/>
              <a:gd name="T15" fmla="*/ 89 h 136"/>
              <a:gd name="T16" fmla="*/ 66 w 222"/>
              <a:gd name="T17" fmla="*/ 89 h 136"/>
              <a:gd name="T18" fmla="*/ 66 w 222"/>
              <a:gd name="T19" fmla="*/ 136 h 136"/>
              <a:gd name="T20" fmla="*/ 15 w 222"/>
              <a:gd name="T21" fmla="*/ 70 h 136"/>
              <a:gd name="T22" fmla="*/ 55 w 222"/>
              <a:gd name="T23" fmla="*/ 110 h 136"/>
              <a:gd name="T24" fmla="*/ 55 w 222"/>
              <a:gd name="T25" fmla="*/ 79 h 136"/>
              <a:gd name="T26" fmla="*/ 211 w 222"/>
              <a:gd name="T27" fmla="*/ 79 h 136"/>
              <a:gd name="T28" fmla="*/ 211 w 222"/>
              <a:gd name="T29" fmla="*/ 10 h 136"/>
              <a:gd name="T30" fmla="*/ 196 w 222"/>
              <a:gd name="T31" fmla="*/ 10 h 136"/>
              <a:gd name="T32" fmla="*/ 196 w 222"/>
              <a:gd name="T33" fmla="*/ 62 h 136"/>
              <a:gd name="T34" fmla="*/ 55 w 222"/>
              <a:gd name="T35" fmla="*/ 62 h 136"/>
              <a:gd name="T36" fmla="*/ 55 w 222"/>
              <a:gd name="T37" fmla="*/ 31 h 136"/>
              <a:gd name="T38" fmla="*/ 15 w 222"/>
              <a:gd name="T39" fmla="*/ 7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22" h="136">
                <a:moveTo>
                  <a:pt x="66" y="136"/>
                </a:moveTo>
                <a:lnTo>
                  <a:pt x="0" y="70"/>
                </a:lnTo>
                <a:lnTo>
                  <a:pt x="66" y="5"/>
                </a:lnTo>
                <a:lnTo>
                  <a:pt x="66" y="51"/>
                </a:lnTo>
                <a:lnTo>
                  <a:pt x="186" y="51"/>
                </a:lnTo>
                <a:lnTo>
                  <a:pt x="186" y="0"/>
                </a:lnTo>
                <a:lnTo>
                  <a:pt x="222" y="0"/>
                </a:lnTo>
                <a:lnTo>
                  <a:pt x="222" y="89"/>
                </a:lnTo>
                <a:lnTo>
                  <a:pt x="66" y="89"/>
                </a:lnTo>
                <a:lnTo>
                  <a:pt x="66" y="136"/>
                </a:lnTo>
                <a:close/>
                <a:moveTo>
                  <a:pt x="15" y="70"/>
                </a:moveTo>
                <a:lnTo>
                  <a:pt x="55" y="110"/>
                </a:lnTo>
                <a:lnTo>
                  <a:pt x="55" y="79"/>
                </a:lnTo>
                <a:lnTo>
                  <a:pt x="211" y="79"/>
                </a:lnTo>
                <a:lnTo>
                  <a:pt x="211" y="10"/>
                </a:lnTo>
                <a:lnTo>
                  <a:pt x="196" y="10"/>
                </a:lnTo>
                <a:lnTo>
                  <a:pt x="196" y="62"/>
                </a:lnTo>
                <a:lnTo>
                  <a:pt x="55" y="62"/>
                </a:lnTo>
                <a:lnTo>
                  <a:pt x="55" y="31"/>
                </a:lnTo>
                <a:lnTo>
                  <a:pt x="15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9" name="Freeform 100">
            <a:extLst>
              <a:ext uri="{FF2B5EF4-FFF2-40B4-BE49-F238E27FC236}">
                <a16:creationId xmlns:a16="http://schemas.microsoft.com/office/drawing/2014/main" id="{901CAF0B-D3B1-449B-A837-1C477A2FC32C}"/>
              </a:ext>
            </a:extLst>
          </p:cNvPr>
          <p:cNvSpPr>
            <a:spLocks noEditPoints="1"/>
          </p:cNvSpPr>
          <p:nvPr/>
        </p:nvSpPr>
        <p:spPr bwMode="auto">
          <a:xfrm>
            <a:off x="2195513" y="3243263"/>
            <a:ext cx="350838" cy="146050"/>
          </a:xfrm>
          <a:custGeom>
            <a:avLst/>
            <a:gdLst>
              <a:gd name="T0" fmla="*/ 162 w 162"/>
              <a:gd name="T1" fmla="*/ 67 h 67"/>
              <a:gd name="T2" fmla="*/ 95 w 162"/>
              <a:gd name="T3" fmla="*/ 67 h 67"/>
              <a:gd name="T4" fmla="*/ 119 w 162"/>
              <a:gd name="T5" fmla="*/ 43 h 67"/>
              <a:gd name="T6" fmla="*/ 79 w 162"/>
              <a:gd name="T7" fmla="*/ 27 h 67"/>
              <a:gd name="T8" fmla="*/ 24 w 162"/>
              <a:gd name="T9" fmla="*/ 65 h 67"/>
              <a:gd name="T10" fmla="*/ 23 w 162"/>
              <a:gd name="T11" fmla="*/ 67 h 67"/>
              <a:gd name="T12" fmla="*/ 0 w 162"/>
              <a:gd name="T13" fmla="*/ 58 h 67"/>
              <a:gd name="T14" fmla="*/ 1 w 162"/>
              <a:gd name="T15" fmla="*/ 57 h 67"/>
              <a:gd name="T16" fmla="*/ 79 w 162"/>
              <a:gd name="T17" fmla="*/ 2 h 67"/>
              <a:gd name="T18" fmla="*/ 136 w 162"/>
              <a:gd name="T19" fmla="*/ 25 h 67"/>
              <a:gd name="T20" fmla="*/ 162 w 162"/>
              <a:gd name="T21" fmla="*/ 0 h 67"/>
              <a:gd name="T22" fmla="*/ 162 w 162"/>
              <a:gd name="T23" fmla="*/ 67 h 67"/>
              <a:gd name="T24" fmla="*/ 104 w 162"/>
              <a:gd name="T25" fmla="*/ 63 h 67"/>
              <a:gd name="T26" fmla="*/ 158 w 162"/>
              <a:gd name="T27" fmla="*/ 63 h 67"/>
              <a:gd name="T28" fmla="*/ 158 w 162"/>
              <a:gd name="T29" fmla="*/ 9 h 67"/>
              <a:gd name="T30" fmla="*/ 137 w 162"/>
              <a:gd name="T31" fmla="*/ 31 h 67"/>
              <a:gd name="T32" fmla="*/ 135 w 162"/>
              <a:gd name="T33" fmla="*/ 30 h 67"/>
              <a:gd name="T34" fmla="*/ 79 w 162"/>
              <a:gd name="T35" fmla="*/ 6 h 67"/>
              <a:gd name="T36" fmla="*/ 5 w 162"/>
              <a:gd name="T37" fmla="*/ 56 h 67"/>
              <a:gd name="T38" fmla="*/ 21 w 162"/>
              <a:gd name="T39" fmla="*/ 62 h 67"/>
              <a:gd name="T40" fmla="*/ 79 w 162"/>
              <a:gd name="T41" fmla="*/ 23 h 67"/>
              <a:gd name="T42" fmla="*/ 124 w 162"/>
              <a:gd name="T43" fmla="*/ 41 h 67"/>
              <a:gd name="T44" fmla="*/ 125 w 162"/>
              <a:gd name="T45" fmla="*/ 43 h 67"/>
              <a:gd name="T46" fmla="*/ 104 w 162"/>
              <a:gd name="T47" fmla="*/ 63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2" h="67">
                <a:moveTo>
                  <a:pt x="162" y="67"/>
                </a:moveTo>
                <a:cubicBezTo>
                  <a:pt x="95" y="67"/>
                  <a:pt x="95" y="67"/>
                  <a:pt x="95" y="67"/>
                </a:cubicBezTo>
                <a:cubicBezTo>
                  <a:pt x="119" y="43"/>
                  <a:pt x="119" y="43"/>
                  <a:pt x="119" y="43"/>
                </a:cubicBezTo>
                <a:cubicBezTo>
                  <a:pt x="108" y="32"/>
                  <a:pt x="94" y="27"/>
                  <a:pt x="79" y="27"/>
                </a:cubicBezTo>
                <a:cubicBezTo>
                  <a:pt x="55" y="27"/>
                  <a:pt x="32" y="42"/>
                  <a:pt x="24" y="65"/>
                </a:cubicBezTo>
                <a:cubicBezTo>
                  <a:pt x="23" y="67"/>
                  <a:pt x="23" y="67"/>
                  <a:pt x="23" y="67"/>
                </a:cubicBezTo>
                <a:cubicBezTo>
                  <a:pt x="0" y="58"/>
                  <a:pt x="0" y="58"/>
                  <a:pt x="0" y="58"/>
                </a:cubicBezTo>
                <a:cubicBezTo>
                  <a:pt x="1" y="57"/>
                  <a:pt x="1" y="57"/>
                  <a:pt x="1" y="57"/>
                </a:cubicBezTo>
                <a:cubicBezTo>
                  <a:pt x="13" y="24"/>
                  <a:pt x="44" y="2"/>
                  <a:pt x="79" y="2"/>
                </a:cubicBezTo>
                <a:cubicBezTo>
                  <a:pt x="101" y="2"/>
                  <a:pt x="121" y="11"/>
                  <a:pt x="136" y="25"/>
                </a:cubicBezTo>
                <a:cubicBezTo>
                  <a:pt x="162" y="0"/>
                  <a:pt x="162" y="0"/>
                  <a:pt x="162" y="0"/>
                </a:cubicBezTo>
                <a:lnTo>
                  <a:pt x="162" y="67"/>
                </a:lnTo>
                <a:close/>
                <a:moveTo>
                  <a:pt x="104" y="63"/>
                </a:moveTo>
                <a:cubicBezTo>
                  <a:pt x="158" y="63"/>
                  <a:pt x="158" y="63"/>
                  <a:pt x="158" y="63"/>
                </a:cubicBezTo>
                <a:cubicBezTo>
                  <a:pt x="158" y="9"/>
                  <a:pt x="158" y="9"/>
                  <a:pt x="158" y="9"/>
                </a:cubicBezTo>
                <a:cubicBezTo>
                  <a:pt x="137" y="31"/>
                  <a:pt x="137" y="31"/>
                  <a:pt x="137" y="31"/>
                </a:cubicBezTo>
                <a:cubicBezTo>
                  <a:pt x="135" y="30"/>
                  <a:pt x="135" y="30"/>
                  <a:pt x="135" y="30"/>
                </a:cubicBezTo>
                <a:cubicBezTo>
                  <a:pt x="120" y="15"/>
                  <a:pt x="100" y="6"/>
                  <a:pt x="79" y="6"/>
                </a:cubicBezTo>
                <a:cubicBezTo>
                  <a:pt x="47" y="6"/>
                  <a:pt x="17" y="26"/>
                  <a:pt x="5" y="56"/>
                </a:cubicBezTo>
                <a:cubicBezTo>
                  <a:pt x="21" y="62"/>
                  <a:pt x="21" y="62"/>
                  <a:pt x="21" y="62"/>
                </a:cubicBezTo>
                <a:cubicBezTo>
                  <a:pt x="30" y="38"/>
                  <a:pt x="54" y="23"/>
                  <a:pt x="79" y="23"/>
                </a:cubicBezTo>
                <a:cubicBezTo>
                  <a:pt x="96" y="23"/>
                  <a:pt x="112" y="29"/>
                  <a:pt x="124" y="41"/>
                </a:cubicBezTo>
                <a:cubicBezTo>
                  <a:pt x="125" y="43"/>
                  <a:pt x="125" y="43"/>
                  <a:pt x="125" y="43"/>
                </a:cubicBezTo>
                <a:lnTo>
                  <a:pt x="104" y="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0" name="Freeform 101">
            <a:extLst>
              <a:ext uri="{FF2B5EF4-FFF2-40B4-BE49-F238E27FC236}">
                <a16:creationId xmlns:a16="http://schemas.microsoft.com/office/drawing/2014/main" id="{7AC80430-16FB-4FD5-B7A5-79C365D44E02}"/>
              </a:ext>
            </a:extLst>
          </p:cNvPr>
          <p:cNvSpPr>
            <a:spLocks noEditPoints="1"/>
          </p:cNvSpPr>
          <p:nvPr/>
        </p:nvSpPr>
        <p:spPr bwMode="auto">
          <a:xfrm>
            <a:off x="2182813" y="3463926"/>
            <a:ext cx="358775" cy="163513"/>
          </a:xfrm>
          <a:custGeom>
            <a:avLst/>
            <a:gdLst>
              <a:gd name="T0" fmla="*/ 0 w 166"/>
              <a:gd name="T1" fmla="*/ 75 h 75"/>
              <a:gd name="T2" fmla="*/ 0 w 166"/>
              <a:gd name="T3" fmla="*/ 0 h 75"/>
              <a:gd name="T4" fmla="*/ 74 w 166"/>
              <a:gd name="T5" fmla="*/ 0 h 75"/>
              <a:gd name="T6" fmla="*/ 48 w 166"/>
              <a:gd name="T7" fmla="*/ 27 h 75"/>
              <a:gd name="T8" fmla="*/ 85 w 166"/>
              <a:gd name="T9" fmla="*/ 41 h 75"/>
              <a:gd name="T10" fmla="*/ 138 w 166"/>
              <a:gd name="T11" fmla="*/ 4 h 75"/>
              <a:gd name="T12" fmla="*/ 140 w 166"/>
              <a:gd name="T13" fmla="*/ 0 h 75"/>
              <a:gd name="T14" fmla="*/ 166 w 166"/>
              <a:gd name="T15" fmla="*/ 10 h 75"/>
              <a:gd name="T16" fmla="*/ 165 w 166"/>
              <a:gd name="T17" fmla="*/ 14 h 75"/>
              <a:gd name="T18" fmla="*/ 85 w 166"/>
              <a:gd name="T19" fmla="*/ 69 h 75"/>
              <a:gd name="T20" fmla="*/ 28 w 166"/>
              <a:gd name="T21" fmla="*/ 47 h 75"/>
              <a:gd name="T22" fmla="*/ 0 w 166"/>
              <a:gd name="T23" fmla="*/ 75 h 75"/>
              <a:gd name="T24" fmla="*/ 27 w 166"/>
              <a:gd name="T25" fmla="*/ 36 h 75"/>
              <a:gd name="T26" fmla="*/ 30 w 166"/>
              <a:gd name="T27" fmla="*/ 38 h 75"/>
              <a:gd name="T28" fmla="*/ 85 w 166"/>
              <a:gd name="T29" fmla="*/ 61 h 75"/>
              <a:gd name="T30" fmla="*/ 156 w 166"/>
              <a:gd name="T31" fmla="*/ 15 h 75"/>
              <a:gd name="T32" fmla="*/ 144 w 166"/>
              <a:gd name="T33" fmla="*/ 10 h 75"/>
              <a:gd name="T34" fmla="*/ 85 w 166"/>
              <a:gd name="T35" fmla="*/ 49 h 75"/>
              <a:gd name="T36" fmla="*/ 39 w 166"/>
              <a:gd name="T37" fmla="*/ 30 h 75"/>
              <a:gd name="T38" fmla="*/ 36 w 166"/>
              <a:gd name="T39" fmla="*/ 27 h 75"/>
              <a:gd name="T40" fmla="*/ 55 w 166"/>
              <a:gd name="T41" fmla="*/ 8 h 75"/>
              <a:gd name="T42" fmla="*/ 8 w 166"/>
              <a:gd name="T43" fmla="*/ 8 h 75"/>
              <a:gd name="T44" fmla="*/ 8 w 166"/>
              <a:gd name="T45" fmla="*/ 55 h 75"/>
              <a:gd name="T46" fmla="*/ 27 w 166"/>
              <a:gd name="T47" fmla="*/ 3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6" h="75">
                <a:moveTo>
                  <a:pt x="0" y="75"/>
                </a:moveTo>
                <a:cubicBezTo>
                  <a:pt x="0" y="0"/>
                  <a:pt x="0" y="0"/>
                  <a:pt x="0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48" y="27"/>
                  <a:pt x="48" y="27"/>
                  <a:pt x="48" y="27"/>
                </a:cubicBezTo>
                <a:cubicBezTo>
                  <a:pt x="58" y="36"/>
                  <a:pt x="71" y="41"/>
                  <a:pt x="85" y="41"/>
                </a:cubicBezTo>
                <a:cubicBezTo>
                  <a:pt x="109" y="41"/>
                  <a:pt x="130" y="26"/>
                  <a:pt x="138" y="4"/>
                </a:cubicBezTo>
                <a:cubicBezTo>
                  <a:pt x="140" y="0"/>
                  <a:pt x="140" y="0"/>
                  <a:pt x="140" y="0"/>
                </a:cubicBezTo>
                <a:cubicBezTo>
                  <a:pt x="166" y="10"/>
                  <a:pt x="166" y="10"/>
                  <a:pt x="166" y="10"/>
                </a:cubicBezTo>
                <a:cubicBezTo>
                  <a:pt x="165" y="14"/>
                  <a:pt x="165" y="14"/>
                  <a:pt x="165" y="14"/>
                </a:cubicBezTo>
                <a:cubicBezTo>
                  <a:pt x="152" y="47"/>
                  <a:pt x="120" y="69"/>
                  <a:pt x="85" y="69"/>
                </a:cubicBezTo>
                <a:cubicBezTo>
                  <a:pt x="64" y="69"/>
                  <a:pt x="43" y="61"/>
                  <a:pt x="28" y="47"/>
                </a:cubicBezTo>
                <a:lnTo>
                  <a:pt x="0" y="75"/>
                </a:lnTo>
                <a:close/>
                <a:moveTo>
                  <a:pt x="27" y="36"/>
                </a:moveTo>
                <a:cubicBezTo>
                  <a:pt x="30" y="38"/>
                  <a:pt x="30" y="38"/>
                  <a:pt x="30" y="38"/>
                </a:cubicBezTo>
                <a:cubicBezTo>
                  <a:pt x="45" y="53"/>
                  <a:pt x="64" y="61"/>
                  <a:pt x="85" y="61"/>
                </a:cubicBezTo>
                <a:cubicBezTo>
                  <a:pt x="116" y="61"/>
                  <a:pt x="144" y="43"/>
                  <a:pt x="156" y="15"/>
                </a:cubicBezTo>
                <a:cubicBezTo>
                  <a:pt x="144" y="10"/>
                  <a:pt x="144" y="10"/>
                  <a:pt x="144" y="10"/>
                </a:cubicBezTo>
                <a:cubicBezTo>
                  <a:pt x="134" y="33"/>
                  <a:pt x="111" y="49"/>
                  <a:pt x="85" y="49"/>
                </a:cubicBezTo>
                <a:cubicBezTo>
                  <a:pt x="68" y="49"/>
                  <a:pt x="51" y="42"/>
                  <a:pt x="39" y="30"/>
                </a:cubicBezTo>
                <a:cubicBezTo>
                  <a:pt x="36" y="27"/>
                  <a:pt x="36" y="27"/>
                  <a:pt x="36" y="27"/>
                </a:cubicBezTo>
                <a:cubicBezTo>
                  <a:pt x="55" y="8"/>
                  <a:pt x="55" y="8"/>
                  <a:pt x="55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55"/>
                  <a:pt x="8" y="55"/>
                  <a:pt x="8" y="55"/>
                </a:cubicBezTo>
                <a:lnTo>
                  <a:pt x="27" y="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1" name="Freeform 102">
            <a:extLst>
              <a:ext uri="{FF2B5EF4-FFF2-40B4-BE49-F238E27FC236}">
                <a16:creationId xmlns:a16="http://schemas.microsoft.com/office/drawing/2014/main" id="{AEEDC23B-EF3F-45B9-B5B0-2220EE220C7F}"/>
              </a:ext>
            </a:extLst>
          </p:cNvPr>
          <p:cNvSpPr>
            <a:spLocks noEditPoints="1"/>
          </p:cNvSpPr>
          <p:nvPr/>
        </p:nvSpPr>
        <p:spPr bwMode="auto">
          <a:xfrm>
            <a:off x="4652963" y="3305176"/>
            <a:ext cx="244475" cy="222250"/>
          </a:xfrm>
          <a:custGeom>
            <a:avLst/>
            <a:gdLst>
              <a:gd name="T0" fmla="*/ 154 w 154"/>
              <a:gd name="T1" fmla="*/ 140 h 140"/>
              <a:gd name="T2" fmla="*/ 50 w 154"/>
              <a:gd name="T3" fmla="*/ 140 h 140"/>
              <a:gd name="T4" fmla="*/ 50 w 154"/>
              <a:gd name="T5" fmla="*/ 69 h 140"/>
              <a:gd name="T6" fmla="*/ 0 w 154"/>
              <a:gd name="T7" fmla="*/ 69 h 140"/>
              <a:gd name="T8" fmla="*/ 69 w 154"/>
              <a:gd name="T9" fmla="*/ 0 h 140"/>
              <a:gd name="T10" fmla="*/ 140 w 154"/>
              <a:gd name="T11" fmla="*/ 69 h 140"/>
              <a:gd name="T12" fmla="*/ 90 w 154"/>
              <a:gd name="T13" fmla="*/ 69 h 140"/>
              <a:gd name="T14" fmla="*/ 90 w 154"/>
              <a:gd name="T15" fmla="*/ 100 h 140"/>
              <a:gd name="T16" fmla="*/ 114 w 154"/>
              <a:gd name="T17" fmla="*/ 100 h 140"/>
              <a:gd name="T18" fmla="*/ 154 w 154"/>
              <a:gd name="T19" fmla="*/ 140 h 140"/>
              <a:gd name="T20" fmla="*/ 61 w 154"/>
              <a:gd name="T21" fmla="*/ 129 h 140"/>
              <a:gd name="T22" fmla="*/ 128 w 154"/>
              <a:gd name="T23" fmla="*/ 129 h 140"/>
              <a:gd name="T24" fmla="*/ 110 w 154"/>
              <a:gd name="T25" fmla="*/ 111 h 140"/>
              <a:gd name="T26" fmla="*/ 79 w 154"/>
              <a:gd name="T27" fmla="*/ 111 h 140"/>
              <a:gd name="T28" fmla="*/ 79 w 154"/>
              <a:gd name="T29" fmla="*/ 58 h 140"/>
              <a:gd name="T30" fmla="*/ 114 w 154"/>
              <a:gd name="T31" fmla="*/ 58 h 140"/>
              <a:gd name="T32" fmla="*/ 69 w 154"/>
              <a:gd name="T33" fmla="*/ 15 h 140"/>
              <a:gd name="T34" fmla="*/ 26 w 154"/>
              <a:gd name="T35" fmla="*/ 58 h 140"/>
              <a:gd name="T36" fmla="*/ 61 w 154"/>
              <a:gd name="T37" fmla="*/ 58 h 140"/>
              <a:gd name="T38" fmla="*/ 61 w 154"/>
              <a:gd name="T39" fmla="*/ 129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54" h="140">
                <a:moveTo>
                  <a:pt x="154" y="140"/>
                </a:moveTo>
                <a:lnTo>
                  <a:pt x="50" y="140"/>
                </a:lnTo>
                <a:lnTo>
                  <a:pt x="50" y="69"/>
                </a:lnTo>
                <a:lnTo>
                  <a:pt x="0" y="69"/>
                </a:lnTo>
                <a:lnTo>
                  <a:pt x="69" y="0"/>
                </a:lnTo>
                <a:lnTo>
                  <a:pt x="140" y="69"/>
                </a:lnTo>
                <a:lnTo>
                  <a:pt x="90" y="69"/>
                </a:lnTo>
                <a:lnTo>
                  <a:pt x="90" y="100"/>
                </a:lnTo>
                <a:lnTo>
                  <a:pt x="114" y="100"/>
                </a:lnTo>
                <a:lnTo>
                  <a:pt x="154" y="140"/>
                </a:lnTo>
                <a:close/>
                <a:moveTo>
                  <a:pt x="61" y="129"/>
                </a:moveTo>
                <a:lnTo>
                  <a:pt x="128" y="129"/>
                </a:lnTo>
                <a:lnTo>
                  <a:pt x="110" y="111"/>
                </a:lnTo>
                <a:lnTo>
                  <a:pt x="79" y="111"/>
                </a:lnTo>
                <a:lnTo>
                  <a:pt x="79" y="58"/>
                </a:lnTo>
                <a:lnTo>
                  <a:pt x="114" y="58"/>
                </a:lnTo>
                <a:lnTo>
                  <a:pt x="69" y="15"/>
                </a:lnTo>
                <a:lnTo>
                  <a:pt x="26" y="58"/>
                </a:lnTo>
                <a:lnTo>
                  <a:pt x="61" y="58"/>
                </a:lnTo>
                <a:lnTo>
                  <a:pt x="61" y="1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2" name="Freeform 103">
            <a:extLst>
              <a:ext uri="{FF2B5EF4-FFF2-40B4-BE49-F238E27FC236}">
                <a16:creationId xmlns:a16="http://schemas.microsoft.com/office/drawing/2014/main" id="{4AA1B276-6CE8-45B7-90B5-ADE6EE5480BB}"/>
              </a:ext>
            </a:extLst>
          </p:cNvPr>
          <p:cNvSpPr>
            <a:spLocks noEditPoints="1"/>
          </p:cNvSpPr>
          <p:nvPr/>
        </p:nvSpPr>
        <p:spPr bwMode="auto">
          <a:xfrm>
            <a:off x="4838701" y="3335338"/>
            <a:ext cx="223838" cy="214313"/>
          </a:xfrm>
          <a:custGeom>
            <a:avLst/>
            <a:gdLst>
              <a:gd name="T0" fmla="*/ 77 w 141"/>
              <a:gd name="T1" fmla="*/ 135 h 135"/>
              <a:gd name="T2" fmla="*/ 13 w 141"/>
              <a:gd name="T3" fmla="*/ 71 h 135"/>
              <a:gd name="T4" fmla="*/ 61 w 141"/>
              <a:gd name="T5" fmla="*/ 71 h 135"/>
              <a:gd name="T6" fmla="*/ 61 w 141"/>
              <a:gd name="T7" fmla="*/ 34 h 135"/>
              <a:gd name="T8" fmla="*/ 34 w 141"/>
              <a:gd name="T9" fmla="*/ 34 h 135"/>
              <a:gd name="T10" fmla="*/ 0 w 141"/>
              <a:gd name="T11" fmla="*/ 0 h 135"/>
              <a:gd name="T12" fmla="*/ 94 w 141"/>
              <a:gd name="T13" fmla="*/ 0 h 135"/>
              <a:gd name="T14" fmla="*/ 94 w 141"/>
              <a:gd name="T15" fmla="*/ 71 h 135"/>
              <a:gd name="T16" fmla="*/ 141 w 141"/>
              <a:gd name="T17" fmla="*/ 71 h 135"/>
              <a:gd name="T18" fmla="*/ 77 w 141"/>
              <a:gd name="T19" fmla="*/ 135 h 135"/>
              <a:gd name="T20" fmla="*/ 27 w 141"/>
              <a:gd name="T21" fmla="*/ 76 h 135"/>
              <a:gd name="T22" fmla="*/ 77 w 141"/>
              <a:gd name="T23" fmla="*/ 126 h 135"/>
              <a:gd name="T24" fmla="*/ 128 w 141"/>
              <a:gd name="T25" fmla="*/ 76 h 135"/>
              <a:gd name="T26" fmla="*/ 88 w 141"/>
              <a:gd name="T27" fmla="*/ 76 h 135"/>
              <a:gd name="T28" fmla="*/ 88 w 141"/>
              <a:gd name="T29" fmla="*/ 5 h 135"/>
              <a:gd name="T30" fmla="*/ 13 w 141"/>
              <a:gd name="T31" fmla="*/ 5 h 135"/>
              <a:gd name="T32" fmla="*/ 35 w 141"/>
              <a:gd name="T33" fmla="*/ 28 h 135"/>
              <a:gd name="T34" fmla="*/ 67 w 141"/>
              <a:gd name="T35" fmla="*/ 28 h 135"/>
              <a:gd name="T36" fmla="*/ 67 w 141"/>
              <a:gd name="T37" fmla="*/ 76 h 135"/>
              <a:gd name="T38" fmla="*/ 27 w 141"/>
              <a:gd name="T39" fmla="*/ 76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41" h="135">
                <a:moveTo>
                  <a:pt x="77" y="135"/>
                </a:moveTo>
                <a:lnTo>
                  <a:pt x="13" y="71"/>
                </a:lnTo>
                <a:lnTo>
                  <a:pt x="61" y="71"/>
                </a:lnTo>
                <a:lnTo>
                  <a:pt x="61" y="34"/>
                </a:lnTo>
                <a:lnTo>
                  <a:pt x="34" y="34"/>
                </a:lnTo>
                <a:lnTo>
                  <a:pt x="0" y="0"/>
                </a:lnTo>
                <a:lnTo>
                  <a:pt x="94" y="0"/>
                </a:lnTo>
                <a:lnTo>
                  <a:pt x="94" y="71"/>
                </a:lnTo>
                <a:lnTo>
                  <a:pt x="141" y="71"/>
                </a:lnTo>
                <a:lnTo>
                  <a:pt x="77" y="135"/>
                </a:lnTo>
                <a:close/>
                <a:moveTo>
                  <a:pt x="27" y="76"/>
                </a:moveTo>
                <a:lnTo>
                  <a:pt x="77" y="126"/>
                </a:lnTo>
                <a:lnTo>
                  <a:pt x="128" y="76"/>
                </a:lnTo>
                <a:lnTo>
                  <a:pt x="88" y="76"/>
                </a:lnTo>
                <a:lnTo>
                  <a:pt x="88" y="5"/>
                </a:lnTo>
                <a:lnTo>
                  <a:pt x="13" y="5"/>
                </a:lnTo>
                <a:lnTo>
                  <a:pt x="35" y="28"/>
                </a:lnTo>
                <a:lnTo>
                  <a:pt x="67" y="28"/>
                </a:lnTo>
                <a:lnTo>
                  <a:pt x="67" y="76"/>
                </a:lnTo>
                <a:lnTo>
                  <a:pt x="27" y="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3" name="Freeform 104">
            <a:extLst>
              <a:ext uri="{FF2B5EF4-FFF2-40B4-BE49-F238E27FC236}">
                <a16:creationId xmlns:a16="http://schemas.microsoft.com/office/drawing/2014/main" id="{A57377BC-4BFF-4DB5-BA2A-C74EB57C3757}"/>
              </a:ext>
            </a:extLst>
          </p:cNvPr>
          <p:cNvSpPr>
            <a:spLocks noEditPoints="1"/>
          </p:cNvSpPr>
          <p:nvPr/>
        </p:nvSpPr>
        <p:spPr bwMode="auto">
          <a:xfrm>
            <a:off x="3017838" y="3233738"/>
            <a:ext cx="369888" cy="388938"/>
          </a:xfrm>
          <a:custGeom>
            <a:avLst/>
            <a:gdLst>
              <a:gd name="T0" fmla="*/ 121 w 171"/>
              <a:gd name="T1" fmla="*/ 180 h 180"/>
              <a:gd name="T2" fmla="*/ 121 w 171"/>
              <a:gd name="T3" fmla="*/ 144 h 180"/>
              <a:gd name="T4" fmla="*/ 74 w 171"/>
              <a:gd name="T5" fmla="*/ 129 h 180"/>
              <a:gd name="T6" fmla="*/ 52 w 171"/>
              <a:gd name="T7" fmla="*/ 96 h 180"/>
              <a:gd name="T8" fmla="*/ 4 w 171"/>
              <a:gd name="T9" fmla="*/ 64 h 180"/>
              <a:gd name="T10" fmla="*/ 0 w 171"/>
              <a:gd name="T11" fmla="*/ 64 h 180"/>
              <a:gd name="T12" fmla="*/ 0 w 171"/>
              <a:gd name="T13" fmla="*/ 36 h 180"/>
              <a:gd name="T14" fmla="*/ 4 w 171"/>
              <a:gd name="T15" fmla="*/ 36 h 180"/>
              <a:gd name="T16" fmla="*/ 54 w 171"/>
              <a:gd name="T17" fmla="*/ 52 h 180"/>
              <a:gd name="T18" fmla="*/ 77 w 171"/>
              <a:gd name="T19" fmla="*/ 84 h 180"/>
              <a:gd name="T20" fmla="*/ 121 w 171"/>
              <a:gd name="T21" fmla="*/ 116 h 180"/>
              <a:gd name="T22" fmla="*/ 121 w 171"/>
              <a:gd name="T23" fmla="*/ 64 h 180"/>
              <a:gd name="T24" fmla="*/ 88 w 171"/>
              <a:gd name="T25" fmla="*/ 78 h 180"/>
              <a:gd name="T26" fmla="*/ 84 w 171"/>
              <a:gd name="T27" fmla="*/ 82 h 180"/>
              <a:gd name="T28" fmla="*/ 81 w 171"/>
              <a:gd name="T29" fmla="*/ 77 h 180"/>
              <a:gd name="T30" fmla="*/ 71 w 171"/>
              <a:gd name="T31" fmla="*/ 59 h 180"/>
              <a:gd name="T32" fmla="*/ 69 w 171"/>
              <a:gd name="T33" fmla="*/ 56 h 180"/>
              <a:gd name="T34" fmla="*/ 71 w 171"/>
              <a:gd name="T35" fmla="*/ 54 h 180"/>
              <a:gd name="T36" fmla="*/ 74 w 171"/>
              <a:gd name="T37" fmla="*/ 52 h 180"/>
              <a:gd name="T38" fmla="*/ 121 w 171"/>
              <a:gd name="T39" fmla="*/ 36 h 180"/>
              <a:gd name="T40" fmla="*/ 121 w 171"/>
              <a:gd name="T41" fmla="*/ 0 h 180"/>
              <a:gd name="T42" fmla="*/ 171 w 171"/>
              <a:gd name="T43" fmla="*/ 50 h 180"/>
              <a:gd name="T44" fmla="*/ 130 w 171"/>
              <a:gd name="T45" fmla="*/ 90 h 180"/>
              <a:gd name="T46" fmla="*/ 171 w 171"/>
              <a:gd name="T47" fmla="*/ 130 h 180"/>
              <a:gd name="T48" fmla="*/ 121 w 171"/>
              <a:gd name="T49" fmla="*/ 180 h 180"/>
              <a:gd name="T50" fmla="*/ 8 w 171"/>
              <a:gd name="T51" fmla="*/ 56 h 180"/>
              <a:gd name="T52" fmla="*/ 59 w 171"/>
              <a:gd name="T53" fmla="*/ 93 h 180"/>
              <a:gd name="T54" fmla="*/ 79 w 171"/>
              <a:gd name="T55" fmla="*/ 122 h 180"/>
              <a:gd name="T56" fmla="*/ 125 w 171"/>
              <a:gd name="T57" fmla="*/ 137 h 180"/>
              <a:gd name="T58" fmla="*/ 129 w 171"/>
              <a:gd name="T59" fmla="*/ 137 h 180"/>
              <a:gd name="T60" fmla="*/ 129 w 171"/>
              <a:gd name="T61" fmla="*/ 161 h 180"/>
              <a:gd name="T62" fmla="*/ 159 w 171"/>
              <a:gd name="T63" fmla="*/ 130 h 180"/>
              <a:gd name="T64" fmla="*/ 129 w 171"/>
              <a:gd name="T65" fmla="*/ 100 h 180"/>
              <a:gd name="T66" fmla="*/ 129 w 171"/>
              <a:gd name="T67" fmla="*/ 124 h 180"/>
              <a:gd name="T68" fmla="*/ 125 w 171"/>
              <a:gd name="T69" fmla="*/ 124 h 180"/>
              <a:gd name="T70" fmla="*/ 70 w 171"/>
              <a:gd name="T71" fmla="*/ 87 h 180"/>
              <a:gd name="T72" fmla="*/ 49 w 171"/>
              <a:gd name="T73" fmla="*/ 58 h 180"/>
              <a:gd name="T74" fmla="*/ 8 w 171"/>
              <a:gd name="T75" fmla="*/ 44 h 180"/>
              <a:gd name="T76" fmla="*/ 8 w 171"/>
              <a:gd name="T77" fmla="*/ 56 h 180"/>
              <a:gd name="T78" fmla="*/ 125 w 171"/>
              <a:gd name="T79" fmla="*/ 56 h 180"/>
              <a:gd name="T80" fmla="*/ 129 w 171"/>
              <a:gd name="T81" fmla="*/ 56 h 180"/>
              <a:gd name="T82" fmla="*/ 129 w 171"/>
              <a:gd name="T83" fmla="*/ 80 h 180"/>
              <a:gd name="T84" fmla="*/ 159 w 171"/>
              <a:gd name="T85" fmla="*/ 50 h 180"/>
              <a:gd name="T86" fmla="*/ 129 w 171"/>
              <a:gd name="T87" fmla="*/ 19 h 180"/>
              <a:gd name="T88" fmla="*/ 129 w 171"/>
              <a:gd name="T89" fmla="*/ 44 h 180"/>
              <a:gd name="T90" fmla="*/ 125 w 171"/>
              <a:gd name="T91" fmla="*/ 44 h 180"/>
              <a:gd name="T92" fmla="*/ 79 w 171"/>
              <a:gd name="T93" fmla="*/ 58 h 180"/>
              <a:gd name="T94" fmla="*/ 86 w 171"/>
              <a:gd name="T95" fmla="*/ 68 h 180"/>
              <a:gd name="T96" fmla="*/ 125 w 171"/>
              <a:gd name="T97" fmla="*/ 56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1" h="180">
                <a:moveTo>
                  <a:pt x="121" y="180"/>
                </a:moveTo>
                <a:cubicBezTo>
                  <a:pt x="121" y="144"/>
                  <a:pt x="121" y="144"/>
                  <a:pt x="121" y="144"/>
                </a:cubicBezTo>
                <a:cubicBezTo>
                  <a:pt x="101" y="144"/>
                  <a:pt x="86" y="139"/>
                  <a:pt x="74" y="129"/>
                </a:cubicBezTo>
                <a:cubicBezTo>
                  <a:pt x="63" y="119"/>
                  <a:pt x="57" y="108"/>
                  <a:pt x="52" y="96"/>
                </a:cubicBezTo>
                <a:cubicBezTo>
                  <a:pt x="42" y="78"/>
                  <a:pt x="35" y="64"/>
                  <a:pt x="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36"/>
                  <a:pt x="0" y="36"/>
                  <a:pt x="0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25" y="36"/>
                  <a:pt x="42" y="41"/>
                  <a:pt x="54" y="52"/>
                </a:cubicBezTo>
                <a:cubicBezTo>
                  <a:pt x="65" y="61"/>
                  <a:pt x="71" y="73"/>
                  <a:pt x="77" y="84"/>
                </a:cubicBezTo>
                <a:cubicBezTo>
                  <a:pt x="86" y="102"/>
                  <a:pt x="92" y="115"/>
                  <a:pt x="121" y="116"/>
                </a:cubicBezTo>
                <a:cubicBezTo>
                  <a:pt x="121" y="64"/>
                  <a:pt x="121" y="64"/>
                  <a:pt x="121" y="64"/>
                </a:cubicBezTo>
                <a:cubicBezTo>
                  <a:pt x="101" y="65"/>
                  <a:pt x="93" y="71"/>
                  <a:pt x="88" y="78"/>
                </a:cubicBezTo>
                <a:cubicBezTo>
                  <a:pt x="84" y="82"/>
                  <a:pt x="84" y="82"/>
                  <a:pt x="84" y="82"/>
                </a:cubicBezTo>
                <a:cubicBezTo>
                  <a:pt x="81" y="77"/>
                  <a:pt x="81" y="77"/>
                  <a:pt x="81" y="77"/>
                </a:cubicBezTo>
                <a:cubicBezTo>
                  <a:pt x="78" y="71"/>
                  <a:pt x="75" y="65"/>
                  <a:pt x="71" y="59"/>
                </a:cubicBezTo>
                <a:cubicBezTo>
                  <a:pt x="69" y="56"/>
                  <a:pt x="69" y="56"/>
                  <a:pt x="69" y="56"/>
                </a:cubicBezTo>
                <a:cubicBezTo>
                  <a:pt x="71" y="54"/>
                  <a:pt x="71" y="54"/>
                  <a:pt x="71" y="54"/>
                </a:cubicBezTo>
                <a:cubicBezTo>
                  <a:pt x="72" y="53"/>
                  <a:pt x="73" y="52"/>
                  <a:pt x="74" y="52"/>
                </a:cubicBezTo>
                <a:cubicBezTo>
                  <a:pt x="86" y="42"/>
                  <a:pt x="101" y="36"/>
                  <a:pt x="121" y="36"/>
                </a:cubicBezTo>
                <a:cubicBezTo>
                  <a:pt x="121" y="0"/>
                  <a:pt x="121" y="0"/>
                  <a:pt x="121" y="0"/>
                </a:cubicBezTo>
                <a:cubicBezTo>
                  <a:pt x="171" y="50"/>
                  <a:pt x="171" y="50"/>
                  <a:pt x="171" y="50"/>
                </a:cubicBezTo>
                <a:cubicBezTo>
                  <a:pt x="130" y="90"/>
                  <a:pt x="130" y="90"/>
                  <a:pt x="130" y="90"/>
                </a:cubicBezTo>
                <a:cubicBezTo>
                  <a:pt x="171" y="130"/>
                  <a:pt x="171" y="130"/>
                  <a:pt x="171" y="130"/>
                </a:cubicBezTo>
                <a:lnTo>
                  <a:pt x="121" y="180"/>
                </a:lnTo>
                <a:close/>
                <a:moveTo>
                  <a:pt x="8" y="56"/>
                </a:moveTo>
                <a:cubicBezTo>
                  <a:pt x="41" y="57"/>
                  <a:pt x="49" y="74"/>
                  <a:pt x="59" y="93"/>
                </a:cubicBezTo>
                <a:cubicBezTo>
                  <a:pt x="64" y="103"/>
                  <a:pt x="69" y="114"/>
                  <a:pt x="79" y="122"/>
                </a:cubicBezTo>
                <a:cubicBezTo>
                  <a:pt x="90" y="132"/>
                  <a:pt x="105" y="137"/>
                  <a:pt x="125" y="137"/>
                </a:cubicBezTo>
                <a:cubicBezTo>
                  <a:pt x="129" y="137"/>
                  <a:pt x="129" y="137"/>
                  <a:pt x="129" y="137"/>
                </a:cubicBezTo>
                <a:cubicBezTo>
                  <a:pt x="129" y="161"/>
                  <a:pt x="129" y="161"/>
                  <a:pt x="129" y="161"/>
                </a:cubicBezTo>
                <a:cubicBezTo>
                  <a:pt x="159" y="130"/>
                  <a:pt x="159" y="130"/>
                  <a:pt x="159" y="130"/>
                </a:cubicBezTo>
                <a:cubicBezTo>
                  <a:pt x="129" y="100"/>
                  <a:pt x="129" y="100"/>
                  <a:pt x="129" y="100"/>
                </a:cubicBezTo>
                <a:cubicBezTo>
                  <a:pt x="129" y="124"/>
                  <a:pt x="129" y="124"/>
                  <a:pt x="129" y="124"/>
                </a:cubicBezTo>
                <a:cubicBezTo>
                  <a:pt x="125" y="124"/>
                  <a:pt x="125" y="124"/>
                  <a:pt x="125" y="124"/>
                </a:cubicBezTo>
                <a:cubicBezTo>
                  <a:pt x="88" y="124"/>
                  <a:pt x="80" y="107"/>
                  <a:pt x="70" y="87"/>
                </a:cubicBezTo>
                <a:cubicBezTo>
                  <a:pt x="64" y="77"/>
                  <a:pt x="59" y="66"/>
                  <a:pt x="49" y="58"/>
                </a:cubicBezTo>
                <a:cubicBezTo>
                  <a:pt x="39" y="49"/>
                  <a:pt x="25" y="44"/>
                  <a:pt x="8" y="44"/>
                </a:cubicBezTo>
                <a:lnTo>
                  <a:pt x="8" y="56"/>
                </a:lnTo>
                <a:close/>
                <a:moveTo>
                  <a:pt x="125" y="56"/>
                </a:moveTo>
                <a:cubicBezTo>
                  <a:pt x="129" y="56"/>
                  <a:pt x="129" y="56"/>
                  <a:pt x="129" y="56"/>
                </a:cubicBezTo>
                <a:cubicBezTo>
                  <a:pt x="129" y="80"/>
                  <a:pt x="129" y="80"/>
                  <a:pt x="129" y="80"/>
                </a:cubicBezTo>
                <a:cubicBezTo>
                  <a:pt x="159" y="50"/>
                  <a:pt x="159" y="50"/>
                  <a:pt x="159" y="50"/>
                </a:cubicBezTo>
                <a:cubicBezTo>
                  <a:pt x="129" y="19"/>
                  <a:pt x="129" y="19"/>
                  <a:pt x="129" y="19"/>
                </a:cubicBezTo>
                <a:cubicBezTo>
                  <a:pt x="129" y="44"/>
                  <a:pt x="129" y="44"/>
                  <a:pt x="129" y="44"/>
                </a:cubicBezTo>
                <a:cubicBezTo>
                  <a:pt x="125" y="44"/>
                  <a:pt x="125" y="44"/>
                  <a:pt x="125" y="44"/>
                </a:cubicBezTo>
                <a:cubicBezTo>
                  <a:pt x="105" y="44"/>
                  <a:pt x="90" y="48"/>
                  <a:pt x="79" y="58"/>
                </a:cubicBezTo>
                <a:cubicBezTo>
                  <a:pt x="82" y="61"/>
                  <a:pt x="84" y="65"/>
                  <a:pt x="86" y="68"/>
                </a:cubicBezTo>
                <a:cubicBezTo>
                  <a:pt x="95" y="60"/>
                  <a:pt x="107" y="56"/>
                  <a:pt x="125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4" name="Freeform 105">
            <a:extLst>
              <a:ext uri="{FF2B5EF4-FFF2-40B4-BE49-F238E27FC236}">
                <a16:creationId xmlns:a16="http://schemas.microsoft.com/office/drawing/2014/main" id="{DA6FE80E-449A-4465-9B13-5DD3E937CD30}"/>
              </a:ext>
            </a:extLst>
          </p:cNvPr>
          <p:cNvSpPr>
            <a:spLocks noEditPoints="1"/>
          </p:cNvSpPr>
          <p:nvPr/>
        </p:nvSpPr>
        <p:spPr bwMode="auto">
          <a:xfrm>
            <a:off x="3021013" y="3454401"/>
            <a:ext cx="119063" cy="88900"/>
          </a:xfrm>
          <a:custGeom>
            <a:avLst/>
            <a:gdLst>
              <a:gd name="T0" fmla="*/ 2 w 55"/>
              <a:gd name="T1" fmla="*/ 41 h 41"/>
              <a:gd name="T2" fmla="*/ 0 w 55"/>
              <a:gd name="T3" fmla="*/ 41 h 41"/>
              <a:gd name="T4" fmla="*/ 0 w 55"/>
              <a:gd name="T5" fmla="*/ 16 h 41"/>
              <a:gd name="T6" fmla="*/ 2 w 55"/>
              <a:gd name="T7" fmla="*/ 16 h 41"/>
              <a:gd name="T8" fmla="*/ 40 w 55"/>
              <a:gd name="T9" fmla="*/ 2 h 41"/>
              <a:gd name="T10" fmla="*/ 42 w 55"/>
              <a:gd name="T11" fmla="*/ 0 h 41"/>
              <a:gd name="T12" fmla="*/ 43 w 55"/>
              <a:gd name="T13" fmla="*/ 2 h 41"/>
              <a:gd name="T14" fmla="*/ 54 w 55"/>
              <a:gd name="T15" fmla="*/ 20 h 41"/>
              <a:gd name="T16" fmla="*/ 55 w 55"/>
              <a:gd name="T17" fmla="*/ 22 h 41"/>
              <a:gd name="T18" fmla="*/ 54 w 55"/>
              <a:gd name="T19" fmla="*/ 23 h 41"/>
              <a:gd name="T20" fmla="*/ 51 w 55"/>
              <a:gd name="T21" fmla="*/ 25 h 41"/>
              <a:gd name="T22" fmla="*/ 2 w 55"/>
              <a:gd name="T23" fmla="*/ 41 h 41"/>
              <a:gd name="T24" fmla="*/ 4 w 55"/>
              <a:gd name="T25" fmla="*/ 20 h 41"/>
              <a:gd name="T26" fmla="*/ 4 w 55"/>
              <a:gd name="T27" fmla="*/ 37 h 41"/>
              <a:gd name="T28" fmla="*/ 49 w 55"/>
              <a:gd name="T29" fmla="*/ 22 h 41"/>
              <a:gd name="T30" fmla="*/ 50 w 55"/>
              <a:gd name="T31" fmla="*/ 21 h 41"/>
              <a:gd name="T32" fmla="*/ 41 w 55"/>
              <a:gd name="T33" fmla="*/ 7 h 41"/>
              <a:gd name="T34" fmla="*/ 4 w 55"/>
              <a:gd name="T35" fmla="*/ 2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5" h="41">
                <a:moveTo>
                  <a:pt x="2" y="41"/>
                </a:moveTo>
                <a:cubicBezTo>
                  <a:pt x="0" y="41"/>
                  <a:pt x="0" y="41"/>
                  <a:pt x="0" y="41"/>
                </a:cubicBezTo>
                <a:cubicBezTo>
                  <a:pt x="0" y="16"/>
                  <a:pt x="0" y="16"/>
                  <a:pt x="0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0" y="16"/>
                  <a:pt x="32" y="12"/>
                  <a:pt x="40" y="2"/>
                </a:cubicBezTo>
                <a:cubicBezTo>
                  <a:pt x="42" y="0"/>
                  <a:pt x="42" y="0"/>
                  <a:pt x="42" y="0"/>
                </a:cubicBezTo>
                <a:cubicBezTo>
                  <a:pt x="43" y="2"/>
                  <a:pt x="43" y="2"/>
                  <a:pt x="43" y="2"/>
                </a:cubicBezTo>
                <a:cubicBezTo>
                  <a:pt x="46" y="8"/>
                  <a:pt x="50" y="14"/>
                  <a:pt x="54" y="20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3"/>
                  <a:pt x="54" y="23"/>
                  <a:pt x="54" y="23"/>
                </a:cubicBezTo>
                <a:cubicBezTo>
                  <a:pt x="53" y="24"/>
                  <a:pt x="52" y="24"/>
                  <a:pt x="51" y="25"/>
                </a:cubicBezTo>
                <a:cubicBezTo>
                  <a:pt x="39" y="35"/>
                  <a:pt x="23" y="41"/>
                  <a:pt x="2" y="41"/>
                </a:cubicBezTo>
                <a:close/>
                <a:moveTo>
                  <a:pt x="4" y="20"/>
                </a:moveTo>
                <a:cubicBezTo>
                  <a:pt x="4" y="37"/>
                  <a:pt x="4" y="37"/>
                  <a:pt x="4" y="37"/>
                </a:cubicBezTo>
                <a:cubicBezTo>
                  <a:pt x="23" y="36"/>
                  <a:pt x="37" y="31"/>
                  <a:pt x="49" y="22"/>
                </a:cubicBezTo>
                <a:cubicBezTo>
                  <a:pt x="49" y="22"/>
                  <a:pt x="49" y="21"/>
                  <a:pt x="50" y="21"/>
                </a:cubicBezTo>
                <a:cubicBezTo>
                  <a:pt x="46" y="16"/>
                  <a:pt x="44" y="11"/>
                  <a:pt x="41" y="7"/>
                </a:cubicBezTo>
                <a:cubicBezTo>
                  <a:pt x="32" y="16"/>
                  <a:pt x="21" y="20"/>
                  <a:pt x="4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442AF781-1F30-4F31-A535-91120D736D39}"/>
              </a:ext>
            </a:extLst>
          </p:cNvPr>
          <p:cNvGrpSpPr/>
          <p:nvPr/>
        </p:nvGrpSpPr>
        <p:grpSpPr>
          <a:xfrm>
            <a:off x="10510838" y="3259138"/>
            <a:ext cx="320676" cy="346076"/>
            <a:chOff x="10510838" y="3259138"/>
            <a:chExt cx="320676" cy="346076"/>
          </a:xfrm>
        </p:grpSpPr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2CE3E01A-47C4-4251-B51E-69E6F00A6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1001" y="3259138"/>
              <a:ext cx="17463" cy="228600"/>
            </a:xfrm>
            <a:custGeom>
              <a:avLst/>
              <a:gdLst>
                <a:gd name="T0" fmla="*/ 3 w 8"/>
                <a:gd name="T1" fmla="*/ 106 h 106"/>
                <a:gd name="T2" fmla="*/ 8 w 8"/>
                <a:gd name="T3" fmla="*/ 106 h 106"/>
                <a:gd name="T4" fmla="*/ 8 w 8"/>
                <a:gd name="T5" fmla="*/ 4 h 106"/>
                <a:gd name="T6" fmla="*/ 4 w 8"/>
                <a:gd name="T7" fmla="*/ 0 h 106"/>
                <a:gd name="T8" fmla="*/ 0 w 8"/>
                <a:gd name="T9" fmla="*/ 4 h 106"/>
                <a:gd name="T10" fmla="*/ 0 w 8"/>
                <a:gd name="T11" fmla="*/ 106 h 106"/>
                <a:gd name="T12" fmla="*/ 3 w 8"/>
                <a:gd name="T1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6">
                  <a:moveTo>
                    <a:pt x="3" y="106"/>
                  </a:moveTo>
                  <a:cubicBezTo>
                    <a:pt x="5" y="106"/>
                    <a:pt x="6" y="106"/>
                    <a:pt x="8" y="106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1" y="0"/>
                    <a:pt x="0" y="1"/>
                    <a:pt x="0" y="4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" y="106"/>
                    <a:pt x="2" y="106"/>
                    <a:pt x="3" y="1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id="{45BE4F63-B6E7-44A5-84C6-580D527C0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1001" y="3552826"/>
              <a:ext cx="17463" cy="52388"/>
            </a:xfrm>
            <a:custGeom>
              <a:avLst/>
              <a:gdLst>
                <a:gd name="T0" fmla="*/ 3 w 8"/>
                <a:gd name="T1" fmla="*/ 1 h 24"/>
                <a:gd name="T2" fmla="*/ 0 w 8"/>
                <a:gd name="T3" fmla="*/ 1 h 24"/>
                <a:gd name="T4" fmla="*/ 0 w 8"/>
                <a:gd name="T5" fmla="*/ 20 h 24"/>
                <a:gd name="T6" fmla="*/ 4 w 8"/>
                <a:gd name="T7" fmla="*/ 24 h 24"/>
                <a:gd name="T8" fmla="*/ 8 w 8"/>
                <a:gd name="T9" fmla="*/ 20 h 24"/>
                <a:gd name="T10" fmla="*/ 8 w 8"/>
                <a:gd name="T11" fmla="*/ 0 h 24"/>
                <a:gd name="T12" fmla="*/ 3 w 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4">
                  <a:moveTo>
                    <a:pt x="3" y="1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1" y="24"/>
                    <a:pt x="4" y="24"/>
                  </a:cubicBezTo>
                  <a:cubicBezTo>
                    <a:pt x="6" y="24"/>
                    <a:pt x="8" y="22"/>
                    <a:pt x="8" y="2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"/>
                    <a:pt x="5" y="1"/>
                    <a:pt x="3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F437A134-1238-4A98-B0EB-56D3276FE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3238" y="3259138"/>
              <a:ext cx="15875" cy="60325"/>
            </a:xfrm>
            <a:custGeom>
              <a:avLst/>
              <a:gdLst>
                <a:gd name="T0" fmla="*/ 4 w 8"/>
                <a:gd name="T1" fmla="*/ 28 h 28"/>
                <a:gd name="T2" fmla="*/ 8 w 8"/>
                <a:gd name="T3" fmla="*/ 28 h 28"/>
                <a:gd name="T4" fmla="*/ 8 w 8"/>
                <a:gd name="T5" fmla="*/ 4 h 28"/>
                <a:gd name="T6" fmla="*/ 4 w 8"/>
                <a:gd name="T7" fmla="*/ 0 h 28"/>
                <a:gd name="T8" fmla="*/ 0 w 8"/>
                <a:gd name="T9" fmla="*/ 4 h 28"/>
                <a:gd name="T10" fmla="*/ 0 w 8"/>
                <a:gd name="T11" fmla="*/ 28 h 28"/>
                <a:gd name="T12" fmla="*/ 4 w 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4" y="28"/>
                  </a:moveTo>
                  <a:cubicBezTo>
                    <a:pt x="5" y="28"/>
                    <a:pt x="7" y="28"/>
                    <a:pt x="8" y="28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2" y="28"/>
                    <a:pt x="4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id="{1EEE7342-4462-4F2E-957D-21B347254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3238" y="3386138"/>
              <a:ext cx="15875" cy="219075"/>
            </a:xfrm>
            <a:custGeom>
              <a:avLst/>
              <a:gdLst>
                <a:gd name="T0" fmla="*/ 4 w 8"/>
                <a:gd name="T1" fmla="*/ 0 h 101"/>
                <a:gd name="T2" fmla="*/ 0 w 8"/>
                <a:gd name="T3" fmla="*/ 0 h 101"/>
                <a:gd name="T4" fmla="*/ 0 w 8"/>
                <a:gd name="T5" fmla="*/ 97 h 101"/>
                <a:gd name="T6" fmla="*/ 4 w 8"/>
                <a:gd name="T7" fmla="*/ 101 h 101"/>
                <a:gd name="T8" fmla="*/ 8 w 8"/>
                <a:gd name="T9" fmla="*/ 97 h 101"/>
                <a:gd name="T10" fmla="*/ 8 w 8"/>
                <a:gd name="T11" fmla="*/ 0 h 101"/>
                <a:gd name="T12" fmla="*/ 4 w 8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1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9"/>
                    <a:pt x="2" y="101"/>
                    <a:pt x="4" y="101"/>
                  </a:cubicBezTo>
                  <a:cubicBezTo>
                    <a:pt x="6" y="101"/>
                    <a:pt x="8" y="99"/>
                    <a:pt x="8" y="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id="{22290EB4-ACD1-4544-A17C-E44114FB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3888" y="3259138"/>
              <a:ext cx="17463" cy="180975"/>
            </a:xfrm>
            <a:custGeom>
              <a:avLst/>
              <a:gdLst>
                <a:gd name="T0" fmla="*/ 4 w 8"/>
                <a:gd name="T1" fmla="*/ 84 h 84"/>
                <a:gd name="T2" fmla="*/ 8 w 8"/>
                <a:gd name="T3" fmla="*/ 84 h 84"/>
                <a:gd name="T4" fmla="*/ 8 w 8"/>
                <a:gd name="T5" fmla="*/ 4 h 84"/>
                <a:gd name="T6" fmla="*/ 4 w 8"/>
                <a:gd name="T7" fmla="*/ 0 h 84"/>
                <a:gd name="T8" fmla="*/ 0 w 8"/>
                <a:gd name="T9" fmla="*/ 4 h 84"/>
                <a:gd name="T10" fmla="*/ 0 w 8"/>
                <a:gd name="T11" fmla="*/ 84 h 84"/>
                <a:gd name="T12" fmla="*/ 4 w 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4">
                  <a:moveTo>
                    <a:pt x="4" y="84"/>
                  </a:moveTo>
                  <a:cubicBezTo>
                    <a:pt x="6" y="84"/>
                    <a:pt x="7" y="84"/>
                    <a:pt x="8" y="8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1"/>
                    <a:pt x="7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" y="84"/>
                    <a:pt x="3" y="84"/>
                    <a:pt x="4" y="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id="{228A696D-BFFF-4441-8401-EF1F4381B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3888" y="3505201"/>
              <a:ext cx="17463" cy="100013"/>
            </a:xfrm>
            <a:custGeom>
              <a:avLst/>
              <a:gdLst>
                <a:gd name="T0" fmla="*/ 4 w 8"/>
                <a:gd name="T1" fmla="*/ 1 h 46"/>
                <a:gd name="T2" fmla="*/ 0 w 8"/>
                <a:gd name="T3" fmla="*/ 1 h 46"/>
                <a:gd name="T4" fmla="*/ 0 w 8"/>
                <a:gd name="T5" fmla="*/ 42 h 46"/>
                <a:gd name="T6" fmla="*/ 4 w 8"/>
                <a:gd name="T7" fmla="*/ 46 h 46"/>
                <a:gd name="T8" fmla="*/ 8 w 8"/>
                <a:gd name="T9" fmla="*/ 42 h 46"/>
                <a:gd name="T10" fmla="*/ 8 w 8"/>
                <a:gd name="T11" fmla="*/ 0 h 46"/>
                <a:gd name="T12" fmla="*/ 4 w 8"/>
                <a:gd name="T13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6">
                  <a:moveTo>
                    <a:pt x="4" y="1"/>
                  </a:moveTo>
                  <a:cubicBezTo>
                    <a:pt x="3" y="1"/>
                    <a:pt x="2" y="1"/>
                    <a:pt x="0" y="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4"/>
                    <a:pt x="2" y="46"/>
                    <a:pt x="4" y="46"/>
                  </a:cubicBezTo>
                  <a:cubicBezTo>
                    <a:pt x="7" y="46"/>
                    <a:pt x="8" y="44"/>
                    <a:pt x="8" y="4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1"/>
                    <a:pt x="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0D73D9D9-5ECD-425D-AB0D-70F4D6EF96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10838" y="3484563"/>
              <a:ext cx="76200" cy="74613"/>
            </a:xfrm>
            <a:custGeom>
              <a:avLst/>
              <a:gdLst>
                <a:gd name="T0" fmla="*/ 17 w 35"/>
                <a:gd name="T1" fmla="*/ 35 h 35"/>
                <a:gd name="T2" fmla="*/ 0 w 35"/>
                <a:gd name="T3" fmla="*/ 17 h 35"/>
                <a:gd name="T4" fmla="*/ 17 w 35"/>
                <a:gd name="T5" fmla="*/ 0 h 35"/>
                <a:gd name="T6" fmla="*/ 35 w 35"/>
                <a:gd name="T7" fmla="*/ 17 h 35"/>
                <a:gd name="T8" fmla="*/ 17 w 35"/>
                <a:gd name="T9" fmla="*/ 35 h 35"/>
                <a:gd name="T10" fmla="*/ 17 w 35"/>
                <a:gd name="T11" fmla="*/ 4 h 35"/>
                <a:gd name="T12" fmla="*/ 4 w 35"/>
                <a:gd name="T13" fmla="*/ 17 h 35"/>
                <a:gd name="T14" fmla="*/ 17 w 35"/>
                <a:gd name="T15" fmla="*/ 31 h 35"/>
                <a:gd name="T16" fmla="*/ 31 w 35"/>
                <a:gd name="T17" fmla="*/ 17 h 35"/>
                <a:gd name="T18" fmla="*/ 17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7" y="35"/>
                  </a:moveTo>
                  <a:cubicBezTo>
                    <a:pt x="7" y="35"/>
                    <a:pt x="0" y="27"/>
                    <a:pt x="0" y="17"/>
                  </a:cubicBezTo>
                  <a:cubicBezTo>
                    <a:pt x="0" y="7"/>
                    <a:pt x="7" y="0"/>
                    <a:pt x="17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7"/>
                    <a:pt x="27" y="35"/>
                    <a:pt x="17" y="35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5"/>
                    <a:pt x="10" y="31"/>
                    <a:pt x="17" y="31"/>
                  </a:cubicBezTo>
                  <a:cubicBezTo>
                    <a:pt x="25" y="31"/>
                    <a:pt x="31" y="25"/>
                    <a:pt x="31" y="17"/>
                  </a:cubicBezTo>
                  <a:cubicBezTo>
                    <a:pt x="31" y="10"/>
                    <a:pt x="25" y="4"/>
                    <a:pt x="17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C94CBE85-18CD-4B90-9D08-9208B6B65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31488" y="3314701"/>
              <a:ext cx="76200" cy="76200"/>
            </a:xfrm>
            <a:custGeom>
              <a:avLst/>
              <a:gdLst>
                <a:gd name="T0" fmla="*/ 18 w 35"/>
                <a:gd name="T1" fmla="*/ 35 h 35"/>
                <a:gd name="T2" fmla="*/ 0 w 35"/>
                <a:gd name="T3" fmla="*/ 18 h 35"/>
                <a:gd name="T4" fmla="*/ 18 w 35"/>
                <a:gd name="T5" fmla="*/ 0 h 35"/>
                <a:gd name="T6" fmla="*/ 35 w 35"/>
                <a:gd name="T7" fmla="*/ 18 h 35"/>
                <a:gd name="T8" fmla="*/ 18 w 35"/>
                <a:gd name="T9" fmla="*/ 35 h 35"/>
                <a:gd name="T10" fmla="*/ 18 w 35"/>
                <a:gd name="T11" fmla="*/ 4 h 35"/>
                <a:gd name="T12" fmla="*/ 4 w 35"/>
                <a:gd name="T13" fmla="*/ 18 h 35"/>
                <a:gd name="T14" fmla="*/ 18 w 35"/>
                <a:gd name="T15" fmla="*/ 31 h 35"/>
                <a:gd name="T16" fmla="*/ 31 w 35"/>
                <a:gd name="T17" fmla="*/ 18 h 35"/>
                <a:gd name="T18" fmla="*/ 18 w 35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8" y="35"/>
                  </a:moveTo>
                  <a:cubicBezTo>
                    <a:pt x="8" y="35"/>
                    <a:pt x="0" y="27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5" y="8"/>
                    <a:pt x="35" y="18"/>
                  </a:cubicBezTo>
                  <a:cubicBezTo>
                    <a:pt x="35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8"/>
                  </a:cubicBezTo>
                  <a:cubicBezTo>
                    <a:pt x="4" y="25"/>
                    <a:pt x="10" y="31"/>
                    <a:pt x="18" y="31"/>
                  </a:cubicBezTo>
                  <a:cubicBezTo>
                    <a:pt x="25" y="31"/>
                    <a:pt x="31" y="25"/>
                    <a:pt x="31" y="18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416EA9E7-B854-499C-8DB7-E05F2B3C54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3726" y="3436938"/>
              <a:ext cx="77788" cy="74613"/>
            </a:xfrm>
            <a:custGeom>
              <a:avLst/>
              <a:gdLst>
                <a:gd name="T0" fmla="*/ 18 w 36"/>
                <a:gd name="T1" fmla="*/ 35 h 35"/>
                <a:gd name="T2" fmla="*/ 0 w 36"/>
                <a:gd name="T3" fmla="*/ 17 h 35"/>
                <a:gd name="T4" fmla="*/ 18 w 36"/>
                <a:gd name="T5" fmla="*/ 0 h 35"/>
                <a:gd name="T6" fmla="*/ 36 w 36"/>
                <a:gd name="T7" fmla="*/ 17 h 35"/>
                <a:gd name="T8" fmla="*/ 18 w 36"/>
                <a:gd name="T9" fmla="*/ 35 h 35"/>
                <a:gd name="T10" fmla="*/ 18 w 36"/>
                <a:gd name="T11" fmla="*/ 4 h 35"/>
                <a:gd name="T12" fmla="*/ 4 w 36"/>
                <a:gd name="T13" fmla="*/ 17 h 35"/>
                <a:gd name="T14" fmla="*/ 18 w 36"/>
                <a:gd name="T15" fmla="*/ 31 h 35"/>
                <a:gd name="T16" fmla="*/ 32 w 36"/>
                <a:gd name="T17" fmla="*/ 17 h 35"/>
                <a:gd name="T18" fmla="*/ 18 w 36"/>
                <a:gd name="T1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cubicBezTo>
                    <a:pt x="8" y="35"/>
                    <a:pt x="0" y="27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8" y="0"/>
                    <a:pt x="36" y="7"/>
                    <a:pt x="36" y="17"/>
                  </a:cubicBezTo>
                  <a:cubicBezTo>
                    <a:pt x="36" y="27"/>
                    <a:pt x="28" y="35"/>
                    <a:pt x="18" y="35"/>
                  </a:cubicBezTo>
                  <a:close/>
                  <a:moveTo>
                    <a:pt x="18" y="4"/>
                  </a:moveTo>
                  <a:cubicBezTo>
                    <a:pt x="11" y="4"/>
                    <a:pt x="4" y="10"/>
                    <a:pt x="4" y="17"/>
                  </a:cubicBezTo>
                  <a:cubicBezTo>
                    <a:pt x="4" y="25"/>
                    <a:pt x="11" y="31"/>
                    <a:pt x="18" y="31"/>
                  </a:cubicBezTo>
                  <a:cubicBezTo>
                    <a:pt x="26" y="31"/>
                    <a:pt x="32" y="25"/>
                    <a:pt x="32" y="17"/>
                  </a:cubicBezTo>
                  <a:cubicBezTo>
                    <a:pt x="32" y="10"/>
                    <a:pt x="26" y="4"/>
                    <a:pt x="18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15" name="Freeform 115">
            <a:extLst>
              <a:ext uri="{FF2B5EF4-FFF2-40B4-BE49-F238E27FC236}">
                <a16:creationId xmlns:a16="http://schemas.microsoft.com/office/drawing/2014/main" id="{22536A98-98D0-4BC4-A7C7-578885CB4373}"/>
              </a:ext>
            </a:extLst>
          </p:cNvPr>
          <p:cNvSpPr>
            <a:spLocks/>
          </p:cNvSpPr>
          <p:nvPr/>
        </p:nvSpPr>
        <p:spPr bwMode="auto">
          <a:xfrm>
            <a:off x="9780588" y="3300413"/>
            <a:ext cx="230188" cy="17463"/>
          </a:xfrm>
          <a:custGeom>
            <a:avLst/>
            <a:gdLst>
              <a:gd name="T0" fmla="*/ 1 w 107"/>
              <a:gd name="T1" fmla="*/ 4 h 8"/>
              <a:gd name="T2" fmla="*/ 0 w 107"/>
              <a:gd name="T3" fmla="*/ 8 h 8"/>
              <a:gd name="T4" fmla="*/ 103 w 107"/>
              <a:gd name="T5" fmla="*/ 8 h 8"/>
              <a:gd name="T6" fmla="*/ 107 w 107"/>
              <a:gd name="T7" fmla="*/ 4 h 8"/>
              <a:gd name="T8" fmla="*/ 103 w 107"/>
              <a:gd name="T9" fmla="*/ 0 h 8"/>
              <a:gd name="T10" fmla="*/ 0 w 107"/>
              <a:gd name="T11" fmla="*/ 0 h 8"/>
              <a:gd name="T12" fmla="*/ 1 w 107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7" h="8">
                <a:moveTo>
                  <a:pt x="1" y="4"/>
                </a:moveTo>
                <a:cubicBezTo>
                  <a:pt x="1" y="6"/>
                  <a:pt x="1" y="7"/>
                  <a:pt x="0" y="8"/>
                </a:cubicBezTo>
                <a:cubicBezTo>
                  <a:pt x="103" y="8"/>
                  <a:pt x="103" y="8"/>
                  <a:pt x="103" y="8"/>
                </a:cubicBezTo>
                <a:cubicBezTo>
                  <a:pt x="105" y="8"/>
                  <a:pt x="107" y="7"/>
                  <a:pt x="107" y="4"/>
                </a:cubicBezTo>
                <a:cubicBezTo>
                  <a:pt x="107" y="2"/>
                  <a:pt x="105" y="0"/>
                  <a:pt x="103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2"/>
                  <a:pt x="1" y="3"/>
                  <a:pt x="1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6" name="Freeform 116">
            <a:extLst>
              <a:ext uri="{FF2B5EF4-FFF2-40B4-BE49-F238E27FC236}">
                <a16:creationId xmlns:a16="http://schemas.microsoft.com/office/drawing/2014/main" id="{AB1D3BD1-4DCA-42CC-A7D3-6D596B20A74A}"/>
              </a:ext>
            </a:extLst>
          </p:cNvPr>
          <p:cNvSpPr>
            <a:spLocks/>
          </p:cNvSpPr>
          <p:nvPr/>
        </p:nvSpPr>
        <p:spPr bwMode="auto">
          <a:xfrm>
            <a:off x="9664701" y="3300413"/>
            <a:ext cx="50800" cy="17463"/>
          </a:xfrm>
          <a:custGeom>
            <a:avLst/>
            <a:gdLst>
              <a:gd name="T0" fmla="*/ 22 w 23"/>
              <a:gd name="T1" fmla="*/ 4 h 8"/>
              <a:gd name="T2" fmla="*/ 23 w 23"/>
              <a:gd name="T3" fmla="*/ 0 h 8"/>
              <a:gd name="T4" fmla="*/ 4 w 23"/>
              <a:gd name="T5" fmla="*/ 0 h 8"/>
              <a:gd name="T6" fmla="*/ 0 w 23"/>
              <a:gd name="T7" fmla="*/ 4 h 8"/>
              <a:gd name="T8" fmla="*/ 4 w 23"/>
              <a:gd name="T9" fmla="*/ 8 h 8"/>
              <a:gd name="T10" fmla="*/ 23 w 23"/>
              <a:gd name="T11" fmla="*/ 8 h 8"/>
              <a:gd name="T12" fmla="*/ 22 w 23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8">
                <a:moveTo>
                  <a:pt x="22" y="4"/>
                </a:moveTo>
                <a:cubicBezTo>
                  <a:pt x="22" y="3"/>
                  <a:pt x="23" y="2"/>
                  <a:pt x="23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7"/>
                  <a:pt x="2" y="8"/>
                  <a:pt x="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7"/>
                  <a:pt x="22" y="6"/>
                  <a:pt x="22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7" name="Freeform 117">
            <a:extLst>
              <a:ext uri="{FF2B5EF4-FFF2-40B4-BE49-F238E27FC236}">
                <a16:creationId xmlns:a16="http://schemas.microsoft.com/office/drawing/2014/main" id="{10D41D37-714B-47CB-B1DE-6E4502053BD6}"/>
              </a:ext>
            </a:extLst>
          </p:cNvPr>
          <p:cNvSpPr>
            <a:spLocks/>
          </p:cNvSpPr>
          <p:nvPr/>
        </p:nvSpPr>
        <p:spPr bwMode="auto">
          <a:xfrm>
            <a:off x="9948863" y="3424238"/>
            <a:ext cx="61913" cy="15875"/>
          </a:xfrm>
          <a:custGeom>
            <a:avLst/>
            <a:gdLst>
              <a:gd name="T0" fmla="*/ 1 w 29"/>
              <a:gd name="T1" fmla="*/ 4 h 8"/>
              <a:gd name="T2" fmla="*/ 0 w 29"/>
              <a:gd name="T3" fmla="*/ 8 h 8"/>
              <a:gd name="T4" fmla="*/ 25 w 29"/>
              <a:gd name="T5" fmla="*/ 8 h 8"/>
              <a:gd name="T6" fmla="*/ 29 w 29"/>
              <a:gd name="T7" fmla="*/ 4 h 8"/>
              <a:gd name="T8" fmla="*/ 25 w 29"/>
              <a:gd name="T9" fmla="*/ 0 h 8"/>
              <a:gd name="T10" fmla="*/ 0 w 29"/>
              <a:gd name="T11" fmla="*/ 0 h 8"/>
              <a:gd name="T12" fmla="*/ 1 w 29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" h="8">
                <a:moveTo>
                  <a:pt x="1" y="4"/>
                </a:moveTo>
                <a:cubicBezTo>
                  <a:pt x="1" y="5"/>
                  <a:pt x="0" y="6"/>
                  <a:pt x="0" y="8"/>
                </a:cubicBezTo>
                <a:cubicBezTo>
                  <a:pt x="25" y="8"/>
                  <a:pt x="25" y="8"/>
                  <a:pt x="25" y="8"/>
                </a:cubicBezTo>
                <a:cubicBezTo>
                  <a:pt x="27" y="8"/>
                  <a:pt x="29" y="6"/>
                  <a:pt x="29" y="4"/>
                </a:cubicBezTo>
                <a:cubicBezTo>
                  <a:pt x="29" y="2"/>
                  <a:pt x="27" y="0"/>
                  <a:pt x="2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1" y="2"/>
                  <a:pt x="1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8" name="Freeform 118">
            <a:extLst>
              <a:ext uri="{FF2B5EF4-FFF2-40B4-BE49-F238E27FC236}">
                <a16:creationId xmlns:a16="http://schemas.microsoft.com/office/drawing/2014/main" id="{ADFC7C01-093A-4F08-B266-FEAC0A74D499}"/>
              </a:ext>
            </a:extLst>
          </p:cNvPr>
          <p:cNvSpPr>
            <a:spLocks/>
          </p:cNvSpPr>
          <p:nvPr/>
        </p:nvSpPr>
        <p:spPr bwMode="auto">
          <a:xfrm>
            <a:off x="9664701" y="3424238"/>
            <a:ext cx="219075" cy="15875"/>
          </a:xfrm>
          <a:custGeom>
            <a:avLst/>
            <a:gdLst>
              <a:gd name="T0" fmla="*/ 100 w 101"/>
              <a:gd name="T1" fmla="*/ 4 h 8"/>
              <a:gd name="T2" fmla="*/ 101 w 101"/>
              <a:gd name="T3" fmla="*/ 0 h 8"/>
              <a:gd name="T4" fmla="*/ 4 w 101"/>
              <a:gd name="T5" fmla="*/ 0 h 8"/>
              <a:gd name="T6" fmla="*/ 0 w 101"/>
              <a:gd name="T7" fmla="*/ 4 h 8"/>
              <a:gd name="T8" fmla="*/ 4 w 101"/>
              <a:gd name="T9" fmla="*/ 8 h 8"/>
              <a:gd name="T10" fmla="*/ 101 w 101"/>
              <a:gd name="T11" fmla="*/ 8 h 8"/>
              <a:gd name="T12" fmla="*/ 100 w 101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1" h="8">
                <a:moveTo>
                  <a:pt x="100" y="4"/>
                </a:moveTo>
                <a:cubicBezTo>
                  <a:pt x="100" y="2"/>
                  <a:pt x="100" y="1"/>
                  <a:pt x="101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101" y="8"/>
                  <a:pt x="101" y="8"/>
                  <a:pt x="101" y="8"/>
                </a:cubicBezTo>
                <a:cubicBezTo>
                  <a:pt x="100" y="6"/>
                  <a:pt x="100" y="5"/>
                  <a:pt x="100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9" name="Freeform 119">
            <a:extLst>
              <a:ext uri="{FF2B5EF4-FFF2-40B4-BE49-F238E27FC236}">
                <a16:creationId xmlns:a16="http://schemas.microsoft.com/office/drawing/2014/main" id="{EC4BD12B-90CA-48B3-B6CE-1DD5B77726FC}"/>
              </a:ext>
            </a:extLst>
          </p:cNvPr>
          <p:cNvSpPr>
            <a:spLocks/>
          </p:cNvSpPr>
          <p:nvPr/>
        </p:nvSpPr>
        <p:spPr bwMode="auto">
          <a:xfrm>
            <a:off x="9828213" y="3544888"/>
            <a:ext cx="182563" cy="17463"/>
          </a:xfrm>
          <a:custGeom>
            <a:avLst/>
            <a:gdLst>
              <a:gd name="T0" fmla="*/ 1 w 85"/>
              <a:gd name="T1" fmla="*/ 4 h 8"/>
              <a:gd name="T2" fmla="*/ 0 w 85"/>
              <a:gd name="T3" fmla="*/ 8 h 8"/>
              <a:gd name="T4" fmla="*/ 81 w 85"/>
              <a:gd name="T5" fmla="*/ 8 h 8"/>
              <a:gd name="T6" fmla="*/ 85 w 85"/>
              <a:gd name="T7" fmla="*/ 4 h 8"/>
              <a:gd name="T8" fmla="*/ 81 w 85"/>
              <a:gd name="T9" fmla="*/ 0 h 8"/>
              <a:gd name="T10" fmla="*/ 0 w 85"/>
              <a:gd name="T11" fmla="*/ 0 h 8"/>
              <a:gd name="T12" fmla="*/ 1 w 85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5" h="8">
                <a:moveTo>
                  <a:pt x="1" y="4"/>
                </a:moveTo>
                <a:cubicBezTo>
                  <a:pt x="1" y="6"/>
                  <a:pt x="1" y="7"/>
                  <a:pt x="0" y="8"/>
                </a:cubicBezTo>
                <a:cubicBezTo>
                  <a:pt x="81" y="8"/>
                  <a:pt x="81" y="8"/>
                  <a:pt x="81" y="8"/>
                </a:cubicBezTo>
                <a:cubicBezTo>
                  <a:pt x="83" y="8"/>
                  <a:pt x="85" y="6"/>
                  <a:pt x="85" y="4"/>
                </a:cubicBezTo>
                <a:cubicBezTo>
                  <a:pt x="85" y="2"/>
                  <a:pt x="83" y="0"/>
                  <a:pt x="81" y="0"/>
                </a:cubicBezTo>
                <a:cubicBezTo>
                  <a:pt x="0" y="0"/>
                  <a:pt x="0" y="0"/>
                  <a:pt x="0" y="0"/>
                </a:cubicBezTo>
                <a:cubicBezTo>
                  <a:pt x="1" y="1"/>
                  <a:pt x="1" y="3"/>
                  <a:pt x="1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0" name="Freeform 120">
            <a:extLst>
              <a:ext uri="{FF2B5EF4-FFF2-40B4-BE49-F238E27FC236}">
                <a16:creationId xmlns:a16="http://schemas.microsoft.com/office/drawing/2014/main" id="{5A799659-93F8-475A-B4D1-0E928A3432DB}"/>
              </a:ext>
            </a:extLst>
          </p:cNvPr>
          <p:cNvSpPr>
            <a:spLocks/>
          </p:cNvSpPr>
          <p:nvPr/>
        </p:nvSpPr>
        <p:spPr bwMode="auto">
          <a:xfrm>
            <a:off x="9664701" y="3544888"/>
            <a:ext cx="98425" cy="17463"/>
          </a:xfrm>
          <a:custGeom>
            <a:avLst/>
            <a:gdLst>
              <a:gd name="T0" fmla="*/ 44 w 45"/>
              <a:gd name="T1" fmla="*/ 4 h 8"/>
              <a:gd name="T2" fmla="*/ 45 w 45"/>
              <a:gd name="T3" fmla="*/ 0 h 8"/>
              <a:gd name="T4" fmla="*/ 4 w 45"/>
              <a:gd name="T5" fmla="*/ 0 h 8"/>
              <a:gd name="T6" fmla="*/ 0 w 45"/>
              <a:gd name="T7" fmla="*/ 4 h 8"/>
              <a:gd name="T8" fmla="*/ 4 w 45"/>
              <a:gd name="T9" fmla="*/ 8 h 8"/>
              <a:gd name="T10" fmla="*/ 45 w 45"/>
              <a:gd name="T11" fmla="*/ 8 h 8"/>
              <a:gd name="T12" fmla="*/ 44 w 45"/>
              <a:gd name="T1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" h="8">
                <a:moveTo>
                  <a:pt x="44" y="4"/>
                </a:moveTo>
                <a:cubicBezTo>
                  <a:pt x="44" y="3"/>
                  <a:pt x="45" y="1"/>
                  <a:pt x="45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7"/>
                  <a:pt x="44" y="6"/>
                  <a:pt x="44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1" name="Freeform 121">
            <a:extLst>
              <a:ext uri="{FF2B5EF4-FFF2-40B4-BE49-F238E27FC236}">
                <a16:creationId xmlns:a16="http://schemas.microsoft.com/office/drawing/2014/main" id="{FC13F25E-EDA3-4605-92F1-3C4525D9EE1E}"/>
              </a:ext>
            </a:extLst>
          </p:cNvPr>
          <p:cNvSpPr>
            <a:spLocks noEditPoints="1"/>
          </p:cNvSpPr>
          <p:nvPr/>
        </p:nvSpPr>
        <p:spPr bwMode="auto">
          <a:xfrm>
            <a:off x="9709151" y="3270251"/>
            <a:ext cx="77788" cy="77788"/>
          </a:xfrm>
          <a:custGeom>
            <a:avLst/>
            <a:gdLst>
              <a:gd name="T0" fmla="*/ 18 w 36"/>
              <a:gd name="T1" fmla="*/ 36 h 36"/>
              <a:gd name="T2" fmla="*/ 0 w 36"/>
              <a:gd name="T3" fmla="*/ 18 h 36"/>
              <a:gd name="T4" fmla="*/ 18 w 36"/>
              <a:gd name="T5" fmla="*/ 0 h 36"/>
              <a:gd name="T6" fmla="*/ 36 w 36"/>
              <a:gd name="T7" fmla="*/ 18 h 36"/>
              <a:gd name="T8" fmla="*/ 18 w 36"/>
              <a:gd name="T9" fmla="*/ 36 h 36"/>
              <a:gd name="T10" fmla="*/ 18 w 36"/>
              <a:gd name="T11" fmla="*/ 4 h 36"/>
              <a:gd name="T12" fmla="*/ 4 w 36"/>
              <a:gd name="T13" fmla="*/ 18 h 36"/>
              <a:gd name="T14" fmla="*/ 18 w 36"/>
              <a:gd name="T15" fmla="*/ 32 h 36"/>
              <a:gd name="T16" fmla="*/ 32 w 36"/>
              <a:gd name="T17" fmla="*/ 18 h 36"/>
              <a:gd name="T18" fmla="*/ 18 w 36"/>
              <a:gd name="T19" fmla="*/ 4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36">
                <a:moveTo>
                  <a:pt x="18" y="36"/>
                </a:move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8" y="0"/>
                  <a:pt x="36" y="8"/>
                  <a:pt x="36" y="18"/>
                </a:cubicBezTo>
                <a:cubicBezTo>
                  <a:pt x="36" y="28"/>
                  <a:pt x="28" y="36"/>
                  <a:pt x="18" y="36"/>
                </a:cubicBezTo>
                <a:close/>
                <a:moveTo>
                  <a:pt x="18" y="4"/>
                </a:moveTo>
                <a:cubicBezTo>
                  <a:pt x="11" y="4"/>
                  <a:pt x="4" y="10"/>
                  <a:pt x="4" y="18"/>
                </a:cubicBezTo>
                <a:cubicBezTo>
                  <a:pt x="4" y="26"/>
                  <a:pt x="11" y="32"/>
                  <a:pt x="18" y="32"/>
                </a:cubicBezTo>
                <a:cubicBezTo>
                  <a:pt x="26" y="32"/>
                  <a:pt x="32" y="26"/>
                  <a:pt x="32" y="18"/>
                </a:cubicBezTo>
                <a:cubicBezTo>
                  <a:pt x="32" y="10"/>
                  <a:pt x="26" y="4"/>
                  <a:pt x="1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2" name="Freeform 122">
            <a:extLst>
              <a:ext uri="{FF2B5EF4-FFF2-40B4-BE49-F238E27FC236}">
                <a16:creationId xmlns:a16="http://schemas.microsoft.com/office/drawing/2014/main" id="{8BD81BA5-7545-4037-865A-669A02EEC538}"/>
              </a:ext>
            </a:extLst>
          </p:cNvPr>
          <p:cNvSpPr>
            <a:spLocks noEditPoints="1"/>
          </p:cNvSpPr>
          <p:nvPr/>
        </p:nvSpPr>
        <p:spPr bwMode="auto">
          <a:xfrm>
            <a:off x="9877426" y="3394076"/>
            <a:ext cx="77788" cy="74613"/>
          </a:xfrm>
          <a:custGeom>
            <a:avLst/>
            <a:gdLst>
              <a:gd name="T0" fmla="*/ 18 w 36"/>
              <a:gd name="T1" fmla="*/ 35 h 35"/>
              <a:gd name="T2" fmla="*/ 0 w 36"/>
              <a:gd name="T3" fmla="*/ 18 h 35"/>
              <a:gd name="T4" fmla="*/ 18 w 36"/>
              <a:gd name="T5" fmla="*/ 0 h 35"/>
              <a:gd name="T6" fmla="*/ 36 w 36"/>
              <a:gd name="T7" fmla="*/ 18 h 35"/>
              <a:gd name="T8" fmla="*/ 18 w 36"/>
              <a:gd name="T9" fmla="*/ 35 h 35"/>
              <a:gd name="T10" fmla="*/ 18 w 36"/>
              <a:gd name="T11" fmla="*/ 4 h 35"/>
              <a:gd name="T12" fmla="*/ 4 w 36"/>
              <a:gd name="T13" fmla="*/ 18 h 35"/>
              <a:gd name="T14" fmla="*/ 18 w 36"/>
              <a:gd name="T15" fmla="*/ 31 h 35"/>
              <a:gd name="T16" fmla="*/ 32 w 36"/>
              <a:gd name="T17" fmla="*/ 18 h 35"/>
              <a:gd name="T18" fmla="*/ 18 w 36"/>
              <a:gd name="T19" fmla="*/ 4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35">
                <a:moveTo>
                  <a:pt x="18" y="35"/>
                </a:moveTo>
                <a:cubicBezTo>
                  <a:pt x="8" y="35"/>
                  <a:pt x="0" y="27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8" y="0"/>
                  <a:pt x="36" y="8"/>
                  <a:pt x="36" y="18"/>
                </a:cubicBezTo>
                <a:cubicBezTo>
                  <a:pt x="36" y="27"/>
                  <a:pt x="28" y="35"/>
                  <a:pt x="18" y="35"/>
                </a:cubicBezTo>
                <a:close/>
                <a:moveTo>
                  <a:pt x="18" y="4"/>
                </a:moveTo>
                <a:cubicBezTo>
                  <a:pt x="10" y="4"/>
                  <a:pt x="4" y="10"/>
                  <a:pt x="4" y="18"/>
                </a:cubicBezTo>
                <a:cubicBezTo>
                  <a:pt x="4" y="25"/>
                  <a:pt x="10" y="31"/>
                  <a:pt x="18" y="31"/>
                </a:cubicBezTo>
                <a:cubicBezTo>
                  <a:pt x="25" y="31"/>
                  <a:pt x="32" y="25"/>
                  <a:pt x="32" y="18"/>
                </a:cubicBezTo>
                <a:cubicBezTo>
                  <a:pt x="32" y="10"/>
                  <a:pt x="25" y="4"/>
                  <a:pt x="1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3" name="Freeform 123">
            <a:extLst>
              <a:ext uri="{FF2B5EF4-FFF2-40B4-BE49-F238E27FC236}">
                <a16:creationId xmlns:a16="http://schemas.microsoft.com/office/drawing/2014/main" id="{12C01F4D-C41C-4C1D-85AA-E4FD5980B35F}"/>
              </a:ext>
            </a:extLst>
          </p:cNvPr>
          <p:cNvSpPr>
            <a:spLocks noEditPoints="1"/>
          </p:cNvSpPr>
          <p:nvPr/>
        </p:nvSpPr>
        <p:spPr bwMode="auto">
          <a:xfrm>
            <a:off x="9756776" y="3514726"/>
            <a:ext cx="77788" cy="77788"/>
          </a:xfrm>
          <a:custGeom>
            <a:avLst/>
            <a:gdLst>
              <a:gd name="T0" fmla="*/ 18 w 36"/>
              <a:gd name="T1" fmla="*/ 36 h 36"/>
              <a:gd name="T2" fmla="*/ 0 w 36"/>
              <a:gd name="T3" fmla="*/ 18 h 36"/>
              <a:gd name="T4" fmla="*/ 18 w 36"/>
              <a:gd name="T5" fmla="*/ 0 h 36"/>
              <a:gd name="T6" fmla="*/ 36 w 36"/>
              <a:gd name="T7" fmla="*/ 18 h 36"/>
              <a:gd name="T8" fmla="*/ 18 w 36"/>
              <a:gd name="T9" fmla="*/ 36 h 36"/>
              <a:gd name="T10" fmla="*/ 18 w 36"/>
              <a:gd name="T11" fmla="*/ 4 h 36"/>
              <a:gd name="T12" fmla="*/ 4 w 36"/>
              <a:gd name="T13" fmla="*/ 18 h 36"/>
              <a:gd name="T14" fmla="*/ 18 w 36"/>
              <a:gd name="T15" fmla="*/ 32 h 36"/>
              <a:gd name="T16" fmla="*/ 32 w 36"/>
              <a:gd name="T17" fmla="*/ 18 h 36"/>
              <a:gd name="T18" fmla="*/ 18 w 36"/>
              <a:gd name="T19" fmla="*/ 4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" h="36">
                <a:moveTo>
                  <a:pt x="18" y="36"/>
                </a:move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8" y="0"/>
                  <a:pt x="36" y="8"/>
                  <a:pt x="36" y="18"/>
                </a:cubicBezTo>
                <a:cubicBezTo>
                  <a:pt x="36" y="28"/>
                  <a:pt x="28" y="36"/>
                  <a:pt x="18" y="36"/>
                </a:cubicBezTo>
                <a:close/>
                <a:moveTo>
                  <a:pt x="18" y="4"/>
                </a:moveTo>
                <a:cubicBezTo>
                  <a:pt x="11" y="4"/>
                  <a:pt x="4" y="10"/>
                  <a:pt x="4" y="18"/>
                </a:cubicBezTo>
                <a:cubicBezTo>
                  <a:pt x="4" y="26"/>
                  <a:pt x="11" y="32"/>
                  <a:pt x="18" y="32"/>
                </a:cubicBezTo>
                <a:cubicBezTo>
                  <a:pt x="26" y="32"/>
                  <a:pt x="32" y="26"/>
                  <a:pt x="32" y="18"/>
                </a:cubicBezTo>
                <a:cubicBezTo>
                  <a:pt x="32" y="10"/>
                  <a:pt x="26" y="4"/>
                  <a:pt x="18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4" name="Freeform 124">
            <a:extLst>
              <a:ext uri="{FF2B5EF4-FFF2-40B4-BE49-F238E27FC236}">
                <a16:creationId xmlns:a16="http://schemas.microsoft.com/office/drawing/2014/main" id="{B52A5B82-6D6A-4AFD-952E-5A8D007BCBFE}"/>
              </a:ext>
            </a:extLst>
          </p:cNvPr>
          <p:cNvSpPr>
            <a:spLocks/>
          </p:cNvSpPr>
          <p:nvPr/>
        </p:nvSpPr>
        <p:spPr bwMode="auto">
          <a:xfrm>
            <a:off x="8804276" y="3230563"/>
            <a:ext cx="415925" cy="390525"/>
          </a:xfrm>
          <a:custGeom>
            <a:avLst/>
            <a:gdLst>
              <a:gd name="T0" fmla="*/ 177 w 192"/>
              <a:gd name="T1" fmla="*/ 15 h 180"/>
              <a:gd name="T2" fmla="*/ 122 w 192"/>
              <a:gd name="T3" fmla="*/ 15 h 180"/>
              <a:gd name="T4" fmla="*/ 85 w 192"/>
              <a:gd name="T5" fmla="*/ 52 h 180"/>
              <a:gd name="T6" fmla="*/ 24 w 192"/>
              <a:gd name="T7" fmla="*/ 114 h 180"/>
              <a:gd name="T8" fmla="*/ 11 w 192"/>
              <a:gd name="T9" fmla="*/ 126 h 180"/>
              <a:gd name="T10" fmla="*/ 11 w 192"/>
              <a:gd name="T11" fmla="*/ 168 h 180"/>
              <a:gd name="T12" fmla="*/ 53 w 192"/>
              <a:gd name="T13" fmla="*/ 168 h 180"/>
              <a:gd name="T14" fmla="*/ 103 w 192"/>
              <a:gd name="T15" fmla="*/ 118 h 180"/>
              <a:gd name="T16" fmla="*/ 127 w 192"/>
              <a:gd name="T17" fmla="*/ 94 h 180"/>
              <a:gd name="T18" fmla="*/ 151 w 192"/>
              <a:gd name="T19" fmla="*/ 70 h 180"/>
              <a:gd name="T20" fmla="*/ 151 w 192"/>
              <a:gd name="T21" fmla="*/ 41 h 180"/>
              <a:gd name="T22" fmla="*/ 122 w 192"/>
              <a:gd name="T23" fmla="*/ 41 h 180"/>
              <a:gd name="T24" fmla="*/ 50 w 192"/>
              <a:gd name="T25" fmla="*/ 113 h 180"/>
              <a:gd name="T26" fmla="*/ 55 w 192"/>
              <a:gd name="T27" fmla="*/ 118 h 180"/>
              <a:gd name="T28" fmla="*/ 127 w 192"/>
              <a:gd name="T29" fmla="*/ 46 h 180"/>
              <a:gd name="T30" fmla="*/ 137 w 192"/>
              <a:gd name="T31" fmla="*/ 42 h 180"/>
              <a:gd name="T32" fmla="*/ 146 w 192"/>
              <a:gd name="T33" fmla="*/ 46 h 180"/>
              <a:gd name="T34" fmla="*/ 150 w 192"/>
              <a:gd name="T35" fmla="*/ 56 h 180"/>
              <a:gd name="T36" fmla="*/ 146 w 192"/>
              <a:gd name="T37" fmla="*/ 65 h 180"/>
              <a:gd name="T38" fmla="*/ 122 w 192"/>
              <a:gd name="T39" fmla="*/ 89 h 180"/>
              <a:gd name="T40" fmla="*/ 98 w 192"/>
              <a:gd name="T41" fmla="*/ 113 h 180"/>
              <a:gd name="T42" fmla="*/ 48 w 192"/>
              <a:gd name="T43" fmla="*/ 163 h 180"/>
              <a:gd name="T44" fmla="*/ 32 w 192"/>
              <a:gd name="T45" fmla="*/ 170 h 180"/>
              <a:gd name="T46" fmla="*/ 16 w 192"/>
              <a:gd name="T47" fmla="*/ 163 h 180"/>
              <a:gd name="T48" fmla="*/ 9 w 192"/>
              <a:gd name="T49" fmla="*/ 147 h 180"/>
              <a:gd name="T50" fmla="*/ 16 w 192"/>
              <a:gd name="T51" fmla="*/ 131 h 180"/>
              <a:gd name="T52" fmla="*/ 28 w 192"/>
              <a:gd name="T53" fmla="*/ 119 h 180"/>
              <a:gd name="T54" fmla="*/ 90 w 192"/>
              <a:gd name="T55" fmla="*/ 57 h 180"/>
              <a:gd name="T56" fmla="*/ 127 w 192"/>
              <a:gd name="T57" fmla="*/ 20 h 180"/>
              <a:gd name="T58" fmla="*/ 149 w 192"/>
              <a:gd name="T59" fmla="*/ 11 h 180"/>
              <a:gd name="T60" fmla="*/ 172 w 192"/>
              <a:gd name="T61" fmla="*/ 20 h 180"/>
              <a:gd name="T62" fmla="*/ 181 w 192"/>
              <a:gd name="T63" fmla="*/ 42 h 180"/>
              <a:gd name="T64" fmla="*/ 172 w 192"/>
              <a:gd name="T65" fmla="*/ 64 h 180"/>
              <a:gd name="T66" fmla="*/ 86 w 192"/>
              <a:gd name="T67" fmla="*/ 150 h 180"/>
              <a:gd name="T68" fmla="*/ 91 w 192"/>
              <a:gd name="T69" fmla="*/ 155 h 180"/>
              <a:gd name="T70" fmla="*/ 177 w 192"/>
              <a:gd name="T71" fmla="*/ 69 h 180"/>
              <a:gd name="T72" fmla="*/ 177 w 192"/>
              <a:gd name="T73" fmla="*/ 15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80">
                <a:moveTo>
                  <a:pt x="177" y="15"/>
                </a:moveTo>
                <a:cubicBezTo>
                  <a:pt x="162" y="0"/>
                  <a:pt x="137" y="0"/>
                  <a:pt x="122" y="15"/>
                </a:cubicBezTo>
                <a:cubicBezTo>
                  <a:pt x="85" y="52"/>
                  <a:pt x="85" y="52"/>
                  <a:pt x="85" y="52"/>
                </a:cubicBezTo>
                <a:cubicBezTo>
                  <a:pt x="24" y="114"/>
                  <a:pt x="24" y="114"/>
                  <a:pt x="24" y="114"/>
                </a:cubicBezTo>
                <a:cubicBezTo>
                  <a:pt x="11" y="126"/>
                  <a:pt x="11" y="126"/>
                  <a:pt x="11" y="126"/>
                </a:cubicBezTo>
                <a:cubicBezTo>
                  <a:pt x="0" y="138"/>
                  <a:pt x="0" y="157"/>
                  <a:pt x="11" y="168"/>
                </a:cubicBezTo>
                <a:cubicBezTo>
                  <a:pt x="23" y="180"/>
                  <a:pt x="42" y="180"/>
                  <a:pt x="53" y="168"/>
                </a:cubicBezTo>
                <a:cubicBezTo>
                  <a:pt x="103" y="118"/>
                  <a:pt x="103" y="118"/>
                  <a:pt x="103" y="118"/>
                </a:cubicBezTo>
                <a:cubicBezTo>
                  <a:pt x="127" y="94"/>
                  <a:pt x="127" y="94"/>
                  <a:pt x="127" y="94"/>
                </a:cubicBezTo>
                <a:cubicBezTo>
                  <a:pt x="151" y="70"/>
                  <a:pt x="151" y="70"/>
                  <a:pt x="151" y="70"/>
                </a:cubicBezTo>
                <a:cubicBezTo>
                  <a:pt x="159" y="62"/>
                  <a:pt x="159" y="49"/>
                  <a:pt x="151" y="41"/>
                </a:cubicBezTo>
                <a:cubicBezTo>
                  <a:pt x="143" y="33"/>
                  <a:pt x="130" y="33"/>
                  <a:pt x="122" y="41"/>
                </a:cubicBezTo>
                <a:cubicBezTo>
                  <a:pt x="50" y="113"/>
                  <a:pt x="50" y="113"/>
                  <a:pt x="50" y="113"/>
                </a:cubicBezTo>
                <a:cubicBezTo>
                  <a:pt x="55" y="118"/>
                  <a:pt x="55" y="118"/>
                  <a:pt x="55" y="118"/>
                </a:cubicBezTo>
                <a:cubicBezTo>
                  <a:pt x="127" y="46"/>
                  <a:pt x="127" y="46"/>
                  <a:pt x="127" y="46"/>
                </a:cubicBezTo>
                <a:cubicBezTo>
                  <a:pt x="130" y="44"/>
                  <a:pt x="133" y="42"/>
                  <a:pt x="137" y="42"/>
                </a:cubicBezTo>
                <a:cubicBezTo>
                  <a:pt x="140" y="42"/>
                  <a:pt x="143" y="44"/>
                  <a:pt x="146" y="46"/>
                </a:cubicBezTo>
                <a:cubicBezTo>
                  <a:pt x="149" y="49"/>
                  <a:pt x="150" y="52"/>
                  <a:pt x="150" y="56"/>
                </a:cubicBezTo>
                <a:cubicBezTo>
                  <a:pt x="150" y="59"/>
                  <a:pt x="149" y="63"/>
                  <a:pt x="146" y="65"/>
                </a:cubicBezTo>
                <a:cubicBezTo>
                  <a:pt x="122" y="89"/>
                  <a:pt x="122" y="89"/>
                  <a:pt x="122" y="89"/>
                </a:cubicBezTo>
                <a:cubicBezTo>
                  <a:pt x="98" y="113"/>
                  <a:pt x="98" y="113"/>
                  <a:pt x="98" y="113"/>
                </a:cubicBezTo>
                <a:cubicBezTo>
                  <a:pt x="48" y="163"/>
                  <a:pt x="48" y="163"/>
                  <a:pt x="48" y="163"/>
                </a:cubicBezTo>
                <a:cubicBezTo>
                  <a:pt x="44" y="168"/>
                  <a:pt x="38" y="170"/>
                  <a:pt x="32" y="170"/>
                </a:cubicBezTo>
                <a:cubicBezTo>
                  <a:pt x="26" y="170"/>
                  <a:pt x="21" y="168"/>
                  <a:pt x="16" y="163"/>
                </a:cubicBezTo>
                <a:cubicBezTo>
                  <a:pt x="12" y="159"/>
                  <a:pt x="9" y="153"/>
                  <a:pt x="9" y="147"/>
                </a:cubicBezTo>
                <a:cubicBezTo>
                  <a:pt x="9" y="141"/>
                  <a:pt x="12" y="136"/>
                  <a:pt x="16" y="131"/>
                </a:cubicBezTo>
                <a:cubicBezTo>
                  <a:pt x="28" y="119"/>
                  <a:pt x="28" y="119"/>
                  <a:pt x="28" y="119"/>
                </a:cubicBezTo>
                <a:cubicBezTo>
                  <a:pt x="90" y="57"/>
                  <a:pt x="90" y="57"/>
                  <a:pt x="90" y="57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33" y="14"/>
                  <a:pt x="141" y="11"/>
                  <a:pt x="149" y="11"/>
                </a:cubicBezTo>
                <a:cubicBezTo>
                  <a:pt x="157" y="11"/>
                  <a:pt x="166" y="14"/>
                  <a:pt x="172" y="20"/>
                </a:cubicBezTo>
                <a:cubicBezTo>
                  <a:pt x="178" y="26"/>
                  <a:pt x="181" y="34"/>
                  <a:pt x="181" y="42"/>
                </a:cubicBezTo>
                <a:cubicBezTo>
                  <a:pt x="181" y="50"/>
                  <a:pt x="178" y="58"/>
                  <a:pt x="172" y="64"/>
                </a:cubicBezTo>
                <a:cubicBezTo>
                  <a:pt x="86" y="150"/>
                  <a:pt x="86" y="150"/>
                  <a:pt x="86" y="150"/>
                </a:cubicBezTo>
                <a:cubicBezTo>
                  <a:pt x="91" y="155"/>
                  <a:pt x="91" y="155"/>
                  <a:pt x="91" y="155"/>
                </a:cubicBezTo>
                <a:cubicBezTo>
                  <a:pt x="177" y="69"/>
                  <a:pt x="177" y="69"/>
                  <a:pt x="177" y="69"/>
                </a:cubicBezTo>
                <a:cubicBezTo>
                  <a:pt x="192" y="54"/>
                  <a:pt x="192" y="30"/>
                  <a:pt x="177" y="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5" name="Freeform 125">
            <a:extLst>
              <a:ext uri="{FF2B5EF4-FFF2-40B4-BE49-F238E27FC236}">
                <a16:creationId xmlns:a16="http://schemas.microsoft.com/office/drawing/2014/main" id="{052ED678-C924-4615-9A93-976AA0B1ED55}"/>
              </a:ext>
            </a:extLst>
          </p:cNvPr>
          <p:cNvSpPr>
            <a:spLocks noEditPoints="1"/>
          </p:cNvSpPr>
          <p:nvPr/>
        </p:nvSpPr>
        <p:spPr bwMode="auto">
          <a:xfrm>
            <a:off x="6359526" y="3532188"/>
            <a:ext cx="307975" cy="61913"/>
          </a:xfrm>
          <a:custGeom>
            <a:avLst/>
            <a:gdLst>
              <a:gd name="T0" fmla="*/ 128 w 143"/>
              <a:gd name="T1" fmla="*/ 29 h 29"/>
              <a:gd name="T2" fmla="*/ 14 w 143"/>
              <a:gd name="T3" fmla="*/ 29 h 29"/>
              <a:gd name="T4" fmla="*/ 0 w 143"/>
              <a:gd name="T5" fmla="*/ 15 h 29"/>
              <a:gd name="T6" fmla="*/ 14 w 143"/>
              <a:gd name="T7" fmla="*/ 0 h 29"/>
              <a:gd name="T8" fmla="*/ 54 w 143"/>
              <a:gd name="T9" fmla="*/ 0 h 29"/>
              <a:gd name="T10" fmla="*/ 58 w 143"/>
              <a:gd name="T11" fmla="*/ 7 h 29"/>
              <a:gd name="T12" fmla="*/ 71 w 143"/>
              <a:gd name="T13" fmla="*/ 16 h 29"/>
              <a:gd name="T14" fmla="*/ 84 w 143"/>
              <a:gd name="T15" fmla="*/ 7 h 29"/>
              <a:gd name="T16" fmla="*/ 88 w 143"/>
              <a:gd name="T17" fmla="*/ 0 h 29"/>
              <a:gd name="T18" fmla="*/ 128 w 143"/>
              <a:gd name="T19" fmla="*/ 0 h 29"/>
              <a:gd name="T20" fmla="*/ 143 w 143"/>
              <a:gd name="T21" fmla="*/ 15 h 29"/>
              <a:gd name="T22" fmla="*/ 128 w 143"/>
              <a:gd name="T23" fmla="*/ 29 h 29"/>
              <a:gd name="T24" fmla="*/ 14 w 143"/>
              <a:gd name="T25" fmla="*/ 4 h 29"/>
              <a:gd name="T26" fmla="*/ 4 w 143"/>
              <a:gd name="T27" fmla="*/ 15 h 29"/>
              <a:gd name="T28" fmla="*/ 14 w 143"/>
              <a:gd name="T29" fmla="*/ 25 h 29"/>
              <a:gd name="T30" fmla="*/ 128 w 143"/>
              <a:gd name="T31" fmla="*/ 25 h 29"/>
              <a:gd name="T32" fmla="*/ 139 w 143"/>
              <a:gd name="T33" fmla="*/ 15 h 29"/>
              <a:gd name="T34" fmla="*/ 128 w 143"/>
              <a:gd name="T35" fmla="*/ 4 h 29"/>
              <a:gd name="T36" fmla="*/ 91 w 143"/>
              <a:gd name="T37" fmla="*/ 4 h 29"/>
              <a:gd name="T38" fmla="*/ 88 w 143"/>
              <a:gd name="T39" fmla="*/ 9 h 29"/>
              <a:gd name="T40" fmla="*/ 71 w 143"/>
              <a:gd name="T41" fmla="*/ 20 h 29"/>
              <a:gd name="T42" fmla="*/ 55 w 143"/>
              <a:gd name="T43" fmla="*/ 9 h 29"/>
              <a:gd name="T44" fmla="*/ 52 w 143"/>
              <a:gd name="T45" fmla="*/ 4 h 29"/>
              <a:gd name="T46" fmla="*/ 14 w 143"/>
              <a:gd name="T47" fmla="*/ 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3" h="29">
                <a:moveTo>
                  <a:pt x="128" y="29"/>
                </a:moveTo>
                <a:cubicBezTo>
                  <a:pt x="14" y="29"/>
                  <a:pt x="14" y="29"/>
                  <a:pt x="14" y="29"/>
                </a:cubicBezTo>
                <a:cubicBezTo>
                  <a:pt x="6" y="29"/>
                  <a:pt x="0" y="23"/>
                  <a:pt x="0" y="15"/>
                </a:cubicBezTo>
                <a:cubicBezTo>
                  <a:pt x="0" y="6"/>
                  <a:pt x="6" y="0"/>
                  <a:pt x="14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8" y="7"/>
                  <a:pt x="58" y="7"/>
                  <a:pt x="58" y="7"/>
                </a:cubicBezTo>
                <a:cubicBezTo>
                  <a:pt x="61" y="13"/>
                  <a:pt x="66" y="16"/>
                  <a:pt x="71" y="16"/>
                </a:cubicBezTo>
                <a:cubicBezTo>
                  <a:pt x="76" y="16"/>
                  <a:pt x="81" y="13"/>
                  <a:pt x="84" y="7"/>
                </a:cubicBezTo>
                <a:cubicBezTo>
                  <a:pt x="88" y="0"/>
                  <a:pt x="88" y="0"/>
                  <a:pt x="8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36" y="0"/>
                  <a:pt x="143" y="6"/>
                  <a:pt x="143" y="15"/>
                </a:cubicBezTo>
                <a:cubicBezTo>
                  <a:pt x="143" y="23"/>
                  <a:pt x="136" y="29"/>
                  <a:pt x="128" y="29"/>
                </a:cubicBezTo>
                <a:close/>
                <a:moveTo>
                  <a:pt x="14" y="4"/>
                </a:moveTo>
                <a:cubicBezTo>
                  <a:pt x="8" y="4"/>
                  <a:pt x="4" y="9"/>
                  <a:pt x="4" y="15"/>
                </a:cubicBezTo>
                <a:cubicBezTo>
                  <a:pt x="4" y="20"/>
                  <a:pt x="8" y="25"/>
                  <a:pt x="14" y="25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34" y="25"/>
                  <a:pt x="139" y="20"/>
                  <a:pt x="139" y="15"/>
                </a:cubicBezTo>
                <a:cubicBezTo>
                  <a:pt x="139" y="9"/>
                  <a:pt x="134" y="4"/>
                  <a:pt x="128" y="4"/>
                </a:cubicBezTo>
                <a:cubicBezTo>
                  <a:pt x="91" y="4"/>
                  <a:pt x="91" y="4"/>
                  <a:pt x="91" y="4"/>
                </a:cubicBezTo>
                <a:cubicBezTo>
                  <a:pt x="88" y="9"/>
                  <a:pt x="88" y="9"/>
                  <a:pt x="88" y="9"/>
                </a:cubicBezTo>
                <a:cubicBezTo>
                  <a:pt x="84" y="16"/>
                  <a:pt x="78" y="20"/>
                  <a:pt x="71" y="20"/>
                </a:cubicBezTo>
                <a:cubicBezTo>
                  <a:pt x="65" y="20"/>
                  <a:pt x="59" y="16"/>
                  <a:pt x="55" y="9"/>
                </a:cubicBezTo>
                <a:cubicBezTo>
                  <a:pt x="52" y="4"/>
                  <a:pt x="52" y="4"/>
                  <a:pt x="52" y="4"/>
                </a:cubicBezTo>
                <a:lnTo>
                  <a:pt x="14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6" name="Freeform 126">
            <a:extLst>
              <a:ext uri="{FF2B5EF4-FFF2-40B4-BE49-F238E27FC236}">
                <a16:creationId xmlns:a16="http://schemas.microsoft.com/office/drawing/2014/main" id="{9AA4E625-5ABE-465B-8C42-77B5DB1A3A8D}"/>
              </a:ext>
            </a:extLst>
          </p:cNvPr>
          <p:cNvSpPr>
            <a:spLocks noEditPoints="1"/>
          </p:cNvSpPr>
          <p:nvPr/>
        </p:nvSpPr>
        <p:spPr bwMode="auto">
          <a:xfrm>
            <a:off x="6408738" y="3254376"/>
            <a:ext cx="207963" cy="277813"/>
          </a:xfrm>
          <a:custGeom>
            <a:avLst/>
            <a:gdLst>
              <a:gd name="T0" fmla="*/ 48 w 96"/>
              <a:gd name="T1" fmla="*/ 128 h 128"/>
              <a:gd name="T2" fmla="*/ 38 w 96"/>
              <a:gd name="T3" fmla="*/ 122 h 128"/>
              <a:gd name="T4" fmla="*/ 3 w 96"/>
              <a:gd name="T5" fmla="*/ 60 h 128"/>
              <a:gd name="T6" fmla="*/ 2 w 96"/>
              <a:gd name="T7" fmla="*/ 48 h 128"/>
              <a:gd name="T8" fmla="*/ 13 w 96"/>
              <a:gd name="T9" fmla="*/ 43 h 128"/>
              <a:gd name="T10" fmla="*/ 23 w 96"/>
              <a:gd name="T11" fmla="*/ 43 h 128"/>
              <a:gd name="T12" fmla="*/ 23 w 96"/>
              <a:gd name="T13" fmla="*/ 18 h 128"/>
              <a:gd name="T14" fmla="*/ 41 w 96"/>
              <a:gd name="T15" fmla="*/ 0 h 128"/>
              <a:gd name="T16" fmla="*/ 55 w 96"/>
              <a:gd name="T17" fmla="*/ 0 h 128"/>
              <a:gd name="T18" fmla="*/ 74 w 96"/>
              <a:gd name="T19" fmla="*/ 18 h 128"/>
              <a:gd name="T20" fmla="*/ 74 w 96"/>
              <a:gd name="T21" fmla="*/ 43 h 128"/>
              <a:gd name="T22" fmla="*/ 84 w 96"/>
              <a:gd name="T23" fmla="*/ 43 h 128"/>
              <a:gd name="T24" fmla="*/ 94 w 96"/>
              <a:gd name="T25" fmla="*/ 48 h 128"/>
              <a:gd name="T26" fmla="*/ 93 w 96"/>
              <a:gd name="T27" fmla="*/ 60 h 128"/>
              <a:gd name="T28" fmla="*/ 58 w 96"/>
              <a:gd name="T29" fmla="*/ 122 h 128"/>
              <a:gd name="T30" fmla="*/ 48 w 96"/>
              <a:gd name="T31" fmla="*/ 128 h 128"/>
              <a:gd name="T32" fmla="*/ 13 w 96"/>
              <a:gd name="T33" fmla="*/ 51 h 128"/>
              <a:gd name="T34" fmla="*/ 9 w 96"/>
              <a:gd name="T35" fmla="*/ 52 h 128"/>
              <a:gd name="T36" fmla="*/ 10 w 96"/>
              <a:gd name="T37" fmla="*/ 56 h 128"/>
              <a:gd name="T38" fmla="*/ 45 w 96"/>
              <a:gd name="T39" fmla="*/ 118 h 128"/>
              <a:gd name="T40" fmla="*/ 48 w 96"/>
              <a:gd name="T41" fmla="*/ 120 h 128"/>
              <a:gd name="T42" fmla="*/ 51 w 96"/>
              <a:gd name="T43" fmla="*/ 118 h 128"/>
              <a:gd name="T44" fmla="*/ 87 w 96"/>
              <a:gd name="T45" fmla="*/ 56 h 128"/>
              <a:gd name="T46" fmla="*/ 87 w 96"/>
              <a:gd name="T47" fmla="*/ 52 h 128"/>
              <a:gd name="T48" fmla="*/ 84 w 96"/>
              <a:gd name="T49" fmla="*/ 51 h 128"/>
              <a:gd name="T50" fmla="*/ 66 w 96"/>
              <a:gd name="T51" fmla="*/ 51 h 128"/>
              <a:gd name="T52" fmla="*/ 66 w 96"/>
              <a:gd name="T53" fmla="*/ 18 h 128"/>
              <a:gd name="T54" fmla="*/ 55 w 96"/>
              <a:gd name="T55" fmla="*/ 8 h 128"/>
              <a:gd name="T56" fmla="*/ 41 w 96"/>
              <a:gd name="T57" fmla="*/ 8 h 128"/>
              <a:gd name="T58" fmla="*/ 31 w 96"/>
              <a:gd name="T59" fmla="*/ 18 h 128"/>
              <a:gd name="T60" fmla="*/ 31 w 96"/>
              <a:gd name="T61" fmla="*/ 51 h 128"/>
              <a:gd name="T62" fmla="*/ 13 w 96"/>
              <a:gd name="T63" fmla="*/ 5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" h="128">
                <a:moveTo>
                  <a:pt x="48" y="128"/>
                </a:moveTo>
                <a:cubicBezTo>
                  <a:pt x="44" y="128"/>
                  <a:pt x="41" y="126"/>
                  <a:pt x="38" y="122"/>
                </a:cubicBezTo>
                <a:cubicBezTo>
                  <a:pt x="3" y="60"/>
                  <a:pt x="3" y="60"/>
                  <a:pt x="3" y="60"/>
                </a:cubicBezTo>
                <a:cubicBezTo>
                  <a:pt x="1" y="56"/>
                  <a:pt x="0" y="52"/>
                  <a:pt x="2" y="48"/>
                </a:cubicBezTo>
                <a:cubicBezTo>
                  <a:pt x="4" y="45"/>
                  <a:pt x="8" y="43"/>
                  <a:pt x="13" y="43"/>
                </a:cubicBezTo>
                <a:cubicBezTo>
                  <a:pt x="23" y="43"/>
                  <a:pt x="23" y="43"/>
                  <a:pt x="23" y="43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8"/>
                  <a:pt x="31" y="0"/>
                  <a:pt x="41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65" y="0"/>
                  <a:pt x="74" y="8"/>
                  <a:pt x="74" y="18"/>
                </a:cubicBezTo>
                <a:cubicBezTo>
                  <a:pt x="74" y="43"/>
                  <a:pt x="74" y="43"/>
                  <a:pt x="74" y="43"/>
                </a:cubicBezTo>
                <a:cubicBezTo>
                  <a:pt x="84" y="43"/>
                  <a:pt x="84" y="43"/>
                  <a:pt x="84" y="43"/>
                </a:cubicBezTo>
                <a:cubicBezTo>
                  <a:pt x="88" y="43"/>
                  <a:pt x="92" y="45"/>
                  <a:pt x="94" y="48"/>
                </a:cubicBezTo>
                <a:cubicBezTo>
                  <a:pt x="96" y="52"/>
                  <a:pt x="96" y="56"/>
                  <a:pt x="93" y="60"/>
                </a:cubicBezTo>
                <a:cubicBezTo>
                  <a:pt x="58" y="122"/>
                  <a:pt x="58" y="122"/>
                  <a:pt x="58" y="122"/>
                </a:cubicBezTo>
                <a:cubicBezTo>
                  <a:pt x="56" y="126"/>
                  <a:pt x="52" y="128"/>
                  <a:pt x="48" y="128"/>
                </a:cubicBezTo>
                <a:close/>
                <a:moveTo>
                  <a:pt x="13" y="51"/>
                </a:moveTo>
                <a:cubicBezTo>
                  <a:pt x="11" y="51"/>
                  <a:pt x="10" y="52"/>
                  <a:pt x="9" y="52"/>
                </a:cubicBezTo>
                <a:cubicBezTo>
                  <a:pt x="9" y="53"/>
                  <a:pt x="9" y="55"/>
                  <a:pt x="10" y="56"/>
                </a:cubicBezTo>
                <a:cubicBezTo>
                  <a:pt x="45" y="118"/>
                  <a:pt x="45" y="118"/>
                  <a:pt x="45" y="118"/>
                </a:cubicBezTo>
                <a:cubicBezTo>
                  <a:pt x="46" y="119"/>
                  <a:pt x="47" y="120"/>
                  <a:pt x="48" y="120"/>
                </a:cubicBezTo>
                <a:cubicBezTo>
                  <a:pt x="49" y="120"/>
                  <a:pt x="50" y="119"/>
                  <a:pt x="51" y="118"/>
                </a:cubicBezTo>
                <a:cubicBezTo>
                  <a:pt x="87" y="56"/>
                  <a:pt x="87" y="56"/>
                  <a:pt x="87" y="56"/>
                </a:cubicBezTo>
                <a:cubicBezTo>
                  <a:pt x="87" y="55"/>
                  <a:pt x="88" y="53"/>
                  <a:pt x="87" y="52"/>
                </a:cubicBezTo>
                <a:cubicBezTo>
                  <a:pt x="87" y="52"/>
                  <a:pt x="85" y="51"/>
                  <a:pt x="84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6" y="18"/>
                  <a:pt x="66" y="18"/>
                  <a:pt x="66" y="18"/>
                </a:cubicBezTo>
                <a:cubicBezTo>
                  <a:pt x="66" y="12"/>
                  <a:pt x="61" y="8"/>
                  <a:pt x="55" y="8"/>
                </a:cubicBezTo>
                <a:cubicBezTo>
                  <a:pt x="41" y="8"/>
                  <a:pt x="41" y="8"/>
                  <a:pt x="41" y="8"/>
                </a:cubicBezTo>
                <a:cubicBezTo>
                  <a:pt x="36" y="8"/>
                  <a:pt x="31" y="12"/>
                  <a:pt x="31" y="18"/>
                </a:cubicBezTo>
                <a:cubicBezTo>
                  <a:pt x="31" y="51"/>
                  <a:pt x="31" y="51"/>
                  <a:pt x="31" y="51"/>
                </a:cubicBezTo>
                <a:lnTo>
                  <a:pt x="13" y="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7" name="Freeform 127">
            <a:extLst>
              <a:ext uri="{FF2B5EF4-FFF2-40B4-BE49-F238E27FC236}">
                <a16:creationId xmlns:a16="http://schemas.microsoft.com/office/drawing/2014/main" id="{84775CA8-7AA4-4649-834B-C3F81C9D3408}"/>
              </a:ext>
            </a:extLst>
          </p:cNvPr>
          <p:cNvSpPr>
            <a:spLocks noEditPoints="1"/>
          </p:cNvSpPr>
          <p:nvPr/>
        </p:nvSpPr>
        <p:spPr bwMode="auto">
          <a:xfrm>
            <a:off x="7189788" y="3532188"/>
            <a:ext cx="307975" cy="61913"/>
          </a:xfrm>
          <a:custGeom>
            <a:avLst/>
            <a:gdLst>
              <a:gd name="T0" fmla="*/ 129 w 143"/>
              <a:gd name="T1" fmla="*/ 29 h 29"/>
              <a:gd name="T2" fmla="*/ 15 w 143"/>
              <a:gd name="T3" fmla="*/ 29 h 29"/>
              <a:gd name="T4" fmla="*/ 0 w 143"/>
              <a:gd name="T5" fmla="*/ 15 h 29"/>
              <a:gd name="T6" fmla="*/ 15 w 143"/>
              <a:gd name="T7" fmla="*/ 0 h 29"/>
              <a:gd name="T8" fmla="*/ 44 w 143"/>
              <a:gd name="T9" fmla="*/ 0 h 29"/>
              <a:gd name="T10" fmla="*/ 44 w 143"/>
              <a:gd name="T11" fmla="*/ 1 h 29"/>
              <a:gd name="T12" fmla="*/ 65 w 143"/>
              <a:gd name="T13" fmla="*/ 16 h 29"/>
              <a:gd name="T14" fmla="*/ 79 w 143"/>
              <a:gd name="T15" fmla="*/ 16 h 29"/>
              <a:gd name="T16" fmla="*/ 99 w 143"/>
              <a:gd name="T17" fmla="*/ 1 h 29"/>
              <a:gd name="T18" fmla="*/ 100 w 143"/>
              <a:gd name="T19" fmla="*/ 0 h 29"/>
              <a:gd name="T20" fmla="*/ 129 w 143"/>
              <a:gd name="T21" fmla="*/ 0 h 29"/>
              <a:gd name="T22" fmla="*/ 143 w 143"/>
              <a:gd name="T23" fmla="*/ 15 h 29"/>
              <a:gd name="T24" fmla="*/ 129 w 143"/>
              <a:gd name="T25" fmla="*/ 29 h 29"/>
              <a:gd name="T26" fmla="*/ 15 w 143"/>
              <a:gd name="T27" fmla="*/ 4 h 29"/>
              <a:gd name="T28" fmla="*/ 4 w 143"/>
              <a:gd name="T29" fmla="*/ 15 h 29"/>
              <a:gd name="T30" fmla="*/ 15 w 143"/>
              <a:gd name="T31" fmla="*/ 25 h 29"/>
              <a:gd name="T32" fmla="*/ 129 w 143"/>
              <a:gd name="T33" fmla="*/ 25 h 29"/>
              <a:gd name="T34" fmla="*/ 139 w 143"/>
              <a:gd name="T35" fmla="*/ 15 h 29"/>
              <a:gd name="T36" fmla="*/ 129 w 143"/>
              <a:gd name="T37" fmla="*/ 4 h 29"/>
              <a:gd name="T38" fmla="*/ 102 w 143"/>
              <a:gd name="T39" fmla="*/ 4 h 29"/>
              <a:gd name="T40" fmla="*/ 79 w 143"/>
              <a:gd name="T41" fmla="*/ 20 h 29"/>
              <a:gd name="T42" fmla="*/ 65 w 143"/>
              <a:gd name="T43" fmla="*/ 20 h 29"/>
              <a:gd name="T44" fmla="*/ 41 w 143"/>
              <a:gd name="T45" fmla="*/ 4 h 29"/>
              <a:gd name="T46" fmla="*/ 15 w 143"/>
              <a:gd name="T47" fmla="*/ 4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43" h="29">
                <a:moveTo>
                  <a:pt x="129" y="29"/>
                </a:moveTo>
                <a:cubicBezTo>
                  <a:pt x="15" y="29"/>
                  <a:pt x="15" y="29"/>
                  <a:pt x="15" y="29"/>
                </a:cubicBezTo>
                <a:cubicBezTo>
                  <a:pt x="7" y="29"/>
                  <a:pt x="0" y="23"/>
                  <a:pt x="0" y="15"/>
                </a:cubicBezTo>
                <a:cubicBezTo>
                  <a:pt x="0" y="6"/>
                  <a:pt x="7" y="0"/>
                  <a:pt x="15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44" y="1"/>
                  <a:pt x="44" y="1"/>
                  <a:pt x="44" y="1"/>
                </a:cubicBezTo>
                <a:cubicBezTo>
                  <a:pt x="47" y="10"/>
                  <a:pt x="56" y="16"/>
                  <a:pt x="65" y="16"/>
                </a:cubicBezTo>
                <a:cubicBezTo>
                  <a:pt x="79" y="16"/>
                  <a:pt x="79" y="16"/>
                  <a:pt x="79" y="16"/>
                </a:cubicBezTo>
                <a:cubicBezTo>
                  <a:pt x="88" y="16"/>
                  <a:pt x="96" y="10"/>
                  <a:pt x="99" y="1"/>
                </a:cubicBezTo>
                <a:cubicBezTo>
                  <a:pt x="100" y="0"/>
                  <a:pt x="100" y="0"/>
                  <a:pt x="100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37" y="0"/>
                  <a:pt x="143" y="6"/>
                  <a:pt x="143" y="15"/>
                </a:cubicBezTo>
                <a:cubicBezTo>
                  <a:pt x="143" y="23"/>
                  <a:pt x="137" y="29"/>
                  <a:pt x="129" y="29"/>
                </a:cubicBezTo>
                <a:close/>
                <a:moveTo>
                  <a:pt x="15" y="4"/>
                </a:moveTo>
                <a:cubicBezTo>
                  <a:pt x="9" y="4"/>
                  <a:pt x="4" y="9"/>
                  <a:pt x="4" y="15"/>
                </a:cubicBezTo>
                <a:cubicBezTo>
                  <a:pt x="4" y="20"/>
                  <a:pt x="9" y="25"/>
                  <a:pt x="15" y="25"/>
                </a:cubicBezTo>
                <a:cubicBezTo>
                  <a:pt x="129" y="25"/>
                  <a:pt x="129" y="25"/>
                  <a:pt x="129" y="25"/>
                </a:cubicBezTo>
                <a:cubicBezTo>
                  <a:pt x="135" y="25"/>
                  <a:pt x="139" y="20"/>
                  <a:pt x="139" y="15"/>
                </a:cubicBezTo>
                <a:cubicBezTo>
                  <a:pt x="139" y="9"/>
                  <a:pt x="135" y="4"/>
                  <a:pt x="129" y="4"/>
                </a:cubicBezTo>
                <a:cubicBezTo>
                  <a:pt x="102" y="4"/>
                  <a:pt x="102" y="4"/>
                  <a:pt x="102" y="4"/>
                </a:cubicBezTo>
                <a:cubicBezTo>
                  <a:pt x="98" y="13"/>
                  <a:pt x="89" y="20"/>
                  <a:pt x="79" y="20"/>
                </a:cubicBezTo>
                <a:cubicBezTo>
                  <a:pt x="65" y="20"/>
                  <a:pt x="65" y="20"/>
                  <a:pt x="65" y="20"/>
                </a:cubicBezTo>
                <a:cubicBezTo>
                  <a:pt x="54" y="20"/>
                  <a:pt x="45" y="13"/>
                  <a:pt x="41" y="4"/>
                </a:cubicBezTo>
                <a:lnTo>
                  <a:pt x="15" y="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2577DEDF-11E2-41CC-B8B6-0B8AEF814FED}"/>
              </a:ext>
            </a:extLst>
          </p:cNvPr>
          <p:cNvSpPr>
            <a:spLocks noEditPoints="1"/>
          </p:cNvSpPr>
          <p:nvPr/>
        </p:nvSpPr>
        <p:spPr bwMode="auto">
          <a:xfrm>
            <a:off x="7240588" y="3254376"/>
            <a:ext cx="207963" cy="277813"/>
          </a:xfrm>
          <a:custGeom>
            <a:avLst/>
            <a:gdLst>
              <a:gd name="T0" fmla="*/ 55 w 96"/>
              <a:gd name="T1" fmla="*/ 128 h 128"/>
              <a:gd name="T2" fmla="*/ 41 w 96"/>
              <a:gd name="T3" fmla="*/ 128 h 128"/>
              <a:gd name="T4" fmla="*/ 22 w 96"/>
              <a:gd name="T5" fmla="*/ 110 h 128"/>
              <a:gd name="T6" fmla="*/ 22 w 96"/>
              <a:gd name="T7" fmla="*/ 85 h 128"/>
              <a:gd name="T8" fmla="*/ 12 w 96"/>
              <a:gd name="T9" fmla="*/ 85 h 128"/>
              <a:gd name="T10" fmla="*/ 2 w 96"/>
              <a:gd name="T11" fmla="*/ 79 h 128"/>
              <a:gd name="T12" fmla="*/ 3 w 96"/>
              <a:gd name="T13" fmla="*/ 68 h 128"/>
              <a:gd name="T14" fmla="*/ 38 w 96"/>
              <a:gd name="T15" fmla="*/ 6 h 128"/>
              <a:gd name="T16" fmla="*/ 48 w 96"/>
              <a:gd name="T17" fmla="*/ 0 h 128"/>
              <a:gd name="T18" fmla="*/ 58 w 96"/>
              <a:gd name="T19" fmla="*/ 6 h 128"/>
              <a:gd name="T20" fmla="*/ 93 w 96"/>
              <a:gd name="T21" fmla="*/ 68 h 128"/>
              <a:gd name="T22" fmla="*/ 94 w 96"/>
              <a:gd name="T23" fmla="*/ 79 h 128"/>
              <a:gd name="T24" fmla="*/ 83 w 96"/>
              <a:gd name="T25" fmla="*/ 85 h 128"/>
              <a:gd name="T26" fmla="*/ 73 w 96"/>
              <a:gd name="T27" fmla="*/ 85 h 128"/>
              <a:gd name="T28" fmla="*/ 73 w 96"/>
              <a:gd name="T29" fmla="*/ 110 h 128"/>
              <a:gd name="T30" fmla="*/ 55 w 96"/>
              <a:gd name="T31" fmla="*/ 128 h 128"/>
              <a:gd name="T32" fmla="*/ 48 w 96"/>
              <a:gd name="T33" fmla="*/ 8 h 128"/>
              <a:gd name="T34" fmla="*/ 45 w 96"/>
              <a:gd name="T35" fmla="*/ 10 h 128"/>
              <a:gd name="T36" fmla="*/ 9 w 96"/>
              <a:gd name="T37" fmla="*/ 72 h 128"/>
              <a:gd name="T38" fmla="*/ 9 w 96"/>
              <a:gd name="T39" fmla="*/ 75 h 128"/>
              <a:gd name="T40" fmla="*/ 12 w 96"/>
              <a:gd name="T41" fmla="*/ 77 h 128"/>
              <a:gd name="T42" fmla="*/ 30 w 96"/>
              <a:gd name="T43" fmla="*/ 77 h 128"/>
              <a:gd name="T44" fmla="*/ 30 w 96"/>
              <a:gd name="T45" fmla="*/ 110 h 128"/>
              <a:gd name="T46" fmla="*/ 41 w 96"/>
              <a:gd name="T47" fmla="*/ 120 h 128"/>
              <a:gd name="T48" fmla="*/ 55 w 96"/>
              <a:gd name="T49" fmla="*/ 120 h 128"/>
              <a:gd name="T50" fmla="*/ 65 w 96"/>
              <a:gd name="T51" fmla="*/ 110 h 128"/>
              <a:gd name="T52" fmla="*/ 65 w 96"/>
              <a:gd name="T53" fmla="*/ 77 h 128"/>
              <a:gd name="T54" fmla="*/ 83 w 96"/>
              <a:gd name="T55" fmla="*/ 77 h 128"/>
              <a:gd name="T56" fmla="*/ 87 w 96"/>
              <a:gd name="T57" fmla="*/ 75 h 128"/>
              <a:gd name="T58" fmla="*/ 86 w 96"/>
              <a:gd name="T59" fmla="*/ 72 h 128"/>
              <a:gd name="T60" fmla="*/ 51 w 96"/>
              <a:gd name="T61" fmla="*/ 10 h 128"/>
              <a:gd name="T62" fmla="*/ 48 w 96"/>
              <a:gd name="T63" fmla="*/ 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" h="128">
                <a:moveTo>
                  <a:pt x="55" y="128"/>
                </a:moveTo>
                <a:cubicBezTo>
                  <a:pt x="41" y="128"/>
                  <a:pt x="41" y="128"/>
                  <a:pt x="41" y="128"/>
                </a:cubicBezTo>
                <a:cubicBezTo>
                  <a:pt x="31" y="128"/>
                  <a:pt x="22" y="120"/>
                  <a:pt x="22" y="110"/>
                </a:cubicBezTo>
                <a:cubicBezTo>
                  <a:pt x="22" y="85"/>
                  <a:pt x="22" y="85"/>
                  <a:pt x="22" y="85"/>
                </a:cubicBezTo>
                <a:cubicBezTo>
                  <a:pt x="12" y="85"/>
                  <a:pt x="12" y="85"/>
                  <a:pt x="12" y="85"/>
                </a:cubicBezTo>
                <a:cubicBezTo>
                  <a:pt x="8" y="85"/>
                  <a:pt x="4" y="83"/>
                  <a:pt x="2" y="79"/>
                </a:cubicBezTo>
                <a:cubicBezTo>
                  <a:pt x="0" y="76"/>
                  <a:pt x="0" y="72"/>
                  <a:pt x="3" y="68"/>
                </a:cubicBezTo>
                <a:cubicBezTo>
                  <a:pt x="38" y="6"/>
                  <a:pt x="38" y="6"/>
                  <a:pt x="38" y="6"/>
                </a:cubicBezTo>
                <a:cubicBezTo>
                  <a:pt x="40" y="2"/>
                  <a:pt x="44" y="0"/>
                  <a:pt x="48" y="0"/>
                </a:cubicBezTo>
                <a:cubicBezTo>
                  <a:pt x="52" y="0"/>
                  <a:pt x="55" y="2"/>
                  <a:pt x="58" y="6"/>
                </a:cubicBezTo>
                <a:cubicBezTo>
                  <a:pt x="93" y="68"/>
                  <a:pt x="93" y="68"/>
                  <a:pt x="93" y="68"/>
                </a:cubicBezTo>
                <a:cubicBezTo>
                  <a:pt x="95" y="72"/>
                  <a:pt x="96" y="76"/>
                  <a:pt x="94" y="79"/>
                </a:cubicBezTo>
                <a:cubicBezTo>
                  <a:pt x="92" y="83"/>
                  <a:pt x="88" y="85"/>
                  <a:pt x="83" y="85"/>
                </a:cubicBezTo>
                <a:cubicBezTo>
                  <a:pt x="73" y="85"/>
                  <a:pt x="73" y="85"/>
                  <a:pt x="73" y="85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73" y="120"/>
                  <a:pt x="65" y="128"/>
                  <a:pt x="55" y="128"/>
                </a:cubicBezTo>
                <a:close/>
                <a:moveTo>
                  <a:pt x="48" y="8"/>
                </a:moveTo>
                <a:cubicBezTo>
                  <a:pt x="47" y="8"/>
                  <a:pt x="46" y="9"/>
                  <a:pt x="45" y="10"/>
                </a:cubicBezTo>
                <a:cubicBezTo>
                  <a:pt x="9" y="72"/>
                  <a:pt x="9" y="72"/>
                  <a:pt x="9" y="72"/>
                </a:cubicBezTo>
                <a:cubicBezTo>
                  <a:pt x="9" y="73"/>
                  <a:pt x="8" y="75"/>
                  <a:pt x="9" y="75"/>
                </a:cubicBezTo>
                <a:cubicBezTo>
                  <a:pt x="9" y="76"/>
                  <a:pt x="11" y="77"/>
                  <a:pt x="12" y="77"/>
                </a:cubicBezTo>
                <a:cubicBezTo>
                  <a:pt x="30" y="77"/>
                  <a:pt x="30" y="77"/>
                  <a:pt x="30" y="77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0" y="116"/>
                  <a:pt x="35" y="120"/>
                  <a:pt x="41" y="120"/>
                </a:cubicBezTo>
                <a:cubicBezTo>
                  <a:pt x="55" y="120"/>
                  <a:pt x="55" y="120"/>
                  <a:pt x="55" y="120"/>
                </a:cubicBezTo>
                <a:cubicBezTo>
                  <a:pt x="60" y="120"/>
                  <a:pt x="65" y="116"/>
                  <a:pt x="65" y="110"/>
                </a:cubicBezTo>
                <a:cubicBezTo>
                  <a:pt x="65" y="77"/>
                  <a:pt x="65" y="77"/>
                  <a:pt x="65" y="77"/>
                </a:cubicBezTo>
                <a:cubicBezTo>
                  <a:pt x="83" y="77"/>
                  <a:pt x="83" y="77"/>
                  <a:pt x="83" y="77"/>
                </a:cubicBezTo>
                <a:cubicBezTo>
                  <a:pt x="85" y="77"/>
                  <a:pt x="86" y="76"/>
                  <a:pt x="87" y="75"/>
                </a:cubicBezTo>
                <a:cubicBezTo>
                  <a:pt x="87" y="75"/>
                  <a:pt x="87" y="73"/>
                  <a:pt x="86" y="72"/>
                </a:cubicBezTo>
                <a:cubicBezTo>
                  <a:pt x="51" y="10"/>
                  <a:pt x="51" y="10"/>
                  <a:pt x="51" y="10"/>
                </a:cubicBezTo>
                <a:cubicBezTo>
                  <a:pt x="50" y="9"/>
                  <a:pt x="49" y="8"/>
                  <a:pt x="48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697E5412-057B-482B-8DAD-CD015F3D6824}"/>
              </a:ext>
            </a:extLst>
          </p:cNvPr>
          <p:cNvSpPr>
            <a:spLocks noEditPoints="1"/>
          </p:cNvSpPr>
          <p:nvPr/>
        </p:nvSpPr>
        <p:spPr bwMode="auto">
          <a:xfrm>
            <a:off x="5694363" y="3448051"/>
            <a:ext cx="184150" cy="163513"/>
          </a:xfrm>
          <a:custGeom>
            <a:avLst/>
            <a:gdLst>
              <a:gd name="T0" fmla="*/ 60 w 85"/>
              <a:gd name="T1" fmla="*/ 76 h 76"/>
              <a:gd name="T2" fmla="*/ 60 w 85"/>
              <a:gd name="T3" fmla="*/ 76 h 76"/>
              <a:gd name="T4" fmla="*/ 52 w 85"/>
              <a:gd name="T5" fmla="*/ 73 h 76"/>
              <a:gd name="T6" fmla="*/ 0 w 85"/>
              <a:gd name="T7" fmla="*/ 22 h 76"/>
              <a:gd name="T8" fmla="*/ 13 w 85"/>
              <a:gd name="T9" fmla="*/ 9 h 76"/>
              <a:gd name="T10" fmla="*/ 30 w 85"/>
              <a:gd name="T11" fmla="*/ 1 h 76"/>
              <a:gd name="T12" fmla="*/ 33 w 85"/>
              <a:gd name="T13" fmla="*/ 0 h 76"/>
              <a:gd name="T14" fmla="*/ 79 w 85"/>
              <a:gd name="T15" fmla="*/ 46 h 76"/>
              <a:gd name="T16" fmla="*/ 74 w 85"/>
              <a:gd name="T17" fmla="*/ 69 h 76"/>
              <a:gd name="T18" fmla="*/ 60 w 85"/>
              <a:gd name="T19" fmla="*/ 76 h 76"/>
              <a:gd name="T20" fmla="*/ 58 w 85"/>
              <a:gd name="T21" fmla="*/ 68 h 76"/>
              <a:gd name="T22" fmla="*/ 60 w 85"/>
              <a:gd name="T23" fmla="*/ 68 h 76"/>
              <a:gd name="T24" fmla="*/ 68 w 85"/>
              <a:gd name="T25" fmla="*/ 63 h 76"/>
              <a:gd name="T26" fmla="*/ 73 w 85"/>
              <a:gd name="T27" fmla="*/ 52 h 76"/>
              <a:gd name="T28" fmla="*/ 30 w 85"/>
              <a:gd name="T29" fmla="*/ 9 h 76"/>
              <a:gd name="T30" fmla="*/ 18 w 85"/>
              <a:gd name="T31" fmla="*/ 14 h 76"/>
              <a:gd name="T32" fmla="*/ 11 w 85"/>
              <a:gd name="T33" fmla="*/ 21 h 76"/>
              <a:gd name="T34" fmla="*/ 58 w 85"/>
              <a:gd name="T35" fmla="*/ 68 h 76"/>
              <a:gd name="T36" fmla="*/ 58 w 85"/>
              <a:gd name="T37" fmla="*/ 68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5" h="76">
                <a:moveTo>
                  <a:pt x="60" y="76"/>
                </a:moveTo>
                <a:cubicBezTo>
                  <a:pt x="60" y="76"/>
                  <a:pt x="60" y="76"/>
                  <a:pt x="60" y="76"/>
                </a:cubicBezTo>
                <a:cubicBezTo>
                  <a:pt x="55" y="76"/>
                  <a:pt x="52" y="74"/>
                  <a:pt x="52" y="73"/>
                </a:cubicBezTo>
                <a:cubicBezTo>
                  <a:pt x="0" y="22"/>
                  <a:pt x="0" y="22"/>
                  <a:pt x="0" y="22"/>
                </a:cubicBezTo>
                <a:cubicBezTo>
                  <a:pt x="13" y="9"/>
                  <a:pt x="13" y="9"/>
                  <a:pt x="13" y="9"/>
                </a:cubicBezTo>
                <a:cubicBezTo>
                  <a:pt x="14" y="8"/>
                  <a:pt x="17" y="5"/>
                  <a:pt x="30" y="1"/>
                </a:cubicBezTo>
                <a:cubicBezTo>
                  <a:pt x="33" y="0"/>
                  <a:pt x="33" y="0"/>
                  <a:pt x="33" y="0"/>
                </a:cubicBezTo>
                <a:cubicBezTo>
                  <a:pt x="79" y="46"/>
                  <a:pt x="79" y="46"/>
                  <a:pt x="79" y="46"/>
                </a:cubicBezTo>
                <a:cubicBezTo>
                  <a:pt x="82" y="49"/>
                  <a:pt x="85" y="58"/>
                  <a:pt x="74" y="69"/>
                </a:cubicBezTo>
                <a:cubicBezTo>
                  <a:pt x="69" y="74"/>
                  <a:pt x="64" y="76"/>
                  <a:pt x="60" y="76"/>
                </a:cubicBezTo>
                <a:close/>
                <a:moveTo>
                  <a:pt x="58" y="68"/>
                </a:moveTo>
                <a:cubicBezTo>
                  <a:pt x="58" y="68"/>
                  <a:pt x="58" y="68"/>
                  <a:pt x="60" y="68"/>
                </a:cubicBezTo>
                <a:cubicBezTo>
                  <a:pt x="62" y="68"/>
                  <a:pt x="65" y="66"/>
                  <a:pt x="68" y="63"/>
                </a:cubicBezTo>
                <a:cubicBezTo>
                  <a:pt x="76" y="56"/>
                  <a:pt x="73" y="52"/>
                  <a:pt x="73" y="52"/>
                </a:cubicBezTo>
                <a:cubicBezTo>
                  <a:pt x="30" y="9"/>
                  <a:pt x="30" y="9"/>
                  <a:pt x="30" y="9"/>
                </a:cubicBezTo>
                <a:cubicBezTo>
                  <a:pt x="21" y="12"/>
                  <a:pt x="19" y="14"/>
                  <a:pt x="18" y="14"/>
                </a:cubicBezTo>
                <a:cubicBezTo>
                  <a:pt x="11" y="21"/>
                  <a:pt x="11" y="21"/>
                  <a:pt x="11" y="21"/>
                </a:cubicBezTo>
                <a:cubicBezTo>
                  <a:pt x="58" y="68"/>
                  <a:pt x="58" y="68"/>
                  <a:pt x="58" y="68"/>
                </a:cubicBezTo>
                <a:cubicBezTo>
                  <a:pt x="58" y="68"/>
                  <a:pt x="58" y="68"/>
                  <a:pt x="58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350C7C12-33F7-4F5C-8855-A4A03394A0CD}"/>
              </a:ext>
            </a:extLst>
          </p:cNvPr>
          <p:cNvSpPr>
            <a:spLocks noEditPoints="1"/>
          </p:cNvSpPr>
          <p:nvPr/>
        </p:nvSpPr>
        <p:spPr bwMode="auto">
          <a:xfrm>
            <a:off x="5502276" y="3243263"/>
            <a:ext cx="174625" cy="173038"/>
          </a:xfrm>
          <a:custGeom>
            <a:avLst/>
            <a:gdLst>
              <a:gd name="T0" fmla="*/ 65 w 81"/>
              <a:gd name="T1" fmla="*/ 80 h 80"/>
              <a:gd name="T2" fmla="*/ 32 w 81"/>
              <a:gd name="T3" fmla="*/ 47 h 80"/>
              <a:gd name="T4" fmla="*/ 18 w 81"/>
              <a:gd name="T5" fmla="*/ 41 h 80"/>
              <a:gd name="T6" fmla="*/ 0 w 81"/>
              <a:gd name="T7" fmla="*/ 15 h 80"/>
              <a:gd name="T8" fmla="*/ 15 w 81"/>
              <a:gd name="T9" fmla="*/ 0 h 80"/>
              <a:gd name="T10" fmla="*/ 42 w 81"/>
              <a:gd name="T11" fmla="*/ 17 h 80"/>
              <a:gd name="T12" fmla="*/ 48 w 81"/>
              <a:gd name="T13" fmla="*/ 31 h 80"/>
              <a:gd name="T14" fmla="*/ 81 w 81"/>
              <a:gd name="T15" fmla="*/ 64 h 80"/>
              <a:gd name="T16" fmla="*/ 79 w 81"/>
              <a:gd name="T17" fmla="*/ 67 h 80"/>
              <a:gd name="T18" fmla="*/ 74 w 81"/>
              <a:gd name="T19" fmla="*/ 72 h 80"/>
              <a:gd name="T20" fmla="*/ 74 w 81"/>
              <a:gd name="T21" fmla="*/ 73 h 80"/>
              <a:gd name="T22" fmla="*/ 65 w 81"/>
              <a:gd name="T23" fmla="*/ 80 h 80"/>
              <a:gd name="T24" fmla="*/ 23 w 81"/>
              <a:gd name="T25" fmla="*/ 35 h 80"/>
              <a:gd name="T26" fmla="*/ 36 w 81"/>
              <a:gd name="T27" fmla="*/ 41 h 80"/>
              <a:gd name="T28" fmla="*/ 65 w 81"/>
              <a:gd name="T29" fmla="*/ 70 h 80"/>
              <a:gd name="T30" fmla="*/ 69 w 81"/>
              <a:gd name="T31" fmla="*/ 66 h 80"/>
              <a:gd name="T32" fmla="*/ 70 w 81"/>
              <a:gd name="T33" fmla="*/ 65 h 80"/>
              <a:gd name="T34" fmla="*/ 41 w 81"/>
              <a:gd name="T35" fmla="*/ 36 h 80"/>
              <a:gd name="T36" fmla="*/ 35 w 81"/>
              <a:gd name="T37" fmla="*/ 22 h 80"/>
              <a:gd name="T38" fmla="*/ 16 w 81"/>
              <a:gd name="T39" fmla="*/ 10 h 80"/>
              <a:gd name="T40" fmla="*/ 11 w 81"/>
              <a:gd name="T41" fmla="*/ 16 h 80"/>
              <a:gd name="T42" fmla="*/ 23 w 81"/>
              <a:gd name="T43" fmla="*/ 35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1" h="80">
                <a:moveTo>
                  <a:pt x="65" y="80"/>
                </a:moveTo>
                <a:cubicBezTo>
                  <a:pt x="32" y="47"/>
                  <a:pt x="32" y="47"/>
                  <a:pt x="32" y="47"/>
                </a:cubicBezTo>
                <a:cubicBezTo>
                  <a:pt x="18" y="41"/>
                  <a:pt x="18" y="41"/>
                  <a:pt x="18" y="41"/>
                </a:cubicBezTo>
                <a:cubicBezTo>
                  <a:pt x="0" y="15"/>
                  <a:pt x="0" y="15"/>
                  <a:pt x="0" y="15"/>
                </a:cubicBezTo>
                <a:cubicBezTo>
                  <a:pt x="15" y="0"/>
                  <a:pt x="15" y="0"/>
                  <a:pt x="15" y="0"/>
                </a:cubicBezTo>
                <a:cubicBezTo>
                  <a:pt x="42" y="17"/>
                  <a:pt x="42" y="17"/>
                  <a:pt x="42" y="17"/>
                </a:cubicBezTo>
                <a:cubicBezTo>
                  <a:pt x="48" y="31"/>
                  <a:pt x="48" y="31"/>
                  <a:pt x="48" y="31"/>
                </a:cubicBezTo>
                <a:cubicBezTo>
                  <a:pt x="81" y="64"/>
                  <a:pt x="81" y="64"/>
                  <a:pt x="81" y="64"/>
                </a:cubicBezTo>
                <a:cubicBezTo>
                  <a:pt x="79" y="67"/>
                  <a:pt x="79" y="67"/>
                  <a:pt x="79" y="67"/>
                </a:cubicBezTo>
                <a:cubicBezTo>
                  <a:pt x="77" y="69"/>
                  <a:pt x="76" y="71"/>
                  <a:pt x="74" y="72"/>
                </a:cubicBezTo>
                <a:cubicBezTo>
                  <a:pt x="74" y="73"/>
                  <a:pt x="74" y="73"/>
                  <a:pt x="74" y="73"/>
                </a:cubicBezTo>
                <a:lnTo>
                  <a:pt x="65" y="80"/>
                </a:lnTo>
                <a:close/>
                <a:moveTo>
                  <a:pt x="23" y="35"/>
                </a:moveTo>
                <a:cubicBezTo>
                  <a:pt x="36" y="41"/>
                  <a:pt x="36" y="41"/>
                  <a:pt x="36" y="41"/>
                </a:cubicBezTo>
                <a:cubicBezTo>
                  <a:pt x="65" y="70"/>
                  <a:pt x="65" y="70"/>
                  <a:pt x="65" y="70"/>
                </a:cubicBezTo>
                <a:cubicBezTo>
                  <a:pt x="69" y="66"/>
                  <a:pt x="69" y="66"/>
                  <a:pt x="69" y="66"/>
                </a:cubicBezTo>
                <a:cubicBezTo>
                  <a:pt x="69" y="66"/>
                  <a:pt x="70" y="65"/>
                  <a:pt x="70" y="65"/>
                </a:cubicBezTo>
                <a:cubicBezTo>
                  <a:pt x="41" y="36"/>
                  <a:pt x="41" y="36"/>
                  <a:pt x="41" y="36"/>
                </a:cubicBezTo>
                <a:cubicBezTo>
                  <a:pt x="35" y="22"/>
                  <a:pt x="35" y="22"/>
                  <a:pt x="35" y="22"/>
                </a:cubicBezTo>
                <a:cubicBezTo>
                  <a:pt x="16" y="10"/>
                  <a:pt x="16" y="10"/>
                  <a:pt x="16" y="10"/>
                </a:cubicBezTo>
                <a:cubicBezTo>
                  <a:pt x="11" y="16"/>
                  <a:pt x="11" y="16"/>
                  <a:pt x="11" y="16"/>
                </a:cubicBezTo>
                <a:lnTo>
                  <a:pt x="23" y="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1" name="Freeform 131">
            <a:extLst>
              <a:ext uri="{FF2B5EF4-FFF2-40B4-BE49-F238E27FC236}">
                <a16:creationId xmlns:a16="http://schemas.microsoft.com/office/drawing/2014/main" id="{5D5487F9-30DE-434F-AEBB-2474806CA891}"/>
              </a:ext>
            </a:extLst>
          </p:cNvPr>
          <p:cNvSpPr>
            <a:spLocks noEditPoints="1"/>
          </p:cNvSpPr>
          <p:nvPr/>
        </p:nvSpPr>
        <p:spPr bwMode="auto">
          <a:xfrm>
            <a:off x="5508626" y="3267076"/>
            <a:ext cx="344488" cy="325438"/>
          </a:xfrm>
          <a:custGeom>
            <a:avLst/>
            <a:gdLst>
              <a:gd name="T0" fmla="*/ 127 w 159"/>
              <a:gd name="T1" fmla="*/ 4 h 150"/>
              <a:gd name="T2" fmla="*/ 140 w 159"/>
              <a:gd name="T3" fmla="*/ 6 h 150"/>
              <a:gd name="T4" fmla="*/ 123 w 159"/>
              <a:gd name="T5" fmla="*/ 13 h 150"/>
              <a:gd name="T6" fmla="*/ 121 w 159"/>
              <a:gd name="T7" fmla="*/ 14 h 150"/>
              <a:gd name="T8" fmla="*/ 121 w 159"/>
              <a:gd name="T9" fmla="*/ 16 h 150"/>
              <a:gd name="T10" fmla="*/ 120 w 159"/>
              <a:gd name="T11" fmla="*/ 23 h 150"/>
              <a:gd name="T12" fmla="*/ 120 w 159"/>
              <a:gd name="T13" fmla="*/ 24 h 150"/>
              <a:gd name="T14" fmla="*/ 120 w 159"/>
              <a:gd name="T15" fmla="*/ 25 h 150"/>
              <a:gd name="T16" fmla="*/ 126 w 159"/>
              <a:gd name="T17" fmla="*/ 39 h 150"/>
              <a:gd name="T18" fmla="*/ 128 w 159"/>
              <a:gd name="T19" fmla="*/ 43 h 150"/>
              <a:gd name="T20" fmla="*/ 131 w 159"/>
              <a:gd name="T21" fmla="*/ 41 h 150"/>
              <a:gd name="T22" fmla="*/ 152 w 159"/>
              <a:gd name="T23" fmla="*/ 32 h 150"/>
              <a:gd name="T24" fmla="*/ 135 w 159"/>
              <a:gd name="T25" fmla="*/ 50 h 150"/>
              <a:gd name="T26" fmla="*/ 132 w 159"/>
              <a:gd name="T27" fmla="*/ 52 h 150"/>
              <a:gd name="T28" fmla="*/ 133 w 159"/>
              <a:gd name="T29" fmla="*/ 56 h 150"/>
              <a:gd name="T30" fmla="*/ 138 w 159"/>
              <a:gd name="T31" fmla="*/ 68 h 150"/>
              <a:gd name="T32" fmla="*/ 90 w 159"/>
              <a:gd name="T33" fmla="*/ 83 h 150"/>
              <a:gd name="T34" fmla="*/ 33 w 159"/>
              <a:gd name="T35" fmla="*/ 142 h 150"/>
              <a:gd name="T36" fmla="*/ 23 w 159"/>
              <a:gd name="T37" fmla="*/ 146 h 150"/>
              <a:gd name="T38" fmla="*/ 15 w 159"/>
              <a:gd name="T39" fmla="*/ 142 h 150"/>
              <a:gd name="T40" fmla="*/ 15 w 159"/>
              <a:gd name="T41" fmla="*/ 123 h 150"/>
              <a:gd name="T42" fmla="*/ 80 w 159"/>
              <a:gd name="T43" fmla="*/ 71 h 150"/>
              <a:gd name="T44" fmla="*/ 80 w 159"/>
              <a:gd name="T45" fmla="*/ 71 h 150"/>
              <a:gd name="T46" fmla="*/ 80 w 159"/>
              <a:gd name="T47" fmla="*/ 70 h 150"/>
              <a:gd name="T48" fmla="*/ 102 w 159"/>
              <a:gd name="T49" fmla="*/ 23 h 150"/>
              <a:gd name="T50" fmla="*/ 104 w 159"/>
              <a:gd name="T51" fmla="*/ 15 h 150"/>
              <a:gd name="T52" fmla="*/ 121 w 159"/>
              <a:gd name="T53" fmla="*/ 4 h 150"/>
              <a:gd name="T54" fmla="*/ 122 w 159"/>
              <a:gd name="T55" fmla="*/ 4 h 150"/>
              <a:gd name="T56" fmla="*/ 127 w 159"/>
              <a:gd name="T57" fmla="*/ 4 h 150"/>
              <a:gd name="T58" fmla="*/ 127 w 159"/>
              <a:gd name="T59" fmla="*/ 4 h 150"/>
              <a:gd name="T60" fmla="*/ 24 w 159"/>
              <a:gd name="T61" fmla="*/ 142 h 150"/>
              <a:gd name="T62" fmla="*/ 31 w 159"/>
              <a:gd name="T63" fmla="*/ 139 h 150"/>
              <a:gd name="T64" fmla="*/ 31 w 159"/>
              <a:gd name="T65" fmla="*/ 125 h 150"/>
              <a:gd name="T66" fmla="*/ 24 w 159"/>
              <a:gd name="T67" fmla="*/ 122 h 150"/>
              <a:gd name="T68" fmla="*/ 17 w 159"/>
              <a:gd name="T69" fmla="*/ 125 h 150"/>
              <a:gd name="T70" fmla="*/ 17 w 159"/>
              <a:gd name="T71" fmla="*/ 139 h 150"/>
              <a:gd name="T72" fmla="*/ 24 w 159"/>
              <a:gd name="T73" fmla="*/ 142 h 150"/>
              <a:gd name="T74" fmla="*/ 127 w 159"/>
              <a:gd name="T75" fmla="*/ 0 h 150"/>
              <a:gd name="T76" fmla="*/ 121 w 159"/>
              <a:gd name="T77" fmla="*/ 0 h 150"/>
              <a:gd name="T78" fmla="*/ 100 w 159"/>
              <a:gd name="T79" fmla="*/ 13 h 150"/>
              <a:gd name="T80" fmla="*/ 77 w 159"/>
              <a:gd name="T81" fmla="*/ 68 h 150"/>
              <a:gd name="T82" fmla="*/ 12 w 159"/>
              <a:gd name="T83" fmla="*/ 120 h 150"/>
              <a:gd name="T84" fmla="*/ 12 w 159"/>
              <a:gd name="T85" fmla="*/ 145 h 150"/>
              <a:gd name="T86" fmla="*/ 23 w 159"/>
              <a:gd name="T87" fmla="*/ 150 h 150"/>
              <a:gd name="T88" fmla="*/ 36 w 159"/>
              <a:gd name="T89" fmla="*/ 145 h 150"/>
              <a:gd name="T90" fmla="*/ 93 w 159"/>
              <a:gd name="T91" fmla="*/ 85 h 150"/>
              <a:gd name="T92" fmla="*/ 144 w 159"/>
              <a:gd name="T93" fmla="*/ 71 h 150"/>
              <a:gd name="T94" fmla="*/ 137 w 159"/>
              <a:gd name="T95" fmla="*/ 54 h 150"/>
              <a:gd name="T96" fmla="*/ 159 w 159"/>
              <a:gd name="T97" fmla="*/ 25 h 150"/>
              <a:gd name="T98" fmla="*/ 130 w 159"/>
              <a:gd name="T99" fmla="*/ 37 h 150"/>
              <a:gd name="T100" fmla="*/ 124 w 159"/>
              <a:gd name="T101" fmla="*/ 24 h 150"/>
              <a:gd name="T102" fmla="*/ 125 w 159"/>
              <a:gd name="T103" fmla="*/ 17 h 150"/>
              <a:gd name="T104" fmla="*/ 149 w 159"/>
              <a:gd name="T105" fmla="*/ 6 h 150"/>
              <a:gd name="T106" fmla="*/ 127 w 159"/>
              <a:gd name="T107" fmla="*/ 0 h 150"/>
              <a:gd name="T108" fmla="*/ 24 w 159"/>
              <a:gd name="T109" fmla="*/ 138 h 150"/>
              <a:gd name="T110" fmla="*/ 20 w 159"/>
              <a:gd name="T111" fmla="*/ 136 h 150"/>
              <a:gd name="T112" fmla="*/ 20 w 159"/>
              <a:gd name="T113" fmla="*/ 128 h 150"/>
              <a:gd name="T114" fmla="*/ 24 w 159"/>
              <a:gd name="T115" fmla="*/ 126 h 150"/>
              <a:gd name="T116" fmla="*/ 29 w 159"/>
              <a:gd name="T117" fmla="*/ 128 h 150"/>
              <a:gd name="T118" fmla="*/ 29 w 159"/>
              <a:gd name="T119" fmla="*/ 136 h 150"/>
              <a:gd name="T120" fmla="*/ 24 w 159"/>
              <a:gd name="T121" fmla="*/ 138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59" h="150">
                <a:moveTo>
                  <a:pt x="127" y="4"/>
                </a:moveTo>
                <a:cubicBezTo>
                  <a:pt x="132" y="4"/>
                  <a:pt x="136" y="5"/>
                  <a:pt x="140" y="6"/>
                </a:cubicBezTo>
                <a:cubicBezTo>
                  <a:pt x="123" y="13"/>
                  <a:pt x="123" y="13"/>
                  <a:pt x="123" y="13"/>
                </a:cubicBezTo>
                <a:cubicBezTo>
                  <a:pt x="121" y="14"/>
                  <a:pt x="121" y="14"/>
                  <a:pt x="121" y="14"/>
                </a:cubicBezTo>
                <a:cubicBezTo>
                  <a:pt x="121" y="16"/>
                  <a:pt x="121" y="16"/>
                  <a:pt x="121" y="16"/>
                </a:cubicBezTo>
                <a:cubicBezTo>
                  <a:pt x="120" y="23"/>
                  <a:pt x="120" y="23"/>
                  <a:pt x="120" y="23"/>
                </a:cubicBezTo>
                <a:cubicBezTo>
                  <a:pt x="120" y="24"/>
                  <a:pt x="120" y="24"/>
                  <a:pt x="120" y="24"/>
                </a:cubicBezTo>
                <a:cubicBezTo>
                  <a:pt x="120" y="25"/>
                  <a:pt x="120" y="25"/>
                  <a:pt x="120" y="25"/>
                </a:cubicBezTo>
                <a:cubicBezTo>
                  <a:pt x="126" y="39"/>
                  <a:pt x="126" y="39"/>
                  <a:pt x="126" y="39"/>
                </a:cubicBezTo>
                <a:cubicBezTo>
                  <a:pt x="128" y="43"/>
                  <a:pt x="128" y="43"/>
                  <a:pt x="128" y="43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48" y="38"/>
                  <a:pt x="143" y="46"/>
                  <a:pt x="135" y="50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33" y="56"/>
                  <a:pt x="133" y="56"/>
                  <a:pt x="133" y="56"/>
                </a:cubicBezTo>
                <a:cubicBezTo>
                  <a:pt x="138" y="68"/>
                  <a:pt x="138" y="68"/>
                  <a:pt x="138" y="68"/>
                </a:cubicBezTo>
                <a:cubicBezTo>
                  <a:pt x="126" y="69"/>
                  <a:pt x="98" y="74"/>
                  <a:pt x="90" y="83"/>
                </a:cubicBezTo>
                <a:cubicBezTo>
                  <a:pt x="33" y="142"/>
                  <a:pt x="33" y="142"/>
                  <a:pt x="33" y="142"/>
                </a:cubicBezTo>
                <a:cubicBezTo>
                  <a:pt x="33" y="142"/>
                  <a:pt x="28" y="146"/>
                  <a:pt x="23" y="146"/>
                </a:cubicBezTo>
                <a:cubicBezTo>
                  <a:pt x="20" y="146"/>
                  <a:pt x="17" y="144"/>
                  <a:pt x="15" y="142"/>
                </a:cubicBezTo>
                <a:cubicBezTo>
                  <a:pt x="7" y="134"/>
                  <a:pt x="13" y="125"/>
                  <a:pt x="15" y="123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70"/>
                  <a:pt x="80" y="70"/>
                  <a:pt x="80" y="70"/>
                </a:cubicBezTo>
                <a:cubicBezTo>
                  <a:pt x="93" y="58"/>
                  <a:pt x="98" y="36"/>
                  <a:pt x="102" y="23"/>
                </a:cubicBezTo>
                <a:cubicBezTo>
                  <a:pt x="103" y="19"/>
                  <a:pt x="103" y="17"/>
                  <a:pt x="104" y="15"/>
                </a:cubicBezTo>
                <a:cubicBezTo>
                  <a:pt x="106" y="7"/>
                  <a:pt x="107" y="7"/>
                  <a:pt x="121" y="4"/>
                </a:cubicBezTo>
                <a:cubicBezTo>
                  <a:pt x="122" y="4"/>
                  <a:pt x="122" y="4"/>
                  <a:pt x="122" y="4"/>
                </a:cubicBezTo>
                <a:cubicBezTo>
                  <a:pt x="124" y="4"/>
                  <a:pt x="125" y="4"/>
                  <a:pt x="127" y="4"/>
                </a:cubicBezTo>
                <a:cubicBezTo>
                  <a:pt x="127" y="4"/>
                  <a:pt x="127" y="4"/>
                  <a:pt x="127" y="4"/>
                </a:cubicBezTo>
                <a:moveTo>
                  <a:pt x="24" y="142"/>
                </a:moveTo>
                <a:cubicBezTo>
                  <a:pt x="27" y="142"/>
                  <a:pt x="30" y="141"/>
                  <a:pt x="31" y="139"/>
                </a:cubicBezTo>
                <a:cubicBezTo>
                  <a:pt x="35" y="135"/>
                  <a:pt x="35" y="129"/>
                  <a:pt x="31" y="125"/>
                </a:cubicBezTo>
                <a:cubicBezTo>
                  <a:pt x="30" y="123"/>
                  <a:pt x="27" y="122"/>
                  <a:pt x="24" y="122"/>
                </a:cubicBezTo>
                <a:cubicBezTo>
                  <a:pt x="22" y="122"/>
                  <a:pt x="19" y="123"/>
                  <a:pt x="17" y="125"/>
                </a:cubicBezTo>
                <a:cubicBezTo>
                  <a:pt x="13" y="129"/>
                  <a:pt x="13" y="135"/>
                  <a:pt x="17" y="139"/>
                </a:cubicBezTo>
                <a:cubicBezTo>
                  <a:pt x="19" y="141"/>
                  <a:pt x="22" y="142"/>
                  <a:pt x="24" y="142"/>
                </a:cubicBezTo>
                <a:moveTo>
                  <a:pt x="127" y="0"/>
                </a:moveTo>
                <a:cubicBezTo>
                  <a:pt x="125" y="0"/>
                  <a:pt x="123" y="0"/>
                  <a:pt x="121" y="0"/>
                </a:cubicBezTo>
                <a:cubicBezTo>
                  <a:pt x="106" y="3"/>
                  <a:pt x="103" y="4"/>
                  <a:pt x="100" y="13"/>
                </a:cubicBezTo>
                <a:cubicBezTo>
                  <a:pt x="97" y="23"/>
                  <a:pt x="93" y="53"/>
                  <a:pt x="77" y="68"/>
                </a:cubicBezTo>
                <a:cubicBezTo>
                  <a:pt x="12" y="120"/>
                  <a:pt x="12" y="120"/>
                  <a:pt x="12" y="120"/>
                </a:cubicBezTo>
                <a:cubicBezTo>
                  <a:pt x="12" y="120"/>
                  <a:pt x="0" y="133"/>
                  <a:pt x="12" y="145"/>
                </a:cubicBezTo>
                <a:cubicBezTo>
                  <a:pt x="16" y="148"/>
                  <a:pt x="20" y="150"/>
                  <a:pt x="23" y="150"/>
                </a:cubicBezTo>
                <a:cubicBezTo>
                  <a:pt x="30" y="150"/>
                  <a:pt x="36" y="145"/>
                  <a:pt x="36" y="145"/>
                </a:cubicBezTo>
                <a:cubicBezTo>
                  <a:pt x="93" y="85"/>
                  <a:pt x="93" y="85"/>
                  <a:pt x="93" y="85"/>
                </a:cubicBezTo>
                <a:cubicBezTo>
                  <a:pt x="102" y="76"/>
                  <a:pt x="144" y="71"/>
                  <a:pt x="144" y="71"/>
                </a:cubicBezTo>
                <a:cubicBezTo>
                  <a:pt x="137" y="54"/>
                  <a:pt x="137" y="54"/>
                  <a:pt x="137" y="54"/>
                </a:cubicBezTo>
                <a:cubicBezTo>
                  <a:pt x="153" y="46"/>
                  <a:pt x="159" y="25"/>
                  <a:pt x="159" y="25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24" y="24"/>
                  <a:pt x="124" y="24"/>
                  <a:pt x="124" y="24"/>
                </a:cubicBezTo>
                <a:cubicBezTo>
                  <a:pt x="125" y="17"/>
                  <a:pt x="125" y="17"/>
                  <a:pt x="125" y="17"/>
                </a:cubicBezTo>
                <a:cubicBezTo>
                  <a:pt x="149" y="6"/>
                  <a:pt x="149" y="6"/>
                  <a:pt x="149" y="6"/>
                </a:cubicBezTo>
                <a:cubicBezTo>
                  <a:pt x="149" y="6"/>
                  <a:pt x="139" y="0"/>
                  <a:pt x="127" y="0"/>
                </a:cubicBezTo>
                <a:close/>
                <a:moveTo>
                  <a:pt x="24" y="138"/>
                </a:moveTo>
                <a:cubicBezTo>
                  <a:pt x="23" y="138"/>
                  <a:pt x="21" y="138"/>
                  <a:pt x="20" y="136"/>
                </a:cubicBezTo>
                <a:cubicBezTo>
                  <a:pt x="17" y="134"/>
                  <a:pt x="17" y="130"/>
                  <a:pt x="20" y="128"/>
                </a:cubicBezTo>
                <a:cubicBezTo>
                  <a:pt x="21" y="127"/>
                  <a:pt x="23" y="126"/>
                  <a:pt x="24" y="126"/>
                </a:cubicBezTo>
                <a:cubicBezTo>
                  <a:pt x="26" y="126"/>
                  <a:pt x="27" y="127"/>
                  <a:pt x="29" y="128"/>
                </a:cubicBezTo>
                <a:cubicBezTo>
                  <a:pt x="31" y="130"/>
                  <a:pt x="31" y="134"/>
                  <a:pt x="29" y="136"/>
                </a:cubicBezTo>
                <a:cubicBezTo>
                  <a:pt x="27" y="138"/>
                  <a:pt x="26" y="138"/>
                  <a:pt x="24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4A53C006-16A7-4D72-A6A6-8B0189F2ED58}"/>
              </a:ext>
            </a:extLst>
          </p:cNvPr>
          <p:cNvSpPr>
            <a:spLocks noEditPoints="1"/>
          </p:cNvSpPr>
          <p:nvPr/>
        </p:nvSpPr>
        <p:spPr bwMode="auto">
          <a:xfrm>
            <a:off x="8043863" y="3240088"/>
            <a:ext cx="192088" cy="139700"/>
          </a:xfrm>
          <a:custGeom>
            <a:avLst/>
            <a:gdLst>
              <a:gd name="T0" fmla="*/ 40 w 89"/>
              <a:gd name="T1" fmla="*/ 4 h 65"/>
              <a:gd name="T2" fmla="*/ 77 w 89"/>
              <a:gd name="T3" fmla="*/ 20 h 65"/>
              <a:gd name="T4" fmla="*/ 83 w 89"/>
              <a:gd name="T5" fmla="*/ 26 h 65"/>
              <a:gd name="T6" fmla="*/ 49 w 89"/>
              <a:gd name="T7" fmla="*/ 60 h 65"/>
              <a:gd name="T8" fmla="*/ 6 w 89"/>
              <a:gd name="T9" fmla="*/ 17 h 65"/>
              <a:gd name="T10" fmla="*/ 40 w 89"/>
              <a:gd name="T11" fmla="*/ 4 h 65"/>
              <a:gd name="T12" fmla="*/ 40 w 89"/>
              <a:gd name="T13" fmla="*/ 0 h 65"/>
              <a:gd name="T14" fmla="*/ 0 w 89"/>
              <a:gd name="T15" fmla="*/ 16 h 65"/>
              <a:gd name="T16" fmla="*/ 49 w 89"/>
              <a:gd name="T17" fmla="*/ 65 h 65"/>
              <a:gd name="T18" fmla="*/ 89 w 89"/>
              <a:gd name="T19" fmla="*/ 26 h 65"/>
              <a:gd name="T20" fmla="*/ 80 w 89"/>
              <a:gd name="T21" fmla="*/ 17 h 65"/>
              <a:gd name="T22" fmla="*/ 40 w 89"/>
              <a:gd name="T23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9" h="65">
                <a:moveTo>
                  <a:pt x="40" y="4"/>
                </a:moveTo>
                <a:cubicBezTo>
                  <a:pt x="54" y="4"/>
                  <a:pt x="67" y="10"/>
                  <a:pt x="77" y="20"/>
                </a:cubicBezTo>
                <a:cubicBezTo>
                  <a:pt x="83" y="26"/>
                  <a:pt x="83" y="26"/>
                  <a:pt x="83" y="26"/>
                </a:cubicBezTo>
                <a:cubicBezTo>
                  <a:pt x="49" y="60"/>
                  <a:pt x="49" y="60"/>
                  <a:pt x="49" y="60"/>
                </a:cubicBezTo>
                <a:cubicBezTo>
                  <a:pt x="6" y="17"/>
                  <a:pt x="6" y="17"/>
                  <a:pt x="6" y="17"/>
                </a:cubicBezTo>
                <a:cubicBezTo>
                  <a:pt x="15" y="9"/>
                  <a:pt x="27" y="4"/>
                  <a:pt x="40" y="4"/>
                </a:cubicBezTo>
                <a:moveTo>
                  <a:pt x="40" y="0"/>
                </a:moveTo>
                <a:cubicBezTo>
                  <a:pt x="25" y="0"/>
                  <a:pt x="11" y="6"/>
                  <a:pt x="0" y="16"/>
                </a:cubicBezTo>
                <a:cubicBezTo>
                  <a:pt x="49" y="65"/>
                  <a:pt x="49" y="65"/>
                  <a:pt x="49" y="65"/>
                </a:cubicBezTo>
                <a:cubicBezTo>
                  <a:pt x="89" y="26"/>
                  <a:pt x="89" y="26"/>
                  <a:pt x="89" y="26"/>
                </a:cubicBezTo>
                <a:cubicBezTo>
                  <a:pt x="80" y="17"/>
                  <a:pt x="80" y="17"/>
                  <a:pt x="80" y="17"/>
                </a:cubicBezTo>
                <a:cubicBezTo>
                  <a:pt x="69" y="6"/>
                  <a:pt x="54" y="0"/>
                  <a:pt x="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F8C6CCBE-3687-4FC5-8448-656DE9E20D0E}"/>
              </a:ext>
            </a:extLst>
          </p:cNvPr>
          <p:cNvSpPr>
            <a:spLocks noEditPoints="1"/>
          </p:cNvSpPr>
          <p:nvPr/>
        </p:nvSpPr>
        <p:spPr bwMode="auto">
          <a:xfrm>
            <a:off x="8062913" y="3306763"/>
            <a:ext cx="317500" cy="304800"/>
          </a:xfrm>
          <a:custGeom>
            <a:avLst/>
            <a:gdLst>
              <a:gd name="T0" fmla="*/ 85 w 147"/>
              <a:gd name="T1" fmla="*/ 11 h 141"/>
              <a:gd name="T2" fmla="*/ 119 w 147"/>
              <a:gd name="T3" fmla="*/ 45 h 141"/>
              <a:gd name="T4" fmla="*/ 133 w 147"/>
              <a:gd name="T5" fmla="*/ 80 h 141"/>
              <a:gd name="T6" fmla="*/ 119 w 147"/>
              <a:gd name="T7" fmla="*/ 115 h 141"/>
              <a:gd name="T8" fmla="*/ 115 w 147"/>
              <a:gd name="T9" fmla="*/ 119 h 141"/>
              <a:gd name="T10" fmla="*/ 80 w 147"/>
              <a:gd name="T11" fmla="*/ 133 h 141"/>
              <a:gd name="T12" fmla="*/ 46 w 147"/>
              <a:gd name="T13" fmla="*/ 119 h 141"/>
              <a:gd name="T14" fmla="*/ 12 w 147"/>
              <a:gd name="T15" fmla="*/ 85 h 141"/>
              <a:gd name="T16" fmla="*/ 85 w 147"/>
              <a:gd name="T17" fmla="*/ 11 h 141"/>
              <a:gd name="T18" fmla="*/ 85 w 147"/>
              <a:gd name="T19" fmla="*/ 0 h 141"/>
              <a:gd name="T20" fmla="*/ 0 w 147"/>
              <a:gd name="T21" fmla="*/ 85 h 141"/>
              <a:gd name="T22" fmla="*/ 40 w 147"/>
              <a:gd name="T23" fmla="*/ 124 h 141"/>
              <a:gd name="T24" fmla="*/ 80 w 147"/>
              <a:gd name="T25" fmla="*/ 141 h 141"/>
              <a:gd name="T26" fmla="*/ 121 w 147"/>
              <a:gd name="T27" fmla="*/ 124 h 141"/>
              <a:gd name="T28" fmla="*/ 125 w 147"/>
              <a:gd name="T29" fmla="*/ 120 h 141"/>
              <a:gd name="T30" fmla="*/ 125 w 147"/>
              <a:gd name="T31" fmla="*/ 40 h 141"/>
              <a:gd name="T32" fmla="*/ 85 w 147"/>
              <a:gd name="T33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7" h="141">
                <a:moveTo>
                  <a:pt x="85" y="11"/>
                </a:moveTo>
                <a:cubicBezTo>
                  <a:pt x="119" y="45"/>
                  <a:pt x="119" y="45"/>
                  <a:pt x="119" y="45"/>
                </a:cubicBezTo>
                <a:cubicBezTo>
                  <a:pt x="128" y="55"/>
                  <a:pt x="133" y="67"/>
                  <a:pt x="133" y="80"/>
                </a:cubicBezTo>
                <a:cubicBezTo>
                  <a:pt x="133" y="93"/>
                  <a:pt x="128" y="105"/>
                  <a:pt x="119" y="115"/>
                </a:cubicBezTo>
                <a:cubicBezTo>
                  <a:pt x="115" y="119"/>
                  <a:pt x="115" y="119"/>
                  <a:pt x="115" y="119"/>
                </a:cubicBezTo>
                <a:cubicBezTo>
                  <a:pt x="106" y="128"/>
                  <a:pt x="93" y="133"/>
                  <a:pt x="80" y="133"/>
                </a:cubicBezTo>
                <a:cubicBezTo>
                  <a:pt x="67" y="133"/>
                  <a:pt x="55" y="128"/>
                  <a:pt x="46" y="119"/>
                </a:cubicBezTo>
                <a:cubicBezTo>
                  <a:pt x="12" y="85"/>
                  <a:pt x="12" y="85"/>
                  <a:pt x="12" y="85"/>
                </a:cubicBezTo>
                <a:cubicBezTo>
                  <a:pt x="85" y="11"/>
                  <a:pt x="85" y="11"/>
                  <a:pt x="85" y="11"/>
                </a:cubicBezTo>
                <a:moveTo>
                  <a:pt x="85" y="0"/>
                </a:moveTo>
                <a:cubicBezTo>
                  <a:pt x="0" y="85"/>
                  <a:pt x="0" y="85"/>
                  <a:pt x="0" y="85"/>
                </a:cubicBezTo>
                <a:cubicBezTo>
                  <a:pt x="40" y="124"/>
                  <a:pt x="40" y="124"/>
                  <a:pt x="40" y="124"/>
                </a:cubicBezTo>
                <a:cubicBezTo>
                  <a:pt x="51" y="135"/>
                  <a:pt x="66" y="141"/>
                  <a:pt x="80" y="141"/>
                </a:cubicBezTo>
                <a:cubicBezTo>
                  <a:pt x="95" y="141"/>
                  <a:pt x="109" y="135"/>
                  <a:pt x="121" y="124"/>
                </a:cubicBezTo>
                <a:cubicBezTo>
                  <a:pt x="125" y="120"/>
                  <a:pt x="125" y="120"/>
                  <a:pt x="125" y="120"/>
                </a:cubicBezTo>
                <a:cubicBezTo>
                  <a:pt x="147" y="98"/>
                  <a:pt x="147" y="62"/>
                  <a:pt x="125" y="40"/>
                </a:cubicBezTo>
                <a:cubicBezTo>
                  <a:pt x="85" y="0"/>
                  <a:pt x="85" y="0"/>
                  <a:pt x="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CD45E40D-D59A-4739-B956-F17F72097932}"/>
              </a:ext>
            </a:extLst>
          </p:cNvPr>
          <p:cNvSpPr>
            <a:spLocks noEditPoints="1"/>
          </p:cNvSpPr>
          <p:nvPr/>
        </p:nvSpPr>
        <p:spPr bwMode="auto">
          <a:xfrm>
            <a:off x="7985126" y="3287713"/>
            <a:ext cx="153988" cy="190500"/>
          </a:xfrm>
          <a:custGeom>
            <a:avLst/>
            <a:gdLst>
              <a:gd name="T0" fmla="*/ 22 w 71"/>
              <a:gd name="T1" fmla="*/ 6 h 88"/>
              <a:gd name="T2" fmla="*/ 65 w 71"/>
              <a:gd name="T3" fmla="*/ 49 h 88"/>
              <a:gd name="T4" fmla="*/ 31 w 71"/>
              <a:gd name="T5" fmla="*/ 83 h 88"/>
              <a:gd name="T6" fmla="*/ 25 w 71"/>
              <a:gd name="T7" fmla="*/ 77 h 88"/>
              <a:gd name="T8" fmla="*/ 22 w 71"/>
              <a:gd name="T9" fmla="*/ 6 h 88"/>
              <a:gd name="T10" fmla="*/ 22 w 71"/>
              <a:gd name="T11" fmla="*/ 0 h 88"/>
              <a:gd name="T12" fmla="*/ 22 w 71"/>
              <a:gd name="T13" fmla="*/ 80 h 88"/>
              <a:gd name="T14" fmla="*/ 31 w 71"/>
              <a:gd name="T15" fmla="*/ 88 h 88"/>
              <a:gd name="T16" fmla="*/ 71 w 71"/>
              <a:gd name="T17" fmla="*/ 49 h 88"/>
              <a:gd name="T18" fmla="*/ 22 w 71"/>
              <a:gd name="T19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1" h="88">
                <a:moveTo>
                  <a:pt x="22" y="6"/>
                </a:moveTo>
                <a:cubicBezTo>
                  <a:pt x="65" y="49"/>
                  <a:pt x="65" y="49"/>
                  <a:pt x="65" y="49"/>
                </a:cubicBezTo>
                <a:cubicBezTo>
                  <a:pt x="31" y="83"/>
                  <a:pt x="31" y="83"/>
                  <a:pt x="31" y="83"/>
                </a:cubicBezTo>
                <a:cubicBezTo>
                  <a:pt x="25" y="77"/>
                  <a:pt x="25" y="77"/>
                  <a:pt x="25" y="77"/>
                </a:cubicBezTo>
                <a:cubicBezTo>
                  <a:pt x="6" y="57"/>
                  <a:pt x="5" y="26"/>
                  <a:pt x="22" y="6"/>
                </a:cubicBezTo>
                <a:moveTo>
                  <a:pt x="22" y="0"/>
                </a:moveTo>
                <a:cubicBezTo>
                  <a:pt x="0" y="22"/>
                  <a:pt x="0" y="58"/>
                  <a:pt x="22" y="80"/>
                </a:cubicBezTo>
                <a:cubicBezTo>
                  <a:pt x="31" y="88"/>
                  <a:pt x="31" y="88"/>
                  <a:pt x="31" y="88"/>
                </a:cubicBezTo>
                <a:cubicBezTo>
                  <a:pt x="71" y="49"/>
                  <a:pt x="71" y="49"/>
                  <a:pt x="71" y="49"/>
                </a:cubicBezTo>
                <a:cubicBezTo>
                  <a:pt x="22" y="0"/>
                  <a:pt x="22" y="0"/>
                  <a:pt x="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135" name="组合 134">
            <a:extLst>
              <a:ext uri="{FF2B5EF4-FFF2-40B4-BE49-F238E27FC236}">
                <a16:creationId xmlns:a16="http://schemas.microsoft.com/office/drawing/2014/main" id="{54EED1CB-FE08-45DD-BF08-39C30EE8EB32}"/>
              </a:ext>
            </a:extLst>
          </p:cNvPr>
          <p:cNvGrpSpPr/>
          <p:nvPr/>
        </p:nvGrpSpPr>
        <p:grpSpPr>
          <a:xfrm>
            <a:off x="1336676" y="3302001"/>
            <a:ext cx="385763" cy="266700"/>
            <a:chOff x="1336676" y="3302001"/>
            <a:chExt cx="385763" cy="266700"/>
          </a:xfrm>
        </p:grpSpPr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9881292D-B789-40CC-924C-A513C24AF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6676" y="3402013"/>
              <a:ext cx="385763" cy="166688"/>
            </a:xfrm>
            <a:custGeom>
              <a:avLst/>
              <a:gdLst>
                <a:gd name="T0" fmla="*/ 167 w 178"/>
                <a:gd name="T1" fmla="*/ 77 h 77"/>
                <a:gd name="T2" fmla="*/ 11 w 178"/>
                <a:gd name="T3" fmla="*/ 77 h 77"/>
                <a:gd name="T4" fmla="*/ 0 w 178"/>
                <a:gd name="T5" fmla="*/ 65 h 77"/>
                <a:gd name="T6" fmla="*/ 0 w 178"/>
                <a:gd name="T7" fmla="*/ 0 h 77"/>
                <a:gd name="T8" fmla="*/ 178 w 178"/>
                <a:gd name="T9" fmla="*/ 0 h 77"/>
                <a:gd name="T10" fmla="*/ 178 w 178"/>
                <a:gd name="T11" fmla="*/ 65 h 77"/>
                <a:gd name="T12" fmla="*/ 167 w 178"/>
                <a:gd name="T13" fmla="*/ 77 h 77"/>
                <a:gd name="T14" fmla="*/ 4 w 178"/>
                <a:gd name="T15" fmla="*/ 4 h 77"/>
                <a:gd name="T16" fmla="*/ 4 w 178"/>
                <a:gd name="T17" fmla="*/ 65 h 77"/>
                <a:gd name="T18" fmla="*/ 11 w 178"/>
                <a:gd name="T19" fmla="*/ 73 h 77"/>
                <a:gd name="T20" fmla="*/ 167 w 178"/>
                <a:gd name="T21" fmla="*/ 73 h 77"/>
                <a:gd name="T22" fmla="*/ 174 w 178"/>
                <a:gd name="T23" fmla="*/ 65 h 77"/>
                <a:gd name="T24" fmla="*/ 174 w 178"/>
                <a:gd name="T25" fmla="*/ 4 h 77"/>
                <a:gd name="T26" fmla="*/ 4 w 178"/>
                <a:gd name="T27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77">
                  <a:moveTo>
                    <a:pt x="167" y="77"/>
                  </a:moveTo>
                  <a:cubicBezTo>
                    <a:pt x="11" y="77"/>
                    <a:pt x="11" y="77"/>
                    <a:pt x="11" y="77"/>
                  </a:cubicBezTo>
                  <a:cubicBezTo>
                    <a:pt x="5" y="77"/>
                    <a:pt x="0" y="72"/>
                    <a:pt x="0" y="6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8" y="65"/>
                    <a:pt x="178" y="65"/>
                    <a:pt x="178" y="65"/>
                  </a:cubicBezTo>
                  <a:cubicBezTo>
                    <a:pt x="178" y="72"/>
                    <a:pt x="173" y="77"/>
                    <a:pt x="167" y="77"/>
                  </a:cubicBezTo>
                  <a:close/>
                  <a:moveTo>
                    <a:pt x="4" y="4"/>
                  </a:moveTo>
                  <a:cubicBezTo>
                    <a:pt x="4" y="65"/>
                    <a:pt x="4" y="65"/>
                    <a:pt x="4" y="65"/>
                  </a:cubicBezTo>
                  <a:cubicBezTo>
                    <a:pt x="4" y="70"/>
                    <a:pt x="7" y="73"/>
                    <a:pt x="11" y="73"/>
                  </a:cubicBezTo>
                  <a:cubicBezTo>
                    <a:pt x="167" y="73"/>
                    <a:pt x="167" y="73"/>
                    <a:pt x="167" y="73"/>
                  </a:cubicBezTo>
                  <a:cubicBezTo>
                    <a:pt x="171" y="73"/>
                    <a:pt x="174" y="70"/>
                    <a:pt x="174" y="65"/>
                  </a:cubicBezTo>
                  <a:cubicBezTo>
                    <a:pt x="174" y="4"/>
                    <a:pt x="174" y="4"/>
                    <a:pt x="174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169EEBA-7479-47EF-A1C3-D61D9D4BAB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9401" y="3475038"/>
              <a:ext cx="128588" cy="52388"/>
            </a:xfrm>
            <a:custGeom>
              <a:avLst/>
              <a:gdLst>
                <a:gd name="T0" fmla="*/ 56 w 60"/>
                <a:gd name="T1" fmla="*/ 24 h 24"/>
                <a:gd name="T2" fmla="*/ 4 w 60"/>
                <a:gd name="T3" fmla="*/ 24 h 24"/>
                <a:gd name="T4" fmla="*/ 0 w 60"/>
                <a:gd name="T5" fmla="*/ 19 h 24"/>
                <a:gd name="T6" fmla="*/ 0 w 60"/>
                <a:gd name="T7" fmla="*/ 5 h 24"/>
                <a:gd name="T8" fmla="*/ 4 w 60"/>
                <a:gd name="T9" fmla="*/ 0 h 24"/>
                <a:gd name="T10" fmla="*/ 56 w 60"/>
                <a:gd name="T11" fmla="*/ 0 h 24"/>
                <a:gd name="T12" fmla="*/ 60 w 60"/>
                <a:gd name="T13" fmla="*/ 5 h 24"/>
                <a:gd name="T14" fmla="*/ 60 w 60"/>
                <a:gd name="T15" fmla="*/ 19 h 24"/>
                <a:gd name="T16" fmla="*/ 56 w 60"/>
                <a:gd name="T17" fmla="*/ 24 h 24"/>
                <a:gd name="T18" fmla="*/ 4 w 60"/>
                <a:gd name="T19" fmla="*/ 4 h 24"/>
                <a:gd name="T20" fmla="*/ 4 w 60"/>
                <a:gd name="T21" fmla="*/ 5 h 24"/>
                <a:gd name="T22" fmla="*/ 4 w 60"/>
                <a:gd name="T23" fmla="*/ 19 h 24"/>
                <a:gd name="T24" fmla="*/ 4 w 60"/>
                <a:gd name="T25" fmla="*/ 20 h 24"/>
                <a:gd name="T26" fmla="*/ 56 w 60"/>
                <a:gd name="T27" fmla="*/ 20 h 24"/>
                <a:gd name="T28" fmla="*/ 56 w 60"/>
                <a:gd name="T29" fmla="*/ 19 h 24"/>
                <a:gd name="T30" fmla="*/ 56 w 60"/>
                <a:gd name="T31" fmla="*/ 5 h 24"/>
                <a:gd name="T32" fmla="*/ 56 w 60"/>
                <a:gd name="T33" fmla="*/ 4 h 24"/>
                <a:gd name="T34" fmla="*/ 4 w 60"/>
                <a:gd name="T3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" h="24">
                  <a:moveTo>
                    <a:pt x="56" y="24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2" y="24"/>
                    <a:pt x="0" y="22"/>
                    <a:pt x="0" y="1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8" y="0"/>
                    <a:pt x="60" y="2"/>
                    <a:pt x="60" y="5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2"/>
                    <a:pt x="58" y="24"/>
                    <a:pt x="56" y="24"/>
                  </a:cubicBezTo>
                  <a:close/>
                  <a:moveTo>
                    <a:pt x="4" y="4"/>
                  </a:moveTo>
                  <a:cubicBezTo>
                    <a:pt x="4" y="4"/>
                    <a:pt x="4" y="4"/>
                    <a:pt x="4" y="5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0"/>
                    <a:pt x="56" y="20"/>
                    <a:pt x="56" y="19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6" y="4"/>
                    <a:pt x="56" y="4"/>
                    <a:pt x="56" y="4"/>
                  </a:cubicBezTo>
                  <a:lnTo>
                    <a:pt x="4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1B879612-B4F2-47C1-BF41-E7C6DB13CC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6676" y="3302001"/>
              <a:ext cx="385763" cy="71438"/>
            </a:xfrm>
            <a:custGeom>
              <a:avLst/>
              <a:gdLst>
                <a:gd name="T0" fmla="*/ 178 w 178"/>
                <a:gd name="T1" fmla="*/ 33 h 33"/>
                <a:gd name="T2" fmla="*/ 0 w 178"/>
                <a:gd name="T3" fmla="*/ 33 h 33"/>
                <a:gd name="T4" fmla="*/ 0 w 178"/>
                <a:gd name="T5" fmla="*/ 11 h 33"/>
                <a:gd name="T6" fmla="*/ 11 w 178"/>
                <a:gd name="T7" fmla="*/ 0 h 33"/>
                <a:gd name="T8" fmla="*/ 167 w 178"/>
                <a:gd name="T9" fmla="*/ 0 h 33"/>
                <a:gd name="T10" fmla="*/ 178 w 178"/>
                <a:gd name="T11" fmla="*/ 11 h 33"/>
                <a:gd name="T12" fmla="*/ 178 w 178"/>
                <a:gd name="T13" fmla="*/ 33 h 33"/>
                <a:gd name="T14" fmla="*/ 4 w 178"/>
                <a:gd name="T15" fmla="*/ 29 h 33"/>
                <a:gd name="T16" fmla="*/ 174 w 178"/>
                <a:gd name="T17" fmla="*/ 29 h 33"/>
                <a:gd name="T18" fmla="*/ 174 w 178"/>
                <a:gd name="T19" fmla="*/ 11 h 33"/>
                <a:gd name="T20" fmla="*/ 167 w 178"/>
                <a:gd name="T21" fmla="*/ 4 h 33"/>
                <a:gd name="T22" fmla="*/ 11 w 178"/>
                <a:gd name="T23" fmla="*/ 4 h 33"/>
                <a:gd name="T24" fmla="*/ 4 w 178"/>
                <a:gd name="T25" fmla="*/ 11 h 33"/>
                <a:gd name="T26" fmla="*/ 4 w 178"/>
                <a:gd name="T27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33">
                  <a:moveTo>
                    <a:pt x="178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3" y="0"/>
                    <a:pt x="178" y="5"/>
                    <a:pt x="178" y="11"/>
                  </a:cubicBezTo>
                  <a:lnTo>
                    <a:pt x="178" y="33"/>
                  </a:lnTo>
                  <a:close/>
                  <a:moveTo>
                    <a:pt x="4" y="29"/>
                  </a:moveTo>
                  <a:cubicBezTo>
                    <a:pt x="174" y="29"/>
                    <a:pt x="174" y="29"/>
                    <a:pt x="174" y="29"/>
                  </a:cubicBezTo>
                  <a:cubicBezTo>
                    <a:pt x="174" y="11"/>
                    <a:pt x="174" y="11"/>
                    <a:pt x="174" y="11"/>
                  </a:cubicBezTo>
                  <a:cubicBezTo>
                    <a:pt x="174" y="7"/>
                    <a:pt x="171" y="4"/>
                    <a:pt x="167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4"/>
                    <a:pt x="4" y="7"/>
                    <a:pt x="4" y="11"/>
                  </a:cubicBezTo>
                  <a:lnTo>
                    <a:pt x="4" y="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39" name="Freeform 138">
            <a:extLst>
              <a:ext uri="{FF2B5EF4-FFF2-40B4-BE49-F238E27FC236}">
                <a16:creationId xmlns:a16="http://schemas.microsoft.com/office/drawing/2014/main" id="{6C056800-2323-4D58-B96C-C6F16734C142}"/>
              </a:ext>
            </a:extLst>
          </p:cNvPr>
          <p:cNvSpPr>
            <a:spLocks noEditPoints="1"/>
          </p:cNvSpPr>
          <p:nvPr/>
        </p:nvSpPr>
        <p:spPr bwMode="auto">
          <a:xfrm>
            <a:off x="1316038" y="4095751"/>
            <a:ext cx="430213" cy="339725"/>
          </a:xfrm>
          <a:custGeom>
            <a:avLst/>
            <a:gdLst>
              <a:gd name="T0" fmla="*/ 140 w 199"/>
              <a:gd name="T1" fmla="*/ 157 h 157"/>
              <a:gd name="T2" fmla="*/ 59 w 199"/>
              <a:gd name="T3" fmla="*/ 157 h 157"/>
              <a:gd name="T4" fmla="*/ 49 w 199"/>
              <a:gd name="T5" fmla="*/ 148 h 157"/>
              <a:gd name="T6" fmla="*/ 49 w 199"/>
              <a:gd name="T7" fmla="*/ 70 h 157"/>
              <a:gd name="T8" fmla="*/ 40 w 199"/>
              <a:gd name="T9" fmla="*/ 80 h 157"/>
              <a:gd name="T10" fmla="*/ 27 w 199"/>
              <a:gd name="T11" fmla="*/ 80 h 157"/>
              <a:gd name="T12" fmla="*/ 3 w 199"/>
              <a:gd name="T13" fmla="*/ 57 h 157"/>
              <a:gd name="T14" fmla="*/ 0 w 199"/>
              <a:gd name="T15" fmla="*/ 50 h 157"/>
              <a:gd name="T16" fmla="*/ 2 w 199"/>
              <a:gd name="T17" fmla="*/ 44 h 157"/>
              <a:gd name="T18" fmla="*/ 40 w 199"/>
              <a:gd name="T19" fmla="*/ 5 h 157"/>
              <a:gd name="T20" fmla="*/ 48 w 199"/>
              <a:gd name="T21" fmla="*/ 0 h 157"/>
              <a:gd name="T22" fmla="*/ 71 w 199"/>
              <a:gd name="T23" fmla="*/ 0 h 157"/>
              <a:gd name="T24" fmla="*/ 79 w 199"/>
              <a:gd name="T25" fmla="*/ 1 h 157"/>
              <a:gd name="T26" fmla="*/ 81 w 199"/>
              <a:gd name="T27" fmla="*/ 3 h 157"/>
              <a:gd name="T28" fmla="*/ 81 w 199"/>
              <a:gd name="T29" fmla="*/ 4 h 157"/>
              <a:gd name="T30" fmla="*/ 99 w 199"/>
              <a:gd name="T31" fmla="*/ 21 h 157"/>
              <a:gd name="T32" fmla="*/ 118 w 199"/>
              <a:gd name="T33" fmla="*/ 4 h 157"/>
              <a:gd name="T34" fmla="*/ 118 w 199"/>
              <a:gd name="T35" fmla="*/ 3 h 157"/>
              <a:gd name="T36" fmla="*/ 119 w 199"/>
              <a:gd name="T37" fmla="*/ 1 h 157"/>
              <a:gd name="T38" fmla="*/ 127 w 199"/>
              <a:gd name="T39" fmla="*/ 0 h 157"/>
              <a:gd name="T40" fmla="*/ 151 w 199"/>
              <a:gd name="T41" fmla="*/ 0 h 157"/>
              <a:gd name="T42" fmla="*/ 158 w 199"/>
              <a:gd name="T43" fmla="*/ 5 h 157"/>
              <a:gd name="T44" fmla="*/ 196 w 199"/>
              <a:gd name="T45" fmla="*/ 44 h 157"/>
              <a:gd name="T46" fmla="*/ 198 w 199"/>
              <a:gd name="T47" fmla="*/ 50 h 157"/>
              <a:gd name="T48" fmla="*/ 196 w 199"/>
              <a:gd name="T49" fmla="*/ 57 h 157"/>
              <a:gd name="T50" fmla="*/ 172 w 199"/>
              <a:gd name="T51" fmla="*/ 80 h 157"/>
              <a:gd name="T52" fmla="*/ 165 w 199"/>
              <a:gd name="T53" fmla="*/ 83 h 157"/>
              <a:gd name="T54" fmla="*/ 165 w 199"/>
              <a:gd name="T55" fmla="*/ 83 h 157"/>
              <a:gd name="T56" fmla="*/ 159 w 199"/>
              <a:gd name="T57" fmla="*/ 80 h 157"/>
              <a:gd name="T58" fmla="*/ 149 w 199"/>
              <a:gd name="T59" fmla="*/ 70 h 157"/>
              <a:gd name="T60" fmla="*/ 149 w 199"/>
              <a:gd name="T61" fmla="*/ 148 h 157"/>
              <a:gd name="T62" fmla="*/ 140 w 199"/>
              <a:gd name="T63" fmla="*/ 157 h 157"/>
              <a:gd name="T64" fmla="*/ 52 w 199"/>
              <a:gd name="T65" fmla="*/ 59 h 157"/>
              <a:gd name="T66" fmla="*/ 57 w 199"/>
              <a:gd name="T67" fmla="*/ 65 h 157"/>
              <a:gd name="T68" fmla="*/ 57 w 199"/>
              <a:gd name="T69" fmla="*/ 148 h 157"/>
              <a:gd name="T70" fmla="*/ 59 w 199"/>
              <a:gd name="T71" fmla="*/ 149 h 157"/>
              <a:gd name="T72" fmla="*/ 140 w 199"/>
              <a:gd name="T73" fmla="*/ 149 h 157"/>
              <a:gd name="T74" fmla="*/ 141 w 199"/>
              <a:gd name="T75" fmla="*/ 148 h 157"/>
              <a:gd name="T76" fmla="*/ 141 w 199"/>
              <a:gd name="T77" fmla="*/ 65 h 157"/>
              <a:gd name="T78" fmla="*/ 147 w 199"/>
              <a:gd name="T79" fmla="*/ 59 h 157"/>
              <a:gd name="T80" fmla="*/ 152 w 199"/>
              <a:gd name="T81" fmla="*/ 61 h 157"/>
              <a:gd name="T82" fmla="*/ 164 w 199"/>
              <a:gd name="T83" fmla="*/ 74 h 157"/>
              <a:gd name="T84" fmla="*/ 166 w 199"/>
              <a:gd name="T85" fmla="*/ 74 h 157"/>
              <a:gd name="T86" fmla="*/ 190 w 199"/>
              <a:gd name="T87" fmla="*/ 51 h 157"/>
              <a:gd name="T88" fmla="*/ 190 w 199"/>
              <a:gd name="T89" fmla="*/ 50 h 157"/>
              <a:gd name="T90" fmla="*/ 190 w 199"/>
              <a:gd name="T91" fmla="*/ 49 h 157"/>
              <a:gd name="T92" fmla="*/ 153 w 199"/>
              <a:gd name="T93" fmla="*/ 10 h 157"/>
              <a:gd name="T94" fmla="*/ 150 w 199"/>
              <a:gd name="T95" fmla="*/ 8 h 157"/>
              <a:gd name="T96" fmla="*/ 127 w 199"/>
              <a:gd name="T97" fmla="*/ 8 h 157"/>
              <a:gd name="T98" fmla="*/ 125 w 199"/>
              <a:gd name="T99" fmla="*/ 8 h 157"/>
              <a:gd name="T100" fmla="*/ 99 w 199"/>
              <a:gd name="T101" fmla="*/ 29 h 157"/>
              <a:gd name="T102" fmla="*/ 73 w 199"/>
              <a:gd name="T103" fmla="*/ 8 h 157"/>
              <a:gd name="T104" fmla="*/ 71 w 199"/>
              <a:gd name="T105" fmla="*/ 8 h 157"/>
              <a:gd name="T106" fmla="*/ 49 w 199"/>
              <a:gd name="T107" fmla="*/ 8 h 157"/>
              <a:gd name="T108" fmla="*/ 46 w 199"/>
              <a:gd name="T109" fmla="*/ 10 h 157"/>
              <a:gd name="T110" fmla="*/ 8 w 199"/>
              <a:gd name="T111" fmla="*/ 49 h 157"/>
              <a:gd name="T112" fmla="*/ 8 w 199"/>
              <a:gd name="T113" fmla="*/ 50 h 157"/>
              <a:gd name="T114" fmla="*/ 8 w 199"/>
              <a:gd name="T115" fmla="*/ 51 h 157"/>
              <a:gd name="T116" fmla="*/ 32 w 199"/>
              <a:gd name="T117" fmla="*/ 74 h 157"/>
              <a:gd name="T118" fmla="*/ 34 w 199"/>
              <a:gd name="T119" fmla="*/ 74 h 157"/>
              <a:gd name="T120" fmla="*/ 47 w 199"/>
              <a:gd name="T121" fmla="*/ 61 h 157"/>
              <a:gd name="T122" fmla="*/ 52 w 199"/>
              <a:gd name="T123" fmla="*/ 59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9" h="157">
                <a:moveTo>
                  <a:pt x="140" y="157"/>
                </a:moveTo>
                <a:cubicBezTo>
                  <a:pt x="59" y="157"/>
                  <a:pt x="59" y="157"/>
                  <a:pt x="59" y="157"/>
                </a:cubicBezTo>
                <a:cubicBezTo>
                  <a:pt x="54" y="157"/>
                  <a:pt x="49" y="153"/>
                  <a:pt x="49" y="148"/>
                </a:cubicBezTo>
                <a:cubicBezTo>
                  <a:pt x="49" y="70"/>
                  <a:pt x="49" y="70"/>
                  <a:pt x="49" y="70"/>
                </a:cubicBezTo>
                <a:cubicBezTo>
                  <a:pt x="40" y="80"/>
                  <a:pt x="40" y="80"/>
                  <a:pt x="40" y="80"/>
                </a:cubicBezTo>
                <a:cubicBezTo>
                  <a:pt x="36" y="83"/>
                  <a:pt x="30" y="83"/>
                  <a:pt x="27" y="80"/>
                </a:cubicBezTo>
                <a:cubicBezTo>
                  <a:pt x="3" y="57"/>
                  <a:pt x="3" y="57"/>
                  <a:pt x="3" y="57"/>
                </a:cubicBezTo>
                <a:cubicBezTo>
                  <a:pt x="1" y="55"/>
                  <a:pt x="0" y="53"/>
                  <a:pt x="0" y="50"/>
                </a:cubicBezTo>
                <a:cubicBezTo>
                  <a:pt x="0" y="48"/>
                  <a:pt x="1" y="46"/>
                  <a:pt x="2" y="44"/>
                </a:cubicBezTo>
                <a:cubicBezTo>
                  <a:pt x="40" y="5"/>
                  <a:pt x="40" y="5"/>
                  <a:pt x="40" y="5"/>
                </a:cubicBezTo>
                <a:cubicBezTo>
                  <a:pt x="45" y="0"/>
                  <a:pt x="47" y="0"/>
                  <a:pt x="48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77" y="0"/>
                  <a:pt x="78" y="0"/>
                  <a:pt x="79" y="1"/>
                </a:cubicBezTo>
                <a:cubicBezTo>
                  <a:pt x="81" y="3"/>
                  <a:pt x="81" y="3"/>
                  <a:pt x="81" y="3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14"/>
                  <a:pt x="88" y="21"/>
                  <a:pt x="99" y="21"/>
                </a:cubicBezTo>
                <a:cubicBezTo>
                  <a:pt x="110" y="21"/>
                  <a:pt x="118" y="14"/>
                  <a:pt x="118" y="4"/>
                </a:cubicBezTo>
                <a:cubicBezTo>
                  <a:pt x="118" y="3"/>
                  <a:pt x="118" y="3"/>
                  <a:pt x="118" y="3"/>
                </a:cubicBezTo>
                <a:cubicBezTo>
                  <a:pt x="119" y="1"/>
                  <a:pt x="119" y="1"/>
                  <a:pt x="119" y="1"/>
                </a:cubicBezTo>
                <a:cubicBezTo>
                  <a:pt x="120" y="0"/>
                  <a:pt x="121" y="0"/>
                  <a:pt x="127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2" y="0"/>
                  <a:pt x="153" y="0"/>
                  <a:pt x="158" y="5"/>
                </a:cubicBezTo>
                <a:cubicBezTo>
                  <a:pt x="196" y="44"/>
                  <a:pt x="196" y="44"/>
                  <a:pt x="196" y="44"/>
                </a:cubicBezTo>
                <a:cubicBezTo>
                  <a:pt x="198" y="46"/>
                  <a:pt x="199" y="48"/>
                  <a:pt x="198" y="50"/>
                </a:cubicBezTo>
                <a:cubicBezTo>
                  <a:pt x="198" y="53"/>
                  <a:pt x="197" y="55"/>
                  <a:pt x="196" y="57"/>
                </a:cubicBezTo>
                <a:cubicBezTo>
                  <a:pt x="172" y="80"/>
                  <a:pt x="172" y="80"/>
                  <a:pt x="172" y="80"/>
                </a:cubicBezTo>
                <a:cubicBezTo>
                  <a:pt x="170" y="82"/>
                  <a:pt x="168" y="83"/>
                  <a:pt x="165" y="83"/>
                </a:cubicBezTo>
                <a:cubicBezTo>
                  <a:pt x="165" y="83"/>
                  <a:pt x="165" y="83"/>
                  <a:pt x="165" y="83"/>
                </a:cubicBezTo>
                <a:cubicBezTo>
                  <a:pt x="163" y="83"/>
                  <a:pt x="160" y="82"/>
                  <a:pt x="159" y="80"/>
                </a:cubicBezTo>
                <a:cubicBezTo>
                  <a:pt x="149" y="70"/>
                  <a:pt x="149" y="70"/>
                  <a:pt x="149" y="70"/>
                </a:cubicBezTo>
                <a:cubicBezTo>
                  <a:pt x="149" y="148"/>
                  <a:pt x="149" y="148"/>
                  <a:pt x="149" y="148"/>
                </a:cubicBezTo>
                <a:cubicBezTo>
                  <a:pt x="149" y="153"/>
                  <a:pt x="145" y="157"/>
                  <a:pt x="140" y="157"/>
                </a:cubicBezTo>
                <a:close/>
                <a:moveTo>
                  <a:pt x="52" y="59"/>
                </a:moveTo>
                <a:cubicBezTo>
                  <a:pt x="54" y="59"/>
                  <a:pt x="57" y="61"/>
                  <a:pt x="57" y="65"/>
                </a:cubicBezTo>
                <a:cubicBezTo>
                  <a:pt x="57" y="148"/>
                  <a:pt x="57" y="148"/>
                  <a:pt x="57" y="148"/>
                </a:cubicBezTo>
                <a:cubicBezTo>
                  <a:pt x="57" y="149"/>
                  <a:pt x="58" y="149"/>
                  <a:pt x="59" y="149"/>
                </a:cubicBezTo>
                <a:cubicBezTo>
                  <a:pt x="140" y="149"/>
                  <a:pt x="140" y="149"/>
                  <a:pt x="140" y="149"/>
                </a:cubicBezTo>
                <a:cubicBezTo>
                  <a:pt x="140" y="149"/>
                  <a:pt x="141" y="149"/>
                  <a:pt x="141" y="148"/>
                </a:cubicBezTo>
                <a:cubicBezTo>
                  <a:pt x="141" y="65"/>
                  <a:pt x="141" y="65"/>
                  <a:pt x="141" y="65"/>
                </a:cubicBezTo>
                <a:cubicBezTo>
                  <a:pt x="141" y="61"/>
                  <a:pt x="144" y="59"/>
                  <a:pt x="147" y="59"/>
                </a:cubicBezTo>
                <a:cubicBezTo>
                  <a:pt x="148" y="59"/>
                  <a:pt x="150" y="59"/>
                  <a:pt x="152" y="61"/>
                </a:cubicBezTo>
                <a:cubicBezTo>
                  <a:pt x="164" y="74"/>
                  <a:pt x="164" y="74"/>
                  <a:pt x="164" y="74"/>
                </a:cubicBezTo>
                <a:cubicBezTo>
                  <a:pt x="165" y="75"/>
                  <a:pt x="166" y="75"/>
                  <a:pt x="166" y="74"/>
                </a:cubicBezTo>
                <a:cubicBezTo>
                  <a:pt x="190" y="51"/>
                  <a:pt x="190" y="51"/>
                  <a:pt x="190" y="51"/>
                </a:cubicBezTo>
                <a:cubicBezTo>
                  <a:pt x="190" y="51"/>
                  <a:pt x="190" y="50"/>
                  <a:pt x="190" y="50"/>
                </a:cubicBezTo>
                <a:cubicBezTo>
                  <a:pt x="190" y="50"/>
                  <a:pt x="190" y="50"/>
                  <a:pt x="190" y="49"/>
                </a:cubicBezTo>
                <a:cubicBezTo>
                  <a:pt x="153" y="10"/>
                  <a:pt x="153" y="10"/>
                  <a:pt x="153" y="10"/>
                </a:cubicBezTo>
                <a:cubicBezTo>
                  <a:pt x="151" y="9"/>
                  <a:pt x="150" y="8"/>
                  <a:pt x="150" y="8"/>
                </a:cubicBezTo>
                <a:cubicBezTo>
                  <a:pt x="127" y="8"/>
                  <a:pt x="127" y="8"/>
                  <a:pt x="127" y="8"/>
                </a:cubicBezTo>
                <a:cubicBezTo>
                  <a:pt x="126" y="8"/>
                  <a:pt x="126" y="8"/>
                  <a:pt x="125" y="8"/>
                </a:cubicBezTo>
                <a:cubicBezTo>
                  <a:pt x="124" y="20"/>
                  <a:pt x="113" y="29"/>
                  <a:pt x="99" y="29"/>
                </a:cubicBezTo>
                <a:cubicBezTo>
                  <a:pt x="85" y="29"/>
                  <a:pt x="74" y="20"/>
                  <a:pt x="73" y="8"/>
                </a:cubicBezTo>
                <a:cubicBezTo>
                  <a:pt x="72" y="8"/>
                  <a:pt x="72" y="8"/>
                  <a:pt x="71" y="8"/>
                </a:cubicBezTo>
                <a:cubicBezTo>
                  <a:pt x="49" y="8"/>
                  <a:pt x="49" y="8"/>
                  <a:pt x="49" y="8"/>
                </a:cubicBezTo>
                <a:cubicBezTo>
                  <a:pt x="48" y="8"/>
                  <a:pt x="47" y="9"/>
                  <a:pt x="46" y="10"/>
                </a:cubicBezTo>
                <a:cubicBezTo>
                  <a:pt x="8" y="49"/>
                  <a:pt x="8" y="49"/>
                  <a:pt x="8" y="49"/>
                </a:cubicBez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1"/>
                  <a:pt x="8" y="51"/>
                </a:cubicBezTo>
                <a:cubicBezTo>
                  <a:pt x="32" y="74"/>
                  <a:pt x="32" y="74"/>
                  <a:pt x="32" y="74"/>
                </a:cubicBezTo>
                <a:cubicBezTo>
                  <a:pt x="33" y="75"/>
                  <a:pt x="33" y="75"/>
                  <a:pt x="34" y="74"/>
                </a:cubicBezTo>
                <a:cubicBezTo>
                  <a:pt x="47" y="61"/>
                  <a:pt x="47" y="61"/>
                  <a:pt x="47" y="61"/>
                </a:cubicBezTo>
                <a:cubicBezTo>
                  <a:pt x="49" y="59"/>
                  <a:pt x="51" y="59"/>
                  <a:pt x="52" y="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0" name="Freeform 139">
            <a:extLst>
              <a:ext uri="{FF2B5EF4-FFF2-40B4-BE49-F238E27FC236}">
                <a16:creationId xmlns:a16="http://schemas.microsoft.com/office/drawing/2014/main" id="{783A05CB-1036-4F14-8FD1-016796851775}"/>
              </a:ext>
            </a:extLst>
          </p:cNvPr>
          <p:cNvSpPr>
            <a:spLocks noEditPoints="1"/>
          </p:cNvSpPr>
          <p:nvPr/>
        </p:nvSpPr>
        <p:spPr bwMode="auto">
          <a:xfrm>
            <a:off x="2200276" y="4087813"/>
            <a:ext cx="354013" cy="357188"/>
          </a:xfrm>
          <a:custGeom>
            <a:avLst/>
            <a:gdLst>
              <a:gd name="T0" fmla="*/ 67 w 164"/>
              <a:gd name="T1" fmla="*/ 164 h 165"/>
              <a:gd name="T2" fmla="*/ 33 w 164"/>
              <a:gd name="T3" fmla="*/ 155 h 165"/>
              <a:gd name="T4" fmla="*/ 22 w 164"/>
              <a:gd name="T5" fmla="*/ 158 h 165"/>
              <a:gd name="T6" fmla="*/ 11 w 164"/>
              <a:gd name="T7" fmla="*/ 154 h 165"/>
              <a:gd name="T8" fmla="*/ 0 w 164"/>
              <a:gd name="T9" fmla="*/ 87 h 165"/>
              <a:gd name="T10" fmla="*/ 25 w 164"/>
              <a:gd name="T11" fmla="*/ 63 h 165"/>
              <a:gd name="T12" fmla="*/ 33 w 164"/>
              <a:gd name="T13" fmla="*/ 66 h 165"/>
              <a:gd name="T14" fmla="*/ 54 w 164"/>
              <a:gd name="T15" fmla="*/ 53 h 165"/>
              <a:gd name="T16" fmla="*/ 68 w 164"/>
              <a:gd name="T17" fmla="*/ 36 h 165"/>
              <a:gd name="T18" fmla="*/ 75 w 164"/>
              <a:gd name="T19" fmla="*/ 23 h 165"/>
              <a:gd name="T20" fmla="*/ 80 w 164"/>
              <a:gd name="T21" fmla="*/ 13 h 165"/>
              <a:gd name="T22" fmla="*/ 97 w 164"/>
              <a:gd name="T23" fmla="*/ 0 h 165"/>
              <a:gd name="T24" fmla="*/ 107 w 164"/>
              <a:gd name="T25" fmla="*/ 38 h 165"/>
              <a:gd name="T26" fmla="*/ 98 w 164"/>
              <a:gd name="T27" fmla="*/ 56 h 165"/>
              <a:gd name="T28" fmla="*/ 99 w 164"/>
              <a:gd name="T29" fmla="*/ 59 h 165"/>
              <a:gd name="T30" fmla="*/ 115 w 164"/>
              <a:gd name="T31" fmla="*/ 58 h 165"/>
              <a:gd name="T32" fmla="*/ 164 w 164"/>
              <a:gd name="T33" fmla="*/ 74 h 165"/>
              <a:gd name="T34" fmla="*/ 157 w 164"/>
              <a:gd name="T35" fmla="*/ 99 h 165"/>
              <a:gd name="T36" fmla="*/ 148 w 164"/>
              <a:gd name="T37" fmla="*/ 124 h 165"/>
              <a:gd name="T38" fmla="*/ 135 w 164"/>
              <a:gd name="T39" fmla="*/ 148 h 165"/>
              <a:gd name="T40" fmla="*/ 104 w 164"/>
              <a:gd name="T41" fmla="*/ 165 h 165"/>
              <a:gd name="T42" fmla="*/ 38 w 164"/>
              <a:gd name="T43" fmla="*/ 146 h 165"/>
              <a:gd name="T44" fmla="*/ 68 w 164"/>
              <a:gd name="T45" fmla="*/ 156 h 165"/>
              <a:gd name="T46" fmla="*/ 104 w 164"/>
              <a:gd name="T47" fmla="*/ 157 h 165"/>
              <a:gd name="T48" fmla="*/ 127 w 164"/>
              <a:gd name="T49" fmla="*/ 148 h 165"/>
              <a:gd name="T50" fmla="*/ 119 w 164"/>
              <a:gd name="T51" fmla="*/ 132 h 165"/>
              <a:gd name="T52" fmla="*/ 140 w 164"/>
              <a:gd name="T53" fmla="*/ 124 h 165"/>
              <a:gd name="T54" fmla="*/ 132 w 164"/>
              <a:gd name="T55" fmla="*/ 107 h 165"/>
              <a:gd name="T56" fmla="*/ 149 w 164"/>
              <a:gd name="T57" fmla="*/ 99 h 165"/>
              <a:gd name="T58" fmla="*/ 141 w 164"/>
              <a:gd name="T59" fmla="*/ 83 h 165"/>
              <a:gd name="T60" fmla="*/ 156 w 164"/>
              <a:gd name="T61" fmla="*/ 74 h 165"/>
              <a:gd name="T62" fmla="*/ 115 w 164"/>
              <a:gd name="T63" fmla="*/ 66 h 165"/>
              <a:gd name="T64" fmla="*/ 99 w 164"/>
              <a:gd name="T65" fmla="*/ 67 h 165"/>
              <a:gd name="T66" fmla="*/ 92 w 164"/>
              <a:gd name="T67" fmla="*/ 64 h 165"/>
              <a:gd name="T68" fmla="*/ 97 w 164"/>
              <a:gd name="T69" fmla="*/ 41 h 165"/>
              <a:gd name="T70" fmla="*/ 103 w 164"/>
              <a:gd name="T71" fmla="*/ 11 h 165"/>
              <a:gd name="T72" fmla="*/ 87 w 164"/>
              <a:gd name="T73" fmla="*/ 17 h 165"/>
              <a:gd name="T74" fmla="*/ 83 w 164"/>
              <a:gd name="T75" fmla="*/ 26 h 165"/>
              <a:gd name="T76" fmla="*/ 75 w 164"/>
              <a:gd name="T77" fmla="*/ 41 h 165"/>
              <a:gd name="T78" fmla="*/ 60 w 164"/>
              <a:gd name="T79" fmla="*/ 59 h 165"/>
              <a:gd name="T80" fmla="*/ 30 w 164"/>
              <a:gd name="T81" fmla="*/ 73 h 165"/>
              <a:gd name="T82" fmla="*/ 25 w 164"/>
              <a:gd name="T83" fmla="*/ 71 h 165"/>
              <a:gd name="T84" fmla="*/ 15 w 164"/>
              <a:gd name="T85" fmla="*/ 74 h 165"/>
              <a:gd name="T86" fmla="*/ 8 w 164"/>
              <a:gd name="T87" fmla="*/ 133 h 165"/>
              <a:gd name="T88" fmla="*/ 22 w 164"/>
              <a:gd name="T89" fmla="*/ 150 h 165"/>
              <a:gd name="T90" fmla="*/ 27 w 164"/>
              <a:gd name="T91" fmla="*/ 149 h 165"/>
              <a:gd name="T92" fmla="*/ 38 w 164"/>
              <a:gd name="T93" fmla="*/ 146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4" h="165">
                <a:moveTo>
                  <a:pt x="89" y="165"/>
                </a:moveTo>
                <a:cubicBezTo>
                  <a:pt x="80" y="165"/>
                  <a:pt x="73" y="165"/>
                  <a:pt x="67" y="164"/>
                </a:cubicBezTo>
                <a:cubicBezTo>
                  <a:pt x="61" y="163"/>
                  <a:pt x="56" y="161"/>
                  <a:pt x="52" y="159"/>
                </a:cubicBezTo>
                <a:cubicBezTo>
                  <a:pt x="45" y="156"/>
                  <a:pt x="39" y="153"/>
                  <a:pt x="33" y="155"/>
                </a:cubicBezTo>
                <a:cubicBezTo>
                  <a:pt x="32" y="155"/>
                  <a:pt x="31" y="156"/>
                  <a:pt x="30" y="156"/>
                </a:cubicBezTo>
                <a:cubicBezTo>
                  <a:pt x="28" y="157"/>
                  <a:pt x="26" y="158"/>
                  <a:pt x="22" y="158"/>
                </a:cubicBezTo>
                <a:cubicBezTo>
                  <a:pt x="22" y="158"/>
                  <a:pt x="22" y="158"/>
                  <a:pt x="22" y="158"/>
                </a:cubicBezTo>
                <a:cubicBezTo>
                  <a:pt x="18" y="158"/>
                  <a:pt x="14" y="157"/>
                  <a:pt x="11" y="154"/>
                </a:cubicBezTo>
                <a:cubicBezTo>
                  <a:pt x="4" y="149"/>
                  <a:pt x="0" y="141"/>
                  <a:pt x="0" y="133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79"/>
                  <a:pt x="4" y="72"/>
                  <a:pt x="10" y="67"/>
                </a:cubicBezTo>
                <a:cubicBezTo>
                  <a:pt x="15" y="64"/>
                  <a:pt x="21" y="62"/>
                  <a:pt x="25" y="63"/>
                </a:cubicBezTo>
                <a:cubicBezTo>
                  <a:pt x="28" y="63"/>
                  <a:pt x="30" y="64"/>
                  <a:pt x="32" y="65"/>
                </a:cubicBezTo>
                <a:cubicBezTo>
                  <a:pt x="32" y="65"/>
                  <a:pt x="33" y="65"/>
                  <a:pt x="33" y="66"/>
                </a:cubicBezTo>
                <a:cubicBezTo>
                  <a:pt x="34" y="66"/>
                  <a:pt x="34" y="66"/>
                  <a:pt x="35" y="66"/>
                </a:cubicBezTo>
                <a:cubicBezTo>
                  <a:pt x="41" y="66"/>
                  <a:pt x="50" y="57"/>
                  <a:pt x="54" y="53"/>
                </a:cubicBezTo>
                <a:cubicBezTo>
                  <a:pt x="55" y="52"/>
                  <a:pt x="55" y="52"/>
                  <a:pt x="55" y="52"/>
                </a:cubicBezTo>
                <a:cubicBezTo>
                  <a:pt x="60" y="48"/>
                  <a:pt x="64" y="42"/>
                  <a:pt x="68" y="36"/>
                </a:cubicBezTo>
                <a:cubicBezTo>
                  <a:pt x="69" y="34"/>
                  <a:pt x="70" y="33"/>
                  <a:pt x="71" y="31"/>
                </a:cubicBezTo>
                <a:cubicBezTo>
                  <a:pt x="73" y="29"/>
                  <a:pt x="74" y="26"/>
                  <a:pt x="75" y="23"/>
                </a:cubicBezTo>
                <a:cubicBezTo>
                  <a:pt x="76" y="21"/>
                  <a:pt x="77" y="18"/>
                  <a:pt x="79" y="16"/>
                </a:cubicBezTo>
                <a:cubicBezTo>
                  <a:pt x="79" y="15"/>
                  <a:pt x="79" y="14"/>
                  <a:pt x="80" y="13"/>
                </a:cubicBezTo>
                <a:cubicBezTo>
                  <a:pt x="82" y="10"/>
                  <a:pt x="84" y="6"/>
                  <a:pt x="88" y="3"/>
                </a:cubicBezTo>
                <a:cubicBezTo>
                  <a:pt x="90" y="1"/>
                  <a:pt x="94" y="0"/>
                  <a:pt x="97" y="0"/>
                </a:cubicBezTo>
                <a:cubicBezTo>
                  <a:pt x="102" y="0"/>
                  <a:pt x="106" y="2"/>
                  <a:pt x="109" y="6"/>
                </a:cubicBezTo>
                <a:cubicBezTo>
                  <a:pt x="117" y="15"/>
                  <a:pt x="112" y="28"/>
                  <a:pt x="107" y="38"/>
                </a:cubicBezTo>
                <a:cubicBezTo>
                  <a:pt x="106" y="40"/>
                  <a:pt x="105" y="43"/>
                  <a:pt x="103" y="45"/>
                </a:cubicBezTo>
                <a:cubicBezTo>
                  <a:pt x="101" y="49"/>
                  <a:pt x="98" y="52"/>
                  <a:pt x="98" y="56"/>
                </a:cubicBezTo>
                <a:cubicBezTo>
                  <a:pt x="98" y="58"/>
                  <a:pt x="98" y="59"/>
                  <a:pt x="98" y="59"/>
                </a:cubicBezTo>
                <a:cubicBezTo>
                  <a:pt x="99" y="59"/>
                  <a:pt x="99" y="59"/>
                  <a:pt x="99" y="59"/>
                </a:cubicBezTo>
                <a:cubicBezTo>
                  <a:pt x="102" y="59"/>
                  <a:pt x="104" y="59"/>
                  <a:pt x="107" y="59"/>
                </a:cubicBezTo>
                <a:cubicBezTo>
                  <a:pt x="110" y="58"/>
                  <a:pt x="113" y="58"/>
                  <a:pt x="115" y="58"/>
                </a:cubicBezTo>
                <a:cubicBezTo>
                  <a:pt x="147" y="58"/>
                  <a:pt x="147" y="58"/>
                  <a:pt x="147" y="58"/>
                </a:cubicBezTo>
                <a:cubicBezTo>
                  <a:pt x="156" y="58"/>
                  <a:pt x="164" y="66"/>
                  <a:pt x="164" y="74"/>
                </a:cubicBezTo>
                <a:cubicBezTo>
                  <a:pt x="164" y="81"/>
                  <a:pt x="160" y="87"/>
                  <a:pt x="154" y="89"/>
                </a:cubicBezTo>
                <a:cubicBezTo>
                  <a:pt x="156" y="92"/>
                  <a:pt x="157" y="95"/>
                  <a:pt x="157" y="99"/>
                </a:cubicBezTo>
                <a:cubicBezTo>
                  <a:pt x="157" y="106"/>
                  <a:pt x="152" y="113"/>
                  <a:pt x="145" y="115"/>
                </a:cubicBezTo>
                <a:cubicBezTo>
                  <a:pt x="147" y="117"/>
                  <a:pt x="148" y="120"/>
                  <a:pt x="148" y="124"/>
                </a:cubicBezTo>
                <a:cubicBezTo>
                  <a:pt x="148" y="132"/>
                  <a:pt x="141" y="139"/>
                  <a:pt x="133" y="140"/>
                </a:cubicBezTo>
                <a:cubicBezTo>
                  <a:pt x="134" y="142"/>
                  <a:pt x="135" y="145"/>
                  <a:pt x="135" y="148"/>
                </a:cubicBezTo>
                <a:cubicBezTo>
                  <a:pt x="135" y="157"/>
                  <a:pt x="128" y="164"/>
                  <a:pt x="119" y="164"/>
                </a:cubicBezTo>
                <a:cubicBezTo>
                  <a:pt x="114" y="164"/>
                  <a:pt x="109" y="165"/>
                  <a:pt x="104" y="165"/>
                </a:cubicBezTo>
                <a:cubicBezTo>
                  <a:pt x="99" y="165"/>
                  <a:pt x="94" y="165"/>
                  <a:pt x="89" y="165"/>
                </a:cubicBezTo>
                <a:close/>
                <a:moveTo>
                  <a:pt x="38" y="146"/>
                </a:moveTo>
                <a:cubicBezTo>
                  <a:pt x="44" y="146"/>
                  <a:pt x="50" y="149"/>
                  <a:pt x="55" y="151"/>
                </a:cubicBezTo>
                <a:cubicBezTo>
                  <a:pt x="59" y="153"/>
                  <a:pt x="64" y="155"/>
                  <a:pt x="68" y="156"/>
                </a:cubicBezTo>
                <a:cubicBezTo>
                  <a:pt x="74" y="157"/>
                  <a:pt x="81" y="157"/>
                  <a:pt x="89" y="157"/>
                </a:cubicBezTo>
                <a:cubicBezTo>
                  <a:pt x="94" y="157"/>
                  <a:pt x="99" y="157"/>
                  <a:pt x="104" y="157"/>
                </a:cubicBezTo>
                <a:cubicBezTo>
                  <a:pt x="109" y="157"/>
                  <a:pt x="114" y="156"/>
                  <a:pt x="119" y="156"/>
                </a:cubicBezTo>
                <a:cubicBezTo>
                  <a:pt x="123" y="156"/>
                  <a:pt x="127" y="153"/>
                  <a:pt x="127" y="148"/>
                </a:cubicBezTo>
                <a:cubicBezTo>
                  <a:pt x="127" y="144"/>
                  <a:pt x="123" y="140"/>
                  <a:pt x="119" y="140"/>
                </a:cubicBezTo>
                <a:cubicBezTo>
                  <a:pt x="119" y="132"/>
                  <a:pt x="119" y="132"/>
                  <a:pt x="119" y="132"/>
                </a:cubicBezTo>
                <a:cubicBezTo>
                  <a:pt x="132" y="132"/>
                  <a:pt x="132" y="132"/>
                  <a:pt x="132" y="132"/>
                </a:cubicBezTo>
                <a:cubicBezTo>
                  <a:pt x="136" y="132"/>
                  <a:pt x="140" y="128"/>
                  <a:pt x="140" y="124"/>
                </a:cubicBezTo>
                <a:cubicBezTo>
                  <a:pt x="140" y="119"/>
                  <a:pt x="136" y="115"/>
                  <a:pt x="132" y="115"/>
                </a:cubicBezTo>
                <a:cubicBezTo>
                  <a:pt x="132" y="107"/>
                  <a:pt x="132" y="107"/>
                  <a:pt x="132" y="107"/>
                </a:cubicBezTo>
                <a:cubicBezTo>
                  <a:pt x="141" y="107"/>
                  <a:pt x="141" y="107"/>
                  <a:pt x="141" y="107"/>
                </a:cubicBezTo>
                <a:cubicBezTo>
                  <a:pt x="146" y="107"/>
                  <a:pt x="149" y="104"/>
                  <a:pt x="149" y="99"/>
                </a:cubicBezTo>
                <a:cubicBezTo>
                  <a:pt x="149" y="94"/>
                  <a:pt x="146" y="91"/>
                  <a:pt x="141" y="91"/>
                </a:cubicBezTo>
                <a:cubicBezTo>
                  <a:pt x="141" y="83"/>
                  <a:pt x="141" y="83"/>
                  <a:pt x="141" y="83"/>
                </a:cubicBezTo>
                <a:cubicBezTo>
                  <a:pt x="147" y="83"/>
                  <a:pt x="147" y="83"/>
                  <a:pt x="147" y="83"/>
                </a:cubicBezTo>
                <a:cubicBezTo>
                  <a:pt x="152" y="83"/>
                  <a:pt x="156" y="79"/>
                  <a:pt x="156" y="74"/>
                </a:cubicBezTo>
                <a:cubicBezTo>
                  <a:pt x="156" y="70"/>
                  <a:pt x="152" y="66"/>
                  <a:pt x="147" y="66"/>
                </a:cubicBezTo>
                <a:cubicBezTo>
                  <a:pt x="115" y="66"/>
                  <a:pt x="115" y="66"/>
                  <a:pt x="115" y="66"/>
                </a:cubicBezTo>
                <a:cubicBezTo>
                  <a:pt x="113" y="66"/>
                  <a:pt x="110" y="66"/>
                  <a:pt x="107" y="67"/>
                </a:cubicBezTo>
                <a:cubicBezTo>
                  <a:pt x="105" y="67"/>
                  <a:pt x="102" y="67"/>
                  <a:pt x="99" y="67"/>
                </a:cubicBezTo>
                <a:cubicBezTo>
                  <a:pt x="98" y="67"/>
                  <a:pt x="98" y="67"/>
                  <a:pt x="98" y="67"/>
                </a:cubicBezTo>
                <a:cubicBezTo>
                  <a:pt x="95" y="67"/>
                  <a:pt x="93" y="65"/>
                  <a:pt x="92" y="64"/>
                </a:cubicBezTo>
                <a:cubicBezTo>
                  <a:pt x="90" y="62"/>
                  <a:pt x="89" y="59"/>
                  <a:pt x="90" y="55"/>
                </a:cubicBezTo>
                <a:cubicBezTo>
                  <a:pt x="91" y="50"/>
                  <a:pt x="94" y="45"/>
                  <a:pt x="97" y="41"/>
                </a:cubicBezTo>
                <a:cubicBezTo>
                  <a:pt x="98" y="38"/>
                  <a:pt x="99" y="36"/>
                  <a:pt x="100" y="34"/>
                </a:cubicBezTo>
                <a:cubicBezTo>
                  <a:pt x="104" y="26"/>
                  <a:pt x="108" y="16"/>
                  <a:pt x="103" y="11"/>
                </a:cubicBezTo>
                <a:cubicBezTo>
                  <a:pt x="101" y="8"/>
                  <a:pt x="96" y="7"/>
                  <a:pt x="92" y="10"/>
                </a:cubicBezTo>
                <a:cubicBezTo>
                  <a:pt x="90" y="11"/>
                  <a:pt x="89" y="14"/>
                  <a:pt x="87" y="17"/>
                </a:cubicBezTo>
                <a:cubicBezTo>
                  <a:pt x="87" y="18"/>
                  <a:pt x="86" y="19"/>
                  <a:pt x="86" y="20"/>
                </a:cubicBezTo>
                <a:cubicBezTo>
                  <a:pt x="85" y="22"/>
                  <a:pt x="84" y="24"/>
                  <a:pt x="83" y="26"/>
                </a:cubicBezTo>
                <a:cubicBezTo>
                  <a:pt x="82" y="29"/>
                  <a:pt x="80" y="33"/>
                  <a:pt x="78" y="36"/>
                </a:cubicBezTo>
                <a:cubicBezTo>
                  <a:pt x="77" y="37"/>
                  <a:pt x="76" y="39"/>
                  <a:pt x="75" y="41"/>
                </a:cubicBezTo>
                <a:cubicBezTo>
                  <a:pt x="71" y="47"/>
                  <a:pt x="66" y="53"/>
                  <a:pt x="61" y="58"/>
                </a:cubicBezTo>
                <a:cubicBezTo>
                  <a:pt x="60" y="59"/>
                  <a:pt x="60" y="59"/>
                  <a:pt x="60" y="59"/>
                </a:cubicBezTo>
                <a:cubicBezTo>
                  <a:pt x="52" y="66"/>
                  <a:pt x="43" y="74"/>
                  <a:pt x="35" y="74"/>
                </a:cubicBezTo>
                <a:cubicBezTo>
                  <a:pt x="33" y="74"/>
                  <a:pt x="31" y="74"/>
                  <a:pt x="30" y="73"/>
                </a:cubicBezTo>
                <a:cubicBezTo>
                  <a:pt x="29" y="72"/>
                  <a:pt x="28" y="72"/>
                  <a:pt x="28" y="72"/>
                </a:cubicBezTo>
                <a:cubicBezTo>
                  <a:pt x="26" y="71"/>
                  <a:pt x="26" y="71"/>
                  <a:pt x="25" y="71"/>
                </a:cubicBezTo>
                <a:cubicBezTo>
                  <a:pt x="25" y="71"/>
                  <a:pt x="25" y="71"/>
                  <a:pt x="25" y="71"/>
                </a:cubicBezTo>
                <a:cubicBezTo>
                  <a:pt x="22" y="71"/>
                  <a:pt x="18" y="72"/>
                  <a:pt x="15" y="74"/>
                </a:cubicBezTo>
                <a:cubicBezTo>
                  <a:pt x="10" y="77"/>
                  <a:pt x="8" y="82"/>
                  <a:pt x="8" y="87"/>
                </a:cubicBezTo>
                <a:cubicBezTo>
                  <a:pt x="8" y="133"/>
                  <a:pt x="8" y="133"/>
                  <a:pt x="8" y="133"/>
                </a:cubicBezTo>
                <a:cubicBezTo>
                  <a:pt x="8" y="138"/>
                  <a:pt x="11" y="144"/>
                  <a:pt x="15" y="148"/>
                </a:cubicBezTo>
                <a:cubicBezTo>
                  <a:pt x="17" y="149"/>
                  <a:pt x="20" y="150"/>
                  <a:pt x="22" y="150"/>
                </a:cubicBezTo>
                <a:cubicBezTo>
                  <a:pt x="22" y="150"/>
                  <a:pt x="22" y="150"/>
                  <a:pt x="22" y="150"/>
                </a:cubicBezTo>
                <a:cubicBezTo>
                  <a:pt x="24" y="150"/>
                  <a:pt x="25" y="150"/>
                  <a:pt x="27" y="149"/>
                </a:cubicBezTo>
                <a:cubicBezTo>
                  <a:pt x="28" y="148"/>
                  <a:pt x="29" y="148"/>
                  <a:pt x="31" y="147"/>
                </a:cubicBezTo>
                <a:cubicBezTo>
                  <a:pt x="33" y="147"/>
                  <a:pt x="35" y="146"/>
                  <a:pt x="38" y="1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1" name="Freeform 140">
            <a:extLst>
              <a:ext uri="{FF2B5EF4-FFF2-40B4-BE49-F238E27FC236}">
                <a16:creationId xmlns:a16="http://schemas.microsoft.com/office/drawing/2014/main" id="{329D2AC0-DFDE-4557-A17D-4B69F1CCCD9B}"/>
              </a:ext>
            </a:extLst>
          </p:cNvPr>
          <p:cNvSpPr>
            <a:spLocks/>
          </p:cNvSpPr>
          <p:nvPr/>
        </p:nvSpPr>
        <p:spPr bwMode="auto">
          <a:xfrm>
            <a:off x="4638676" y="5084763"/>
            <a:ext cx="422275" cy="9525"/>
          </a:xfrm>
          <a:custGeom>
            <a:avLst/>
            <a:gdLst>
              <a:gd name="T0" fmla="*/ 193 w 195"/>
              <a:gd name="T1" fmla="*/ 4 h 4"/>
              <a:gd name="T2" fmla="*/ 2 w 195"/>
              <a:gd name="T3" fmla="*/ 4 h 4"/>
              <a:gd name="T4" fmla="*/ 0 w 195"/>
              <a:gd name="T5" fmla="*/ 2 h 4"/>
              <a:gd name="T6" fmla="*/ 2 w 195"/>
              <a:gd name="T7" fmla="*/ 0 h 4"/>
              <a:gd name="T8" fmla="*/ 193 w 195"/>
              <a:gd name="T9" fmla="*/ 0 h 4"/>
              <a:gd name="T10" fmla="*/ 195 w 195"/>
              <a:gd name="T11" fmla="*/ 2 h 4"/>
              <a:gd name="T12" fmla="*/ 193 w 195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5" h="4">
                <a:moveTo>
                  <a:pt x="193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93" y="0"/>
                  <a:pt x="193" y="0"/>
                  <a:pt x="193" y="0"/>
                </a:cubicBezTo>
                <a:cubicBezTo>
                  <a:pt x="194" y="0"/>
                  <a:pt x="195" y="1"/>
                  <a:pt x="195" y="2"/>
                </a:cubicBezTo>
                <a:cubicBezTo>
                  <a:pt x="195" y="3"/>
                  <a:pt x="194" y="4"/>
                  <a:pt x="193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2" name="Freeform 141">
            <a:extLst>
              <a:ext uri="{FF2B5EF4-FFF2-40B4-BE49-F238E27FC236}">
                <a16:creationId xmlns:a16="http://schemas.microsoft.com/office/drawing/2014/main" id="{0C2D8FC1-9E5F-49F1-9EC4-CEF7B696F7C8}"/>
              </a:ext>
            </a:extLst>
          </p:cNvPr>
          <p:cNvSpPr>
            <a:spLocks/>
          </p:cNvSpPr>
          <p:nvPr/>
        </p:nvSpPr>
        <p:spPr bwMode="auto">
          <a:xfrm>
            <a:off x="4948238" y="4992688"/>
            <a:ext cx="112713" cy="101600"/>
          </a:xfrm>
          <a:custGeom>
            <a:avLst/>
            <a:gdLst>
              <a:gd name="T0" fmla="*/ 50 w 52"/>
              <a:gd name="T1" fmla="*/ 47 h 47"/>
              <a:gd name="T2" fmla="*/ 48 w 52"/>
              <a:gd name="T3" fmla="*/ 46 h 47"/>
              <a:gd name="T4" fmla="*/ 1 w 52"/>
              <a:gd name="T5" fmla="*/ 4 h 47"/>
              <a:gd name="T6" fmla="*/ 1 w 52"/>
              <a:gd name="T7" fmla="*/ 1 h 47"/>
              <a:gd name="T8" fmla="*/ 4 w 52"/>
              <a:gd name="T9" fmla="*/ 1 h 47"/>
              <a:gd name="T10" fmla="*/ 51 w 52"/>
              <a:gd name="T11" fmla="*/ 43 h 47"/>
              <a:gd name="T12" fmla="*/ 51 w 52"/>
              <a:gd name="T13" fmla="*/ 46 h 47"/>
              <a:gd name="T14" fmla="*/ 50 w 52"/>
              <a:gd name="T1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" h="47">
                <a:moveTo>
                  <a:pt x="50" y="47"/>
                </a:moveTo>
                <a:cubicBezTo>
                  <a:pt x="49" y="47"/>
                  <a:pt x="49" y="47"/>
                  <a:pt x="48" y="46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2"/>
                  <a:pt x="1" y="1"/>
                </a:cubicBezTo>
                <a:cubicBezTo>
                  <a:pt x="2" y="0"/>
                  <a:pt x="3" y="0"/>
                  <a:pt x="4" y="1"/>
                </a:cubicBezTo>
                <a:cubicBezTo>
                  <a:pt x="51" y="43"/>
                  <a:pt x="51" y="43"/>
                  <a:pt x="51" y="43"/>
                </a:cubicBezTo>
                <a:cubicBezTo>
                  <a:pt x="52" y="44"/>
                  <a:pt x="52" y="45"/>
                  <a:pt x="51" y="46"/>
                </a:cubicBezTo>
                <a:cubicBezTo>
                  <a:pt x="51" y="47"/>
                  <a:pt x="50" y="47"/>
                  <a:pt x="50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3" name="Freeform 142">
            <a:extLst>
              <a:ext uri="{FF2B5EF4-FFF2-40B4-BE49-F238E27FC236}">
                <a16:creationId xmlns:a16="http://schemas.microsoft.com/office/drawing/2014/main" id="{30E872D6-A8FC-41DA-A7E6-D13F6837E022}"/>
              </a:ext>
            </a:extLst>
          </p:cNvPr>
          <p:cNvSpPr>
            <a:spLocks/>
          </p:cNvSpPr>
          <p:nvPr/>
        </p:nvSpPr>
        <p:spPr bwMode="auto">
          <a:xfrm>
            <a:off x="4948238" y="5084763"/>
            <a:ext cx="112713" cy="101600"/>
          </a:xfrm>
          <a:custGeom>
            <a:avLst/>
            <a:gdLst>
              <a:gd name="T0" fmla="*/ 3 w 52"/>
              <a:gd name="T1" fmla="*/ 47 h 47"/>
              <a:gd name="T2" fmla="*/ 1 w 52"/>
              <a:gd name="T3" fmla="*/ 46 h 47"/>
              <a:gd name="T4" fmla="*/ 1 w 52"/>
              <a:gd name="T5" fmla="*/ 43 h 47"/>
              <a:gd name="T6" fmla="*/ 48 w 52"/>
              <a:gd name="T7" fmla="*/ 0 h 47"/>
              <a:gd name="T8" fmla="*/ 51 w 52"/>
              <a:gd name="T9" fmla="*/ 0 h 47"/>
              <a:gd name="T10" fmla="*/ 51 w 52"/>
              <a:gd name="T11" fmla="*/ 3 h 47"/>
              <a:gd name="T12" fmla="*/ 4 w 52"/>
              <a:gd name="T13" fmla="*/ 46 h 47"/>
              <a:gd name="T14" fmla="*/ 3 w 52"/>
              <a:gd name="T1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" h="47">
                <a:moveTo>
                  <a:pt x="3" y="47"/>
                </a:moveTo>
                <a:cubicBezTo>
                  <a:pt x="2" y="47"/>
                  <a:pt x="2" y="46"/>
                  <a:pt x="1" y="46"/>
                </a:cubicBezTo>
                <a:cubicBezTo>
                  <a:pt x="0" y="45"/>
                  <a:pt x="0" y="44"/>
                  <a:pt x="1" y="43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51" y="0"/>
                  <a:pt x="51" y="0"/>
                </a:cubicBezTo>
                <a:cubicBezTo>
                  <a:pt x="52" y="1"/>
                  <a:pt x="52" y="3"/>
                  <a:pt x="51" y="3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3" y="47"/>
                  <a:pt x="3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4" name="Freeform 143">
            <a:extLst>
              <a:ext uri="{FF2B5EF4-FFF2-40B4-BE49-F238E27FC236}">
                <a16:creationId xmlns:a16="http://schemas.microsoft.com/office/drawing/2014/main" id="{78A2E21F-4A28-4628-B136-726BFD834D53}"/>
              </a:ext>
            </a:extLst>
          </p:cNvPr>
          <p:cNvSpPr>
            <a:spLocks/>
          </p:cNvSpPr>
          <p:nvPr/>
        </p:nvSpPr>
        <p:spPr bwMode="auto">
          <a:xfrm>
            <a:off x="3808413" y="5084763"/>
            <a:ext cx="420688" cy="9525"/>
          </a:xfrm>
          <a:custGeom>
            <a:avLst/>
            <a:gdLst>
              <a:gd name="T0" fmla="*/ 192 w 194"/>
              <a:gd name="T1" fmla="*/ 4 h 4"/>
              <a:gd name="T2" fmla="*/ 2 w 194"/>
              <a:gd name="T3" fmla="*/ 4 h 4"/>
              <a:gd name="T4" fmla="*/ 0 w 194"/>
              <a:gd name="T5" fmla="*/ 2 h 4"/>
              <a:gd name="T6" fmla="*/ 2 w 194"/>
              <a:gd name="T7" fmla="*/ 0 h 4"/>
              <a:gd name="T8" fmla="*/ 192 w 194"/>
              <a:gd name="T9" fmla="*/ 0 h 4"/>
              <a:gd name="T10" fmla="*/ 194 w 194"/>
              <a:gd name="T11" fmla="*/ 2 h 4"/>
              <a:gd name="T12" fmla="*/ 192 w 194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4" h="4">
                <a:moveTo>
                  <a:pt x="192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92" y="0"/>
                  <a:pt x="192" y="0"/>
                  <a:pt x="192" y="0"/>
                </a:cubicBezTo>
                <a:cubicBezTo>
                  <a:pt x="193" y="0"/>
                  <a:pt x="194" y="1"/>
                  <a:pt x="194" y="2"/>
                </a:cubicBezTo>
                <a:cubicBezTo>
                  <a:pt x="194" y="3"/>
                  <a:pt x="193" y="4"/>
                  <a:pt x="192" y="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5" name="Freeform 144">
            <a:extLst>
              <a:ext uri="{FF2B5EF4-FFF2-40B4-BE49-F238E27FC236}">
                <a16:creationId xmlns:a16="http://schemas.microsoft.com/office/drawing/2014/main" id="{211F3BB7-5B94-4D97-B262-E62C5E77392D}"/>
              </a:ext>
            </a:extLst>
          </p:cNvPr>
          <p:cNvSpPr>
            <a:spLocks/>
          </p:cNvSpPr>
          <p:nvPr/>
        </p:nvSpPr>
        <p:spPr bwMode="auto">
          <a:xfrm>
            <a:off x="3808413" y="4992688"/>
            <a:ext cx="111125" cy="101600"/>
          </a:xfrm>
          <a:custGeom>
            <a:avLst/>
            <a:gdLst>
              <a:gd name="T0" fmla="*/ 2 w 51"/>
              <a:gd name="T1" fmla="*/ 47 h 47"/>
              <a:gd name="T2" fmla="*/ 0 w 51"/>
              <a:gd name="T3" fmla="*/ 46 h 47"/>
              <a:gd name="T4" fmla="*/ 0 w 51"/>
              <a:gd name="T5" fmla="*/ 43 h 47"/>
              <a:gd name="T6" fmla="*/ 48 w 51"/>
              <a:gd name="T7" fmla="*/ 1 h 47"/>
              <a:gd name="T8" fmla="*/ 50 w 51"/>
              <a:gd name="T9" fmla="*/ 1 h 47"/>
              <a:gd name="T10" fmla="*/ 50 w 51"/>
              <a:gd name="T11" fmla="*/ 4 h 47"/>
              <a:gd name="T12" fmla="*/ 3 w 51"/>
              <a:gd name="T13" fmla="*/ 46 h 47"/>
              <a:gd name="T14" fmla="*/ 2 w 51"/>
              <a:gd name="T1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47">
                <a:moveTo>
                  <a:pt x="2" y="47"/>
                </a:moveTo>
                <a:cubicBezTo>
                  <a:pt x="1" y="47"/>
                  <a:pt x="1" y="47"/>
                  <a:pt x="0" y="46"/>
                </a:cubicBezTo>
                <a:cubicBezTo>
                  <a:pt x="0" y="45"/>
                  <a:pt x="0" y="44"/>
                  <a:pt x="0" y="43"/>
                </a:cubicBezTo>
                <a:cubicBezTo>
                  <a:pt x="48" y="1"/>
                  <a:pt x="48" y="1"/>
                  <a:pt x="48" y="1"/>
                </a:cubicBezTo>
                <a:cubicBezTo>
                  <a:pt x="48" y="0"/>
                  <a:pt x="50" y="0"/>
                  <a:pt x="50" y="1"/>
                </a:cubicBezTo>
                <a:cubicBezTo>
                  <a:pt x="51" y="2"/>
                  <a:pt x="51" y="3"/>
                  <a:pt x="50" y="4"/>
                </a:cubicBezTo>
                <a:cubicBezTo>
                  <a:pt x="3" y="46"/>
                  <a:pt x="3" y="46"/>
                  <a:pt x="3" y="46"/>
                </a:cubicBezTo>
                <a:cubicBezTo>
                  <a:pt x="3" y="47"/>
                  <a:pt x="2" y="47"/>
                  <a:pt x="2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6" name="Freeform 145">
            <a:extLst>
              <a:ext uri="{FF2B5EF4-FFF2-40B4-BE49-F238E27FC236}">
                <a16:creationId xmlns:a16="http://schemas.microsoft.com/office/drawing/2014/main" id="{913DD6E6-9776-422B-8F61-A551E5115428}"/>
              </a:ext>
            </a:extLst>
          </p:cNvPr>
          <p:cNvSpPr>
            <a:spLocks/>
          </p:cNvSpPr>
          <p:nvPr/>
        </p:nvSpPr>
        <p:spPr bwMode="auto">
          <a:xfrm>
            <a:off x="3808413" y="5084763"/>
            <a:ext cx="111125" cy="101600"/>
          </a:xfrm>
          <a:custGeom>
            <a:avLst/>
            <a:gdLst>
              <a:gd name="T0" fmla="*/ 49 w 51"/>
              <a:gd name="T1" fmla="*/ 47 h 47"/>
              <a:gd name="T2" fmla="*/ 48 w 51"/>
              <a:gd name="T3" fmla="*/ 46 h 47"/>
              <a:gd name="T4" fmla="*/ 0 w 51"/>
              <a:gd name="T5" fmla="*/ 3 h 47"/>
              <a:gd name="T6" fmla="*/ 0 w 51"/>
              <a:gd name="T7" fmla="*/ 0 h 47"/>
              <a:gd name="T8" fmla="*/ 3 w 51"/>
              <a:gd name="T9" fmla="*/ 0 h 47"/>
              <a:gd name="T10" fmla="*/ 50 w 51"/>
              <a:gd name="T11" fmla="*/ 43 h 47"/>
              <a:gd name="T12" fmla="*/ 50 w 51"/>
              <a:gd name="T13" fmla="*/ 46 h 47"/>
              <a:gd name="T14" fmla="*/ 49 w 51"/>
              <a:gd name="T1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" h="47">
                <a:moveTo>
                  <a:pt x="49" y="47"/>
                </a:moveTo>
                <a:cubicBezTo>
                  <a:pt x="49" y="47"/>
                  <a:pt x="48" y="46"/>
                  <a:pt x="48" y="46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1"/>
                  <a:pt x="0" y="0"/>
                </a:cubicBezTo>
                <a:cubicBezTo>
                  <a:pt x="1" y="0"/>
                  <a:pt x="2" y="0"/>
                  <a:pt x="3" y="0"/>
                </a:cubicBezTo>
                <a:cubicBezTo>
                  <a:pt x="50" y="43"/>
                  <a:pt x="50" y="43"/>
                  <a:pt x="50" y="43"/>
                </a:cubicBezTo>
                <a:cubicBezTo>
                  <a:pt x="51" y="44"/>
                  <a:pt x="51" y="45"/>
                  <a:pt x="50" y="46"/>
                </a:cubicBezTo>
                <a:cubicBezTo>
                  <a:pt x="50" y="46"/>
                  <a:pt x="50" y="47"/>
                  <a:pt x="49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7" name="Freeform 146">
            <a:extLst>
              <a:ext uri="{FF2B5EF4-FFF2-40B4-BE49-F238E27FC236}">
                <a16:creationId xmlns:a16="http://schemas.microsoft.com/office/drawing/2014/main" id="{927161DA-E55B-4BF1-AA5E-A2284BFF8D04}"/>
              </a:ext>
            </a:extLst>
          </p:cNvPr>
          <p:cNvSpPr>
            <a:spLocks/>
          </p:cNvSpPr>
          <p:nvPr/>
        </p:nvSpPr>
        <p:spPr bwMode="auto">
          <a:xfrm>
            <a:off x="6392863" y="4884738"/>
            <a:ext cx="231775" cy="209550"/>
          </a:xfrm>
          <a:custGeom>
            <a:avLst/>
            <a:gdLst>
              <a:gd name="T0" fmla="*/ 3 w 107"/>
              <a:gd name="T1" fmla="*/ 97 h 97"/>
              <a:gd name="T2" fmla="*/ 1 w 107"/>
              <a:gd name="T3" fmla="*/ 96 h 97"/>
              <a:gd name="T4" fmla="*/ 1 w 107"/>
              <a:gd name="T5" fmla="*/ 93 h 97"/>
              <a:gd name="T6" fmla="*/ 103 w 107"/>
              <a:gd name="T7" fmla="*/ 1 h 97"/>
              <a:gd name="T8" fmla="*/ 106 w 107"/>
              <a:gd name="T9" fmla="*/ 1 h 97"/>
              <a:gd name="T10" fmla="*/ 106 w 107"/>
              <a:gd name="T11" fmla="*/ 4 h 97"/>
              <a:gd name="T12" fmla="*/ 4 w 107"/>
              <a:gd name="T13" fmla="*/ 96 h 97"/>
              <a:gd name="T14" fmla="*/ 3 w 107"/>
              <a:gd name="T1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97">
                <a:moveTo>
                  <a:pt x="3" y="97"/>
                </a:moveTo>
                <a:cubicBezTo>
                  <a:pt x="2" y="97"/>
                  <a:pt x="2" y="97"/>
                  <a:pt x="1" y="96"/>
                </a:cubicBezTo>
                <a:cubicBezTo>
                  <a:pt x="0" y="95"/>
                  <a:pt x="1" y="94"/>
                  <a:pt x="1" y="93"/>
                </a:cubicBezTo>
                <a:cubicBezTo>
                  <a:pt x="103" y="1"/>
                  <a:pt x="103" y="1"/>
                  <a:pt x="103" y="1"/>
                </a:cubicBezTo>
                <a:cubicBezTo>
                  <a:pt x="104" y="0"/>
                  <a:pt x="105" y="0"/>
                  <a:pt x="106" y="1"/>
                </a:cubicBezTo>
                <a:cubicBezTo>
                  <a:pt x="107" y="2"/>
                  <a:pt x="107" y="3"/>
                  <a:pt x="106" y="4"/>
                </a:cubicBezTo>
                <a:cubicBezTo>
                  <a:pt x="4" y="96"/>
                  <a:pt x="4" y="96"/>
                  <a:pt x="4" y="96"/>
                </a:cubicBezTo>
                <a:cubicBezTo>
                  <a:pt x="4" y="97"/>
                  <a:pt x="3" y="97"/>
                  <a:pt x="3" y="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1D02ABFE-6D80-450A-ABC3-2C0C2F167B05}"/>
              </a:ext>
            </a:extLst>
          </p:cNvPr>
          <p:cNvSpPr>
            <a:spLocks/>
          </p:cNvSpPr>
          <p:nvPr/>
        </p:nvSpPr>
        <p:spPr bwMode="auto">
          <a:xfrm>
            <a:off x="6392863" y="5084763"/>
            <a:ext cx="231775" cy="207963"/>
          </a:xfrm>
          <a:custGeom>
            <a:avLst/>
            <a:gdLst>
              <a:gd name="T0" fmla="*/ 104 w 107"/>
              <a:gd name="T1" fmla="*/ 96 h 96"/>
              <a:gd name="T2" fmla="*/ 103 w 107"/>
              <a:gd name="T3" fmla="*/ 95 h 96"/>
              <a:gd name="T4" fmla="*/ 1 w 107"/>
              <a:gd name="T5" fmla="*/ 3 h 96"/>
              <a:gd name="T6" fmla="*/ 1 w 107"/>
              <a:gd name="T7" fmla="*/ 0 h 96"/>
              <a:gd name="T8" fmla="*/ 4 w 107"/>
              <a:gd name="T9" fmla="*/ 0 h 96"/>
              <a:gd name="T10" fmla="*/ 106 w 107"/>
              <a:gd name="T11" fmla="*/ 93 h 96"/>
              <a:gd name="T12" fmla="*/ 106 w 107"/>
              <a:gd name="T13" fmla="*/ 95 h 96"/>
              <a:gd name="T14" fmla="*/ 104 w 107"/>
              <a:gd name="T1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96">
                <a:moveTo>
                  <a:pt x="104" y="96"/>
                </a:moveTo>
                <a:cubicBezTo>
                  <a:pt x="104" y="96"/>
                  <a:pt x="104" y="96"/>
                  <a:pt x="103" y="95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0" y="1"/>
                  <a:pt x="1" y="0"/>
                </a:cubicBezTo>
                <a:cubicBezTo>
                  <a:pt x="2" y="0"/>
                  <a:pt x="3" y="0"/>
                  <a:pt x="4" y="0"/>
                </a:cubicBezTo>
                <a:cubicBezTo>
                  <a:pt x="106" y="93"/>
                  <a:pt x="106" y="93"/>
                  <a:pt x="106" y="93"/>
                </a:cubicBezTo>
                <a:cubicBezTo>
                  <a:pt x="107" y="93"/>
                  <a:pt x="107" y="95"/>
                  <a:pt x="106" y="95"/>
                </a:cubicBezTo>
                <a:cubicBezTo>
                  <a:pt x="106" y="96"/>
                  <a:pt x="105" y="96"/>
                  <a:pt x="104" y="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FFDCC603-07F2-4B3A-B86F-7BFAD568663D}"/>
              </a:ext>
            </a:extLst>
          </p:cNvPr>
          <p:cNvSpPr>
            <a:spLocks/>
          </p:cNvSpPr>
          <p:nvPr/>
        </p:nvSpPr>
        <p:spPr bwMode="auto">
          <a:xfrm>
            <a:off x="5567363" y="4884738"/>
            <a:ext cx="231775" cy="209550"/>
          </a:xfrm>
          <a:custGeom>
            <a:avLst/>
            <a:gdLst>
              <a:gd name="T0" fmla="*/ 104 w 107"/>
              <a:gd name="T1" fmla="*/ 97 h 97"/>
              <a:gd name="T2" fmla="*/ 103 w 107"/>
              <a:gd name="T3" fmla="*/ 96 h 97"/>
              <a:gd name="T4" fmla="*/ 1 w 107"/>
              <a:gd name="T5" fmla="*/ 4 h 97"/>
              <a:gd name="T6" fmla="*/ 1 w 107"/>
              <a:gd name="T7" fmla="*/ 1 h 97"/>
              <a:gd name="T8" fmla="*/ 4 w 107"/>
              <a:gd name="T9" fmla="*/ 1 h 97"/>
              <a:gd name="T10" fmla="*/ 106 w 107"/>
              <a:gd name="T11" fmla="*/ 93 h 97"/>
              <a:gd name="T12" fmla="*/ 106 w 107"/>
              <a:gd name="T13" fmla="*/ 96 h 97"/>
              <a:gd name="T14" fmla="*/ 104 w 107"/>
              <a:gd name="T1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97">
                <a:moveTo>
                  <a:pt x="104" y="97"/>
                </a:moveTo>
                <a:cubicBezTo>
                  <a:pt x="104" y="97"/>
                  <a:pt x="103" y="97"/>
                  <a:pt x="103" y="96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2"/>
                  <a:pt x="1" y="1"/>
                </a:cubicBezTo>
                <a:cubicBezTo>
                  <a:pt x="2" y="0"/>
                  <a:pt x="3" y="0"/>
                  <a:pt x="4" y="1"/>
                </a:cubicBezTo>
                <a:cubicBezTo>
                  <a:pt x="106" y="93"/>
                  <a:pt x="106" y="93"/>
                  <a:pt x="106" y="93"/>
                </a:cubicBezTo>
                <a:cubicBezTo>
                  <a:pt x="107" y="94"/>
                  <a:pt x="107" y="95"/>
                  <a:pt x="106" y="96"/>
                </a:cubicBezTo>
                <a:cubicBezTo>
                  <a:pt x="106" y="97"/>
                  <a:pt x="105" y="97"/>
                  <a:pt x="104" y="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0582D7AE-A9A2-4EA4-9DE3-FB87D09144E3}"/>
              </a:ext>
            </a:extLst>
          </p:cNvPr>
          <p:cNvSpPr>
            <a:spLocks/>
          </p:cNvSpPr>
          <p:nvPr/>
        </p:nvSpPr>
        <p:spPr bwMode="auto">
          <a:xfrm>
            <a:off x="5567363" y="5084763"/>
            <a:ext cx="231775" cy="207963"/>
          </a:xfrm>
          <a:custGeom>
            <a:avLst/>
            <a:gdLst>
              <a:gd name="T0" fmla="*/ 3 w 107"/>
              <a:gd name="T1" fmla="*/ 96 h 96"/>
              <a:gd name="T2" fmla="*/ 1 w 107"/>
              <a:gd name="T3" fmla="*/ 95 h 96"/>
              <a:gd name="T4" fmla="*/ 1 w 107"/>
              <a:gd name="T5" fmla="*/ 93 h 96"/>
              <a:gd name="T6" fmla="*/ 103 w 107"/>
              <a:gd name="T7" fmla="*/ 0 h 96"/>
              <a:gd name="T8" fmla="*/ 106 w 107"/>
              <a:gd name="T9" fmla="*/ 0 h 96"/>
              <a:gd name="T10" fmla="*/ 106 w 107"/>
              <a:gd name="T11" fmla="*/ 3 h 96"/>
              <a:gd name="T12" fmla="*/ 4 w 107"/>
              <a:gd name="T13" fmla="*/ 95 h 96"/>
              <a:gd name="T14" fmla="*/ 3 w 107"/>
              <a:gd name="T1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7" h="96">
                <a:moveTo>
                  <a:pt x="3" y="96"/>
                </a:moveTo>
                <a:cubicBezTo>
                  <a:pt x="2" y="96"/>
                  <a:pt x="2" y="96"/>
                  <a:pt x="1" y="95"/>
                </a:cubicBezTo>
                <a:cubicBezTo>
                  <a:pt x="0" y="95"/>
                  <a:pt x="0" y="93"/>
                  <a:pt x="1" y="93"/>
                </a:cubicBezTo>
                <a:cubicBezTo>
                  <a:pt x="103" y="0"/>
                  <a:pt x="103" y="0"/>
                  <a:pt x="103" y="0"/>
                </a:cubicBezTo>
                <a:cubicBezTo>
                  <a:pt x="104" y="0"/>
                  <a:pt x="105" y="0"/>
                  <a:pt x="106" y="0"/>
                </a:cubicBezTo>
                <a:cubicBezTo>
                  <a:pt x="107" y="1"/>
                  <a:pt x="107" y="3"/>
                  <a:pt x="106" y="3"/>
                </a:cubicBezTo>
                <a:cubicBezTo>
                  <a:pt x="4" y="95"/>
                  <a:pt x="4" y="95"/>
                  <a:pt x="4" y="95"/>
                </a:cubicBezTo>
                <a:cubicBezTo>
                  <a:pt x="4" y="96"/>
                  <a:pt x="3" y="96"/>
                  <a:pt x="3" y="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9412CAA2-23FF-413F-A52B-F3E7CDBE3D6F}"/>
              </a:ext>
            </a:extLst>
          </p:cNvPr>
          <p:cNvSpPr>
            <a:spLocks/>
          </p:cNvSpPr>
          <p:nvPr/>
        </p:nvSpPr>
        <p:spPr bwMode="auto">
          <a:xfrm>
            <a:off x="8058151" y="4879976"/>
            <a:ext cx="238125" cy="219075"/>
          </a:xfrm>
          <a:custGeom>
            <a:avLst/>
            <a:gdLst>
              <a:gd name="T0" fmla="*/ 4 w 110"/>
              <a:gd name="T1" fmla="*/ 101 h 101"/>
              <a:gd name="T2" fmla="*/ 1 w 110"/>
              <a:gd name="T3" fmla="*/ 100 h 101"/>
              <a:gd name="T4" fmla="*/ 2 w 110"/>
              <a:gd name="T5" fmla="*/ 94 h 101"/>
              <a:gd name="T6" fmla="*/ 103 w 110"/>
              <a:gd name="T7" fmla="*/ 2 h 101"/>
              <a:gd name="T8" fmla="*/ 109 w 110"/>
              <a:gd name="T9" fmla="*/ 2 h 101"/>
              <a:gd name="T10" fmla="*/ 109 w 110"/>
              <a:gd name="T11" fmla="*/ 8 h 101"/>
              <a:gd name="T12" fmla="*/ 7 w 110"/>
              <a:gd name="T13" fmla="*/ 100 h 101"/>
              <a:gd name="T14" fmla="*/ 4 w 110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0" h="101">
                <a:moveTo>
                  <a:pt x="4" y="101"/>
                </a:moveTo>
                <a:cubicBezTo>
                  <a:pt x="3" y="101"/>
                  <a:pt x="2" y="100"/>
                  <a:pt x="1" y="100"/>
                </a:cubicBezTo>
                <a:cubicBezTo>
                  <a:pt x="0" y="98"/>
                  <a:pt x="0" y="95"/>
                  <a:pt x="2" y="94"/>
                </a:cubicBezTo>
                <a:cubicBezTo>
                  <a:pt x="103" y="2"/>
                  <a:pt x="103" y="2"/>
                  <a:pt x="103" y="2"/>
                </a:cubicBezTo>
                <a:cubicBezTo>
                  <a:pt x="105" y="0"/>
                  <a:pt x="107" y="0"/>
                  <a:pt x="109" y="2"/>
                </a:cubicBezTo>
                <a:cubicBezTo>
                  <a:pt x="110" y="4"/>
                  <a:pt x="110" y="6"/>
                  <a:pt x="109" y="8"/>
                </a:cubicBezTo>
                <a:cubicBezTo>
                  <a:pt x="7" y="100"/>
                  <a:pt x="7" y="100"/>
                  <a:pt x="7" y="100"/>
                </a:cubicBezTo>
                <a:cubicBezTo>
                  <a:pt x="6" y="101"/>
                  <a:pt x="5" y="101"/>
                  <a:pt x="4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460610A2-CE80-49AA-B1DF-FD319A18086B}"/>
              </a:ext>
            </a:extLst>
          </p:cNvPr>
          <p:cNvSpPr>
            <a:spLocks/>
          </p:cNvSpPr>
          <p:nvPr/>
        </p:nvSpPr>
        <p:spPr bwMode="auto">
          <a:xfrm>
            <a:off x="8058151" y="5078413"/>
            <a:ext cx="238125" cy="219075"/>
          </a:xfrm>
          <a:custGeom>
            <a:avLst/>
            <a:gdLst>
              <a:gd name="T0" fmla="*/ 106 w 110"/>
              <a:gd name="T1" fmla="*/ 101 h 101"/>
              <a:gd name="T2" fmla="*/ 103 w 110"/>
              <a:gd name="T3" fmla="*/ 100 h 101"/>
              <a:gd name="T4" fmla="*/ 2 w 110"/>
              <a:gd name="T5" fmla="*/ 8 h 101"/>
              <a:gd name="T6" fmla="*/ 1 w 110"/>
              <a:gd name="T7" fmla="*/ 2 h 101"/>
              <a:gd name="T8" fmla="*/ 7 w 110"/>
              <a:gd name="T9" fmla="*/ 2 h 101"/>
              <a:gd name="T10" fmla="*/ 109 w 110"/>
              <a:gd name="T11" fmla="*/ 94 h 101"/>
              <a:gd name="T12" fmla="*/ 109 w 110"/>
              <a:gd name="T13" fmla="*/ 100 h 101"/>
              <a:gd name="T14" fmla="*/ 106 w 110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0" h="101">
                <a:moveTo>
                  <a:pt x="106" y="101"/>
                </a:moveTo>
                <a:cubicBezTo>
                  <a:pt x="105" y="101"/>
                  <a:pt x="104" y="101"/>
                  <a:pt x="103" y="100"/>
                </a:cubicBezTo>
                <a:cubicBezTo>
                  <a:pt x="2" y="8"/>
                  <a:pt x="2" y="8"/>
                  <a:pt x="2" y="8"/>
                </a:cubicBezTo>
                <a:cubicBezTo>
                  <a:pt x="0" y="6"/>
                  <a:pt x="0" y="4"/>
                  <a:pt x="1" y="2"/>
                </a:cubicBezTo>
                <a:cubicBezTo>
                  <a:pt x="3" y="1"/>
                  <a:pt x="5" y="0"/>
                  <a:pt x="7" y="2"/>
                </a:cubicBezTo>
                <a:cubicBezTo>
                  <a:pt x="109" y="94"/>
                  <a:pt x="109" y="94"/>
                  <a:pt x="109" y="94"/>
                </a:cubicBezTo>
                <a:cubicBezTo>
                  <a:pt x="110" y="96"/>
                  <a:pt x="110" y="98"/>
                  <a:pt x="109" y="100"/>
                </a:cubicBezTo>
                <a:cubicBezTo>
                  <a:pt x="108" y="101"/>
                  <a:pt x="107" y="101"/>
                  <a:pt x="106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ADB292F4-41FD-4957-ABD5-05BA4A2A15E5}"/>
              </a:ext>
            </a:extLst>
          </p:cNvPr>
          <p:cNvSpPr>
            <a:spLocks/>
          </p:cNvSpPr>
          <p:nvPr/>
        </p:nvSpPr>
        <p:spPr bwMode="auto">
          <a:xfrm>
            <a:off x="7215188" y="4879976"/>
            <a:ext cx="239713" cy="219075"/>
          </a:xfrm>
          <a:custGeom>
            <a:avLst/>
            <a:gdLst>
              <a:gd name="T0" fmla="*/ 107 w 111"/>
              <a:gd name="T1" fmla="*/ 101 h 101"/>
              <a:gd name="T2" fmla="*/ 104 w 111"/>
              <a:gd name="T3" fmla="*/ 100 h 101"/>
              <a:gd name="T4" fmla="*/ 2 w 111"/>
              <a:gd name="T5" fmla="*/ 8 h 101"/>
              <a:gd name="T6" fmla="*/ 2 w 111"/>
              <a:gd name="T7" fmla="*/ 2 h 101"/>
              <a:gd name="T8" fmla="*/ 7 w 111"/>
              <a:gd name="T9" fmla="*/ 2 h 101"/>
              <a:gd name="T10" fmla="*/ 109 w 111"/>
              <a:gd name="T11" fmla="*/ 94 h 101"/>
              <a:gd name="T12" fmla="*/ 110 w 111"/>
              <a:gd name="T13" fmla="*/ 100 h 101"/>
              <a:gd name="T14" fmla="*/ 107 w 111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1" h="101">
                <a:moveTo>
                  <a:pt x="107" y="101"/>
                </a:moveTo>
                <a:cubicBezTo>
                  <a:pt x="106" y="101"/>
                  <a:pt x="105" y="101"/>
                  <a:pt x="104" y="100"/>
                </a:cubicBezTo>
                <a:cubicBezTo>
                  <a:pt x="2" y="8"/>
                  <a:pt x="2" y="8"/>
                  <a:pt x="2" y="8"/>
                </a:cubicBezTo>
                <a:cubicBezTo>
                  <a:pt x="0" y="6"/>
                  <a:pt x="0" y="4"/>
                  <a:pt x="2" y="2"/>
                </a:cubicBezTo>
                <a:cubicBezTo>
                  <a:pt x="3" y="0"/>
                  <a:pt x="6" y="0"/>
                  <a:pt x="7" y="2"/>
                </a:cubicBezTo>
                <a:cubicBezTo>
                  <a:pt x="109" y="94"/>
                  <a:pt x="109" y="94"/>
                  <a:pt x="109" y="94"/>
                </a:cubicBezTo>
                <a:cubicBezTo>
                  <a:pt x="111" y="95"/>
                  <a:pt x="111" y="98"/>
                  <a:pt x="110" y="100"/>
                </a:cubicBezTo>
                <a:cubicBezTo>
                  <a:pt x="109" y="100"/>
                  <a:pt x="108" y="101"/>
                  <a:pt x="107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62F36F68-22D3-458E-B0C1-C78CE50B78C2}"/>
              </a:ext>
            </a:extLst>
          </p:cNvPr>
          <p:cNvSpPr>
            <a:spLocks/>
          </p:cNvSpPr>
          <p:nvPr/>
        </p:nvSpPr>
        <p:spPr bwMode="auto">
          <a:xfrm>
            <a:off x="7215188" y="5078413"/>
            <a:ext cx="239713" cy="219075"/>
          </a:xfrm>
          <a:custGeom>
            <a:avLst/>
            <a:gdLst>
              <a:gd name="T0" fmla="*/ 5 w 111"/>
              <a:gd name="T1" fmla="*/ 101 h 101"/>
              <a:gd name="T2" fmla="*/ 2 w 111"/>
              <a:gd name="T3" fmla="*/ 100 h 101"/>
              <a:gd name="T4" fmla="*/ 2 w 111"/>
              <a:gd name="T5" fmla="*/ 94 h 101"/>
              <a:gd name="T6" fmla="*/ 104 w 111"/>
              <a:gd name="T7" fmla="*/ 2 h 101"/>
              <a:gd name="T8" fmla="*/ 110 w 111"/>
              <a:gd name="T9" fmla="*/ 2 h 101"/>
              <a:gd name="T10" fmla="*/ 109 w 111"/>
              <a:gd name="T11" fmla="*/ 8 h 101"/>
              <a:gd name="T12" fmla="*/ 7 w 111"/>
              <a:gd name="T13" fmla="*/ 100 h 101"/>
              <a:gd name="T14" fmla="*/ 5 w 111"/>
              <a:gd name="T15" fmla="*/ 10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1" h="101">
                <a:moveTo>
                  <a:pt x="5" y="101"/>
                </a:moveTo>
                <a:cubicBezTo>
                  <a:pt x="4" y="101"/>
                  <a:pt x="3" y="101"/>
                  <a:pt x="2" y="100"/>
                </a:cubicBezTo>
                <a:cubicBezTo>
                  <a:pt x="0" y="98"/>
                  <a:pt x="0" y="96"/>
                  <a:pt x="2" y="94"/>
                </a:cubicBezTo>
                <a:cubicBezTo>
                  <a:pt x="104" y="2"/>
                  <a:pt x="104" y="2"/>
                  <a:pt x="104" y="2"/>
                </a:cubicBezTo>
                <a:cubicBezTo>
                  <a:pt x="106" y="0"/>
                  <a:pt x="108" y="1"/>
                  <a:pt x="110" y="2"/>
                </a:cubicBezTo>
                <a:cubicBezTo>
                  <a:pt x="111" y="4"/>
                  <a:pt x="111" y="6"/>
                  <a:pt x="109" y="8"/>
                </a:cubicBezTo>
                <a:cubicBezTo>
                  <a:pt x="7" y="100"/>
                  <a:pt x="7" y="100"/>
                  <a:pt x="7" y="100"/>
                </a:cubicBezTo>
                <a:cubicBezTo>
                  <a:pt x="7" y="101"/>
                  <a:pt x="6" y="101"/>
                  <a:pt x="5" y="1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B38BF6E-57B8-4D19-8AC5-3731EE4C8EAA}"/>
              </a:ext>
            </a:extLst>
          </p:cNvPr>
          <p:cNvSpPr>
            <a:spLocks/>
          </p:cNvSpPr>
          <p:nvPr/>
        </p:nvSpPr>
        <p:spPr bwMode="auto">
          <a:xfrm>
            <a:off x="10675938" y="4119563"/>
            <a:ext cx="85725" cy="87313"/>
          </a:xfrm>
          <a:custGeom>
            <a:avLst/>
            <a:gdLst>
              <a:gd name="T0" fmla="*/ 54 w 54"/>
              <a:gd name="T1" fmla="*/ 55 h 55"/>
              <a:gd name="T2" fmla="*/ 0 w 54"/>
              <a:gd name="T3" fmla="*/ 55 h 55"/>
              <a:gd name="T4" fmla="*/ 0 w 54"/>
              <a:gd name="T5" fmla="*/ 0 h 55"/>
              <a:gd name="T6" fmla="*/ 9 w 54"/>
              <a:gd name="T7" fmla="*/ 0 h 55"/>
              <a:gd name="T8" fmla="*/ 9 w 54"/>
              <a:gd name="T9" fmla="*/ 45 h 55"/>
              <a:gd name="T10" fmla="*/ 54 w 54"/>
              <a:gd name="T11" fmla="*/ 45 h 55"/>
              <a:gd name="T12" fmla="*/ 54 w 54"/>
              <a:gd name="T1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" h="55">
                <a:moveTo>
                  <a:pt x="54" y="55"/>
                </a:moveTo>
                <a:lnTo>
                  <a:pt x="0" y="55"/>
                </a:lnTo>
                <a:lnTo>
                  <a:pt x="0" y="0"/>
                </a:lnTo>
                <a:lnTo>
                  <a:pt x="9" y="0"/>
                </a:lnTo>
                <a:lnTo>
                  <a:pt x="9" y="45"/>
                </a:lnTo>
                <a:lnTo>
                  <a:pt x="54" y="45"/>
                </a:lnTo>
                <a:lnTo>
                  <a:pt x="54" y="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AE087D4D-9173-4054-8A42-E348435EAB81}"/>
              </a:ext>
            </a:extLst>
          </p:cNvPr>
          <p:cNvSpPr>
            <a:spLocks noEditPoints="1"/>
          </p:cNvSpPr>
          <p:nvPr/>
        </p:nvSpPr>
        <p:spPr bwMode="auto">
          <a:xfrm>
            <a:off x="10521951" y="4111626"/>
            <a:ext cx="249238" cy="347663"/>
          </a:xfrm>
          <a:custGeom>
            <a:avLst/>
            <a:gdLst>
              <a:gd name="T0" fmla="*/ 157 w 157"/>
              <a:gd name="T1" fmla="*/ 219 h 219"/>
              <a:gd name="T2" fmla="*/ 0 w 157"/>
              <a:gd name="T3" fmla="*/ 219 h 219"/>
              <a:gd name="T4" fmla="*/ 0 w 157"/>
              <a:gd name="T5" fmla="*/ 0 h 219"/>
              <a:gd name="T6" fmla="*/ 105 w 157"/>
              <a:gd name="T7" fmla="*/ 0 h 219"/>
              <a:gd name="T8" fmla="*/ 157 w 157"/>
              <a:gd name="T9" fmla="*/ 52 h 219"/>
              <a:gd name="T10" fmla="*/ 157 w 157"/>
              <a:gd name="T11" fmla="*/ 219 h 219"/>
              <a:gd name="T12" fmla="*/ 9 w 157"/>
              <a:gd name="T13" fmla="*/ 210 h 219"/>
              <a:gd name="T14" fmla="*/ 147 w 157"/>
              <a:gd name="T15" fmla="*/ 210 h 219"/>
              <a:gd name="T16" fmla="*/ 147 w 157"/>
              <a:gd name="T17" fmla="*/ 56 h 219"/>
              <a:gd name="T18" fmla="*/ 101 w 157"/>
              <a:gd name="T19" fmla="*/ 10 h 219"/>
              <a:gd name="T20" fmla="*/ 9 w 157"/>
              <a:gd name="T21" fmla="*/ 10 h 219"/>
              <a:gd name="T22" fmla="*/ 9 w 157"/>
              <a:gd name="T23" fmla="*/ 210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7" h="219">
                <a:moveTo>
                  <a:pt x="157" y="219"/>
                </a:moveTo>
                <a:lnTo>
                  <a:pt x="0" y="219"/>
                </a:lnTo>
                <a:lnTo>
                  <a:pt x="0" y="0"/>
                </a:lnTo>
                <a:lnTo>
                  <a:pt x="105" y="0"/>
                </a:lnTo>
                <a:lnTo>
                  <a:pt x="157" y="52"/>
                </a:lnTo>
                <a:lnTo>
                  <a:pt x="157" y="219"/>
                </a:lnTo>
                <a:close/>
                <a:moveTo>
                  <a:pt x="9" y="210"/>
                </a:moveTo>
                <a:lnTo>
                  <a:pt x="147" y="210"/>
                </a:lnTo>
                <a:lnTo>
                  <a:pt x="147" y="56"/>
                </a:lnTo>
                <a:lnTo>
                  <a:pt x="101" y="10"/>
                </a:lnTo>
                <a:lnTo>
                  <a:pt x="9" y="10"/>
                </a:lnTo>
                <a:lnTo>
                  <a:pt x="9" y="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50EB7954-7A03-4051-B263-832064770C59}"/>
              </a:ext>
            </a:extLst>
          </p:cNvPr>
          <p:cNvSpPr>
            <a:spLocks/>
          </p:cNvSpPr>
          <p:nvPr/>
        </p:nvSpPr>
        <p:spPr bwMode="auto">
          <a:xfrm>
            <a:off x="10726738" y="4065588"/>
            <a:ext cx="87313" cy="87313"/>
          </a:xfrm>
          <a:custGeom>
            <a:avLst/>
            <a:gdLst>
              <a:gd name="T0" fmla="*/ 55 w 55"/>
              <a:gd name="T1" fmla="*/ 55 h 55"/>
              <a:gd name="T2" fmla="*/ 0 w 55"/>
              <a:gd name="T3" fmla="*/ 55 h 55"/>
              <a:gd name="T4" fmla="*/ 0 w 55"/>
              <a:gd name="T5" fmla="*/ 0 h 55"/>
              <a:gd name="T6" fmla="*/ 10 w 55"/>
              <a:gd name="T7" fmla="*/ 0 h 55"/>
              <a:gd name="T8" fmla="*/ 10 w 55"/>
              <a:gd name="T9" fmla="*/ 45 h 55"/>
              <a:gd name="T10" fmla="*/ 55 w 55"/>
              <a:gd name="T11" fmla="*/ 45 h 55"/>
              <a:gd name="T12" fmla="*/ 55 w 55"/>
              <a:gd name="T13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" h="55">
                <a:moveTo>
                  <a:pt x="55" y="55"/>
                </a:moveTo>
                <a:lnTo>
                  <a:pt x="0" y="55"/>
                </a:lnTo>
                <a:lnTo>
                  <a:pt x="0" y="0"/>
                </a:lnTo>
                <a:lnTo>
                  <a:pt x="10" y="0"/>
                </a:lnTo>
                <a:lnTo>
                  <a:pt x="10" y="45"/>
                </a:lnTo>
                <a:lnTo>
                  <a:pt x="55" y="45"/>
                </a:lnTo>
                <a:lnTo>
                  <a:pt x="55" y="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8" name="Freeform 157">
            <a:extLst>
              <a:ext uri="{FF2B5EF4-FFF2-40B4-BE49-F238E27FC236}">
                <a16:creationId xmlns:a16="http://schemas.microsoft.com/office/drawing/2014/main" id="{9DB4CFB0-E0EE-4364-8B14-8064A88D549F}"/>
              </a:ext>
            </a:extLst>
          </p:cNvPr>
          <p:cNvSpPr>
            <a:spLocks/>
          </p:cNvSpPr>
          <p:nvPr/>
        </p:nvSpPr>
        <p:spPr bwMode="auto">
          <a:xfrm>
            <a:off x="10574338" y="4057651"/>
            <a:ext cx="247650" cy="347663"/>
          </a:xfrm>
          <a:custGeom>
            <a:avLst/>
            <a:gdLst>
              <a:gd name="T0" fmla="*/ 156 w 156"/>
              <a:gd name="T1" fmla="*/ 219 h 219"/>
              <a:gd name="T2" fmla="*/ 118 w 156"/>
              <a:gd name="T3" fmla="*/ 219 h 219"/>
              <a:gd name="T4" fmla="*/ 118 w 156"/>
              <a:gd name="T5" fmla="*/ 210 h 219"/>
              <a:gd name="T6" fmla="*/ 147 w 156"/>
              <a:gd name="T7" fmla="*/ 210 h 219"/>
              <a:gd name="T8" fmla="*/ 147 w 156"/>
              <a:gd name="T9" fmla="*/ 56 h 219"/>
              <a:gd name="T10" fmla="*/ 100 w 156"/>
              <a:gd name="T11" fmla="*/ 9 h 219"/>
              <a:gd name="T12" fmla="*/ 9 w 156"/>
              <a:gd name="T13" fmla="*/ 9 h 219"/>
              <a:gd name="T14" fmla="*/ 9 w 156"/>
              <a:gd name="T15" fmla="*/ 39 h 219"/>
              <a:gd name="T16" fmla="*/ 0 w 156"/>
              <a:gd name="T17" fmla="*/ 39 h 219"/>
              <a:gd name="T18" fmla="*/ 0 w 156"/>
              <a:gd name="T19" fmla="*/ 0 h 219"/>
              <a:gd name="T20" fmla="*/ 105 w 156"/>
              <a:gd name="T21" fmla="*/ 0 h 219"/>
              <a:gd name="T22" fmla="*/ 156 w 156"/>
              <a:gd name="T23" fmla="*/ 52 h 219"/>
              <a:gd name="T24" fmla="*/ 156 w 156"/>
              <a:gd name="T25" fmla="*/ 219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6" h="219">
                <a:moveTo>
                  <a:pt x="156" y="219"/>
                </a:moveTo>
                <a:lnTo>
                  <a:pt x="118" y="219"/>
                </a:lnTo>
                <a:lnTo>
                  <a:pt x="118" y="210"/>
                </a:lnTo>
                <a:lnTo>
                  <a:pt x="147" y="210"/>
                </a:lnTo>
                <a:lnTo>
                  <a:pt x="147" y="56"/>
                </a:lnTo>
                <a:lnTo>
                  <a:pt x="100" y="9"/>
                </a:lnTo>
                <a:lnTo>
                  <a:pt x="9" y="9"/>
                </a:lnTo>
                <a:lnTo>
                  <a:pt x="9" y="39"/>
                </a:lnTo>
                <a:lnTo>
                  <a:pt x="0" y="39"/>
                </a:lnTo>
                <a:lnTo>
                  <a:pt x="0" y="0"/>
                </a:lnTo>
                <a:lnTo>
                  <a:pt x="105" y="0"/>
                </a:lnTo>
                <a:lnTo>
                  <a:pt x="156" y="52"/>
                </a:lnTo>
                <a:lnTo>
                  <a:pt x="156" y="2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9" name="Freeform 158">
            <a:extLst>
              <a:ext uri="{FF2B5EF4-FFF2-40B4-BE49-F238E27FC236}">
                <a16:creationId xmlns:a16="http://schemas.microsoft.com/office/drawing/2014/main" id="{D0E1F22A-FBA5-47CE-831C-549AF1CD47CA}"/>
              </a:ext>
            </a:extLst>
          </p:cNvPr>
          <p:cNvSpPr>
            <a:spLocks noEditPoints="1"/>
          </p:cNvSpPr>
          <p:nvPr/>
        </p:nvSpPr>
        <p:spPr bwMode="auto">
          <a:xfrm>
            <a:off x="9893301" y="4064001"/>
            <a:ext cx="134938" cy="114300"/>
          </a:xfrm>
          <a:custGeom>
            <a:avLst/>
            <a:gdLst>
              <a:gd name="T0" fmla="*/ 50 w 63"/>
              <a:gd name="T1" fmla="*/ 53 h 53"/>
              <a:gd name="T2" fmla="*/ 47 w 63"/>
              <a:gd name="T3" fmla="*/ 49 h 53"/>
              <a:gd name="T4" fmla="*/ 4 w 63"/>
              <a:gd name="T5" fmla="*/ 15 h 53"/>
              <a:gd name="T6" fmla="*/ 0 w 63"/>
              <a:gd name="T7" fmla="*/ 14 h 53"/>
              <a:gd name="T8" fmla="*/ 2 w 63"/>
              <a:gd name="T9" fmla="*/ 10 h 53"/>
              <a:gd name="T10" fmla="*/ 19 w 63"/>
              <a:gd name="T11" fmla="*/ 0 h 53"/>
              <a:gd name="T12" fmla="*/ 42 w 63"/>
              <a:gd name="T13" fmla="*/ 11 h 53"/>
              <a:gd name="T14" fmla="*/ 52 w 63"/>
              <a:gd name="T15" fmla="*/ 50 h 53"/>
              <a:gd name="T16" fmla="*/ 50 w 63"/>
              <a:gd name="T17" fmla="*/ 53 h 53"/>
              <a:gd name="T18" fmla="*/ 10 w 63"/>
              <a:gd name="T19" fmla="*/ 11 h 53"/>
              <a:gd name="T20" fmla="*/ 50 w 63"/>
              <a:gd name="T21" fmla="*/ 42 h 53"/>
              <a:gd name="T22" fmla="*/ 39 w 63"/>
              <a:gd name="T23" fmla="*/ 16 h 53"/>
              <a:gd name="T24" fmla="*/ 19 w 63"/>
              <a:gd name="T25" fmla="*/ 6 h 53"/>
              <a:gd name="T26" fmla="*/ 10 w 63"/>
              <a:gd name="T27" fmla="*/ 11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" h="53">
                <a:moveTo>
                  <a:pt x="50" y="53"/>
                </a:moveTo>
                <a:cubicBezTo>
                  <a:pt x="47" y="49"/>
                  <a:pt x="47" y="49"/>
                  <a:pt x="47" y="49"/>
                </a:cubicBezTo>
                <a:cubicBezTo>
                  <a:pt x="37" y="33"/>
                  <a:pt x="22" y="21"/>
                  <a:pt x="4" y="15"/>
                </a:cubicBezTo>
                <a:cubicBezTo>
                  <a:pt x="0" y="14"/>
                  <a:pt x="0" y="14"/>
                  <a:pt x="0" y="14"/>
                </a:cubicBezTo>
                <a:cubicBezTo>
                  <a:pt x="2" y="10"/>
                  <a:pt x="2" y="10"/>
                  <a:pt x="2" y="10"/>
                </a:cubicBezTo>
                <a:cubicBezTo>
                  <a:pt x="6" y="5"/>
                  <a:pt x="11" y="0"/>
                  <a:pt x="19" y="0"/>
                </a:cubicBezTo>
                <a:cubicBezTo>
                  <a:pt x="26" y="0"/>
                  <a:pt x="33" y="4"/>
                  <a:pt x="42" y="11"/>
                </a:cubicBezTo>
                <a:cubicBezTo>
                  <a:pt x="63" y="27"/>
                  <a:pt x="61" y="38"/>
                  <a:pt x="52" y="50"/>
                </a:cubicBezTo>
                <a:lnTo>
                  <a:pt x="50" y="53"/>
                </a:lnTo>
                <a:close/>
                <a:moveTo>
                  <a:pt x="10" y="11"/>
                </a:moveTo>
                <a:cubicBezTo>
                  <a:pt x="26" y="17"/>
                  <a:pt x="40" y="28"/>
                  <a:pt x="50" y="42"/>
                </a:cubicBezTo>
                <a:cubicBezTo>
                  <a:pt x="54" y="36"/>
                  <a:pt x="55" y="29"/>
                  <a:pt x="39" y="16"/>
                </a:cubicBezTo>
                <a:cubicBezTo>
                  <a:pt x="30" y="9"/>
                  <a:pt x="24" y="6"/>
                  <a:pt x="19" y="6"/>
                </a:cubicBezTo>
                <a:cubicBezTo>
                  <a:pt x="16" y="6"/>
                  <a:pt x="13" y="8"/>
                  <a:pt x="10" y="1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0" name="Freeform 159">
            <a:extLst>
              <a:ext uri="{FF2B5EF4-FFF2-40B4-BE49-F238E27FC236}">
                <a16:creationId xmlns:a16="http://schemas.microsoft.com/office/drawing/2014/main" id="{02400048-D8A4-4AE1-8C77-7901A114127F}"/>
              </a:ext>
            </a:extLst>
          </p:cNvPr>
          <p:cNvSpPr>
            <a:spLocks noEditPoints="1"/>
          </p:cNvSpPr>
          <p:nvPr/>
        </p:nvSpPr>
        <p:spPr bwMode="auto">
          <a:xfrm>
            <a:off x="9639301" y="4064001"/>
            <a:ext cx="136525" cy="114300"/>
          </a:xfrm>
          <a:custGeom>
            <a:avLst/>
            <a:gdLst>
              <a:gd name="T0" fmla="*/ 13 w 63"/>
              <a:gd name="T1" fmla="*/ 53 h 53"/>
              <a:gd name="T2" fmla="*/ 10 w 63"/>
              <a:gd name="T3" fmla="*/ 50 h 53"/>
              <a:gd name="T4" fmla="*/ 20 w 63"/>
              <a:gd name="T5" fmla="*/ 11 h 53"/>
              <a:gd name="T6" fmla="*/ 44 w 63"/>
              <a:gd name="T7" fmla="*/ 0 h 53"/>
              <a:gd name="T8" fmla="*/ 60 w 63"/>
              <a:gd name="T9" fmla="*/ 10 h 53"/>
              <a:gd name="T10" fmla="*/ 63 w 63"/>
              <a:gd name="T11" fmla="*/ 14 h 53"/>
              <a:gd name="T12" fmla="*/ 59 w 63"/>
              <a:gd name="T13" fmla="*/ 15 h 53"/>
              <a:gd name="T14" fmla="*/ 15 w 63"/>
              <a:gd name="T15" fmla="*/ 49 h 53"/>
              <a:gd name="T16" fmla="*/ 13 w 63"/>
              <a:gd name="T17" fmla="*/ 53 h 53"/>
              <a:gd name="T18" fmla="*/ 44 w 63"/>
              <a:gd name="T19" fmla="*/ 6 h 53"/>
              <a:gd name="T20" fmla="*/ 24 w 63"/>
              <a:gd name="T21" fmla="*/ 16 h 53"/>
              <a:gd name="T22" fmla="*/ 13 w 63"/>
              <a:gd name="T23" fmla="*/ 42 h 53"/>
              <a:gd name="T24" fmla="*/ 53 w 63"/>
              <a:gd name="T25" fmla="*/ 11 h 53"/>
              <a:gd name="T26" fmla="*/ 44 w 63"/>
              <a:gd name="T27" fmla="*/ 6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" h="53">
                <a:moveTo>
                  <a:pt x="13" y="53"/>
                </a:moveTo>
                <a:cubicBezTo>
                  <a:pt x="10" y="50"/>
                  <a:pt x="10" y="50"/>
                  <a:pt x="10" y="50"/>
                </a:cubicBezTo>
                <a:cubicBezTo>
                  <a:pt x="2" y="38"/>
                  <a:pt x="0" y="27"/>
                  <a:pt x="20" y="11"/>
                </a:cubicBezTo>
                <a:cubicBezTo>
                  <a:pt x="30" y="4"/>
                  <a:pt x="37" y="0"/>
                  <a:pt x="44" y="0"/>
                </a:cubicBezTo>
                <a:cubicBezTo>
                  <a:pt x="51" y="0"/>
                  <a:pt x="56" y="5"/>
                  <a:pt x="60" y="10"/>
                </a:cubicBezTo>
                <a:cubicBezTo>
                  <a:pt x="63" y="14"/>
                  <a:pt x="63" y="14"/>
                  <a:pt x="63" y="14"/>
                </a:cubicBezTo>
                <a:cubicBezTo>
                  <a:pt x="59" y="15"/>
                  <a:pt x="59" y="15"/>
                  <a:pt x="59" y="15"/>
                </a:cubicBezTo>
                <a:cubicBezTo>
                  <a:pt x="41" y="21"/>
                  <a:pt x="26" y="33"/>
                  <a:pt x="15" y="49"/>
                </a:cubicBezTo>
                <a:lnTo>
                  <a:pt x="13" y="53"/>
                </a:lnTo>
                <a:close/>
                <a:moveTo>
                  <a:pt x="44" y="6"/>
                </a:moveTo>
                <a:cubicBezTo>
                  <a:pt x="39" y="6"/>
                  <a:pt x="32" y="9"/>
                  <a:pt x="24" y="16"/>
                </a:cubicBezTo>
                <a:cubicBezTo>
                  <a:pt x="8" y="29"/>
                  <a:pt x="9" y="36"/>
                  <a:pt x="13" y="42"/>
                </a:cubicBezTo>
                <a:cubicBezTo>
                  <a:pt x="23" y="28"/>
                  <a:pt x="37" y="17"/>
                  <a:pt x="53" y="11"/>
                </a:cubicBezTo>
                <a:cubicBezTo>
                  <a:pt x="50" y="8"/>
                  <a:pt x="47" y="6"/>
                  <a:pt x="44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1" name="Freeform 160">
            <a:extLst>
              <a:ext uri="{FF2B5EF4-FFF2-40B4-BE49-F238E27FC236}">
                <a16:creationId xmlns:a16="http://schemas.microsoft.com/office/drawing/2014/main" id="{EAB6032E-FB38-4C86-A44E-D074C10E7236}"/>
              </a:ext>
            </a:extLst>
          </p:cNvPr>
          <p:cNvSpPr>
            <a:spLocks/>
          </p:cNvSpPr>
          <p:nvPr/>
        </p:nvSpPr>
        <p:spPr bwMode="auto">
          <a:xfrm>
            <a:off x="9685338" y="4403726"/>
            <a:ext cx="49213" cy="49213"/>
          </a:xfrm>
          <a:custGeom>
            <a:avLst/>
            <a:gdLst>
              <a:gd name="T0" fmla="*/ 5 w 31"/>
              <a:gd name="T1" fmla="*/ 31 h 31"/>
              <a:gd name="T2" fmla="*/ 0 w 31"/>
              <a:gd name="T3" fmla="*/ 26 h 31"/>
              <a:gd name="T4" fmla="*/ 26 w 31"/>
              <a:gd name="T5" fmla="*/ 0 h 31"/>
              <a:gd name="T6" fmla="*/ 31 w 31"/>
              <a:gd name="T7" fmla="*/ 7 h 31"/>
              <a:gd name="T8" fmla="*/ 5 w 31"/>
              <a:gd name="T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1">
                <a:moveTo>
                  <a:pt x="5" y="31"/>
                </a:moveTo>
                <a:lnTo>
                  <a:pt x="0" y="26"/>
                </a:lnTo>
                <a:lnTo>
                  <a:pt x="26" y="0"/>
                </a:lnTo>
                <a:lnTo>
                  <a:pt x="31" y="7"/>
                </a:lnTo>
                <a:lnTo>
                  <a:pt x="5" y="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2" name="Freeform 161">
            <a:extLst>
              <a:ext uri="{FF2B5EF4-FFF2-40B4-BE49-F238E27FC236}">
                <a16:creationId xmlns:a16="http://schemas.microsoft.com/office/drawing/2014/main" id="{DECE435F-84C9-4D10-90A8-9A878C221911}"/>
              </a:ext>
            </a:extLst>
          </p:cNvPr>
          <p:cNvSpPr>
            <a:spLocks/>
          </p:cNvSpPr>
          <p:nvPr/>
        </p:nvSpPr>
        <p:spPr bwMode="auto">
          <a:xfrm>
            <a:off x="9931401" y="4403726"/>
            <a:ext cx="52388" cy="52388"/>
          </a:xfrm>
          <a:custGeom>
            <a:avLst/>
            <a:gdLst>
              <a:gd name="T0" fmla="*/ 26 w 33"/>
              <a:gd name="T1" fmla="*/ 33 h 33"/>
              <a:gd name="T2" fmla="*/ 0 w 33"/>
              <a:gd name="T3" fmla="*/ 7 h 33"/>
              <a:gd name="T4" fmla="*/ 5 w 33"/>
              <a:gd name="T5" fmla="*/ 0 h 33"/>
              <a:gd name="T6" fmla="*/ 33 w 33"/>
              <a:gd name="T7" fmla="*/ 27 h 33"/>
              <a:gd name="T8" fmla="*/ 26 w 33"/>
              <a:gd name="T9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33">
                <a:moveTo>
                  <a:pt x="26" y="33"/>
                </a:moveTo>
                <a:lnTo>
                  <a:pt x="0" y="7"/>
                </a:lnTo>
                <a:lnTo>
                  <a:pt x="5" y="0"/>
                </a:lnTo>
                <a:lnTo>
                  <a:pt x="33" y="27"/>
                </a:lnTo>
                <a:lnTo>
                  <a:pt x="26" y="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3" name="Freeform 162">
            <a:extLst>
              <a:ext uri="{FF2B5EF4-FFF2-40B4-BE49-F238E27FC236}">
                <a16:creationId xmlns:a16="http://schemas.microsoft.com/office/drawing/2014/main" id="{EF327F9A-5E59-4EB2-A49B-DD6AC4D4B2E8}"/>
              </a:ext>
            </a:extLst>
          </p:cNvPr>
          <p:cNvSpPr>
            <a:spLocks noEditPoints="1"/>
          </p:cNvSpPr>
          <p:nvPr/>
        </p:nvSpPr>
        <p:spPr bwMode="auto">
          <a:xfrm>
            <a:off x="9652001" y="4092576"/>
            <a:ext cx="363538" cy="363538"/>
          </a:xfrm>
          <a:custGeom>
            <a:avLst/>
            <a:gdLst>
              <a:gd name="T0" fmla="*/ 84 w 168"/>
              <a:gd name="T1" fmla="*/ 168 h 168"/>
              <a:gd name="T2" fmla="*/ 0 w 168"/>
              <a:gd name="T3" fmla="*/ 84 h 168"/>
              <a:gd name="T4" fmla="*/ 84 w 168"/>
              <a:gd name="T5" fmla="*/ 0 h 168"/>
              <a:gd name="T6" fmla="*/ 168 w 168"/>
              <a:gd name="T7" fmla="*/ 84 h 168"/>
              <a:gd name="T8" fmla="*/ 84 w 168"/>
              <a:gd name="T9" fmla="*/ 168 h 168"/>
              <a:gd name="T10" fmla="*/ 84 w 168"/>
              <a:gd name="T11" fmla="*/ 6 h 168"/>
              <a:gd name="T12" fmla="*/ 6 w 168"/>
              <a:gd name="T13" fmla="*/ 84 h 168"/>
              <a:gd name="T14" fmla="*/ 84 w 168"/>
              <a:gd name="T15" fmla="*/ 162 h 168"/>
              <a:gd name="T16" fmla="*/ 162 w 168"/>
              <a:gd name="T17" fmla="*/ 84 h 168"/>
              <a:gd name="T18" fmla="*/ 84 w 168"/>
              <a:gd name="T19" fmla="*/ 6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8" h="168">
                <a:moveTo>
                  <a:pt x="84" y="168"/>
                </a:moveTo>
                <a:cubicBezTo>
                  <a:pt x="38" y="168"/>
                  <a:pt x="0" y="131"/>
                  <a:pt x="0" y="84"/>
                </a:cubicBezTo>
                <a:cubicBezTo>
                  <a:pt x="0" y="38"/>
                  <a:pt x="38" y="0"/>
                  <a:pt x="84" y="0"/>
                </a:cubicBezTo>
                <a:cubicBezTo>
                  <a:pt x="130" y="0"/>
                  <a:pt x="168" y="38"/>
                  <a:pt x="168" y="84"/>
                </a:cubicBezTo>
                <a:cubicBezTo>
                  <a:pt x="168" y="131"/>
                  <a:pt x="130" y="168"/>
                  <a:pt x="84" y="168"/>
                </a:cubicBezTo>
                <a:close/>
                <a:moveTo>
                  <a:pt x="84" y="6"/>
                </a:moveTo>
                <a:cubicBezTo>
                  <a:pt x="41" y="6"/>
                  <a:pt x="6" y="41"/>
                  <a:pt x="6" y="84"/>
                </a:cubicBezTo>
                <a:cubicBezTo>
                  <a:pt x="6" y="127"/>
                  <a:pt x="41" y="162"/>
                  <a:pt x="84" y="162"/>
                </a:cubicBezTo>
                <a:cubicBezTo>
                  <a:pt x="127" y="162"/>
                  <a:pt x="162" y="127"/>
                  <a:pt x="162" y="84"/>
                </a:cubicBezTo>
                <a:cubicBezTo>
                  <a:pt x="162" y="41"/>
                  <a:pt x="127" y="6"/>
                  <a:pt x="84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4" name="Freeform 163">
            <a:extLst>
              <a:ext uri="{FF2B5EF4-FFF2-40B4-BE49-F238E27FC236}">
                <a16:creationId xmlns:a16="http://schemas.microsoft.com/office/drawing/2014/main" id="{0688CD5D-6DF8-4D06-BFE2-BEA88870BDC5}"/>
              </a:ext>
            </a:extLst>
          </p:cNvPr>
          <p:cNvSpPr>
            <a:spLocks/>
          </p:cNvSpPr>
          <p:nvPr/>
        </p:nvSpPr>
        <p:spPr bwMode="auto">
          <a:xfrm>
            <a:off x="9728201" y="4148138"/>
            <a:ext cx="114300" cy="142875"/>
          </a:xfrm>
          <a:custGeom>
            <a:avLst/>
            <a:gdLst>
              <a:gd name="T0" fmla="*/ 72 w 72"/>
              <a:gd name="T1" fmla="*/ 90 h 90"/>
              <a:gd name="T2" fmla="*/ 0 w 72"/>
              <a:gd name="T3" fmla="*/ 90 h 90"/>
              <a:gd name="T4" fmla="*/ 0 w 72"/>
              <a:gd name="T5" fmla="*/ 82 h 90"/>
              <a:gd name="T6" fmla="*/ 64 w 72"/>
              <a:gd name="T7" fmla="*/ 82 h 90"/>
              <a:gd name="T8" fmla="*/ 64 w 72"/>
              <a:gd name="T9" fmla="*/ 0 h 90"/>
              <a:gd name="T10" fmla="*/ 72 w 72"/>
              <a:gd name="T11" fmla="*/ 0 h 90"/>
              <a:gd name="T12" fmla="*/ 72 w 72"/>
              <a:gd name="T13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" h="90">
                <a:moveTo>
                  <a:pt x="72" y="90"/>
                </a:moveTo>
                <a:lnTo>
                  <a:pt x="0" y="90"/>
                </a:lnTo>
                <a:lnTo>
                  <a:pt x="0" y="82"/>
                </a:lnTo>
                <a:lnTo>
                  <a:pt x="64" y="82"/>
                </a:lnTo>
                <a:lnTo>
                  <a:pt x="64" y="0"/>
                </a:lnTo>
                <a:lnTo>
                  <a:pt x="72" y="0"/>
                </a:lnTo>
                <a:lnTo>
                  <a:pt x="72" y="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140B90D6-F3B5-4798-B7B3-B4D826E7D4F9}"/>
              </a:ext>
            </a:extLst>
          </p:cNvPr>
          <p:cNvGrpSpPr/>
          <p:nvPr/>
        </p:nvGrpSpPr>
        <p:grpSpPr>
          <a:xfrm>
            <a:off x="8834438" y="4057651"/>
            <a:ext cx="357188" cy="395288"/>
            <a:chOff x="8834438" y="4057651"/>
            <a:chExt cx="357188" cy="395288"/>
          </a:xfrm>
        </p:grpSpPr>
        <p:sp>
          <p:nvSpPr>
            <p:cNvPr id="166" name="Freeform 164">
              <a:extLst>
                <a:ext uri="{FF2B5EF4-FFF2-40B4-BE49-F238E27FC236}">
                  <a16:creationId xmlns:a16="http://schemas.microsoft.com/office/drawing/2014/main" id="{C160DDC5-A75D-4108-82A8-D4785E40D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4438" y="4095751"/>
              <a:ext cx="357188" cy="357188"/>
            </a:xfrm>
            <a:custGeom>
              <a:avLst/>
              <a:gdLst>
                <a:gd name="T0" fmla="*/ 83 w 165"/>
                <a:gd name="T1" fmla="*/ 165 h 165"/>
                <a:gd name="T2" fmla="*/ 0 w 165"/>
                <a:gd name="T3" fmla="*/ 82 h 165"/>
                <a:gd name="T4" fmla="*/ 6 w 165"/>
                <a:gd name="T5" fmla="*/ 82 h 165"/>
                <a:gd name="T6" fmla="*/ 83 w 165"/>
                <a:gd name="T7" fmla="*/ 159 h 165"/>
                <a:gd name="T8" fmla="*/ 159 w 165"/>
                <a:gd name="T9" fmla="*/ 82 h 165"/>
                <a:gd name="T10" fmla="*/ 83 w 165"/>
                <a:gd name="T11" fmla="*/ 6 h 165"/>
                <a:gd name="T12" fmla="*/ 83 w 165"/>
                <a:gd name="T13" fmla="*/ 0 h 165"/>
                <a:gd name="T14" fmla="*/ 165 w 165"/>
                <a:gd name="T15" fmla="*/ 82 h 165"/>
                <a:gd name="T16" fmla="*/ 83 w 165"/>
                <a:gd name="T1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5" h="165">
                  <a:moveTo>
                    <a:pt x="83" y="165"/>
                  </a:moveTo>
                  <a:cubicBezTo>
                    <a:pt x="37" y="165"/>
                    <a:pt x="0" y="128"/>
                    <a:pt x="0" y="82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124"/>
                    <a:pt x="41" y="159"/>
                    <a:pt x="83" y="159"/>
                  </a:cubicBezTo>
                  <a:cubicBezTo>
                    <a:pt x="125" y="159"/>
                    <a:pt x="159" y="124"/>
                    <a:pt x="159" y="82"/>
                  </a:cubicBezTo>
                  <a:cubicBezTo>
                    <a:pt x="159" y="40"/>
                    <a:pt x="125" y="6"/>
                    <a:pt x="83" y="6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28" y="0"/>
                    <a:pt x="165" y="37"/>
                    <a:pt x="165" y="82"/>
                  </a:cubicBezTo>
                  <a:cubicBezTo>
                    <a:pt x="165" y="128"/>
                    <a:pt x="128" y="165"/>
                    <a:pt x="83" y="1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67" name="Freeform 165">
              <a:extLst>
                <a:ext uri="{FF2B5EF4-FFF2-40B4-BE49-F238E27FC236}">
                  <a16:creationId xmlns:a16="http://schemas.microsoft.com/office/drawing/2014/main" id="{150F5382-6DC7-49FF-87B1-B09B2B2F1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4451" y="4057651"/>
              <a:ext cx="79375" cy="93663"/>
            </a:xfrm>
            <a:custGeom>
              <a:avLst/>
              <a:gdLst>
                <a:gd name="T0" fmla="*/ 50 w 50"/>
                <a:gd name="T1" fmla="*/ 59 h 59"/>
                <a:gd name="T2" fmla="*/ 0 w 50"/>
                <a:gd name="T3" fmla="*/ 30 h 59"/>
                <a:gd name="T4" fmla="*/ 50 w 50"/>
                <a:gd name="T5" fmla="*/ 0 h 59"/>
                <a:gd name="T6" fmla="*/ 50 w 50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9">
                  <a:moveTo>
                    <a:pt x="50" y="59"/>
                  </a:moveTo>
                  <a:lnTo>
                    <a:pt x="0" y="30"/>
                  </a:lnTo>
                  <a:lnTo>
                    <a:pt x="50" y="0"/>
                  </a:lnTo>
                  <a:lnTo>
                    <a:pt x="50" y="5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68" name="Freeform 166">
              <a:extLst>
                <a:ext uri="{FF2B5EF4-FFF2-40B4-BE49-F238E27FC236}">
                  <a16:creationId xmlns:a16="http://schemas.microsoft.com/office/drawing/2014/main" id="{F2AB92C4-DB0B-4B1A-A0D9-68153EA50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9538" y="4194176"/>
              <a:ext cx="90488" cy="173038"/>
            </a:xfrm>
            <a:custGeom>
              <a:avLst/>
              <a:gdLst>
                <a:gd name="T0" fmla="*/ 52 w 57"/>
                <a:gd name="T1" fmla="*/ 109 h 109"/>
                <a:gd name="T2" fmla="*/ 0 w 57"/>
                <a:gd name="T3" fmla="*/ 58 h 109"/>
                <a:gd name="T4" fmla="*/ 0 w 57"/>
                <a:gd name="T5" fmla="*/ 0 h 109"/>
                <a:gd name="T6" fmla="*/ 8 w 57"/>
                <a:gd name="T7" fmla="*/ 0 h 109"/>
                <a:gd name="T8" fmla="*/ 8 w 57"/>
                <a:gd name="T9" fmla="*/ 56 h 109"/>
                <a:gd name="T10" fmla="*/ 57 w 57"/>
                <a:gd name="T11" fmla="*/ 103 h 109"/>
                <a:gd name="T12" fmla="*/ 52 w 57"/>
                <a:gd name="T13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109">
                  <a:moveTo>
                    <a:pt x="52" y="109"/>
                  </a:moveTo>
                  <a:lnTo>
                    <a:pt x="0" y="5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56"/>
                  </a:lnTo>
                  <a:lnTo>
                    <a:pt x="57" y="103"/>
                  </a:lnTo>
                  <a:lnTo>
                    <a:pt x="52" y="1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69" name="Freeform 167">
            <a:extLst>
              <a:ext uri="{FF2B5EF4-FFF2-40B4-BE49-F238E27FC236}">
                <a16:creationId xmlns:a16="http://schemas.microsoft.com/office/drawing/2014/main" id="{1FF53AE5-9C71-4241-A58A-9B610D3639D6}"/>
              </a:ext>
            </a:extLst>
          </p:cNvPr>
          <p:cNvSpPr>
            <a:spLocks noEditPoints="1"/>
          </p:cNvSpPr>
          <p:nvPr/>
        </p:nvSpPr>
        <p:spPr bwMode="auto">
          <a:xfrm>
            <a:off x="7983538" y="4057651"/>
            <a:ext cx="395288" cy="398463"/>
          </a:xfrm>
          <a:custGeom>
            <a:avLst/>
            <a:gdLst>
              <a:gd name="T0" fmla="*/ 91 w 183"/>
              <a:gd name="T1" fmla="*/ 184 h 184"/>
              <a:gd name="T2" fmla="*/ 27 w 183"/>
              <a:gd name="T3" fmla="*/ 157 h 184"/>
              <a:gd name="T4" fmla="*/ 0 w 183"/>
              <a:gd name="T5" fmla="*/ 92 h 184"/>
              <a:gd name="T6" fmla="*/ 27 w 183"/>
              <a:gd name="T7" fmla="*/ 27 h 184"/>
              <a:gd name="T8" fmla="*/ 91 w 183"/>
              <a:gd name="T9" fmla="*/ 0 h 184"/>
              <a:gd name="T10" fmla="*/ 156 w 183"/>
              <a:gd name="T11" fmla="*/ 27 h 184"/>
              <a:gd name="T12" fmla="*/ 183 w 183"/>
              <a:gd name="T13" fmla="*/ 92 h 184"/>
              <a:gd name="T14" fmla="*/ 156 w 183"/>
              <a:gd name="T15" fmla="*/ 157 h 184"/>
              <a:gd name="T16" fmla="*/ 91 w 183"/>
              <a:gd name="T17" fmla="*/ 184 h 184"/>
              <a:gd name="T18" fmla="*/ 91 w 183"/>
              <a:gd name="T19" fmla="*/ 6 h 184"/>
              <a:gd name="T20" fmla="*/ 31 w 183"/>
              <a:gd name="T21" fmla="*/ 31 h 184"/>
              <a:gd name="T22" fmla="*/ 6 w 183"/>
              <a:gd name="T23" fmla="*/ 92 h 184"/>
              <a:gd name="T24" fmla="*/ 31 w 183"/>
              <a:gd name="T25" fmla="*/ 152 h 184"/>
              <a:gd name="T26" fmla="*/ 91 w 183"/>
              <a:gd name="T27" fmla="*/ 177 h 184"/>
              <a:gd name="T28" fmla="*/ 152 w 183"/>
              <a:gd name="T29" fmla="*/ 152 h 184"/>
              <a:gd name="T30" fmla="*/ 177 w 183"/>
              <a:gd name="T31" fmla="*/ 92 h 184"/>
              <a:gd name="T32" fmla="*/ 152 w 183"/>
              <a:gd name="T33" fmla="*/ 31 h 184"/>
              <a:gd name="T34" fmla="*/ 91 w 183"/>
              <a:gd name="T35" fmla="*/ 6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3" h="184">
                <a:moveTo>
                  <a:pt x="91" y="184"/>
                </a:moveTo>
                <a:cubicBezTo>
                  <a:pt x="67" y="184"/>
                  <a:pt x="44" y="174"/>
                  <a:pt x="27" y="157"/>
                </a:cubicBezTo>
                <a:cubicBezTo>
                  <a:pt x="9" y="139"/>
                  <a:pt x="0" y="116"/>
                  <a:pt x="0" y="92"/>
                </a:cubicBezTo>
                <a:cubicBezTo>
                  <a:pt x="0" y="67"/>
                  <a:pt x="9" y="44"/>
                  <a:pt x="27" y="27"/>
                </a:cubicBezTo>
                <a:cubicBezTo>
                  <a:pt x="44" y="9"/>
                  <a:pt x="67" y="0"/>
                  <a:pt x="91" y="0"/>
                </a:cubicBezTo>
                <a:cubicBezTo>
                  <a:pt x="116" y="0"/>
                  <a:pt x="139" y="9"/>
                  <a:pt x="156" y="27"/>
                </a:cubicBezTo>
                <a:cubicBezTo>
                  <a:pt x="174" y="44"/>
                  <a:pt x="183" y="67"/>
                  <a:pt x="183" y="92"/>
                </a:cubicBezTo>
                <a:cubicBezTo>
                  <a:pt x="183" y="116"/>
                  <a:pt x="174" y="139"/>
                  <a:pt x="156" y="157"/>
                </a:cubicBezTo>
                <a:cubicBezTo>
                  <a:pt x="139" y="174"/>
                  <a:pt x="116" y="184"/>
                  <a:pt x="91" y="184"/>
                </a:cubicBezTo>
                <a:close/>
                <a:moveTo>
                  <a:pt x="91" y="6"/>
                </a:moveTo>
                <a:cubicBezTo>
                  <a:pt x="69" y="6"/>
                  <a:pt x="47" y="15"/>
                  <a:pt x="31" y="31"/>
                </a:cubicBezTo>
                <a:cubicBezTo>
                  <a:pt x="15" y="48"/>
                  <a:pt x="6" y="69"/>
                  <a:pt x="6" y="92"/>
                </a:cubicBezTo>
                <a:cubicBezTo>
                  <a:pt x="6" y="114"/>
                  <a:pt x="15" y="136"/>
                  <a:pt x="31" y="152"/>
                </a:cubicBezTo>
                <a:cubicBezTo>
                  <a:pt x="47" y="168"/>
                  <a:pt x="69" y="177"/>
                  <a:pt x="91" y="177"/>
                </a:cubicBezTo>
                <a:cubicBezTo>
                  <a:pt x="114" y="177"/>
                  <a:pt x="136" y="168"/>
                  <a:pt x="152" y="152"/>
                </a:cubicBezTo>
                <a:cubicBezTo>
                  <a:pt x="168" y="136"/>
                  <a:pt x="177" y="114"/>
                  <a:pt x="177" y="92"/>
                </a:cubicBezTo>
                <a:cubicBezTo>
                  <a:pt x="177" y="69"/>
                  <a:pt x="168" y="48"/>
                  <a:pt x="152" y="31"/>
                </a:cubicBezTo>
                <a:cubicBezTo>
                  <a:pt x="136" y="15"/>
                  <a:pt x="114" y="6"/>
                  <a:pt x="91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0" name="Freeform 168">
            <a:extLst>
              <a:ext uri="{FF2B5EF4-FFF2-40B4-BE49-F238E27FC236}">
                <a16:creationId xmlns:a16="http://schemas.microsoft.com/office/drawing/2014/main" id="{5DCEA6EF-AB0D-4B42-B141-9F2EE9A44341}"/>
              </a:ext>
            </a:extLst>
          </p:cNvPr>
          <p:cNvSpPr>
            <a:spLocks/>
          </p:cNvSpPr>
          <p:nvPr/>
        </p:nvSpPr>
        <p:spPr bwMode="auto">
          <a:xfrm>
            <a:off x="8040688" y="4116388"/>
            <a:ext cx="279400" cy="280988"/>
          </a:xfrm>
          <a:custGeom>
            <a:avLst/>
            <a:gdLst>
              <a:gd name="T0" fmla="*/ 171 w 176"/>
              <a:gd name="T1" fmla="*/ 177 h 177"/>
              <a:gd name="T2" fmla="*/ 0 w 176"/>
              <a:gd name="T3" fmla="*/ 5 h 177"/>
              <a:gd name="T4" fmla="*/ 6 w 176"/>
              <a:gd name="T5" fmla="*/ 0 h 177"/>
              <a:gd name="T6" fmla="*/ 176 w 176"/>
              <a:gd name="T7" fmla="*/ 170 h 177"/>
              <a:gd name="T8" fmla="*/ 171 w 176"/>
              <a:gd name="T9" fmla="*/ 17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" h="177">
                <a:moveTo>
                  <a:pt x="171" y="177"/>
                </a:moveTo>
                <a:lnTo>
                  <a:pt x="0" y="5"/>
                </a:lnTo>
                <a:lnTo>
                  <a:pt x="6" y="0"/>
                </a:lnTo>
                <a:lnTo>
                  <a:pt x="176" y="170"/>
                </a:lnTo>
                <a:lnTo>
                  <a:pt x="171" y="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1" name="Freeform 169">
            <a:extLst>
              <a:ext uri="{FF2B5EF4-FFF2-40B4-BE49-F238E27FC236}">
                <a16:creationId xmlns:a16="http://schemas.microsoft.com/office/drawing/2014/main" id="{64FA6EC3-A2E9-4AEB-80BF-B99288B30920}"/>
              </a:ext>
            </a:extLst>
          </p:cNvPr>
          <p:cNvSpPr>
            <a:spLocks noEditPoints="1"/>
          </p:cNvSpPr>
          <p:nvPr/>
        </p:nvSpPr>
        <p:spPr bwMode="auto">
          <a:xfrm>
            <a:off x="3006726" y="4148138"/>
            <a:ext cx="384175" cy="236538"/>
          </a:xfrm>
          <a:custGeom>
            <a:avLst/>
            <a:gdLst>
              <a:gd name="T0" fmla="*/ 89 w 178"/>
              <a:gd name="T1" fmla="*/ 109 h 109"/>
              <a:gd name="T2" fmla="*/ 1 w 178"/>
              <a:gd name="T3" fmla="*/ 56 h 109"/>
              <a:gd name="T4" fmla="*/ 0 w 178"/>
              <a:gd name="T5" fmla="*/ 55 h 109"/>
              <a:gd name="T6" fmla="*/ 1 w 178"/>
              <a:gd name="T7" fmla="*/ 53 h 109"/>
              <a:gd name="T8" fmla="*/ 89 w 178"/>
              <a:gd name="T9" fmla="*/ 0 h 109"/>
              <a:gd name="T10" fmla="*/ 177 w 178"/>
              <a:gd name="T11" fmla="*/ 53 h 109"/>
              <a:gd name="T12" fmla="*/ 178 w 178"/>
              <a:gd name="T13" fmla="*/ 55 h 109"/>
              <a:gd name="T14" fmla="*/ 177 w 178"/>
              <a:gd name="T15" fmla="*/ 56 h 109"/>
              <a:gd name="T16" fmla="*/ 89 w 178"/>
              <a:gd name="T17" fmla="*/ 109 h 109"/>
              <a:gd name="T18" fmla="*/ 7 w 178"/>
              <a:gd name="T19" fmla="*/ 55 h 109"/>
              <a:gd name="T20" fmla="*/ 89 w 178"/>
              <a:gd name="T21" fmla="*/ 103 h 109"/>
              <a:gd name="T22" fmla="*/ 172 w 178"/>
              <a:gd name="T23" fmla="*/ 55 h 109"/>
              <a:gd name="T24" fmla="*/ 89 w 178"/>
              <a:gd name="T25" fmla="*/ 6 h 109"/>
              <a:gd name="T26" fmla="*/ 7 w 178"/>
              <a:gd name="T27" fmla="*/ 55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8" h="109">
                <a:moveTo>
                  <a:pt x="89" y="109"/>
                </a:moveTo>
                <a:cubicBezTo>
                  <a:pt x="41" y="109"/>
                  <a:pt x="3" y="58"/>
                  <a:pt x="1" y="56"/>
                </a:cubicBezTo>
                <a:cubicBezTo>
                  <a:pt x="0" y="55"/>
                  <a:pt x="0" y="55"/>
                  <a:pt x="0" y="55"/>
                </a:cubicBezTo>
                <a:cubicBezTo>
                  <a:pt x="1" y="53"/>
                  <a:pt x="1" y="53"/>
                  <a:pt x="1" y="53"/>
                </a:cubicBezTo>
                <a:cubicBezTo>
                  <a:pt x="3" y="51"/>
                  <a:pt x="41" y="0"/>
                  <a:pt x="89" y="0"/>
                </a:cubicBezTo>
                <a:cubicBezTo>
                  <a:pt x="137" y="0"/>
                  <a:pt x="176" y="51"/>
                  <a:pt x="177" y="53"/>
                </a:cubicBezTo>
                <a:cubicBezTo>
                  <a:pt x="178" y="55"/>
                  <a:pt x="178" y="55"/>
                  <a:pt x="178" y="55"/>
                </a:cubicBezTo>
                <a:cubicBezTo>
                  <a:pt x="177" y="56"/>
                  <a:pt x="177" y="56"/>
                  <a:pt x="177" y="56"/>
                </a:cubicBezTo>
                <a:cubicBezTo>
                  <a:pt x="176" y="58"/>
                  <a:pt x="137" y="109"/>
                  <a:pt x="89" y="109"/>
                </a:cubicBezTo>
                <a:close/>
                <a:moveTo>
                  <a:pt x="7" y="55"/>
                </a:moveTo>
                <a:cubicBezTo>
                  <a:pt x="14" y="63"/>
                  <a:pt x="49" y="103"/>
                  <a:pt x="89" y="103"/>
                </a:cubicBezTo>
                <a:cubicBezTo>
                  <a:pt x="130" y="103"/>
                  <a:pt x="165" y="63"/>
                  <a:pt x="172" y="55"/>
                </a:cubicBezTo>
                <a:cubicBezTo>
                  <a:pt x="165" y="46"/>
                  <a:pt x="130" y="6"/>
                  <a:pt x="89" y="6"/>
                </a:cubicBezTo>
                <a:cubicBezTo>
                  <a:pt x="49" y="6"/>
                  <a:pt x="14" y="46"/>
                  <a:pt x="7" y="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2" name="Freeform 170">
            <a:extLst>
              <a:ext uri="{FF2B5EF4-FFF2-40B4-BE49-F238E27FC236}">
                <a16:creationId xmlns:a16="http://schemas.microsoft.com/office/drawing/2014/main" id="{EBA3B231-8EF3-415C-89CB-4CBDDB9D982C}"/>
              </a:ext>
            </a:extLst>
          </p:cNvPr>
          <p:cNvSpPr>
            <a:spLocks noEditPoints="1"/>
          </p:cNvSpPr>
          <p:nvPr/>
        </p:nvSpPr>
        <p:spPr bwMode="auto">
          <a:xfrm>
            <a:off x="3113088" y="4178301"/>
            <a:ext cx="174625" cy="176213"/>
          </a:xfrm>
          <a:custGeom>
            <a:avLst/>
            <a:gdLst>
              <a:gd name="T0" fmla="*/ 40 w 81"/>
              <a:gd name="T1" fmla="*/ 81 h 81"/>
              <a:gd name="T2" fmla="*/ 0 w 81"/>
              <a:gd name="T3" fmla="*/ 41 h 81"/>
              <a:gd name="T4" fmla="*/ 40 w 81"/>
              <a:gd name="T5" fmla="*/ 0 h 81"/>
              <a:gd name="T6" fmla="*/ 81 w 81"/>
              <a:gd name="T7" fmla="*/ 41 h 81"/>
              <a:gd name="T8" fmla="*/ 40 w 81"/>
              <a:gd name="T9" fmla="*/ 81 h 81"/>
              <a:gd name="T10" fmla="*/ 40 w 81"/>
              <a:gd name="T11" fmla="*/ 6 h 81"/>
              <a:gd name="T12" fmla="*/ 5 w 81"/>
              <a:gd name="T13" fmla="*/ 41 h 81"/>
              <a:gd name="T14" fmla="*/ 40 w 81"/>
              <a:gd name="T15" fmla="*/ 76 h 81"/>
              <a:gd name="T16" fmla="*/ 75 w 81"/>
              <a:gd name="T17" fmla="*/ 41 h 81"/>
              <a:gd name="T18" fmla="*/ 40 w 81"/>
              <a:gd name="T19" fmla="*/ 6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1" h="81">
                <a:moveTo>
                  <a:pt x="40" y="81"/>
                </a:moveTo>
                <a:cubicBezTo>
                  <a:pt x="18" y="81"/>
                  <a:pt x="0" y="63"/>
                  <a:pt x="0" y="41"/>
                </a:cubicBezTo>
                <a:cubicBezTo>
                  <a:pt x="0" y="18"/>
                  <a:pt x="18" y="0"/>
                  <a:pt x="40" y="0"/>
                </a:cubicBezTo>
                <a:cubicBezTo>
                  <a:pt x="63" y="0"/>
                  <a:pt x="81" y="18"/>
                  <a:pt x="81" y="41"/>
                </a:cubicBezTo>
                <a:cubicBezTo>
                  <a:pt x="81" y="63"/>
                  <a:pt x="63" y="81"/>
                  <a:pt x="40" y="81"/>
                </a:cubicBezTo>
                <a:close/>
                <a:moveTo>
                  <a:pt x="40" y="6"/>
                </a:moveTo>
                <a:cubicBezTo>
                  <a:pt x="21" y="6"/>
                  <a:pt x="5" y="21"/>
                  <a:pt x="5" y="41"/>
                </a:cubicBezTo>
                <a:cubicBezTo>
                  <a:pt x="5" y="60"/>
                  <a:pt x="21" y="76"/>
                  <a:pt x="40" y="76"/>
                </a:cubicBezTo>
                <a:cubicBezTo>
                  <a:pt x="60" y="76"/>
                  <a:pt x="75" y="60"/>
                  <a:pt x="75" y="41"/>
                </a:cubicBezTo>
                <a:cubicBezTo>
                  <a:pt x="75" y="21"/>
                  <a:pt x="60" y="6"/>
                  <a:pt x="40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3" name="Freeform 171">
            <a:extLst>
              <a:ext uri="{FF2B5EF4-FFF2-40B4-BE49-F238E27FC236}">
                <a16:creationId xmlns:a16="http://schemas.microsoft.com/office/drawing/2014/main" id="{0C0A238E-D132-4D36-B208-BC2F5ECB88DF}"/>
              </a:ext>
            </a:extLst>
          </p:cNvPr>
          <p:cNvSpPr>
            <a:spLocks/>
          </p:cNvSpPr>
          <p:nvPr/>
        </p:nvSpPr>
        <p:spPr bwMode="auto">
          <a:xfrm>
            <a:off x="3871913" y="4246563"/>
            <a:ext cx="303213" cy="206375"/>
          </a:xfrm>
          <a:custGeom>
            <a:avLst/>
            <a:gdLst>
              <a:gd name="T0" fmla="*/ 191 w 191"/>
              <a:gd name="T1" fmla="*/ 130 h 130"/>
              <a:gd name="T2" fmla="*/ 0 w 191"/>
              <a:gd name="T3" fmla="*/ 130 h 130"/>
              <a:gd name="T4" fmla="*/ 0 w 191"/>
              <a:gd name="T5" fmla="*/ 0 h 130"/>
              <a:gd name="T6" fmla="*/ 9 w 191"/>
              <a:gd name="T7" fmla="*/ 0 h 130"/>
              <a:gd name="T8" fmla="*/ 9 w 191"/>
              <a:gd name="T9" fmla="*/ 121 h 130"/>
              <a:gd name="T10" fmla="*/ 182 w 191"/>
              <a:gd name="T11" fmla="*/ 121 h 130"/>
              <a:gd name="T12" fmla="*/ 182 w 191"/>
              <a:gd name="T13" fmla="*/ 0 h 130"/>
              <a:gd name="T14" fmla="*/ 191 w 191"/>
              <a:gd name="T15" fmla="*/ 0 h 130"/>
              <a:gd name="T16" fmla="*/ 191 w 191"/>
              <a:gd name="T17" fmla="*/ 13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1" h="130">
                <a:moveTo>
                  <a:pt x="191" y="130"/>
                </a:moveTo>
                <a:lnTo>
                  <a:pt x="0" y="130"/>
                </a:lnTo>
                <a:lnTo>
                  <a:pt x="0" y="0"/>
                </a:lnTo>
                <a:lnTo>
                  <a:pt x="9" y="0"/>
                </a:lnTo>
                <a:lnTo>
                  <a:pt x="9" y="121"/>
                </a:lnTo>
                <a:lnTo>
                  <a:pt x="182" y="121"/>
                </a:lnTo>
                <a:lnTo>
                  <a:pt x="182" y="0"/>
                </a:lnTo>
                <a:lnTo>
                  <a:pt x="191" y="0"/>
                </a:lnTo>
                <a:lnTo>
                  <a:pt x="191" y="1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4" name="Freeform 172">
            <a:extLst>
              <a:ext uri="{FF2B5EF4-FFF2-40B4-BE49-F238E27FC236}">
                <a16:creationId xmlns:a16="http://schemas.microsoft.com/office/drawing/2014/main" id="{A08D6CE3-C75E-4D99-B838-D0FF2D093759}"/>
              </a:ext>
            </a:extLst>
          </p:cNvPr>
          <p:cNvSpPr>
            <a:spLocks/>
          </p:cNvSpPr>
          <p:nvPr/>
        </p:nvSpPr>
        <p:spPr bwMode="auto">
          <a:xfrm>
            <a:off x="3824288" y="4056063"/>
            <a:ext cx="398463" cy="204788"/>
          </a:xfrm>
          <a:custGeom>
            <a:avLst/>
            <a:gdLst>
              <a:gd name="T0" fmla="*/ 7 w 251"/>
              <a:gd name="T1" fmla="*/ 129 h 129"/>
              <a:gd name="T2" fmla="*/ 0 w 251"/>
              <a:gd name="T3" fmla="*/ 124 h 129"/>
              <a:gd name="T4" fmla="*/ 125 w 251"/>
              <a:gd name="T5" fmla="*/ 0 h 129"/>
              <a:gd name="T6" fmla="*/ 251 w 251"/>
              <a:gd name="T7" fmla="*/ 124 h 129"/>
              <a:gd name="T8" fmla="*/ 245 w 251"/>
              <a:gd name="T9" fmla="*/ 129 h 129"/>
              <a:gd name="T10" fmla="*/ 125 w 251"/>
              <a:gd name="T11" fmla="*/ 12 h 129"/>
              <a:gd name="T12" fmla="*/ 7 w 251"/>
              <a:gd name="T1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1" h="129">
                <a:moveTo>
                  <a:pt x="7" y="129"/>
                </a:moveTo>
                <a:lnTo>
                  <a:pt x="0" y="124"/>
                </a:lnTo>
                <a:lnTo>
                  <a:pt x="125" y="0"/>
                </a:lnTo>
                <a:lnTo>
                  <a:pt x="251" y="124"/>
                </a:lnTo>
                <a:lnTo>
                  <a:pt x="245" y="129"/>
                </a:lnTo>
                <a:lnTo>
                  <a:pt x="125" y="12"/>
                </a:lnTo>
                <a:lnTo>
                  <a:pt x="7" y="1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5" name="Freeform 173">
            <a:extLst>
              <a:ext uri="{FF2B5EF4-FFF2-40B4-BE49-F238E27FC236}">
                <a16:creationId xmlns:a16="http://schemas.microsoft.com/office/drawing/2014/main" id="{CFC6A176-F318-4695-8C5E-6C29A54FAC2F}"/>
              </a:ext>
            </a:extLst>
          </p:cNvPr>
          <p:cNvSpPr>
            <a:spLocks/>
          </p:cNvSpPr>
          <p:nvPr/>
        </p:nvSpPr>
        <p:spPr bwMode="auto">
          <a:xfrm>
            <a:off x="3962401" y="4265613"/>
            <a:ext cx="120650" cy="180975"/>
          </a:xfrm>
          <a:custGeom>
            <a:avLst/>
            <a:gdLst>
              <a:gd name="T0" fmla="*/ 56 w 56"/>
              <a:gd name="T1" fmla="*/ 84 h 84"/>
              <a:gd name="T2" fmla="*/ 50 w 56"/>
              <a:gd name="T3" fmla="*/ 84 h 84"/>
              <a:gd name="T4" fmla="*/ 50 w 56"/>
              <a:gd name="T5" fmla="*/ 14 h 84"/>
              <a:gd name="T6" fmla="*/ 42 w 56"/>
              <a:gd name="T7" fmla="*/ 6 h 84"/>
              <a:gd name="T8" fmla="*/ 14 w 56"/>
              <a:gd name="T9" fmla="*/ 6 h 84"/>
              <a:gd name="T10" fmla="*/ 6 w 56"/>
              <a:gd name="T11" fmla="*/ 14 h 84"/>
              <a:gd name="T12" fmla="*/ 6 w 56"/>
              <a:gd name="T13" fmla="*/ 84 h 84"/>
              <a:gd name="T14" fmla="*/ 0 w 56"/>
              <a:gd name="T15" fmla="*/ 84 h 84"/>
              <a:gd name="T16" fmla="*/ 0 w 56"/>
              <a:gd name="T17" fmla="*/ 14 h 84"/>
              <a:gd name="T18" fmla="*/ 14 w 56"/>
              <a:gd name="T19" fmla="*/ 0 h 84"/>
              <a:gd name="T20" fmla="*/ 42 w 56"/>
              <a:gd name="T21" fmla="*/ 0 h 84"/>
              <a:gd name="T22" fmla="*/ 56 w 56"/>
              <a:gd name="T23" fmla="*/ 14 h 84"/>
              <a:gd name="T24" fmla="*/ 56 w 56"/>
              <a:gd name="T25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6" h="84">
                <a:moveTo>
                  <a:pt x="56" y="84"/>
                </a:moveTo>
                <a:cubicBezTo>
                  <a:pt x="50" y="84"/>
                  <a:pt x="50" y="84"/>
                  <a:pt x="50" y="8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0"/>
                  <a:pt x="47" y="6"/>
                  <a:pt x="42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0" y="6"/>
                  <a:pt x="6" y="10"/>
                  <a:pt x="6" y="14"/>
                </a:cubicBezTo>
                <a:cubicBezTo>
                  <a:pt x="6" y="84"/>
                  <a:pt x="6" y="84"/>
                  <a:pt x="6" y="8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6" y="0"/>
                  <a:pt x="14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50" y="0"/>
                  <a:pt x="56" y="6"/>
                  <a:pt x="56" y="14"/>
                </a:cubicBezTo>
                <a:lnTo>
                  <a:pt x="56" y="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6" name="Freeform 174">
            <a:extLst>
              <a:ext uri="{FF2B5EF4-FFF2-40B4-BE49-F238E27FC236}">
                <a16:creationId xmlns:a16="http://schemas.microsoft.com/office/drawing/2014/main" id="{5D2B82B2-6200-4E18-B645-FFFE19F560F3}"/>
              </a:ext>
            </a:extLst>
          </p:cNvPr>
          <p:cNvSpPr>
            <a:spLocks/>
          </p:cNvSpPr>
          <p:nvPr/>
        </p:nvSpPr>
        <p:spPr bwMode="auto">
          <a:xfrm>
            <a:off x="4805363" y="4313238"/>
            <a:ext cx="71438" cy="71438"/>
          </a:xfrm>
          <a:custGeom>
            <a:avLst/>
            <a:gdLst>
              <a:gd name="T0" fmla="*/ 39 w 45"/>
              <a:gd name="T1" fmla="*/ 45 h 45"/>
              <a:gd name="T2" fmla="*/ 0 w 45"/>
              <a:gd name="T3" fmla="*/ 5 h 45"/>
              <a:gd name="T4" fmla="*/ 6 w 45"/>
              <a:gd name="T5" fmla="*/ 0 h 45"/>
              <a:gd name="T6" fmla="*/ 45 w 45"/>
              <a:gd name="T7" fmla="*/ 38 h 45"/>
              <a:gd name="T8" fmla="*/ 39 w 45"/>
              <a:gd name="T9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" h="45">
                <a:moveTo>
                  <a:pt x="39" y="45"/>
                </a:moveTo>
                <a:lnTo>
                  <a:pt x="0" y="5"/>
                </a:lnTo>
                <a:lnTo>
                  <a:pt x="6" y="0"/>
                </a:lnTo>
                <a:lnTo>
                  <a:pt x="45" y="38"/>
                </a:lnTo>
                <a:lnTo>
                  <a:pt x="39" y="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7" name="Freeform 175">
            <a:extLst>
              <a:ext uri="{FF2B5EF4-FFF2-40B4-BE49-F238E27FC236}">
                <a16:creationId xmlns:a16="http://schemas.microsoft.com/office/drawing/2014/main" id="{AC72E161-CDCA-49B1-AEF1-DF0548C4F904}"/>
              </a:ext>
            </a:extLst>
          </p:cNvPr>
          <p:cNvSpPr>
            <a:spLocks noEditPoints="1"/>
          </p:cNvSpPr>
          <p:nvPr/>
        </p:nvSpPr>
        <p:spPr bwMode="auto">
          <a:xfrm>
            <a:off x="4743451" y="4167188"/>
            <a:ext cx="58738" cy="57150"/>
          </a:xfrm>
          <a:custGeom>
            <a:avLst/>
            <a:gdLst>
              <a:gd name="T0" fmla="*/ 14 w 27"/>
              <a:gd name="T1" fmla="*/ 26 h 26"/>
              <a:gd name="T2" fmla="*/ 0 w 27"/>
              <a:gd name="T3" fmla="*/ 13 h 26"/>
              <a:gd name="T4" fmla="*/ 14 w 27"/>
              <a:gd name="T5" fmla="*/ 0 h 26"/>
              <a:gd name="T6" fmla="*/ 27 w 27"/>
              <a:gd name="T7" fmla="*/ 13 h 26"/>
              <a:gd name="T8" fmla="*/ 14 w 27"/>
              <a:gd name="T9" fmla="*/ 26 h 26"/>
              <a:gd name="T10" fmla="*/ 14 w 27"/>
              <a:gd name="T11" fmla="*/ 6 h 26"/>
              <a:gd name="T12" fmla="*/ 7 w 27"/>
              <a:gd name="T13" fmla="*/ 13 h 26"/>
              <a:gd name="T14" fmla="*/ 14 w 27"/>
              <a:gd name="T15" fmla="*/ 20 h 26"/>
              <a:gd name="T16" fmla="*/ 21 w 27"/>
              <a:gd name="T17" fmla="*/ 13 h 26"/>
              <a:gd name="T18" fmla="*/ 14 w 27"/>
              <a:gd name="T19" fmla="*/ 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" h="26">
                <a:moveTo>
                  <a:pt x="14" y="26"/>
                </a:moveTo>
                <a:cubicBezTo>
                  <a:pt x="6" y="26"/>
                  <a:pt x="0" y="20"/>
                  <a:pt x="0" y="13"/>
                </a:cubicBezTo>
                <a:cubicBezTo>
                  <a:pt x="0" y="6"/>
                  <a:pt x="6" y="0"/>
                  <a:pt x="14" y="0"/>
                </a:cubicBezTo>
                <a:cubicBezTo>
                  <a:pt x="21" y="0"/>
                  <a:pt x="27" y="6"/>
                  <a:pt x="27" y="13"/>
                </a:cubicBezTo>
                <a:cubicBezTo>
                  <a:pt x="27" y="20"/>
                  <a:pt x="21" y="26"/>
                  <a:pt x="14" y="26"/>
                </a:cubicBezTo>
                <a:close/>
                <a:moveTo>
                  <a:pt x="14" y="6"/>
                </a:moveTo>
                <a:cubicBezTo>
                  <a:pt x="10" y="6"/>
                  <a:pt x="7" y="9"/>
                  <a:pt x="7" y="13"/>
                </a:cubicBezTo>
                <a:cubicBezTo>
                  <a:pt x="7" y="17"/>
                  <a:pt x="10" y="20"/>
                  <a:pt x="14" y="20"/>
                </a:cubicBezTo>
                <a:cubicBezTo>
                  <a:pt x="17" y="20"/>
                  <a:pt x="21" y="17"/>
                  <a:pt x="21" y="13"/>
                </a:cubicBezTo>
                <a:cubicBezTo>
                  <a:pt x="21" y="9"/>
                  <a:pt x="17" y="6"/>
                  <a:pt x="14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8" name="Rectangle 176">
            <a:extLst>
              <a:ext uri="{FF2B5EF4-FFF2-40B4-BE49-F238E27FC236}">
                <a16:creationId xmlns:a16="http://schemas.microsoft.com/office/drawing/2014/main" id="{665477EC-F9CE-448A-9A8C-C5D9D1BE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013" y="4362451"/>
            <a:ext cx="14288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9" name="Rectangle 177">
            <a:extLst>
              <a:ext uri="{FF2B5EF4-FFF2-40B4-BE49-F238E27FC236}">
                <a16:creationId xmlns:a16="http://schemas.microsoft.com/office/drawing/2014/main" id="{0C31FEDA-3666-4962-8BB5-F1B3D3ADD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313" y="4378326"/>
            <a:ext cx="12700" cy="23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0" name="Freeform 178">
            <a:extLst>
              <a:ext uri="{FF2B5EF4-FFF2-40B4-BE49-F238E27FC236}">
                <a16:creationId xmlns:a16="http://schemas.microsoft.com/office/drawing/2014/main" id="{D585C03E-5A84-47D7-B5CF-7D6102E18400}"/>
              </a:ext>
            </a:extLst>
          </p:cNvPr>
          <p:cNvSpPr>
            <a:spLocks noEditPoints="1"/>
          </p:cNvSpPr>
          <p:nvPr/>
        </p:nvSpPr>
        <p:spPr bwMode="auto">
          <a:xfrm>
            <a:off x="4659313" y="4135438"/>
            <a:ext cx="407988" cy="260350"/>
          </a:xfrm>
          <a:custGeom>
            <a:avLst/>
            <a:gdLst>
              <a:gd name="T0" fmla="*/ 0 w 257"/>
              <a:gd name="T1" fmla="*/ 164 h 164"/>
              <a:gd name="T2" fmla="*/ 0 w 257"/>
              <a:gd name="T3" fmla="*/ 0 h 164"/>
              <a:gd name="T4" fmla="*/ 257 w 257"/>
              <a:gd name="T5" fmla="*/ 0 h 164"/>
              <a:gd name="T6" fmla="*/ 257 w 257"/>
              <a:gd name="T7" fmla="*/ 154 h 164"/>
              <a:gd name="T8" fmla="*/ 160 w 257"/>
              <a:gd name="T9" fmla="*/ 56 h 164"/>
              <a:gd name="T10" fmla="*/ 96 w 257"/>
              <a:gd name="T11" fmla="*/ 121 h 164"/>
              <a:gd name="T12" fmla="*/ 68 w 257"/>
              <a:gd name="T13" fmla="*/ 93 h 164"/>
              <a:gd name="T14" fmla="*/ 0 w 257"/>
              <a:gd name="T15" fmla="*/ 164 h 164"/>
              <a:gd name="T16" fmla="*/ 8 w 257"/>
              <a:gd name="T17" fmla="*/ 8 h 164"/>
              <a:gd name="T18" fmla="*/ 8 w 257"/>
              <a:gd name="T19" fmla="*/ 142 h 164"/>
              <a:gd name="T20" fmla="*/ 68 w 257"/>
              <a:gd name="T21" fmla="*/ 80 h 164"/>
              <a:gd name="T22" fmla="*/ 96 w 257"/>
              <a:gd name="T23" fmla="*/ 109 h 164"/>
              <a:gd name="T24" fmla="*/ 160 w 257"/>
              <a:gd name="T25" fmla="*/ 42 h 164"/>
              <a:gd name="T26" fmla="*/ 248 w 257"/>
              <a:gd name="T27" fmla="*/ 132 h 164"/>
              <a:gd name="T28" fmla="*/ 248 w 257"/>
              <a:gd name="T29" fmla="*/ 8 h 164"/>
              <a:gd name="T30" fmla="*/ 8 w 257"/>
              <a:gd name="T31" fmla="*/ 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7" h="164">
                <a:moveTo>
                  <a:pt x="0" y="164"/>
                </a:moveTo>
                <a:lnTo>
                  <a:pt x="0" y="0"/>
                </a:lnTo>
                <a:lnTo>
                  <a:pt x="257" y="0"/>
                </a:lnTo>
                <a:lnTo>
                  <a:pt x="257" y="154"/>
                </a:lnTo>
                <a:lnTo>
                  <a:pt x="160" y="56"/>
                </a:lnTo>
                <a:lnTo>
                  <a:pt x="96" y="121"/>
                </a:lnTo>
                <a:lnTo>
                  <a:pt x="68" y="93"/>
                </a:lnTo>
                <a:lnTo>
                  <a:pt x="0" y="164"/>
                </a:lnTo>
                <a:close/>
                <a:moveTo>
                  <a:pt x="8" y="8"/>
                </a:moveTo>
                <a:lnTo>
                  <a:pt x="8" y="142"/>
                </a:lnTo>
                <a:lnTo>
                  <a:pt x="68" y="80"/>
                </a:lnTo>
                <a:lnTo>
                  <a:pt x="96" y="109"/>
                </a:lnTo>
                <a:lnTo>
                  <a:pt x="160" y="42"/>
                </a:lnTo>
                <a:lnTo>
                  <a:pt x="248" y="132"/>
                </a:lnTo>
                <a:lnTo>
                  <a:pt x="248" y="8"/>
                </a:lnTo>
                <a:lnTo>
                  <a:pt x="8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1" name="Freeform 179">
            <a:extLst>
              <a:ext uri="{FF2B5EF4-FFF2-40B4-BE49-F238E27FC236}">
                <a16:creationId xmlns:a16="http://schemas.microsoft.com/office/drawing/2014/main" id="{D0EAC76A-A7C0-410A-BE98-8E05D874AF09}"/>
              </a:ext>
            </a:extLst>
          </p:cNvPr>
          <p:cNvSpPr>
            <a:spLocks noEditPoints="1"/>
          </p:cNvSpPr>
          <p:nvPr/>
        </p:nvSpPr>
        <p:spPr bwMode="auto">
          <a:xfrm>
            <a:off x="4659313" y="4202113"/>
            <a:ext cx="407988" cy="206375"/>
          </a:xfrm>
          <a:custGeom>
            <a:avLst/>
            <a:gdLst>
              <a:gd name="T0" fmla="*/ 257 w 257"/>
              <a:gd name="T1" fmla="*/ 130 h 130"/>
              <a:gd name="T2" fmla="*/ 0 w 257"/>
              <a:gd name="T3" fmla="*/ 130 h 130"/>
              <a:gd name="T4" fmla="*/ 0 w 257"/>
              <a:gd name="T5" fmla="*/ 109 h 130"/>
              <a:gd name="T6" fmla="*/ 68 w 257"/>
              <a:gd name="T7" fmla="*/ 38 h 130"/>
              <a:gd name="T8" fmla="*/ 96 w 257"/>
              <a:gd name="T9" fmla="*/ 67 h 130"/>
              <a:gd name="T10" fmla="*/ 160 w 257"/>
              <a:gd name="T11" fmla="*/ 0 h 130"/>
              <a:gd name="T12" fmla="*/ 257 w 257"/>
              <a:gd name="T13" fmla="*/ 100 h 130"/>
              <a:gd name="T14" fmla="*/ 257 w 257"/>
              <a:gd name="T15" fmla="*/ 130 h 130"/>
              <a:gd name="T16" fmla="*/ 8 w 257"/>
              <a:gd name="T17" fmla="*/ 122 h 130"/>
              <a:gd name="T18" fmla="*/ 248 w 257"/>
              <a:gd name="T19" fmla="*/ 122 h 130"/>
              <a:gd name="T20" fmla="*/ 248 w 257"/>
              <a:gd name="T21" fmla="*/ 102 h 130"/>
              <a:gd name="T22" fmla="*/ 160 w 257"/>
              <a:gd name="T23" fmla="*/ 14 h 130"/>
              <a:gd name="T24" fmla="*/ 96 w 257"/>
              <a:gd name="T25" fmla="*/ 79 h 130"/>
              <a:gd name="T26" fmla="*/ 68 w 257"/>
              <a:gd name="T27" fmla="*/ 51 h 130"/>
              <a:gd name="T28" fmla="*/ 8 w 257"/>
              <a:gd name="T29" fmla="*/ 112 h 130"/>
              <a:gd name="T30" fmla="*/ 8 w 257"/>
              <a:gd name="T31" fmla="*/ 122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7" h="130">
                <a:moveTo>
                  <a:pt x="257" y="130"/>
                </a:moveTo>
                <a:lnTo>
                  <a:pt x="0" y="130"/>
                </a:lnTo>
                <a:lnTo>
                  <a:pt x="0" y="109"/>
                </a:lnTo>
                <a:lnTo>
                  <a:pt x="68" y="38"/>
                </a:lnTo>
                <a:lnTo>
                  <a:pt x="96" y="67"/>
                </a:lnTo>
                <a:lnTo>
                  <a:pt x="160" y="0"/>
                </a:lnTo>
                <a:lnTo>
                  <a:pt x="257" y="100"/>
                </a:lnTo>
                <a:lnTo>
                  <a:pt x="257" y="130"/>
                </a:lnTo>
                <a:close/>
                <a:moveTo>
                  <a:pt x="8" y="122"/>
                </a:moveTo>
                <a:lnTo>
                  <a:pt x="248" y="122"/>
                </a:lnTo>
                <a:lnTo>
                  <a:pt x="248" y="102"/>
                </a:lnTo>
                <a:lnTo>
                  <a:pt x="160" y="14"/>
                </a:lnTo>
                <a:lnTo>
                  <a:pt x="96" y="79"/>
                </a:lnTo>
                <a:lnTo>
                  <a:pt x="68" y="51"/>
                </a:lnTo>
                <a:lnTo>
                  <a:pt x="8" y="112"/>
                </a:lnTo>
                <a:lnTo>
                  <a:pt x="8" y="1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2" name="Freeform 180">
            <a:extLst>
              <a:ext uri="{FF2B5EF4-FFF2-40B4-BE49-F238E27FC236}">
                <a16:creationId xmlns:a16="http://schemas.microsoft.com/office/drawing/2014/main" id="{CD038CFA-F1D2-46AE-8271-DD746EC5D408}"/>
              </a:ext>
            </a:extLst>
          </p:cNvPr>
          <p:cNvSpPr>
            <a:spLocks/>
          </p:cNvSpPr>
          <p:nvPr/>
        </p:nvSpPr>
        <p:spPr bwMode="auto">
          <a:xfrm>
            <a:off x="5848351" y="4059238"/>
            <a:ext cx="41275" cy="41275"/>
          </a:xfrm>
          <a:custGeom>
            <a:avLst/>
            <a:gdLst>
              <a:gd name="T0" fmla="*/ 0 w 19"/>
              <a:gd name="T1" fmla="*/ 9 h 19"/>
              <a:gd name="T2" fmla="*/ 10 w 19"/>
              <a:gd name="T3" fmla="*/ 19 h 19"/>
              <a:gd name="T4" fmla="*/ 14 w 19"/>
              <a:gd name="T5" fmla="*/ 5 h 19"/>
              <a:gd name="T6" fmla="*/ 0 w 19"/>
              <a:gd name="T7" fmla="*/ 9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" h="19">
                <a:moveTo>
                  <a:pt x="0" y="9"/>
                </a:moveTo>
                <a:cubicBezTo>
                  <a:pt x="10" y="19"/>
                  <a:pt x="10" y="19"/>
                  <a:pt x="10" y="19"/>
                </a:cubicBezTo>
                <a:cubicBezTo>
                  <a:pt x="17" y="12"/>
                  <a:pt x="19" y="10"/>
                  <a:pt x="14" y="5"/>
                </a:cubicBezTo>
                <a:cubicBezTo>
                  <a:pt x="9" y="0"/>
                  <a:pt x="7" y="2"/>
                  <a:pt x="0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3" name="Freeform 181">
            <a:extLst>
              <a:ext uri="{FF2B5EF4-FFF2-40B4-BE49-F238E27FC236}">
                <a16:creationId xmlns:a16="http://schemas.microsoft.com/office/drawing/2014/main" id="{07BCCEE6-8372-44D5-B5D3-2EB3525798C1}"/>
              </a:ext>
            </a:extLst>
          </p:cNvPr>
          <p:cNvSpPr>
            <a:spLocks noEditPoints="1"/>
          </p:cNvSpPr>
          <p:nvPr/>
        </p:nvSpPr>
        <p:spPr bwMode="auto">
          <a:xfrm>
            <a:off x="5621338" y="4071938"/>
            <a:ext cx="252413" cy="254000"/>
          </a:xfrm>
          <a:custGeom>
            <a:avLst/>
            <a:gdLst>
              <a:gd name="T0" fmla="*/ 0 w 159"/>
              <a:gd name="T1" fmla="*/ 160 h 160"/>
              <a:gd name="T2" fmla="*/ 15 w 159"/>
              <a:gd name="T3" fmla="*/ 126 h 160"/>
              <a:gd name="T4" fmla="*/ 140 w 159"/>
              <a:gd name="T5" fmla="*/ 0 h 160"/>
              <a:gd name="T6" fmla="*/ 159 w 159"/>
              <a:gd name="T7" fmla="*/ 21 h 160"/>
              <a:gd name="T8" fmla="*/ 33 w 159"/>
              <a:gd name="T9" fmla="*/ 148 h 160"/>
              <a:gd name="T10" fmla="*/ 0 w 159"/>
              <a:gd name="T11" fmla="*/ 160 h 160"/>
              <a:gd name="T12" fmla="*/ 22 w 159"/>
              <a:gd name="T13" fmla="*/ 133 h 160"/>
              <a:gd name="T14" fmla="*/ 16 w 159"/>
              <a:gd name="T15" fmla="*/ 145 h 160"/>
              <a:gd name="T16" fmla="*/ 29 w 159"/>
              <a:gd name="T17" fmla="*/ 140 h 160"/>
              <a:gd name="T18" fmla="*/ 147 w 159"/>
              <a:gd name="T19" fmla="*/ 21 h 160"/>
              <a:gd name="T20" fmla="*/ 140 w 159"/>
              <a:gd name="T21" fmla="*/ 13 h 160"/>
              <a:gd name="T22" fmla="*/ 22 w 159"/>
              <a:gd name="T23" fmla="*/ 13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9" h="160">
                <a:moveTo>
                  <a:pt x="0" y="160"/>
                </a:moveTo>
                <a:lnTo>
                  <a:pt x="15" y="126"/>
                </a:lnTo>
                <a:lnTo>
                  <a:pt x="140" y="0"/>
                </a:lnTo>
                <a:lnTo>
                  <a:pt x="159" y="21"/>
                </a:lnTo>
                <a:lnTo>
                  <a:pt x="33" y="148"/>
                </a:lnTo>
                <a:lnTo>
                  <a:pt x="0" y="160"/>
                </a:lnTo>
                <a:close/>
                <a:moveTo>
                  <a:pt x="22" y="133"/>
                </a:moveTo>
                <a:lnTo>
                  <a:pt x="16" y="145"/>
                </a:lnTo>
                <a:lnTo>
                  <a:pt x="29" y="140"/>
                </a:lnTo>
                <a:lnTo>
                  <a:pt x="147" y="21"/>
                </a:lnTo>
                <a:lnTo>
                  <a:pt x="140" y="13"/>
                </a:lnTo>
                <a:lnTo>
                  <a:pt x="22" y="1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4" name="Freeform 182">
            <a:extLst>
              <a:ext uri="{FF2B5EF4-FFF2-40B4-BE49-F238E27FC236}">
                <a16:creationId xmlns:a16="http://schemas.microsoft.com/office/drawing/2014/main" id="{8992D230-BFD4-4226-8B3D-BC9A4CC4BF9B}"/>
              </a:ext>
            </a:extLst>
          </p:cNvPr>
          <p:cNvSpPr>
            <a:spLocks/>
          </p:cNvSpPr>
          <p:nvPr/>
        </p:nvSpPr>
        <p:spPr bwMode="auto">
          <a:xfrm>
            <a:off x="5634038" y="4278313"/>
            <a:ext cx="36513" cy="36513"/>
          </a:xfrm>
          <a:custGeom>
            <a:avLst/>
            <a:gdLst>
              <a:gd name="T0" fmla="*/ 23 w 23"/>
              <a:gd name="T1" fmla="*/ 14 h 23"/>
              <a:gd name="T2" fmla="*/ 0 w 23"/>
              <a:gd name="T3" fmla="*/ 23 h 23"/>
              <a:gd name="T4" fmla="*/ 0 w 23"/>
              <a:gd name="T5" fmla="*/ 23 h 23"/>
              <a:gd name="T6" fmla="*/ 10 w 23"/>
              <a:gd name="T7" fmla="*/ 0 h 23"/>
              <a:gd name="T8" fmla="*/ 23 w 23"/>
              <a:gd name="T9" fmla="*/ 1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3">
                <a:moveTo>
                  <a:pt x="23" y="14"/>
                </a:moveTo>
                <a:lnTo>
                  <a:pt x="0" y="23"/>
                </a:lnTo>
                <a:lnTo>
                  <a:pt x="0" y="23"/>
                </a:lnTo>
                <a:lnTo>
                  <a:pt x="10" y="0"/>
                </a:lnTo>
                <a:lnTo>
                  <a:pt x="23" y="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5" name="Freeform 183">
            <a:extLst>
              <a:ext uri="{FF2B5EF4-FFF2-40B4-BE49-F238E27FC236}">
                <a16:creationId xmlns:a16="http://schemas.microsoft.com/office/drawing/2014/main" id="{B8B685C4-50D6-4314-A3FE-313A4A7EF152}"/>
              </a:ext>
            </a:extLst>
          </p:cNvPr>
          <p:cNvSpPr>
            <a:spLocks/>
          </p:cNvSpPr>
          <p:nvPr/>
        </p:nvSpPr>
        <p:spPr bwMode="auto">
          <a:xfrm>
            <a:off x="5491163" y="4152901"/>
            <a:ext cx="303213" cy="303213"/>
          </a:xfrm>
          <a:custGeom>
            <a:avLst/>
            <a:gdLst>
              <a:gd name="T0" fmla="*/ 191 w 191"/>
              <a:gd name="T1" fmla="*/ 191 h 191"/>
              <a:gd name="T2" fmla="*/ 0 w 191"/>
              <a:gd name="T3" fmla="*/ 191 h 191"/>
              <a:gd name="T4" fmla="*/ 0 w 191"/>
              <a:gd name="T5" fmla="*/ 0 h 191"/>
              <a:gd name="T6" fmla="*/ 157 w 191"/>
              <a:gd name="T7" fmla="*/ 0 h 191"/>
              <a:gd name="T8" fmla="*/ 157 w 191"/>
              <a:gd name="T9" fmla="*/ 9 h 191"/>
              <a:gd name="T10" fmla="*/ 10 w 191"/>
              <a:gd name="T11" fmla="*/ 9 h 191"/>
              <a:gd name="T12" fmla="*/ 10 w 191"/>
              <a:gd name="T13" fmla="*/ 181 h 191"/>
              <a:gd name="T14" fmla="*/ 183 w 191"/>
              <a:gd name="T15" fmla="*/ 181 h 191"/>
              <a:gd name="T16" fmla="*/ 183 w 191"/>
              <a:gd name="T17" fmla="*/ 34 h 191"/>
              <a:gd name="T18" fmla="*/ 191 w 191"/>
              <a:gd name="T19" fmla="*/ 34 h 191"/>
              <a:gd name="T20" fmla="*/ 191 w 191"/>
              <a:gd name="T21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1" h="191">
                <a:moveTo>
                  <a:pt x="191" y="191"/>
                </a:moveTo>
                <a:lnTo>
                  <a:pt x="0" y="191"/>
                </a:lnTo>
                <a:lnTo>
                  <a:pt x="0" y="0"/>
                </a:lnTo>
                <a:lnTo>
                  <a:pt x="157" y="0"/>
                </a:lnTo>
                <a:lnTo>
                  <a:pt x="157" y="9"/>
                </a:lnTo>
                <a:lnTo>
                  <a:pt x="10" y="9"/>
                </a:lnTo>
                <a:lnTo>
                  <a:pt x="10" y="181"/>
                </a:lnTo>
                <a:lnTo>
                  <a:pt x="183" y="181"/>
                </a:lnTo>
                <a:lnTo>
                  <a:pt x="183" y="34"/>
                </a:lnTo>
                <a:lnTo>
                  <a:pt x="191" y="34"/>
                </a:lnTo>
                <a:lnTo>
                  <a:pt x="191" y="1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6" name="Freeform 184">
            <a:extLst>
              <a:ext uri="{FF2B5EF4-FFF2-40B4-BE49-F238E27FC236}">
                <a16:creationId xmlns:a16="http://schemas.microsoft.com/office/drawing/2014/main" id="{8AA3E781-A431-42D3-81F5-0D71BAB8D204}"/>
              </a:ext>
            </a:extLst>
          </p:cNvPr>
          <p:cNvSpPr>
            <a:spLocks noEditPoints="1"/>
          </p:cNvSpPr>
          <p:nvPr/>
        </p:nvSpPr>
        <p:spPr bwMode="auto">
          <a:xfrm>
            <a:off x="6453188" y="4065588"/>
            <a:ext cx="122238" cy="285750"/>
          </a:xfrm>
          <a:custGeom>
            <a:avLst/>
            <a:gdLst>
              <a:gd name="T0" fmla="*/ 28 w 56"/>
              <a:gd name="T1" fmla="*/ 132 h 132"/>
              <a:gd name="T2" fmla="*/ 0 w 56"/>
              <a:gd name="T3" fmla="*/ 104 h 132"/>
              <a:gd name="T4" fmla="*/ 0 w 56"/>
              <a:gd name="T5" fmla="*/ 28 h 132"/>
              <a:gd name="T6" fmla="*/ 28 w 56"/>
              <a:gd name="T7" fmla="*/ 0 h 132"/>
              <a:gd name="T8" fmla="*/ 56 w 56"/>
              <a:gd name="T9" fmla="*/ 28 h 132"/>
              <a:gd name="T10" fmla="*/ 56 w 56"/>
              <a:gd name="T11" fmla="*/ 104 h 132"/>
              <a:gd name="T12" fmla="*/ 28 w 56"/>
              <a:gd name="T13" fmla="*/ 132 h 132"/>
              <a:gd name="T14" fmla="*/ 28 w 56"/>
              <a:gd name="T15" fmla="*/ 6 h 132"/>
              <a:gd name="T16" fmla="*/ 6 w 56"/>
              <a:gd name="T17" fmla="*/ 28 h 132"/>
              <a:gd name="T18" fmla="*/ 6 w 56"/>
              <a:gd name="T19" fmla="*/ 104 h 132"/>
              <a:gd name="T20" fmla="*/ 28 w 56"/>
              <a:gd name="T21" fmla="*/ 126 h 132"/>
              <a:gd name="T22" fmla="*/ 50 w 56"/>
              <a:gd name="T23" fmla="*/ 104 h 132"/>
              <a:gd name="T24" fmla="*/ 50 w 56"/>
              <a:gd name="T25" fmla="*/ 28 h 132"/>
              <a:gd name="T26" fmla="*/ 28 w 56"/>
              <a:gd name="T27" fmla="*/ 6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6" h="132">
                <a:moveTo>
                  <a:pt x="28" y="132"/>
                </a:moveTo>
                <a:cubicBezTo>
                  <a:pt x="12" y="132"/>
                  <a:pt x="0" y="120"/>
                  <a:pt x="0" y="10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2"/>
                  <a:pt x="12" y="0"/>
                  <a:pt x="28" y="0"/>
                </a:cubicBezTo>
                <a:cubicBezTo>
                  <a:pt x="43" y="0"/>
                  <a:pt x="56" y="12"/>
                  <a:pt x="56" y="28"/>
                </a:cubicBezTo>
                <a:cubicBezTo>
                  <a:pt x="56" y="104"/>
                  <a:pt x="56" y="104"/>
                  <a:pt x="56" y="104"/>
                </a:cubicBezTo>
                <a:cubicBezTo>
                  <a:pt x="56" y="120"/>
                  <a:pt x="43" y="132"/>
                  <a:pt x="28" y="132"/>
                </a:cubicBezTo>
                <a:close/>
                <a:moveTo>
                  <a:pt x="28" y="6"/>
                </a:moveTo>
                <a:cubicBezTo>
                  <a:pt x="16" y="6"/>
                  <a:pt x="6" y="16"/>
                  <a:pt x="6" y="28"/>
                </a:cubicBezTo>
                <a:cubicBezTo>
                  <a:pt x="6" y="104"/>
                  <a:pt x="6" y="104"/>
                  <a:pt x="6" y="104"/>
                </a:cubicBezTo>
                <a:cubicBezTo>
                  <a:pt x="6" y="116"/>
                  <a:pt x="16" y="126"/>
                  <a:pt x="28" y="126"/>
                </a:cubicBezTo>
                <a:cubicBezTo>
                  <a:pt x="40" y="126"/>
                  <a:pt x="50" y="116"/>
                  <a:pt x="50" y="104"/>
                </a:cubicBezTo>
                <a:cubicBezTo>
                  <a:pt x="50" y="28"/>
                  <a:pt x="50" y="28"/>
                  <a:pt x="50" y="28"/>
                </a:cubicBezTo>
                <a:cubicBezTo>
                  <a:pt x="50" y="16"/>
                  <a:pt x="40" y="6"/>
                  <a:pt x="28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7" name="Freeform 185">
            <a:extLst>
              <a:ext uri="{FF2B5EF4-FFF2-40B4-BE49-F238E27FC236}">
                <a16:creationId xmlns:a16="http://schemas.microsoft.com/office/drawing/2014/main" id="{642A834F-ABDE-41FD-A93E-3F528330A8D6}"/>
              </a:ext>
            </a:extLst>
          </p:cNvPr>
          <p:cNvSpPr>
            <a:spLocks/>
          </p:cNvSpPr>
          <p:nvPr/>
        </p:nvSpPr>
        <p:spPr bwMode="auto">
          <a:xfrm>
            <a:off x="6421438" y="4208463"/>
            <a:ext cx="184150" cy="177800"/>
          </a:xfrm>
          <a:custGeom>
            <a:avLst/>
            <a:gdLst>
              <a:gd name="T0" fmla="*/ 43 w 85"/>
              <a:gd name="T1" fmla="*/ 82 h 82"/>
              <a:gd name="T2" fmla="*/ 0 w 85"/>
              <a:gd name="T3" fmla="*/ 39 h 82"/>
              <a:gd name="T4" fmla="*/ 0 w 85"/>
              <a:gd name="T5" fmla="*/ 0 h 82"/>
              <a:gd name="T6" fmla="*/ 6 w 85"/>
              <a:gd name="T7" fmla="*/ 0 h 82"/>
              <a:gd name="T8" fmla="*/ 6 w 85"/>
              <a:gd name="T9" fmla="*/ 39 h 82"/>
              <a:gd name="T10" fmla="*/ 43 w 85"/>
              <a:gd name="T11" fmla="*/ 76 h 82"/>
              <a:gd name="T12" fmla="*/ 79 w 85"/>
              <a:gd name="T13" fmla="*/ 39 h 82"/>
              <a:gd name="T14" fmla="*/ 79 w 85"/>
              <a:gd name="T15" fmla="*/ 0 h 82"/>
              <a:gd name="T16" fmla="*/ 85 w 85"/>
              <a:gd name="T17" fmla="*/ 0 h 82"/>
              <a:gd name="T18" fmla="*/ 85 w 85"/>
              <a:gd name="T19" fmla="*/ 39 h 82"/>
              <a:gd name="T20" fmla="*/ 43 w 85"/>
              <a:gd name="T2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5" h="82">
                <a:moveTo>
                  <a:pt x="43" y="82"/>
                </a:moveTo>
                <a:cubicBezTo>
                  <a:pt x="19" y="82"/>
                  <a:pt x="0" y="63"/>
                  <a:pt x="0" y="39"/>
                </a:cubicBezTo>
                <a:cubicBezTo>
                  <a:pt x="0" y="0"/>
                  <a:pt x="0" y="0"/>
                  <a:pt x="0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39"/>
                  <a:pt x="6" y="39"/>
                  <a:pt x="6" y="39"/>
                </a:cubicBezTo>
                <a:cubicBezTo>
                  <a:pt x="6" y="60"/>
                  <a:pt x="23" y="76"/>
                  <a:pt x="43" y="76"/>
                </a:cubicBezTo>
                <a:cubicBezTo>
                  <a:pt x="63" y="76"/>
                  <a:pt x="79" y="60"/>
                  <a:pt x="79" y="39"/>
                </a:cubicBezTo>
                <a:cubicBezTo>
                  <a:pt x="79" y="0"/>
                  <a:pt x="79" y="0"/>
                  <a:pt x="79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85" y="39"/>
                  <a:pt x="85" y="39"/>
                  <a:pt x="85" y="39"/>
                </a:cubicBezTo>
                <a:cubicBezTo>
                  <a:pt x="85" y="63"/>
                  <a:pt x="66" y="82"/>
                  <a:pt x="43" y="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8" name="Rectangle 186">
            <a:extLst>
              <a:ext uri="{FF2B5EF4-FFF2-40B4-BE49-F238E27FC236}">
                <a16:creationId xmlns:a16="http://schemas.microsoft.com/office/drawing/2014/main" id="{4854E353-2CF2-4C43-A348-04BDECC3C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26" y="4438651"/>
            <a:ext cx="107950" cy="1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9" name="Rectangle 187">
            <a:extLst>
              <a:ext uri="{FF2B5EF4-FFF2-40B4-BE49-F238E27FC236}">
                <a16:creationId xmlns:a16="http://schemas.microsoft.com/office/drawing/2014/main" id="{6307DD1D-F91C-4A98-8171-681274F65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1" y="4379913"/>
            <a:ext cx="12700" cy="65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0" name="Freeform 188">
            <a:extLst>
              <a:ext uri="{FF2B5EF4-FFF2-40B4-BE49-F238E27FC236}">
                <a16:creationId xmlns:a16="http://schemas.microsoft.com/office/drawing/2014/main" id="{B12E9B7C-FD2F-4673-A7A0-D73C5E1BAAEE}"/>
              </a:ext>
            </a:extLst>
          </p:cNvPr>
          <p:cNvSpPr>
            <a:spLocks/>
          </p:cNvSpPr>
          <p:nvPr/>
        </p:nvSpPr>
        <p:spPr bwMode="auto">
          <a:xfrm>
            <a:off x="7143751" y="4056063"/>
            <a:ext cx="382588" cy="382588"/>
          </a:xfrm>
          <a:custGeom>
            <a:avLst/>
            <a:gdLst>
              <a:gd name="T0" fmla="*/ 88 w 177"/>
              <a:gd name="T1" fmla="*/ 177 h 177"/>
              <a:gd name="T2" fmla="*/ 26 w 177"/>
              <a:gd name="T3" fmla="*/ 151 h 177"/>
              <a:gd name="T4" fmla="*/ 0 w 177"/>
              <a:gd name="T5" fmla="*/ 89 h 177"/>
              <a:gd name="T6" fmla="*/ 26 w 177"/>
              <a:gd name="T7" fmla="*/ 27 h 177"/>
              <a:gd name="T8" fmla="*/ 88 w 177"/>
              <a:gd name="T9" fmla="*/ 0 h 177"/>
              <a:gd name="T10" fmla="*/ 88 w 177"/>
              <a:gd name="T11" fmla="*/ 0 h 177"/>
              <a:gd name="T12" fmla="*/ 177 w 177"/>
              <a:gd name="T13" fmla="*/ 88 h 177"/>
              <a:gd name="T14" fmla="*/ 171 w 177"/>
              <a:gd name="T15" fmla="*/ 88 h 177"/>
              <a:gd name="T16" fmla="*/ 88 w 177"/>
              <a:gd name="T17" fmla="*/ 6 h 177"/>
              <a:gd name="T18" fmla="*/ 88 w 177"/>
              <a:gd name="T19" fmla="*/ 6 h 177"/>
              <a:gd name="T20" fmla="*/ 30 w 177"/>
              <a:gd name="T21" fmla="*/ 31 h 177"/>
              <a:gd name="T22" fmla="*/ 6 w 177"/>
              <a:gd name="T23" fmla="*/ 89 h 177"/>
              <a:gd name="T24" fmla="*/ 31 w 177"/>
              <a:gd name="T25" fmla="*/ 147 h 177"/>
              <a:gd name="T26" fmla="*/ 88 w 177"/>
              <a:gd name="T27" fmla="*/ 171 h 177"/>
              <a:gd name="T28" fmla="*/ 89 w 177"/>
              <a:gd name="T29" fmla="*/ 171 h 177"/>
              <a:gd name="T30" fmla="*/ 155 w 177"/>
              <a:gd name="T31" fmla="*/ 136 h 177"/>
              <a:gd name="T32" fmla="*/ 160 w 177"/>
              <a:gd name="T33" fmla="*/ 140 h 177"/>
              <a:gd name="T34" fmla="*/ 89 w 177"/>
              <a:gd name="T35" fmla="*/ 177 h 177"/>
              <a:gd name="T36" fmla="*/ 88 w 177"/>
              <a:gd name="T37" fmla="*/ 177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7" h="177">
                <a:moveTo>
                  <a:pt x="88" y="177"/>
                </a:moveTo>
                <a:cubicBezTo>
                  <a:pt x="65" y="177"/>
                  <a:pt x="43" y="168"/>
                  <a:pt x="26" y="151"/>
                </a:cubicBezTo>
                <a:cubicBezTo>
                  <a:pt x="10" y="135"/>
                  <a:pt x="0" y="113"/>
                  <a:pt x="0" y="89"/>
                </a:cubicBezTo>
                <a:cubicBezTo>
                  <a:pt x="0" y="66"/>
                  <a:pt x="9" y="43"/>
                  <a:pt x="26" y="27"/>
                </a:cubicBezTo>
                <a:cubicBezTo>
                  <a:pt x="42" y="10"/>
                  <a:pt x="64" y="1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137" y="0"/>
                  <a:pt x="176" y="40"/>
                  <a:pt x="177" y="88"/>
                </a:cubicBezTo>
                <a:cubicBezTo>
                  <a:pt x="171" y="88"/>
                  <a:pt x="171" y="88"/>
                  <a:pt x="171" y="88"/>
                </a:cubicBezTo>
                <a:cubicBezTo>
                  <a:pt x="170" y="43"/>
                  <a:pt x="133" y="6"/>
                  <a:pt x="88" y="6"/>
                </a:cubicBezTo>
                <a:cubicBezTo>
                  <a:pt x="88" y="6"/>
                  <a:pt x="88" y="6"/>
                  <a:pt x="88" y="6"/>
                </a:cubicBezTo>
                <a:cubicBezTo>
                  <a:pt x="66" y="7"/>
                  <a:pt x="45" y="15"/>
                  <a:pt x="30" y="31"/>
                </a:cubicBezTo>
                <a:cubicBezTo>
                  <a:pt x="14" y="46"/>
                  <a:pt x="6" y="67"/>
                  <a:pt x="6" y="89"/>
                </a:cubicBezTo>
                <a:cubicBezTo>
                  <a:pt x="6" y="111"/>
                  <a:pt x="15" y="132"/>
                  <a:pt x="31" y="147"/>
                </a:cubicBezTo>
                <a:cubicBezTo>
                  <a:pt x="46" y="162"/>
                  <a:pt x="67" y="171"/>
                  <a:pt x="88" y="171"/>
                </a:cubicBezTo>
                <a:cubicBezTo>
                  <a:pt x="88" y="171"/>
                  <a:pt x="89" y="171"/>
                  <a:pt x="89" y="171"/>
                </a:cubicBezTo>
                <a:cubicBezTo>
                  <a:pt x="115" y="171"/>
                  <a:pt x="140" y="158"/>
                  <a:pt x="155" y="136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44" y="163"/>
                  <a:pt x="117" y="177"/>
                  <a:pt x="89" y="177"/>
                </a:cubicBezTo>
                <a:cubicBezTo>
                  <a:pt x="89" y="177"/>
                  <a:pt x="89" y="177"/>
                  <a:pt x="88" y="1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1" name="Freeform 189">
            <a:extLst>
              <a:ext uri="{FF2B5EF4-FFF2-40B4-BE49-F238E27FC236}">
                <a16:creationId xmlns:a16="http://schemas.microsoft.com/office/drawing/2014/main" id="{94100AB4-383E-4E2F-841A-6197E66E44BA}"/>
              </a:ext>
            </a:extLst>
          </p:cNvPr>
          <p:cNvSpPr>
            <a:spLocks/>
          </p:cNvSpPr>
          <p:nvPr/>
        </p:nvSpPr>
        <p:spPr bwMode="auto">
          <a:xfrm>
            <a:off x="7467601" y="4198938"/>
            <a:ext cx="85725" cy="74613"/>
          </a:xfrm>
          <a:custGeom>
            <a:avLst/>
            <a:gdLst>
              <a:gd name="T0" fmla="*/ 0 w 54"/>
              <a:gd name="T1" fmla="*/ 0 h 47"/>
              <a:gd name="T2" fmla="*/ 28 w 54"/>
              <a:gd name="T3" fmla="*/ 47 h 47"/>
              <a:gd name="T4" fmla="*/ 54 w 54"/>
              <a:gd name="T5" fmla="*/ 0 h 47"/>
              <a:gd name="T6" fmla="*/ 0 w 54"/>
              <a:gd name="T7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" h="47">
                <a:moveTo>
                  <a:pt x="0" y="0"/>
                </a:moveTo>
                <a:lnTo>
                  <a:pt x="28" y="47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2" name="Freeform 190">
            <a:extLst>
              <a:ext uri="{FF2B5EF4-FFF2-40B4-BE49-F238E27FC236}">
                <a16:creationId xmlns:a16="http://schemas.microsoft.com/office/drawing/2014/main" id="{A7BCCD96-F775-4AFE-AA33-E2A04E34725F}"/>
              </a:ext>
            </a:extLst>
          </p:cNvPr>
          <p:cNvSpPr>
            <a:spLocks noEditPoints="1"/>
          </p:cNvSpPr>
          <p:nvPr/>
        </p:nvSpPr>
        <p:spPr bwMode="auto">
          <a:xfrm>
            <a:off x="7281863" y="4154488"/>
            <a:ext cx="104775" cy="87313"/>
          </a:xfrm>
          <a:custGeom>
            <a:avLst/>
            <a:gdLst>
              <a:gd name="T0" fmla="*/ 1 w 48"/>
              <a:gd name="T1" fmla="*/ 40 h 40"/>
              <a:gd name="T2" fmla="*/ 0 w 48"/>
              <a:gd name="T3" fmla="*/ 24 h 40"/>
              <a:gd name="T4" fmla="*/ 24 w 48"/>
              <a:gd name="T5" fmla="*/ 0 h 40"/>
              <a:gd name="T6" fmla="*/ 48 w 48"/>
              <a:gd name="T7" fmla="*/ 23 h 40"/>
              <a:gd name="T8" fmla="*/ 48 w 48"/>
              <a:gd name="T9" fmla="*/ 40 h 40"/>
              <a:gd name="T10" fmla="*/ 1 w 48"/>
              <a:gd name="T11" fmla="*/ 40 h 40"/>
              <a:gd name="T12" fmla="*/ 24 w 48"/>
              <a:gd name="T13" fmla="*/ 6 h 40"/>
              <a:gd name="T14" fmla="*/ 6 w 48"/>
              <a:gd name="T15" fmla="*/ 24 h 40"/>
              <a:gd name="T16" fmla="*/ 7 w 48"/>
              <a:gd name="T17" fmla="*/ 34 h 40"/>
              <a:gd name="T18" fmla="*/ 42 w 48"/>
              <a:gd name="T19" fmla="*/ 34 h 40"/>
              <a:gd name="T20" fmla="*/ 42 w 48"/>
              <a:gd name="T21" fmla="*/ 23 h 40"/>
              <a:gd name="T22" fmla="*/ 24 w 48"/>
              <a:gd name="T23" fmla="*/ 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" h="40">
                <a:moveTo>
                  <a:pt x="1" y="40"/>
                </a:moveTo>
                <a:cubicBezTo>
                  <a:pt x="0" y="24"/>
                  <a:pt x="0" y="24"/>
                  <a:pt x="0" y="24"/>
                </a:cubicBezTo>
                <a:cubicBezTo>
                  <a:pt x="0" y="11"/>
                  <a:pt x="11" y="0"/>
                  <a:pt x="24" y="0"/>
                </a:cubicBezTo>
                <a:cubicBezTo>
                  <a:pt x="37" y="0"/>
                  <a:pt x="48" y="10"/>
                  <a:pt x="48" y="23"/>
                </a:cubicBezTo>
                <a:cubicBezTo>
                  <a:pt x="48" y="40"/>
                  <a:pt x="48" y="40"/>
                  <a:pt x="48" y="40"/>
                </a:cubicBezTo>
                <a:lnTo>
                  <a:pt x="1" y="40"/>
                </a:lnTo>
                <a:close/>
                <a:moveTo>
                  <a:pt x="24" y="6"/>
                </a:moveTo>
                <a:cubicBezTo>
                  <a:pt x="14" y="6"/>
                  <a:pt x="6" y="14"/>
                  <a:pt x="6" y="24"/>
                </a:cubicBezTo>
                <a:cubicBezTo>
                  <a:pt x="7" y="34"/>
                  <a:pt x="7" y="34"/>
                  <a:pt x="7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2" y="23"/>
                  <a:pt x="42" y="23"/>
                  <a:pt x="42" y="23"/>
                </a:cubicBezTo>
                <a:cubicBezTo>
                  <a:pt x="42" y="14"/>
                  <a:pt x="34" y="6"/>
                  <a:pt x="24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3" name="Freeform 191">
            <a:extLst>
              <a:ext uri="{FF2B5EF4-FFF2-40B4-BE49-F238E27FC236}">
                <a16:creationId xmlns:a16="http://schemas.microsoft.com/office/drawing/2014/main" id="{F74ACE89-07CC-4C3C-B420-E92F30BE06EC}"/>
              </a:ext>
            </a:extLst>
          </p:cNvPr>
          <p:cNvSpPr>
            <a:spLocks noEditPoints="1"/>
          </p:cNvSpPr>
          <p:nvPr/>
        </p:nvSpPr>
        <p:spPr bwMode="auto">
          <a:xfrm>
            <a:off x="7261226" y="4229101"/>
            <a:ext cx="149225" cy="112713"/>
          </a:xfrm>
          <a:custGeom>
            <a:avLst/>
            <a:gdLst>
              <a:gd name="T0" fmla="*/ 5 w 69"/>
              <a:gd name="T1" fmla="*/ 52 h 52"/>
              <a:gd name="T2" fmla="*/ 5 w 69"/>
              <a:gd name="T3" fmla="*/ 52 h 52"/>
              <a:gd name="T4" fmla="*/ 1 w 69"/>
              <a:gd name="T5" fmla="*/ 47 h 52"/>
              <a:gd name="T6" fmla="*/ 0 w 69"/>
              <a:gd name="T7" fmla="*/ 4 h 52"/>
              <a:gd name="T8" fmla="*/ 5 w 69"/>
              <a:gd name="T9" fmla="*/ 0 h 52"/>
              <a:gd name="T10" fmla="*/ 64 w 69"/>
              <a:gd name="T11" fmla="*/ 0 h 52"/>
              <a:gd name="T12" fmla="*/ 68 w 69"/>
              <a:gd name="T13" fmla="*/ 4 h 52"/>
              <a:gd name="T14" fmla="*/ 69 w 69"/>
              <a:gd name="T15" fmla="*/ 47 h 52"/>
              <a:gd name="T16" fmla="*/ 67 w 69"/>
              <a:gd name="T17" fmla="*/ 50 h 52"/>
              <a:gd name="T18" fmla="*/ 64 w 69"/>
              <a:gd name="T19" fmla="*/ 51 h 52"/>
              <a:gd name="T20" fmla="*/ 5 w 69"/>
              <a:gd name="T21" fmla="*/ 52 h 52"/>
              <a:gd name="T22" fmla="*/ 6 w 69"/>
              <a:gd name="T23" fmla="*/ 6 h 52"/>
              <a:gd name="T24" fmla="*/ 7 w 69"/>
              <a:gd name="T25" fmla="*/ 46 h 52"/>
              <a:gd name="T26" fmla="*/ 62 w 69"/>
              <a:gd name="T27" fmla="*/ 45 h 52"/>
              <a:gd name="T28" fmla="*/ 62 w 69"/>
              <a:gd name="T29" fmla="*/ 6 h 52"/>
              <a:gd name="T30" fmla="*/ 6 w 69"/>
              <a:gd name="T31" fmla="*/ 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9" h="52">
                <a:moveTo>
                  <a:pt x="5" y="52"/>
                </a:moveTo>
                <a:cubicBezTo>
                  <a:pt x="5" y="52"/>
                  <a:pt x="5" y="52"/>
                  <a:pt x="5" y="52"/>
                </a:cubicBezTo>
                <a:cubicBezTo>
                  <a:pt x="3" y="52"/>
                  <a:pt x="1" y="50"/>
                  <a:pt x="1" y="4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6" y="0"/>
                  <a:pt x="68" y="2"/>
                  <a:pt x="68" y="4"/>
                </a:cubicBezTo>
                <a:cubicBezTo>
                  <a:pt x="69" y="47"/>
                  <a:pt x="69" y="47"/>
                  <a:pt x="69" y="47"/>
                </a:cubicBezTo>
                <a:cubicBezTo>
                  <a:pt x="69" y="48"/>
                  <a:pt x="68" y="49"/>
                  <a:pt x="67" y="50"/>
                </a:cubicBezTo>
                <a:cubicBezTo>
                  <a:pt x="66" y="51"/>
                  <a:pt x="65" y="51"/>
                  <a:pt x="64" y="51"/>
                </a:cubicBezTo>
                <a:lnTo>
                  <a:pt x="5" y="52"/>
                </a:lnTo>
                <a:close/>
                <a:moveTo>
                  <a:pt x="6" y="6"/>
                </a:moveTo>
                <a:cubicBezTo>
                  <a:pt x="7" y="46"/>
                  <a:pt x="7" y="46"/>
                  <a:pt x="7" y="46"/>
                </a:cubicBezTo>
                <a:cubicBezTo>
                  <a:pt x="62" y="45"/>
                  <a:pt x="62" y="45"/>
                  <a:pt x="62" y="45"/>
                </a:cubicBezTo>
                <a:cubicBezTo>
                  <a:pt x="62" y="6"/>
                  <a:pt x="62" y="6"/>
                  <a:pt x="62" y="6"/>
                </a:cubicBezTo>
                <a:lnTo>
                  <a:pt x="6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194" name="组合 193">
            <a:extLst>
              <a:ext uri="{FF2B5EF4-FFF2-40B4-BE49-F238E27FC236}">
                <a16:creationId xmlns:a16="http://schemas.microsoft.com/office/drawing/2014/main" id="{254CF222-D90E-44D8-9323-D53B9FDB926B}"/>
              </a:ext>
            </a:extLst>
          </p:cNvPr>
          <p:cNvGrpSpPr/>
          <p:nvPr/>
        </p:nvGrpSpPr>
        <p:grpSpPr>
          <a:xfrm>
            <a:off x="1333501" y="4892676"/>
            <a:ext cx="396875" cy="398463"/>
            <a:chOff x="1333501" y="4892676"/>
            <a:chExt cx="396875" cy="398463"/>
          </a:xfrm>
        </p:grpSpPr>
        <p:sp>
          <p:nvSpPr>
            <p:cNvPr id="195" name="Freeform 192">
              <a:extLst>
                <a:ext uri="{FF2B5EF4-FFF2-40B4-BE49-F238E27FC236}">
                  <a16:creationId xmlns:a16="http://schemas.microsoft.com/office/drawing/2014/main" id="{EF31E465-346E-4EA6-A0B8-387C71BA29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33501" y="4892676"/>
              <a:ext cx="396875" cy="398463"/>
            </a:xfrm>
            <a:custGeom>
              <a:avLst/>
              <a:gdLst>
                <a:gd name="T0" fmla="*/ 92 w 184"/>
                <a:gd name="T1" fmla="*/ 184 h 184"/>
                <a:gd name="T2" fmla="*/ 0 w 184"/>
                <a:gd name="T3" fmla="*/ 92 h 184"/>
                <a:gd name="T4" fmla="*/ 92 w 184"/>
                <a:gd name="T5" fmla="*/ 0 h 184"/>
                <a:gd name="T6" fmla="*/ 184 w 184"/>
                <a:gd name="T7" fmla="*/ 92 h 184"/>
                <a:gd name="T8" fmla="*/ 92 w 184"/>
                <a:gd name="T9" fmla="*/ 184 h 184"/>
                <a:gd name="T10" fmla="*/ 92 w 184"/>
                <a:gd name="T11" fmla="*/ 6 h 184"/>
                <a:gd name="T12" fmla="*/ 6 w 184"/>
                <a:gd name="T13" fmla="*/ 92 h 184"/>
                <a:gd name="T14" fmla="*/ 92 w 184"/>
                <a:gd name="T15" fmla="*/ 178 h 184"/>
                <a:gd name="T16" fmla="*/ 178 w 184"/>
                <a:gd name="T17" fmla="*/ 92 h 184"/>
                <a:gd name="T18" fmla="*/ 92 w 184"/>
                <a:gd name="T19" fmla="*/ 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4">
                  <a:moveTo>
                    <a:pt x="92" y="184"/>
                  </a:moveTo>
                  <a:cubicBezTo>
                    <a:pt x="41" y="184"/>
                    <a:pt x="0" y="143"/>
                    <a:pt x="0" y="92"/>
                  </a:cubicBezTo>
                  <a:cubicBezTo>
                    <a:pt x="0" y="41"/>
                    <a:pt x="41" y="0"/>
                    <a:pt x="92" y="0"/>
                  </a:cubicBezTo>
                  <a:cubicBezTo>
                    <a:pt x="143" y="0"/>
                    <a:pt x="184" y="41"/>
                    <a:pt x="184" y="92"/>
                  </a:cubicBezTo>
                  <a:cubicBezTo>
                    <a:pt x="184" y="143"/>
                    <a:pt x="143" y="184"/>
                    <a:pt x="92" y="184"/>
                  </a:cubicBezTo>
                  <a:close/>
                  <a:moveTo>
                    <a:pt x="92" y="6"/>
                  </a:moveTo>
                  <a:cubicBezTo>
                    <a:pt x="45" y="6"/>
                    <a:pt x="6" y="44"/>
                    <a:pt x="6" y="92"/>
                  </a:cubicBezTo>
                  <a:cubicBezTo>
                    <a:pt x="6" y="139"/>
                    <a:pt x="45" y="178"/>
                    <a:pt x="92" y="178"/>
                  </a:cubicBezTo>
                  <a:cubicBezTo>
                    <a:pt x="140" y="178"/>
                    <a:pt x="178" y="139"/>
                    <a:pt x="178" y="92"/>
                  </a:cubicBezTo>
                  <a:cubicBezTo>
                    <a:pt x="178" y="44"/>
                    <a:pt x="140" y="6"/>
                    <a:pt x="9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196" name="Freeform 193">
              <a:extLst>
                <a:ext uri="{FF2B5EF4-FFF2-40B4-BE49-F238E27FC236}">
                  <a16:creationId xmlns:a16="http://schemas.microsoft.com/office/drawing/2014/main" id="{72CAB0F1-7F62-4F7B-96C8-3AF69BCB5C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5413" y="4945063"/>
              <a:ext cx="273050" cy="346075"/>
            </a:xfrm>
            <a:custGeom>
              <a:avLst/>
              <a:gdLst>
                <a:gd name="T0" fmla="*/ 2 w 126"/>
                <a:gd name="T1" fmla="*/ 137 h 160"/>
                <a:gd name="T2" fmla="*/ 2 w 126"/>
                <a:gd name="T3" fmla="*/ 133 h 160"/>
                <a:gd name="T4" fmla="*/ 40 w 126"/>
                <a:gd name="T5" fmla="*/ 111 h 160"/>
                <a:gd name="T6" fmla="*/ 43 w 126"/>
                <a:gd name="T7" fmla="*/ 92 h 160"/>
                <a:gd name="T8" fmla="*/ 28 w 126"/>
                <a:gd name="T9" fmla="*/ 66 h 160"/>
                <a:gd name="T10" fmla="*/ 36 w 126"/>
                <a:gd name="T11" fmla="*/ 11 h 160"/>
                <a:gd name="T12" fmla="*/ 65 w 126"/>
                <a:gd name="T13" fmla="*/ 0 h 160"/>
                <a:gd name="T14" fmla="*/ 81 w 126"/>
                <a:gd name="T15" fmla="*/ 7 h 160"/>
                <a:gd name="T16" fmla="*/ 97 w 126"/>
                <a:gd name="T17" fmla="*/ 56 h 160"/>
                <a:gd name="T18" fmla="*/ 91 w 126"/>
                <a:gd name="T19" fmla="*/ 75 h 160"/>
                <a:gd name="T20" fmla="*/ 83 w 126"/>
                <a:gd name="T21" fmla="*/ 105 h 160"/>
                <a:gd name="T22" fmla="*/ 88 w 126"/>
                <a:gd name="T23" fmla="*/ 113 h 160"/>
                <a:gd name="T24" fmla="*/ 124 w 126"/>
                <a:gd name="T25" fmla="*/ 133 h 160"/>
                <a:gd name="T26" fmla="*/ 124 w 126"/>
                <a:gd name="T27" fmla="*/ 137 h 160"/>
                <a:gd name="T28" fmla="*/ 9 w 126"/>
                <a:gd name="T29" fmla="*/ 135 h 160"/>
                <a:gd name="T30" fmla="*/ 117 w 126"/>
                <a:gd name="T31" fmla="*/ 135 h 160"/>
                <a:gd name="T32" fmla="*/ 84 w 126"/>
                <a:gd name="T33" fmla="*/ 117 h 160"/>
                <a:gd name="T34" fmla="*/ 77 w 126"/>
                <a:gd name="T35" fmla="*/ 106 h 160"/>
                <a:gd name="T36" fmla="*/ 78 w 126"/>
                <a:gd name="T37" fmla="*/ 89 h 160"/>
                <a:gd name="T38" fmla="*/ 87 w 126"/>
                <a:gd name="T39" fmla="*/ 67 h 160"/>
                <a:gd name="T40" fmla="*/ 92 w 126"/>
                <a:gd name="T41" fmla="*/ 65 h 160"/>
                <a:gd name="T42" fmla="*/ 90 w 126"/>
                <a:gd name="T43" fmla="*/ 59 h 160"/>
                <a:gd name="T44" fmla="*/ 90 w 126"/>
                <a:gd name="T45" fmla="*/ 17 h 160"/>
                <a:gd name="T46" fmla="*/ 80 w 126"/>
                <a:gd name="T47" fmla="*/ 13 h 160"/>
                <a:gd name="T48" fmla="*/ 75 w 126"/>
                <a:gd name="T49" fmla="*/ 9 h 160"/>
                <a:gd name="T50" fmla="*/ 64 w 126"/>
                <a:gd name="T51" fmla="*/ 7 h 160"/>
                <a:gd name="T52" fmla="*/ 36 w 126"/>
                <a:gd name="T53" fmla="*/ 57 h 160"/>
                <a:gd name="T54" fmla="*/ 34 w 126"/>
                <a:gd name="T55" fmla="*/ 60 h 160"/>
                <a:gd name="T56" fmla="*/ 37 w 126"/>
                <a:gd name="T57" fmla="*/ 70 h 160"/>
                <a:gd name="T58" fmla="*/ 40 w 126"/>
                <a:gd name="T59" fmla="*/ 72 h 160"/>
                <a:gd name="T60" fmla="*/ 49 w 126"/>
                <a:gd name="T61" fmla="*/ 89 h 160"/>
                <a:gd name="T62" fmla="*/ 49 w 126"/>
                <a:gd name="T63" fmla="*/ 107 h 160"/>
                <a:gd name="T64" fmla="*/ 33 w 126"/>
                <a:gd name="T65" fmla="*/ 12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60">
                  <a:moveTo>
                    <a:pt x="63" y="160"/>
                  </a:moveTo>
                  <a:cubicBezTo>
                    <a:pt x="41" y="160"/>
                    <a:pt x="19" y="152"/>
                    <a:pt x="2" y="13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8" y="126"/>
                    <a:pt x="18" y="120"/>
                    <a:pt x="31" y="116"/>
                  </a:cubicBezTo>
                  <a:cubicBezTo>
                    <a:pt x="36" y="114"/>
                    <a:pt x="38" y="113"/>
                    <a:pt x="40" y="111"/>
                  </a:cubicBezTo>
                  <a:cubicBezTo>
                    <a:pt x="42" y="110"/>
                    <a:pt x="43" y="108"/>
                    <a:pt x="43" y="106"/>
                  </a:cubicBezTo>
                  <a:cubicBezTo>
                    <a:pt x="43" y="105"/>
                    <a:pt x="43" y="98"/>
                    <a:pt x="43" y="92"/>
                  </a:cubicBezTo>
                  <a:cubicBezTo>
                    <a:pt x="40" y="88"/>
                    <a:pt x="37" y="83"/>
                    <a:pt x="34" y="75"/>
                  </a:cubicBezTo>
                  <a:cubicBezTo>
                    <a:pt x="32" y="74"/>
                    <a:pt x="29" y="70"/>
                    <a:pt x="28" y="66"/>
                  </a:cubicBezTo>
                  <a:cubicBezTo>
                    <a:pt x="27" y="62"/>
                    <a:pt x="28" y="58"/>
                    <a:pt x="29" y="56"/>
                  </a:cubicBezTo>
                  <a:cubicBezTo>
                    <a:pt x="26" y="36"/>
                    <a:pt x="28" y="21"/>
                    <a:pt x="36" y="11"/>
                  </a:cubicBezTo>
                  <a:cubicBezTo>
                    <a:pt x="42" y="4"/>
                    <a:pt x="52" y="0"/>
                    <a:pt x="6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5" y="0"/>
                    <a:pt x="78" y="2"/>
                    <a:pt x="80" y="6"/>
                  </a:cubicBezTo>
                  <a:cubicBezTo>
                    <a:pt x="80" y="6"/>
                    <a:pt x="81" y="7"/>
                    <a:pt x="81" y="7"/>
                  </a:cubicBezTo>
                  <a:cubicBezTo>
                    <a:pt x="87" y="7"/>
                    <a:pt x="92" y="9"/>
                    <a:pt x="95" y="14"/>
                  </a:cubicBezTo>
                  <a:cubicBezTo>
                    <a:pt x="101" y="22"/>
                    <a:pt x="102" y="38"/>
                    <a:pt x="97" y="56"/>
                  </a:cubicBezTo>
                  <a:cubicBezTo>
                    <a:pt x="99" y="58"/>
                    <a:pt x="99" y="62"/>
                    <a:pt x="98" y="66"/>
                  </a:cubicBezTo>
                  <a:cubicBezTo>
                    <a:pt x="97" y="71"/>
                    <a:pt x="94" y="74"/>
                    <a:pt x="91" y="75"/>
                  </a:cubicBezTo>
                  <a:cubicBezTo>
                    <a:pt x="89" y="83"/>
                    <a:pt x="87" y="88"/>
                    <a:pt x="83" y="92"/>
                  </a:cubicBezTo>
                  <a:cubicBezTo>
                    <a:pt x="83" y="105"/>
                    <a:pt x="83" y="105"/>
                    <a:pt x="83" y="105"/>
                  </a:cubicBezTo>
                  <a:cubicBezTo>
                    <a:pt x="84" y="108"/>
                    <a:pt x="85" y="109"/>
                    <a:pt x="87" y="111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14"/>
                    <a:pt x="91" y="114"/>
                    <a:pt x="96" y="116"/>
                  </a:cubicBezTo>
                  <a:cubicBezTo>
                    <a:pt x="108" y="120"/>
                    <a:pt x="119" y="126"/>
                    <a:pt x="124" y="133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4" y="137"/>
                    <a:pt x="124" y="137"/>
                    <a:pt x="124" y="137"/>
                  </a:cubicBezTo>
                  <a:cubicBezTo>
                    <a:pt x="107" y="152"/>
                    <a:pt x="86" y="160"/>
                    <a:pt x="63" y="160"/>
                  </a:cubicBezTo>
                  <a:close/>
                  <a:moveTo>
                    <a:pt x="9" y="135"/>
                  </a:moveTo>
                  <a:cubicBezTo>
                    <a:pt x="24" y="147"/>
                    <a:pt x="43" y="154"/>
                    <a:pt x="63" y="154"/>
                  </a:cubicBezTo>
                  <a:cubicBezTo>
                    <a:pt x="83" y="154"/>
                    <a:pt x="102" y="147"/>
                    <a:pt x="117" y="135"/>
                  </a:cubicBezTo>
                  <a:cubicBezTo>
                    <a:pt x="112" y="130"/>
                    <a:pt x="104" y="125"/>
                    <a:pt x="94" y="122"/>
                  </a:cubicBezTo>
                  <a:cubicBezTo>
                    <a:pt x="88" y="120"/>
                    <a:pt x="86" y="119"/>
                    <a:pt x="84" y="117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0" y="114"/>
                    <a:pt x="78" y="111"/>
                    <a:pt x="77" y="106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82" y="85"/>
                    <a:pt x="84" y="79"/>
                    <a:pt x="86" y="71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1" y="68"/>
                    <a:pt x="92" y="67"/>
                    <a:pt x="92" y="65"/>
                  </a:cubicBezTo>
                  <a:cubicBezTo>
                    <a:pt x="93" y="63"/>
                    <a:pt x="93" y="61"/>
                    <a:pt x="92" y="60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95" y="39"/>
                    <a:pt x="95" y="24"/>
                    <a:pt x="90" y="17"/>
                  </a:cubicBezTo>
                  <a:cubicBezTo>
                    <a:pt x="88" y="15"/>
                    <a:pt x="85" y="13"/>
                    <a:pt x="81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7" y="12"/>
                    <a:pt x="76" y="10"/>
                    <a:pt x="75" y="9"/>
                  </a:cubicBezTo>
                  <a:cubicBezTo>
                    <a:pt x="74" y="8"/>
                    <a:pt x="73" y="7"/>
                    <a:pt x="65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54" y="7"/>
                    <a:pt x="46" y="10"/>
                    <a:pt x="41" y="15"/>
                  </a:cubicBezTo>
                  <a:cubicBezTo>
                    <a:pt x="34" y="24"/>
                    <a:pt x="32" y="38"/>
                    <a:pt x="3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4" y="61"/>
                    <a:pt x="34" y="63"/>
                    <a:pt x="34" y="65"/>
                  </a:cubicBezTo>
                  <a:cubicBezTo>
                    <a:pt x="35" y="67"/>
                    <a:pt x="37" y="69"/>
                    <a:pt x="37" y="70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3" y="80"/>
                    <a:pt x="45" y="85"/>
                    <a:pt x="48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9" y="94"/>
                    <a:pt x="50" y="105"/>
                    <a:pt x="49" y="107"/>
                  </a:cubicBezTo>
                  <a:cubicBezTo>
                    <a:pt x="49" y="110"/>
                    <a:pt x="47" y="113"/>
                    <a:pt x="44" y="116"/>
                  </a:cubicBezTo>
                  <a:cubicBezTo>
                    <a:pt x="42" y="119"/>
                    <a:pt x="38" y="120"/>
                    <a:pt x="33" y="122"/>
                  </a:cubicBezTo>
                  <a:cubicBezTo>
                    <a:pt x="23" y="125"/>
                    <a:pt x="14" y="129"/>
                    <a:pt x="9" y="1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197" name="Freeform 194">
            <a:extLst>
              <a:ext uri="{FF2B5EF4-FFF2-40B4-BE49-F238E27FC236}">
                <a16:creationId xmlns:a16="http://schemas.microsoft.com/office/drawing/2014/main" id="{DF901853-7814-4365-87D5-AA2DB081CF0C}"/>
              </a:ext>
            </a:extLst>
          </p:cNvPr>
          <p:cNvSpPr>
            <a:spLocks/>
          </p:cNvSpPr>
          <p:nvPr/>
        </p:nvSpPr>
        <p:spPr bwMode="auto">
          <a:xfrm>
            <a:off x="2225676" y="4881563"/>
            <a:ext cx="42863" cy="39688"/>
          </a:xfrm>
          <a:custGeom>
            <a:avLst/>
            <a:gdLst>
              <a:gd name="T0" fmla="*/ 20 w 20"/>
              <a:gd name="T1" fmla="*/ 18 h 18"/>
              <a:gd name="T2" fmla="*/ 14 w 20"/>
              <a:gd name="T3" fmla="*/ 18 h 18"/>
              <a:gd name="T4" fmla="*/ 14 w 20"/>
              <a:gd name="T5" fmla="*/ 10 h 18"/>
              <a:gd name="T6" fmla="*/ 10 w 20"/>
              <a:gd name="T7" fmla="*/ 6 h 18"/>
              <a:gd name="T8" fmla="*/ 6 w 20"/>
              <a:gd name="T9" fmla="*/ 10 h 18"/>
              <a:gd name="T10" fmla="*/ 6 w 20"/>
              <a:gd name="T11" fmla="*/ 18 h 18"/>
              <a:gd name="T12" fmla="*/ 0 w 20"/>
              <a:gd name="T13" fmla="*/ 18 h 18"/>
              <a:gd name="T14" fmla="*/ 0 w 20"/>
              <a:gd name="T15" fmla="*/ 10 h 18"/>
              <a:gd name="T16" fmla="*/ 10 w 20"/>
              <a:gd name="T17" fmla="*/ 0 h 18"/>
              <a:gd name="T18" fmla="*/ 20 w 20"/>
              <a:gd name="T19" fmla="*/ 10 h 18"/>
              <a:gd name="T20" fmla="*/ 20 w 20"/>
              <a:gd name="T21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0" h="18">
                <a:moveTo>
                  <a:pt x="20" y="18"/>
                </a:moveTo>
                <a:cubicBezTo>
                  <a:pt x="14" y="18"/>
                  <a:pt x="14" y="18"/>
                  <a:pt x="14" y="18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8"/>
                  <a:pt x="12" y="6"/>
                  <a:pt x="10" y="6"/>
                </a:cubicBezTo>
                <a:cubicBezTo>
                  <a:pt x="8" y="6"/>
                  <a:pt x="6" y="8"/>
                  <a:pt x="6" y="10"/>
                </a:cubicBezTo>
                <a:cubicBezTo>
                  <a:pt x="6" y="18"/>
                  <a:pt x="6" y="18"/>
                  <a:pt x="6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4" y="0"/>
                  <a:pt x="10" y="0"/>
                </a:cubicBezTo>
                <a:cubicBezTo>
                  <a:pt x="15" y="0"/>
                  <a:pt x="20" y="4"/>
                  <a:pt x="20" y="10"/>
                </a:cubicBezTo>
                <a:lnTo>
                  <a:pt x="20" y="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8" name="Freeform 195">
            <a:extLst>
              <a:ext uri="{FF2B5EF4-FFF2-40B4-BE49-F238E27FC236}">
                <a16:creationId xmlns:a16="http://schemas.microsoft.com/office/drawing/2014/main" id="{44F54074-7975-4474-86E3-B90112D80677}"/>
              </a:ext>
            </a:extLst>
          </p:cNvPr>
          <p:cNvSpPr>
            <a:spLocks/>
          </p:cNvSpPr>
          <p:nvPr/>
        </p:nvSpPr>
        <p:spPr bwMode="auto">
          <a:xfrm>
            <a:off x="2455863" y="4881563"/>
            <a:ext cx="44450" cy="39688"/>
          </a:xfrm>
          <a:custGeom>
            <a:avLst/>
            <a:gdLst>
              <a:gd name="T0" fmla="*/ 21 w 21"/>
              <a:gd name="T1" fmla="*/ 18 h 18"/>
              <a:gd name="T2" fmla="*/ 14 w 21"/>
              <a:gd name="T3" fmla="*/ 18 h 18"/>
              <a:gd name="T4" fmla="*/ 14 w 21"/>
              <a:gd name="T5" fmla="*/ 10 h 18"/>
              <a:gd name="T6" fmla="*/ 10 w 21"/>
              <a:gd name="T7" fmla="*/ 6 h 18"/>
              <a:gd name="T8" fmla="*/ 7 w 21"/>
              <a:gd name="T9" fmla="*/ 10 h 18"/>
              <a:gd name="T10" fmla="*/ 7 w 21"/>
              <a:gd name="T11" fmla="*/ 18 h 18"/>
              <a:gd name="T12" fmla="*/ 0 w 21"/>
              <a:gd name="T13" fmla="*/ 18 h 18"/>
              <a:gd name="T14" fmla="*/ 0 w 21"/>
              <a:gd name="T15" fmla="*/ 10 h 18"/>
              <a:gd name="T16" fmla="*/ 10 w 21"/>
              <a:gd name="T17" fmla="*/ 0 h 18"/>
              <a:gd name="T18" fmla="*/ 21 w 21"/>
              <a:gd name="T19" fmla="*/ 10 h 18"/>
              <a:gd name="T20" fmla="*/ 21 w 21"/>
              <a:gd name="T21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18">
                <a:moveTo>
                  <a:pt x="21" y="18"/>
                </a:moveTo>
                <a:cubicBezTo>
                  <a:pt x="14" y="18"/>
                  <a:pt x="14" y="18"/>
                  <a:pt x="14" y="18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8"/>
                  <a:pt x="13" y="6"/>
                  <a:pt x="10" y="6"/>
                </a:cubicBezTo>
                <a:cubicBezTo>
                  <a:pt x="8" y="6"/>
                  <a:pt x="7" y="8"/>
                  <a:pt x="7" y="10"/>
                </a:cubicBezTo>
                <a:cubicBezTo>
                  <a:pt x="7" y="18"/>
                  <a:pt x="7" y="18"/>
                  <a:pt x="7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5" y="0"/>
                  <a:pt x="10" y="0"/>
                </a:cubicBezTo>
                <a:cubicBezTo>
                  <a:pt x="16" y="0"/>
                  <a:pt x="21" y="4"/>
                  <a:pt x="21" y="10"/>
                </a:cubicBezTo>
                <a:lnTo>
                  <a:pt x="21" y="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9" name="Freeform 196">
            <a:extLst>
              <a:ext uri="{FF2B5EF4-FFF2-40B4-BE49-F238E27FC236}">
                <a16:creationId xmlns:a16="http://schemas.microsoft.com/office/drawing/2014/main" id="{BE3E422E-8D48-4366-A4B8-CAE623E34F7B}"/>
              </a:ext>
            </a:extLst>
          </p:cNvPr>
          <p:cNvSpPr>
            <a:spLocks noEditPoints="1"/>
          </p:cNvSpPr>
          <p:nvPr/>
        </p:nvSpPr>
        <p:spPr bwMode="auto">
          <a:xfrm>
            <a:off x="2173288" y="4914901"/>
            <a:ext cx="376238" cy="366713"/>
          </a:xfrm>
          <a:custGeom>
            <a:avLst/>
            <a:gdLst>
              <a:gd name="T0" fmla="*/ 164 w 174"/>
              <a:gd name="T1" fmla="*/ 170 h 170"/>
              <a:gd name="T2" fmla="*/ 10 w 174"/>
              <a:gd name="T3" fmla="*/ 170 h 170"/>
              <a:gd name="T4" fmla="*/ 0 w 174"/>
              <a:gd name="T5" fmla="*/ 160 h 170"/>
              <a:gd name="T6" fmla="*/ 0 w 174"/>
              <a:gd name="T7" fmla="*/ 10 h 170"/>
              <a:gd name="T8" fmla="*/ 10 w 174"/>
              <a:gd name="T9" fmla="*/ 0 h 170"/>
              <a:gd name="T10" fmla="*/ 30 w 174"/>
              <a:gd name="T11" fmla="*/ 0 h 170"/>
              <a:gd name="T12" fmla="*/ 30 w 174"/>
              <a:gd name="T13" fmla="*/ 14 h 170"/>
              <a:gd name="T14" fmla="*/ 34 w 174"/>
              <a:gd name="T15" fmla="*/ 18 h 170"/>
              <a:gd name="T16" fmla="*/ 38 w 174"/>
              <a:gd name="T17" fmla="*/ 14 h 170"/>
              <a:gd name="T18" fmla="*/ 38 w 174"/>
              <a:gd name="T19" fmla="*/ 0 h 170"/>
              <a:gd name="T20" fmla="*/ 137 w 174"/>
              <a:gd name="T21" fmla="*/ 0 h 170"/>
              <a:gd name="T22" fmla="*/ 137 w 174"/>
              <a:gd name="T23" fmla="*/ 14 h 170"/>
              <a:gd name="T24" fmla="*/ 140 w 174"/>
              <a:gd name="T25" fmla="*/ 18 h 170"/>
              <a:gd name="T26" fmla="*/ 144 w 174"/>
              <a:gd name="T27" fmla="*/ 14 h 170"/>
              <a:gd name="T28" fmla="*/ 144 w 174"/>
              <a:gd name="T29" fmla="*/ 0 h 170"/>
              <a:gd name="T30" fmla="*/ 164 w 174"/>
              <a:gd name="T31" fmla="*/ 0 h 170"/>
              <a:gd name="T32" fmla="*/ 174 w 174"/>
              <a:gd name="T33" fmla="*/ 10 h 170"/>
              <a:gd name="T34" fmla="*/ 174 w 174"/>
              <a:gd name="T35" fmla="*/ 160 h 170"/>
              <a:gd name="T36" fmla="*/ 164 w 174"/>
              <a:gd name="T37" fmla="*/ 170 h 170"/>
              <a:gd name="T38" fmla="*/ 10 w 174"/>
              <a:gd name="T39" fmla="*/ 6 h 170"/>
              <a:gd name="T40" fmla="*/ 6 w 174"/>
              <a:gd name="T41" fmla="*/ 10 h 170"/>
              <a:gd name="T42" fmla="*/ 6 w 174"/>
              <a:gd name="T43" fmla="*/ 160 h 170"/>
              <a:gd name="T44" fmla="*/ 10 w 174"/>
              <a:gd name="T45" fmla="*/ 164 h 170"/>
              <a:gd name="T46" fmla="*/ 164 w 174"/>
              <a:gd name="T47" fmla="*/ 164 h 170"/>
              <a:gd name="T48" fmla="*/ 168 w 174"/>
              <a:gd name="T49" fmla="*/ 160 h 170"/>
              <a:gd name="T50" fmla="*/ 168 w 174"/>
              <a:gd name="T51" fmla="*/ 10 h 170"/>
              <a:gd name="T52" fmla="*/ 164 w 174"/>
              <a:gd name="T53" fmla="*/ 6 h 170"/>
              <a:gd name="T54" fmla="*/ 151 w 174"/>
              <a:gd name="T55" fmla="*/ 6 h 170"/>
              <a:gd name="T56" fmla="*/ 151 w 174"/>
              <a:gd name="T57" fmla="*/ 14 h 170"/>
              <a:gd name="T58" fmla="*/ 140 w 174"/>
              <a:gd name="T59" fmla="*/ 24 h 170"/>
              <a:gd name="T60" fmla="*/ 130 w 174"/>
              <a:gd name="T61" fmla="*/ 14 h 170"/>
              <a:gd name="T62" fmla="*/ 130 w 174"/>
              <a:gd name="T63" fmla="*/ 6 h 170"/>
              <a:gd name="T64" fmla="*/ 44 w 174"/>
              <a:gd name="T65" fmla="*/ 6 h 170"/>
              <a:gd name="T66" fmla="*/ 44 w 174"/>
              <a:gd name="T67" fmla="*/ 14 h 170"/>
              <a:gd name="T68" fmla="*/ 34 w 174"/>
              <a:gd name="T69" fmla="*/ 24 h 170"/>
              <a:gd name="T70" fmla="*/ 24 w 174"/>
              <a:gd name="T71" fmla="*/ 14 h 170"/>
              <a:gd name="T72" fmla="*/ 24 w 174"/>
              <a:gd name="T73" fmla="*/ 6 h 170"/>
              <a:gd name="T74" fmla="*/ 10 w 174"/>
              <a:gd name="T75" fmla="*/ 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4" h="170">
                <a:moveTo>
                  <a:pt x="164" y="170"/>
                </a:moveTo>
                <a:cubicBezTo>
                  <a:pt x="10" y="170"/>
                  <a:pt x="10" y="170"/>
                  <a:pt x="10" y="170"/>
                </a:cubicBezTo>
                <a:cubicBezTo>
                  <a:pt x="5" y="170"/>
                  <a:pt x="0" y="166"/>
                  <a:pt x="0" y="16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5" y="0"/>
                  <a:pt x="1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0" y="14"/>
                  <a:pt x="30" y="14"/>
                  <a:pt x="30" y="14"/>
                </a:cubicBezTo>
                <a:cubicBezTo>
                  <a:pt x="30" y="16"/>
                  <a:pt x="32" y="18"/>
                  <a:pt x="34" y="18"/>
                </a:cubicBezTo>
                <a:cubicBezTo>
                  <a:pt x="36" y="18"/>
                  <a:pt x="38" y="16"/>
                  <a:pt x="38" y="14"/>
                </a:cubicBezTo>
                <a:cubicBezTo>
                  <a:pt x="38" y="0"/>
                  <a:pt x="38" y="0"/>
                  <a:pt x="38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7" y="14"/>
                  <a:pt x="137" y="14"/>
                  <a:pt x="137" y="14"/>
                </a:cubicBezTo>
                <a:cubicBezTo>
                  <a:pt x="137" y="16"/>
                  <a:pt x="138" y="18"/>
                  <a:pt x="140" y="18"/>
                </a:cubicBezTo>
                <a:cubicBezTo>
                  <a:pt x="143" y="18"/>
                  <a:pt x="144" y="16"/>
                  <a:pt x="144" y="14"/>
                </a:cubicBezTo>
                <a:cubicBezTo>
                  <a:pt x="144" y="0"/>
                  <a:pt x="144" y="0"/>
                  <a:pt x="144" y="0"/>
                </a:cubicBezTo>
                <a:cubicBezTo>
                  <a:pt x="164" y="0"/>
                  <a:pt x="164" y="0"/>
                  <a:pt x="164" y="0"/>
                </a:cubicBezTo>
                <a:cubicBezTo>
                  <a:pt x="170" y="0"/>
                  <a:pt x="174" y="5"/>
                  <a:pt x="174" y="10"/>
                </a:cubicBezTo>
                <a:cubicBezTo>
                  <a:pt x="174" y="160"/>
                  <a:pt x="174" y="160"/>
                  <a:pt x="174" y="160"/>
                </a:cubicBezTo>
                <a:cubicBezTo>
                  <a:pt x="174" y="166"/>
                  <a:pt x="170" y="170"/>
                  <a:pt x="164" y="170"/>
                </a:cubicBezTo>
                <a:close/>
                <a:moveTo>
                  <a:pt x="10" y="6"/>
                </a:moveTo>
                <a:cubicBezTo>
                  <a:pt x="8" y="6"/>
                  <a:pt x="6" y="8"/>
                  <a:pt x="6" y="10"/>
                </a:cubicBezTo>
                <a:cubicBezTo>
                  <a:pt x="6" y="160"/>
                  <a:pt x="6" y="160"/>
                  <a:pt x="6" y="160"/>
                </a:cubicBezTo>
                <a:cubicBezTo>
                  <a:pt x="6" y="162"/>
                  <a:pt x="8" y="164"/>
                  <a:pt x="10" y="164"/>
                </a:cubicBezTo>
                <a:cubicBezTo>
                  <a:pt x="164" y="164"/>
                  <a:pt x="164" y="164"/>
                  <a:pt x="164" y="164"/>
                </a:cubicBezTo>
                <a:cubicBezTo>
                  <a:pt x="166" y="164"/>
                  <a:pt x="168" y="162"/>
                  <a:pt x="168" y="160"/>
                </a:cubicBezTo>
                <a:cubicBezTo>
                  <a:pt x="168" y="10"/>
                  <a:pt x="168" y="10"/>
                  <a:pt x="168" y="10"/>
                </a:cubicBezTo>
                <a:cubicBezTo>
                  <a:pt x="168" y="8"/>
                  <a:pt x="166" y="6"/>
                  <a:pt x="164" y="6"/>
                </a:cubicBezTo>
                <a:cubicBezTo>
                  <a:pt x="151" y="6"/>
                  <a:pt x="151" y="6"/>
                  <a:pt x="151" y="6"/>
                </a:cubicBezTo>
                <a:cubicBezTo>
                  <a:pt x="151" y="14"/>
                  <a:pt x="151" y="14"/>
                  <a:pt x="151" y="14"/>
                </a:cubicBezTo>
                <a:cubicBezTo>
                  <a:pt x="151" y="20"/>
                  <a:pt x="146" y="24"/>
                  <a:pt x="140" y="24"/>
                </a:cubicBezTo>
                <a:cubicBezTo>
                  <a:pt x="135" y="24"/>
                  <a:pt x="130" y="20"/>
                  <a:pt x="130" y="14"/>
                </a:cubicBezTo>
                <a:cubicBezTo>
                  <a:pt x="130" y="6"/>
                  <a:pt x="130" y="6"/>
                  <a:pt x="130" y="6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14"/>
                  <a:pt x="44" y="14"/>
                  <a:pt x="44" y="14"/>
                </a:cubicBezTo>
                <a:cubicBezTo>
                  <a:pt x="44" y="20"/>
                  <a:pt x="39" y="24"/>
                  <a:pt x="34" y="24"/>
                </a:cubicBezTo>
                <a:cubicBezTo>
                  <a:pt x="28" y="24"/>
                  <a:pt x="24" y="20"/>
                  <a:pt x="24" y="14"/>
                </a:cubicBezTo>
                <a:cubicBezTo>
                  <a:pt x="24" y="6"/>
                  <a:pt x="24" y="6"/>
                  <a:pt x="24" y="6"/>
                </a:cubicBezTo>
                <a:lnTo>
                  <a:pt x="10" y="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0" name="Freeform 197">
            <a:extLst>
              <a:ext uri="{FF2B5EF4-FFF2-40B4-BE49-F238E27FC236}">
                <a16:creationId xmlns:a16="http://schemas.microsoft.com/office/drawing/2014/main" id="{8DDABF9C-90EA-4AC9-94A9-4AA0E9BCF982}"/>
              </a:ext>
            </a:extLst>
          </p:cNvPr>
          <p:cNvSpPr>
            <a:spLocks/>
          </p:cNvSpPr>
          <p:nvPr/>
        </p:nvSpPr>
        <p:spPr bwMode="auto">
          <a:xfrm>
            <a:off x="2455863" y="4921251"/>
            <a:ext cx="44450" cy="44450"/>
          </a:xfrm>
          <a:custGeom>
            <a:avLst/>
            <a:gdLst>
              <a:gd name="T0" fmla="*/ 10 w 21"/>
              <a:gd name="T1" fmla="*/ 21 h 21"/>
              <a:gd name="T2" fmla="*/ 0 w 21"/>
              <a:gd name="T3" fmla="*/ 11 h 21"/>
              <a:gd name="T4" fmla="*/ 0 w 21"/>
              <a:gd name="T5" fmla="*/ 0 h 21"/>
              <a:gd name="T6" fmla="*/ 7 w 21"/>
              <a:gd name="T7" fmla="*/ 0 h 21"/>
              <a:gd name="T8" fmla="*/ 7 w 21"/>
              <a:gd name="T9" fmla="*/ 11 h 21"/>
              <a:gd name="T10" fmla="*/ 10 w 21"/>
              <a:gd name="T11" fmla="*/ 15 h 21"/>
              <a:gd name="T12" fmla="*/ 14 w 21"/>
              <a:gd name="T13" fmla="*/ 11 h 21"/>
              <a:gd name="T14" fmla="*/ 14 w 21"/>
              <a:gd name="T15" fmla="*/ 0 h 21"/>
              <a:gd name="T16" fmla="*/ 21 w 21"/>
              <a:gd name="T17" fmla="*/ 0 h 21"/>
              <a:gd name="T18" fmla="*/ 21 w 21"/>
              <a:gd name="T19" fmla="*/ 11 h 21"/>
              <a:gd name="T20" fmla="*/ 10 w 21"/>
              <a:gd name="T21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" h="21">
                <a:moveTo>
                  <a:pt x="10" y="21"/>
                </a:moveTo>
                <a:cubicBezTo>
                  <a:pt x="5" y="21"/>
                  <a:pt x="0" y="17"/>
                  <a:pt x="0" y="11"/>
                </a:cubicBezTo>
                <a:cubicBezTo>
                  <a:pt x="0" y="0"/>
                  <a:pt x="0" y="0"/>
                  <a:pt x="0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3"/>
                  <a:pt x="8" y="15"/>
                  <a:pt x="10" y="15"/>
                </a:cubicBezTo>
                <a:cubicBezTo>
                  <a:pt x="13" y="15"/>
                  <a:pt x="14" y="13"/>
                  <a:pt x="14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7"/>
                  <a:pt x="16" y="21"/>
                  <a:pt x="10" y="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1" name="Rectangle 198">
            <a:extLst>
              <a:ext uri="{FF2B5EF4-FFF2-40B4-BE49-F238E27FC236}">
                <a16:creationId xmlns:a16="http://schemas.microsoft.com/office/drawing/2014/main" id="{F5D53D9D-FE18-435A-899A-E86A3AE87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1226" y="5000626"/>
            <a:ext cx="361950" cy="1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2" name="Freeform 199">
            <a:extLst>
              <a:ext uri="{FF2B5EF4-FFF2-40B4-BE49-F238E27FC236}">
                <a16:creationId xmlns:a16="http://schemas.microsoft.com/office/drawing/2014/main" id="{C3911130-E970-4EAE-AE61-41782DFE3140}"/>
              </a:ext>
            </a:extLst>
          </p:cNvPr>
          <p:cNvSpPr>
            <a:spLocks/>
          </p:cNvSpPr>
          <p:nvPr/>
        </p:nvSpPr>
        <p:spPr bwMode="auto">
          <a:xfrm>
            <a:off x="2984501" y="4946651"/>
            <a:ext cx="415925" cy="231775"/>
          </a:xfrm>
          <a:custGeom>
            <a:avLst/>
            <a:gdLst>
              <a:gd name="T0" fmla="*/ 262 w 262"/>
              <a:gd name="T1" fmla="*/ 146 h 146"/>
              <a:gd name="T2" fmla="*/ 210 w 262"/>
              <a:gd name="T3" fmla="*/ 146 h 146"/>
              <a:gd name="T4" fmla="*/ 210 w 262"/>
              <a:gd name="T5" fmla="*/ 138 h 146"/>
              <a:gd name="T6" fmla="*/ 252 w 262"/>
              <a:gd name="T7" fmla="*/ 138 h 146"/>
              <a:gd name="T8" fmla="*/ 252 w 262"/>
              <a:gd name="T9" fmla="*/ 10 h 146"/>
              <a:gd name="T10" fmla="*/ 8 w 262"/>
              <a:gd name="T11" fmla="*/ 10 h 146"/>
              <a:gd name="T12" fmla="*/ 8 w 262"/>
              <a:gd name="T13" fmla="*/ 138 h 146"/>
              <a:gd name="T14" fmla="*/ 51 w 262"/>
              <a:gd name="T15" fmla="*/ 138 h 146"/>
              <a:gd name="T16" fmla="*/ 51 w 262"/>
              <a:gd name="T17" fmla="*/ 146 h 146"/>
              <a:gd name="T18" fmla="*/ 0 w 262"/>
              <a:gd name="T19" fmla="*/ 146 h 146"/>
              <a:gd name="T20" fmla="*/ 0 w 262"/>
              <a:gd name="T21" fmla="*/ 0 h 146"/>
              <a:gd name="T22" fmla="*/ 262 w 262"/>
              <a:gd name="T23" fmla="*/ 0 h 146"/>
              <a:gd name="T24" fmla="*/ 262 w 262"/>
              <a:gd name="T25" fmla="*/ 146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62" h="146">
                <a:moveTo>
                  <a:pt x="262" y="146"/>
                </a:moveTo>
                <a:lnTo>
                  <a:pt x="210" y="146"/>
                </a:lnTo>
                <a:lnTo>
                  <a:pt x="210" y="138"/>
                </a:lnTo>
                <a:lnTo>
                  <a:pt x="252" y="138"/>
                </a:lnTo>
                <a:lnTo>
                  <a:pt x="252" y="10"/>
                </a:lnTo>
                <a:lnTo>
                  <a:pt x="8" y="10"/>
                </a:lnTo>
                <a:lnTo>
                  <a:pt x="8" y="138"/>
                </a:lnTo>
                <a:lnTo>
                  <a:pt x="51" y="138"/>
                </a:lnTo>
                <a:lnTo>
                  <a:pt x="51" y="146"/>
                </a:lnTo>
                <a:lnTo>
                  <a:pt x="0" y="146"/>
                </a:lnTo>
                <a:lnTo>
                  <a:pt x="0" y="0"/>
                </a:lnTo>
                <a:lnTo>
                  <a:pt x="262" y="0"/>
                </a:lnTo>
                <a:lnTo>
                  <a:pt x="262" y="1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3" name="Freeform 200">
            <a:extLst>
              <a:ext uri="{FF2B5EF4-FFF2-40B4-BE49-F238E27FC236}">
                <a16:creationId xmlns:a16="http://schemas.microsoft.com/office/drawing/2014/main" id="{D019BA17-DC5F-4D09-95B2-4B491C02DFEE}"/>
              </a:ext>
            </a:extLst>
          </p:cNvPr>
          <p:cNvSpPr>
            <a:spLocks noEditPoints="1"/>
          </p:cNvSpPr>
          <p:nvPr/>
        </p:nvSpPr>
        <p:spPr bwMode="auto">
          <a:xfrm>
            <a:off x="3060701" y="5083176"/>
            <a:ext cx="261938" cy="173038"/>
          </a:xfrm>
          <a:custGeom>
            <a:avLst/>
            <a:gdLst>
              <a:gd name="T0" fmla="*/ 165 w 165"/>
              <a:gd name="T1" fmla="*/ 109 h 109"/>
              <a:gd name="T2" fmla="*/ 0 w 165"/>
              <a:gd name="T3" fmla="*/ 109 h 109"/>
              <a:gd name="T4" fmla="*/ 83 w 165"/>
              <a:gd name="T5" fmla="*/ 0 h 109"/>
              <a:gd name="T6" fmla="*/ 165 w 165"/>
              <a:gd name="T7" fmla="*/ 109 h 109"/>
              <a:gd name="T8" fmla="*/ 18 w 165"/>
              <a:gd name="T9" fmla="*/ 101 h 109"/>
              <a:gd name="T10" fmla="*/ 147 w 165"/>
              <a:gd name="T11" fmla="*/ 101 h 109"/>
              <a:gd name="T12" fmla="*/ 83 w 165"/>
              <a:gd name="T13" fmla="*/ 14 h 109"/>
              <a:gd name="T14" fmla="*/ 18 w 165"/>
              <a:gd name="T15" fmla="*/ 101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5" h="109">
                <a:moveTo>
                  <a:pt x="165" y="109"/>
                </a:moveTo>
                <a:lnTo>
                  <a:pt x="0" y="109"/>
                </a:lnTo>
                <a:lnTo>
                  <a:pt x="83" y="0"/>
                </a:lnTo>
                <a:lnTo>
                  <a:pt x="165" y="109"/>
                </a:lnTo>
                <a:close/>
                <a:moveTo>
                  <a:pt x="18" y="101"/>
                </a:moveTo>
                <a:lnTo>
                  <a:pt x="147" y="101"/>
                </a:lnTo>
                <a:lnTo>
                  <a:pt x="83" y="14"/>
                </a:lnTo>
                <a:lnTo>
                  <a:pt x="18" y="1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4" name="Freeform 201">
            <a:extLst>
              <a:ext uri="{FF2B5EF4-FFF2-40B4-BE49-F238E27FC236}">
                <a16:creationId xmlns:a16="http://schemas.microsoft.com/office/drawing/2014/main" id="{DE08FF79-6E0E-462D-9EBB-21CCE733FD4E}"/>
              </a:ext>
            </a:extLst>
          </p:cNvPr>
          <p:cNvSpPr>
            <a:spLocks noEditPoints="1"/>
          </p:cNvSpPr>
          <p:nvPr/>
        </p:nvSpPr>
        <p:spPr bwMode="auto">
          <a:xfrm>
            <a:off x="10544176" y="5713413"/>
            <a:ext cx="244475" cy="401638"/>
          </a:xfrm>
          <a:custGeom>
            <a:avLst/>
            <a:gdLst>
              <a:gd name="T0" fmla="*/ 24 w 113"/>
              <a:gd name="T1" fmla="*/ 186 h 186"/>
              <a:gd name="T2" fmla="*/ 0 w 113"/>
              <a:gd name="T3" fmla="*/ 166 h 186"/>
              <a:gd name="T4" fmla="*/ 35 w 113"/>
              <a:gd name="T5" fmla="*/ 129 h 186"/>
              <a:gd name="T6" fmla="*/ 45 w 113"/>
              <a:gd name="T7" fmla="*/ 127 h 186"/>
              <a:gd name="T8" fmla="*/ 45 w 113"/>
              <a:gd name="T9" fmla="*/ 5 h 186"/>
              <a:gd name="T10" fmla="*/ 68 w 113"/>
              <a:gd name="T11" fmla="*/ 0 h 186"/>
              <a:gd name="T12" fmla="*/ 70 w 113"/>
              <a:gd name="T13" fmla="*/ 1 h 186"/>
              <a:gd name="T14" fmla="*/ 113 w 113"/>
              <a:gd name="T15" fmla="*/ 103 h 186"/>
              <a:gd name="T16" fmla="*/ 113 w 113"/>
              <a:gd name="T17" fmla="*/ 105 h 186"/>
              <a:gd name="T18" fmla="*/ 99 w 113"/>
              <a:gd name="T19" fmla="*/ 119 h 186"/>
              <a:gd name="T20" fmla="*/ 97 w 113"/>
              <a:gd name="T21" fmla="*/ 114 h 186"/>
              <a:gd name="T22" fmla="*/ 94 w 113"/>
              <a:gd name="T23" fmla="*/ 107 h 186"/>
              <a:gd name="T24" fmla="*/ 71 w 113"/>
              <a:gd name="T25" fmla="*/ 85 h 186"/>
              <a:gd name="T26" fmla="*/ 71 w 113"/>
              <a:gd name="T27" fmla="*/ 147 h 186"/>
              <a:gd name="T28" fmla="*/ 37 w 113"/>
              <a:gd name="T29" fmla="*/ 184 h 186"/>
              <a:gd name="T30" fmla="*/ 24 w 113"/>
              <a:gd name="T31" fmla="*/ 186 h 186"/>
              <a:gd name="T32" fmla="*/ 47 w 113"/>
              <a:gd name="T33" fmla="*/ 135 h 186"/>
              <a:gd name="T34" fmla="*/ 37 w 113"/>
              <a:gd name="T35" fmla="*/ 136 h 186"/>
              <a:gd name="T36" fmla="*/ 8 w 113"/>
              <a:gd name="T37" fmla="*/ 166 h 186"/>
              <a:gd name="T38" fmla="*/ 24 w 113"/>
              <a:gd name="T39" fmla="*/ 178 h 186"/>
              <a:gd name="T40" fmla="*/ 35 w 113"/>
              <a:gd name="T41" fmla="*/ 177 h 186"/>
              <a:gd name="T42" fmla="*/ 63 w 113"/>
              <a:gd name="T43" fmla="*/ 147 h 186"/>
              <a:gd name="T44" fmla="*/ 63 w 113"/>
              <a:gd name="T45" fmla="*/ 78 h 186"/>
              <a:gd name="T46" fmla="*/ 67 w 113"/>
              <a:gd name="T47" fmla="*/ 77 h 186"/>
              <a:gd name="T48" fmla="*/ 101 w 113"/>
              <a:gd name="T49" fmla="*/ 104 h 186"/>
              <a:gd name="T50" fmla="*/ 102 w 113"/>
              <a:gd name="T51" fmla="*/ 106 h 186"/>
              <a:gd name="T52" fmla="*/ 105 w 113"/>
              <a:gd name="T53" fmla="*/ 102 h 186"/>
              <a:gd name="T54" fmla="*/ 67 w 113"/>
              <a:gd name="T55" fmla="*/ 8 h 186"/>
              <a:gd name="T56" fmla="*/ 53 w 113"/>
              <a:gd name="T57" fmla="*/ 11 h 186"/>
              <a:gd name="T58" fmla="*/ 53 w 113"/>
              <a:gd name="T59" fmla="*/ 135 h 186"/>
              <a:gd name="T60" fmla="*/ 49 w 113"/>
              <a:gd name="T61" fmla="*/ 135 h 186"/>
              <a:gd name="T62" fmla="*/ 47 w 113"/>
              <a:gd name="T63" fmla="*/ 135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3" h="186">
                <a:moveTo>
                  <a:pt x="24" y="186"/>
                </a:moveTo>
                <a:cubicBezTo>
                  <a:pt x="10" y="186"/>
                  <a:pt x="0" y="178"/>
                  <a:pt x="0" y="166"/>
                </a:cubicBezTo>
                <a:cubicBezTo>
                  <a:pt x="0" y="150"/>
                  <a:pt x="15" y="134"/>
                  <a:pt x="35" y="129"/>
                </a:cubicBezTo>
                <a:cubicBezTo>
                  <a:pt x="38" y="128"/>
                  <a:pt x="42" y="127"/>
                  <a:pt x="45" y="127"/>
                </a:cubicBezTo>
                <a:cubicBezTo>
                  <a:pt x="45" y="5"/>
                  <a:pt x="45" y="5"/>
                  <a:pt x="45" y="5"/>
                </a:cubicBezTo>
                <a:cubicBezTo>
                  <a:pt x="68" y="0"/>
                  <a:pt x="68" y="0"/>
                  <a:pt x="68" y="0"/>
                </a:cubicBezTo>
                <a:cubicBezTo>
                  <a:pt x="70" y="1"/>
                  <a:pt x="70" y="1"/>
                  <a:pt x="70" y="1"/>
                </a:cubicBezTo>
                <a:cubicBezTo>
                  <a:pt x="103" y="23"/>
                  <a:pt x="110" y="65"/>
                  <a:pt x="113" y="103"/>
                </a:cubicBezTo>
                <a:cubicBezTo>
                  <a:pt x="113" y="105"/>
                  <a:pt x="113" y="105"/>
                  <a:pt x="113" y="105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97" y="114"/>
                  <a:pt x="97" y="114"/>
                  <a:pt x="97" y="114"/>
                </a:cubicBezTo>
                <a:cubicBezTo>
                  <a:pt x="96" y="112"/>
                  <a:pt x="95" y="110"/>
                  <a:pt x="94" y="107"/>
                </a:cubicBezTo>
                <a:cubicBezTo>
                  <a:pt x="89" y="96"/>
                  <a:pt x="85" y="86"/>
                  <a:pt x="71" y="85"/>
                </a:cubicBezTo>
                <a:cubicBezTo>
                  <a:pt x="71" y="147"/>
                  <a:pt x="71" y="147"/>
                  <a:pt x="71" y="147"/>
                </a:cubicBezTo>
                <a:cubicBezTo>
                  <a:pt x="71" y="163"/>
                  <a:pt x="56" y="179"/>
                  <a:pt x="37" y="184"/>
                </a:cubicBezTo>
                <a:cubicBezTo>
                  <a:pt x="33" y="186"/>
                  <a:pt x="28" y="186"/>
                  <a:pt x="24" y="186"/>
                </a:cubicBezTo>
                <a:close/>
                <a:moveTo>
                  <a:pt x="47" y="135"/>
                </a:moveTo>
                <a:cubicBezTo>
                  <a:pt x="44" y="135"/>
                  <a:pt x="40" y="135"/>
                  <a:pt x="37" y="136"/>
                </a:cubicBezTo>
                <a:cubicBezTo>
                  <a:pt x="21" y="141"/>
                  <a:pt x="8" y="154"/>
                  <a:pt x="8" y="166"/>
                </a:cubicBezTo>
                <a:cubicBezTo>
                  <a:pt x="8" y="175"/>
                  <a:pt x="17" y="178"/>
                  <a:pt x="24" y="178"/>
                </a:cubicBezTo>
                <a:cubicBezTo>
                  <a:pt x="28" y="178"/>
                  <a:pt x="31" y="178"/>
                  <a:pt x="35" y="177"/>
                </a:cubicBezTo>
                <a:cubicBezTo>
                  <a:pt x="50" y="172"/>
                  <a:pt x="63" y="159"/>
                  <a:pt x="63" y="147"/>
                </a:cubicBezTo>
                <a:cubicBezTo>
                  <a:pt x="63" y="78"/>
                  <a:pt x="63" y="78"/>
                  <a:pt x="63" y="78"/>
                </a:cubicBezTo>
                <a:cubicBezTo>
                  <a:pt x="67" y="77"/>
                  <a:pt x="67" y="77"/>
                  <a:pt x="67" y="77"/>
                </a:cubicBezTo>
                <a:cubicBezTo>
                  <a:pt x="89" y="76"/>
                  <a:pt x="96" y="91"/>
                  <a:pt x="101" y="104"/>
                </a:cubicBezTo>
                <a:cubicBezTo>
                  <a:pt x="101" y="105"/>
                  <a:pt x="102" y="105"/>
                  <a:pt x="102" y="106"/>
                </a:cubicBezTo>
                <a:cubicBezTo>
                  <a:pt x="105" y="102"/>
                  <a:pt x="105" y="102"/>
                  <a:pt x="105" y="102"/>
                </a:cubicBezTo>
                <a:cubicBezTo>
                  <a:pt x="102" y="67"/>
                  <a:pt x="95" y="28"/>
                  <a:pt x="67" y="8"/>
                </a:cubicBezTo>
                <a:cubicBezTo>
                  <a:pt x="53" y="11"/>
                  <a:pt x="53" y="11"/>
                  <a:pt x="53" y="11"/>
                </a:cubicBezTo>
                <a:cubicBezTo>
                  <a:pt x="53" y="135"/>
                  <a:pt x="53" y="135"/>
                  <a:pt x="53" y="135"/>
                </a:cubicBezTo>
                <a:cubicBezTo>
                  <a:pt x="49" y="135"/>
                  <a:pt x="49" y="135"/>
                  <a:pt x="49" y="135"/>
                </a:cubicBezTo>
                <a:cubicBezTo>
                  <a:pt x="48" y="135"/>
                  <a:pt x="48" y="135"/>
                  <a:pt x="47" y="1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5" name="Freeform 202">
            <a:extLst>
              <a:ext uri="{FF2B5EF4-FFF2-40B4-BE49-F238E27FC236}">
                <a16:creationId xmlns:a16="http://schemas.microsoft.com/office/drawing/2014/main" id="{21DF88A1-9742-432A-B450-2CAC6EFC3F13}"/>
              </a:ext>
            </a:extLst>
          </p:cNvPr>
          <p:cNvSpPr>
            <a:spLocks noEditPoints="1"/>
          </p:cNvSpPr>
          <p:nvPr/>
        </p:nvSpPr>
        <p:spPr bwMode="auto">
          <a:xfrm>
            <a:off x="9634538" y="5780088"/>
            <a:ext cx="403225" cy="258763"/>
          </a:xfrm>
          <a:custGeom>
            <a:avLst/>
            <a:gdLst>
              <a:gd name="T0" fmla="*/ 179 w 186"/>
              <a:gd name="T1" fmla="*/ 120 h 120"/>
              <a:gd name="T2" fmla="*/ 6 w 186"/>
              <a:gd name="T3" fmla="*/ 120 h 120"/>
              <a:gd name="T4" fmla="*/ 0 w 186"/>
              <a:gd name="T5" fmla="*/ 114 h 120"/>
              <a:gd name="T6" fmla="*/ 0 w 186"/>
              <a:gd name="T7" fmla="*/ 6 h 120"/>
              <a:gd name="T8" fmla="*/ 6 w 186"/>
              <a:gd name="T9" fmla="*/ 0 h 120"/>
              <a:gd name="T10" fmla="*/ 179 w 186"/>
              <a:gd name="T11" fmla="*/ 0 h 120"/>
              <a:gd name="T12" fmla="*/ 186 w 186"/>
              <a:gd name="T13" fmla="*/ 6 h 120"/>
              <a:gd name="T14" fmla="*/ 186 w 186"/>
              <a:gd name="T15" fmla="*/ 114 h 120"/>
              <a:gd name="T16" fmla="*/ 179 w 186"/>
              <a:gd name="T17" fmla="*/ 120 h 120"/>
              <a:gd name="T18" fmla="*/ 7 w 186"/>
              <a:gd name="T19" fmla="*/ 113 h 120"/>
              <a:gd name="T20" fmla="*/ 178 w 186"/>
              <a:gd name="T21" fmla="*/ 113 h 120"/>
              <a:gd name="T22" fmla="*/ 178 w 186"/>
              <a:gd name="T23" fmla="*/ 7 h 120"/>
              <a:gd name="T24" fmla="*/ 7 w 186"/>
              <a:gd name="T25" fmla="*/ 7 h 120"/>
              <a:gd name="T26" fmla="*/ 7 w 186"/>
              <a:gd name="T27" fmla="*/ 113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6" h="120">
                <a:moveTo>
                  <a:pt x="179" y="120"/>
                </a:moveTo>
                <a:cubicBezTo>
                  <a:pt x="6" y="120"/>
                  <a:pt x="6" y="120"/>
                  <a:pt x="6" y="120"/>
                </a:cubicBezTo>
                <a:cubicBezTo>
                  <a:pt x="3" y="120"/>
                  <a:pt x="0" y="118"/>
                  <a:pt x="0" y="114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3" y="0"/>
                  <a:pt x="6" y="0"/>
                </a:cubicBezTo>
                <a:cubicBezTo>
                  <a:pt x="179" y="0"/>
                  <a:pt x="179" y="0"/>
                  <a:pt x="179" y="0"/>
                </a:cubicBezTo>
                <a:cubicBezTo>
                  <a:pt x="183" y="0"/>
                  <a:pt x="186" y="2"/>
                  <a:pt x="186" y="6"/>
                </a:cubicBezTo>
                <a:cubicBezTo>
                  <a:pt x="186" y="114"/>
                  <a:pt x="186" y="114"/>
                  <a:pt x="186" y="114"/>
                </a:cubicBezTo>
                <a:cubicBezTo>
                  <a:pt x="186" y="118"/>
                  <a:pt x="183" y="120"/>
                  <a:pt x="179" y="120"/>
                </a:cubicBezTo>
                <a:close/>
                <a:moveTo>
                  <a:pt x="7" y="113"/>
                </a:moveTo>
                <a:cubicBezTo>
                  <a:pt x="178" y="113"/>
                  <a:pt x="178" y="113"/>
                  <a:pt x="178" y="113"/>
                </a:cubicBezTo>
                <a:cubicBezTo>
                  <a:pt x="178" y="7"/>
                  <a:pt x="178" y="7"/>
                  <a:pt x="178" y="7"/>
                </a:cubicBezTo>
                <a:cubicBezTo>
                  <a:pt x="7" y="7"/>
                  <a:pt x="7" y="7"/>
                  <a:pt x="7" y="7"/>
                </a:cubicBezTo>
                <a:lnTo>
                  <a:pt x="7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6" name="Freeform 203">
            <a:extLst>
              <a:ext uri="{FF2B5EF4-FFF2-40B4-BE49-F238E27FC236}">
                <a16:creationId xmlns:a16="http://schemas.microsoft.com/office/drawing/2014/main" id="{380B5C8A-3647-48DF-98ED-D2684ACB7DC7}"/>
              </a:ext>
            </a:extLst>
          </p:cNvPr>
          <p:cNvSpPr>
            <a:spLocks noEditPoints="1"/>
          </p:cNvSpPr>
          <p:nvPr/>
        </p:nvSpPr>
        <p:spPr bwMode="auto">
          <a:xfrm>
            <a:off x="9632951" y="5899151"/>
            <a:ext cx="406400" cy="142875"/>
          </a:xfrm>
          <a:custGeom>
            <a:avLst/>
            <a:gdLst>
              <a:gd name="T0" fmla="*/ 180 w 188"/>
              <a:gd name="T1" fmla="*/ 66 h 66"/>
              <a:gd name="T2" fmla="*/ 7 w 188"/>
              <a:gd name="T3" fmla="*/ 66 h 66"/>
              <a:gd name="T4" fmla="*/ 3 w 188"/>
              <a:gd name="T5" fmla="*/ 64 h 66"/>
              <a:gd name="T6" fmla="*/ 0 w 188"/>
              <a:gd name="T7" fmla="*/ 62 h 66"/>
              <a:gd name="T8" fmla="*/ 62 w 188"/>
              <a:gd name="T9" fmla="*/ 0 h 66"/>
              <a:gd name="T10" fmla="*/ 94 w 188"/>
              <a:gd name="T11" fmla="*/ 32 h 66"/>
              <a:gd name="T12" fmla="*/ 126 w 188"/>
              <a:gd name="T13" fmla="*/ 0 h 66"/>
              <a:gd name="T14" fmla="*/ 188 w 188"/>
              <a:gd name="T15" fmla="*/ 62 h 66"/>
              <a:gd name="T16" fmla="*/ 184 w 188"/>
              <a:gd name="T17" fmla="*/ 64 h 66"/>
              <a:gd name="T18" fmla="*/ 180 w 188"/>
              <a:gd name="T19" fmla="*/ 66 h 66"/>
              <a:gd name="T20" fmla="*/ 62 w 188"/>
              <a:gd name="T21" fmla="*/ 10 h 66"/>
              <a:gd name="T22" fmla="*/ 14 w 188"/>
              <a:gd name="T23" fmla="*/ 58 h 66"/>
              <a:gd name="T24" fmla="*/ 173 w 188"/>
              <a:gd name="T25" fmla="*/ 58 h 66"/>
              <a:gd name="T26" fmla="*/ 126 w 188"/>
              <a:gd name="T27" fmla="*/ 10 h 66"/>
              <a:gd name="T28" fmla="*/ 98 w 188"/>
              <a:gd name="T29" fmla="*/ 38 h 66"/>
              <a:gd name="T30" fmla="*/ 89 w 188"/>
              <a:gd name="T31" fmla="*/ 38 h 66"/>
              <a:gd name="T32" fmla="*/ 62 w 188"/>
              <a:gd name="T33" fmla="*/ 1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8" h="66">
                <a:moveTo>
                  <a:pt x="180" y="66"/>
                </a:moveTo>
                <a:cubicBezTo>
                  <a:pt x="7" y="66"/>
                  <a:pt x="7" y="66"/>
                  <a:pt x="7" y="66"/>
                </a:cubicBezTo>
                <a:cubicBezTo>
                  <a:pt x="6" y="66"/>
                  <a:pt x="5" y="65"/>
                  <a:pt x="3" y="64"/>
                </a:cubicBezTo>
                <a:cubicBezTo>
                  <a:pt x="0" y="62"/>
                  <a:pt x="0" y="62"/>
                  <a:pt x="0" y="62"/>
                </a:cubicBezTo>
                <a:cubicBezTo>
                  <a:pt x="62" y="0"/>
                  <a:pt x="62" y="0"/>
                  <a:pt x="62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126" y="0"/>
                  <a:pt x="126" y="0"/>
                  <a:pt x="126" y="0"/>
                </a:cubicBezTo>
                <a:cubicBezTo>
                  <a:pt x="188" y="62"/>
                  <a:pt x="188" y="62"/>
                  <a:pt x="188" y="62"/>
                </a:cubicBezTo>
                <a:cubicBezTo>
                  <a:pt x="184" y="64"/>
                  <a:pt x="184" y="64"/>
                  <a:pt x="184" y="64"/>
                </a:cubicBezTo>
                <a:cubicBezTo>
                  <a:pt x="183" y="65"/>
                  <a:pt x="181" y="66"/>
                  <a:pt x="180" y="66"/>
                </a:cubicBezTo>
                <a:close/>
                <a:moveTo>
                  <a:pt x="62" y="10"/>
                </a:moveTo>
                <a:cubicBezTo>
                  <a:pt x="14" y="58"/>
                  <a:pt x="14" y="58"/>
                  <a:pt x="14" y="58"/>
                </a:cubicBezTo>
                <a:cubicBezTo>
                  <a:pt x="173" y="58"/>
                  <a:pt x="173" y="58"/>
                  <a:pt x="173" y="58"/>
                </a:cubicBezTo>
                <a:cubicBezTo>
                  <a:pt x="126" y="10"/>
                  <a:pt x="126" y="10"/>
                  <a:pt x="126" y="10"/>
                </a:cubicBezTo>
                <a:cubicBezTo>
                  <a:pt x="98" y="38"/>
                  <a:pt x="98" y="38"/>
                  <a:pt x="98" y="38"/>
                </a:cubicBezTo>
                <a:cubicBezTo>
                  <a:pt x="96" y="40"/>
                  <a:pt x="91" y="40"/>
                  <a:pt x="89" y="38"/>
                </a:cubicBezTo>
                <a:lnTo>
                  <a:pt x="62" y="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7" name="Freeform 204">
            <a:extLst>
              <a:ext uri="{FF2B5EF4-FFF2-40B4-BE49-F238E27FC236}">
                <a16:creationId xmlns:a16="http://schemas.microsoft.com/office/drawing/2014/main" id="{06C5239A-3B39-49BC-9272-77E043F6D263}"/>
              </a:ext>
            </a:extLst>
          </p:cNvPr>
          <p:cNvSpPr>
            <a:spLocks noEditPoints="1"/>
          </p:cNvSpPr>
          <p:nvPr/>
        </p:nvSpPr>
        <p:spPr bwMode="auto">
          <a:xfrm>
            <a:off x="9632951" y="5778501"/>
            <a:ext cx="404813" cy="204788"/>
          </a:xfrm>
          <a:custGeom>
            <a:avLst/>
            <a:gdLst>
              <a:gd name="T0" fmla="*/ 94 w 187"/>
              <a:gd name="T1" fmla="*/ 95 h 95"/>
              <a:gd name="T2" fmla="*/ 89 w 187"/>
              <a:gd name="T3" fmla="*/ 93 h 95"/>
              <a:gd name="T4" fmla="*/ 0 w 187"/>
              <a:gd name="T5" fmla="*/ 4 h 95"/>
              <a:gd name="T6" fmla="*/ 3 w 187"/>
              <a:gd name="T7" fmla="*/ 2 h 95"/>
              <a:gd name="T8" fmla="*/ 7 w 187"/>
              <a:gd name="T9" fmla="*/ 0 h 95"/>
              <a:gd name="T10" fmla="*/ 180 w 187"/>
              <a:gd name="T11" fmla="*/ 0 h 95"/>
              <a:gd name="T12" fmla="*/ 184 w 187"/>
              <a:gd name="T13" fmla="*/ 2 h 95"/>
              <a:gd name="T14" fmla="*/ 187 w 187"/>
              <a:gd name="T15" fmla="*/ 4 h 95"/>
              <a:gd name="T16" fmla="*/ 98 w 187"/>
              <a:gd name="T17" fmla="*/ 93 h 95"/>
              <a:gd name="T18" fmla="*/ 94 w 187"/>
              <a:gd name="T19" fmla="*/ 95 h 95"/>
              <a:gd name="T20" fmla="*/ 14 w 187"/>
              <a:gd name="T21" fmla="*/ 8 h 95"/>
              <a:gd name="T22" fmla="*/ 94 w 187"/>
              <a:gd name="T23" fmla="*/ 88 h 95"/>
              <a:gd name="T24" fmla="*/ 174 w 187"/>
              <a:gd name="T25" fmla="*/ 8 h 95"/>
              <a:gd name="T26" fmla="*/ 14 w 187"/>
              <a:gd name="T27" fmla="*/ 8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7" h="95">
                <a:moveTo>
                  <a:pt x="94" y="95"/>
                </a:moveTo>
                <a:cubicBezTo>
                  <a:pt x="92" y="95"/>
                  <a:pt x="90" y="95"/>
                  <a:pt x="89" y="93"/>
                </a:cubicBezTo>
                <a:cubicBezTo>
                  <a:pt x="0" y="4"/>
                  <a:pt x="0" y="4"/>
                  <a:pt x="0" y="4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6" y="0"/>
                  <a:pt x="7" y="0"/>
                </a:cubicBezTo>
                <a:cubicBezTo>
                  <a:pt x="180" y="0"/>
                  <a:pt x="180" y="0"/>
                  <a:pt x="180" y="0"/>
                </a:cubicBezTo>
                <a:cubicBezTo>
                  <a:pt x="182" y="0"/>
                  <a:pt x="183" y="1"/>
                  <a:pt x="184" y="2"/>
                </a:cubicBezTo>
                <a:cubicBezTo>
                  <a:pt x="187" y="4"/>
                  <a:pt x="187" y="4"/>
                  <a:pt x="187" y="4"/>
                </a:cubicBezTo>
                <a:cubicBezTo>
                  <a:pt x="98" y="93"/>
                  <a:pt x="98" y="93"/>
                  <a:pt x="98" y="93"/>
                </a:cubicBezTo>
                <a:cubicBezTo>
                  <a:pt x="97" y="95"/>
                  <a:pt x="95" y="95"/>
                  <a:pt x="94" y="95"/>
                </a:cubicBezTo>
                <a:close/>
                <a:moveTo>
                  <a:pt x="14" y="8"/>
                </a:moveTo>
                <a:cubicBezTo>
                  <a:pt x="94" y="88"/>
                  <a:pt x="94" y="88"/>
                  <a:pt x="94" y="88"/>
                </a:cubicBezTo>
                <a:cubicBezTo>
                  <a:pt x="174" y="8"/>
                  <a:pt x="174" y="8"/>
                  <a:pt x="174" y="8"/>
                </a:cubicBezTo>
                <a:lnTo>
                  <a:pt x="14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8" name="Freeform 206">
            <a:extLst>
              <a:ext uri="{FF2B5EF4-FFF2-40B4-BE49-F238E27FC236}">
                <a16:creationId xmlns:a16="http://schemas.microsoft.com/office/drawing/2014/main" id="{632A8DDF-47FF-456B-B30F-3073609A1C76}"/>
              </a:ext>
            </a:extLst>
          </p:cNvPr>
          <p:cNvSpPr>
            <a:spLocks noEditPoints="1"/>
          </p:cNvSpPr>
          <p:nvPr/>
        </p:nvSpPr>
        <p:spPr bwMode="auto">
          <a:xfrm>
            <a:off x="8804276" y="5764213"/>
            <a:ext cx="406400" cy="266700"/>
          </a:xfrm>
          <a:custGeom>
            <a:avLst/>
            <a:gdLst>
              <a:gd name="T0" fmla="*/ 5 w 188"/>
              <a:gd name="T1" fmla="*/ 123 h 123"/>
              <a:gd name="T2" fmla="*/ 3 w 188"/>
              <a:gd name="T3" fmla="*/ 123 h 123"/>
              <a:gd name="T4" fmla="*/ 2 w 188"/>
              <a:gd name="T5" fmla="*/ 121 h 123"/>
              <a:gd name="T6" fmla="*/ 13 w 188"/>
              <a:gd name="T7" fmla="*/ 96 h 123"/>
              <a:gd name="T8" fmla="*/ 117 w 188"/>
              <a:gd name="T9" fmla="*/ 32 h 123"/>
              <a:gd name="T10" fmla="*/ 117 w 188"/>
              <a:gd name="T11" fmla="*/ 0 h 123"/>
              <a:gd name="T12" fmla="*/ 188 w 188"/>
              <a:gd name="T13" fmla="*/ 57 h 123"/>
              <a:gd name="T14" fmla="*/ 117 w 188"/>
              <a:gd name="T15" fmla="*/ 114 h 123"/>
              <a:gd name="T16" fmla="*/ 117 w 188"/>
              <a:gd name="T17" fmla="*/ 81 h 123"/>
              <a:gd name="T18" fmla="*/ 38 w 188"/>
              <a:gd name="T19" fmla="*/ 96 h 123"/>
              <a:gd name="T20" fmla="*/ 8 w 188"/>
              <a:gd name="T21" fmla="*/ 121 h 123"/>
              <a:gd name="T22" fmla="*/ 5 w 188"/>
              <a:gd name="T23" fmla="*/ 123 h 123"/>
              <a:gd name="T24" fmla="*/ 123 w 188"/>
              <a:gd name="T25" fmla="*/ 14 h 123"/>
              <a:gd name="T26" fmla="*/ 123 w 188"/>
              <a:gd name="T27" fmla="*/ 38 h 123"/>
              <a:gd name="T28" fmla="*/ 118 w 188"/>
              <a:gd name="T29" fmla="*/ 38 h 123"/>
              <a:gd name="T30" fmla="*/ 19 w 188"/>
              <a:gd name="T31" fmla="*/ 100 h 123"/>
              <a:gd name="T32" fmla="*/ 16 w 188"/>
              <a:gd name="T33" fmla="*/ 105 h 123"/>
              <a:gd name="T34" fmla="*/ 35 w 188"/>
              <a:gd name="T35" fmla="*/ 90 h 123"/>
              <a:gd name="T36" fmla="*/ 104 w 188"/>
              <a:gd name="T37" fmla="*/ 74 h 123"/>
              <a:gd name="T38" fmla="*/ 120 w 188"/>
              <a:gd name="T39" fmla="*/ 74 h 123"/>
              <a:gd name="T40" fmla="*/ 123 w 188"/>
              <a:gd name="T41" fmla="*/ 75 h 123"/>
              <a:gd name="T42" fmla="*/ 123 w 188"/>
              <a:gd name="T43" fmla="*/ 100 h 123"/>
              <a:gd name="T44" fmla="*/ 178 w 188"/>
              <a:gd name="T45" fmla="*/ 57 h 123"/>
              <a:gd name="T46" fmla="*/ 123 w 188"/>
              <a:gd name="T47" fmla="*/ 1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8" h="123">
                <a:moveTo>
                  <a:pt x="5" y="123"/>
                </a:moveTo>
                <a:cubicBezTo>
                  <a:pt x="3" y="123"/>
                  <a:pt x="3" y="123"/>
                  <a:pt x="3" y="123"/>
                </a:cubicBezTo>
                <a:cubicBezTo>
                  <a:pt x="2" y="121"/>
                  <a:pt x="2" y="121"/>
                  <a:pt x="2" y="121"/>
                </a:cubicBezTo>
                <a:cubicBezTo>
                  <a:pt x="1" y="120"/>
                  <a:pt x="0" y="119"/>
                  <a:pt x="13" y="96"/>
                </a:cubicBezTo>
                <a:cubicBezTo>
                  <a:pt x="37" y="58"/>
                  <a:pt x="72" y="36"/>
                  <a:pt x="117" y="32"/>
                </a:cubicBezTo>
                <a:cubicBezTo>
                  <a:pt x="117" y="0"/>
                  <a:pt x="117" y="0"/>
                  <a:pt x="117" y="0"/>
                </a:cubicBezTo>
                <a:cubicBezTo>
                  <a:pt x="188" y="57"/>
                  <a:pt x="188" y="57"/>
                  <a:pt x="188" y="57"/>
                </a:cubicBezTo>
                <a:cubicBezTo>
                  <a:pt x="117" y="114"/>
                  <a:pt x="117" y="114"/>
                  <a:pt x="117" y="114"/>
                </a:cubicBezTo>
                <a:cubicBezTo>
                  <a:pt x="117" y="81"/>
                  <a:pt x="117" y="81"/>
                  <a:pt x="117" y="81"/>
                </a:cubicBezTo>
                <a:cubicBezTo>
                  <a:pt x="87" y="78"/>
                  <a:pt x="61" y="84"/>
                  <a:pt x="38" y="96"/>
                </a:cubicBezTo>
                <a:cubicBezTo>
                  <a:pt x="27" y="102"/>
                  <a:pt x="12" y="117"/>
                  <a:pt x="8" y="121"/>
                </a:cubicBezTo>
                <a:cubicBezTo>
                  <a:pt x="7" y="122"/>
                  <a:pt x="6" y="123"/>
                  <a:pt x="5" y="123"/>
                </a:cubicBezTo>
                <a:close/>
                <a:moveTo>
                  <a:pt x="123" y="14"/>
                </a:moveTo>
                <a:cubicBezTo>
                  <a:pt x="123" y="38"/>
                  <a:pt x="123" y="38"/>
                  <a:pt x="123" y="38"/>
                </a:cubicBezTo>
                <a:cubicBezTo>
                  <a:pt x="118" y="38"/>
                  <a:pt x="118" y="38"/>
                  <a:pt x="118" y="38"/>
                </a:cubicBezTo>
                <a:cubicBezTo>
                  <a:pt x="74" y="42"/>
                  <a:pt x="42" y="62"/>
                  <a:pt x="19" y="100"/>
                </a:cubicBezTo>
                <a:cubicBezTo>
                  <a:pt x="18" y="101"/>
                  <a:pt x="17" y="103"/>
                  <a:pt x="16" y="105"/>
                </a:cubicBezTo>
                <a:cubicBezTo>
                  <a:pt x="22" y="99"/>
                  <a:pt x="29" y="94"/>
                  <a:pt x="35" y="90"/>
                </a:cubicBezTo>
                <a:cubicBezTo>
                  <a:pt x="55" y="79"/>
                  <a:pt x="78" y="74"/>
                  <a:pt x="104" y="74"/>
                </a:cubicBezTo>
                <a:cubicBezTo>
                  <a:pt x="109" y="74"/>
                  <a:pt x="115" y="74"/>
                  <a:pt x="120" y="74"/>
                </a:cubicBezTo>
                <a:cubicBezTo>
                  <a:pt x="123" y="75"/>
                  <a:pt x="123" y="75"/>
                  <a:pt x="123" y="75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178" y="57"/>
                  <a:pt x="178" y="57"/>
                  <a:pt x="178" y="57"/>
                </a:cubicBezTo>
                <a:lnTo>
                  <a:pt x="123" y="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9" name="Freeform 207">
            <a:extLst>
              <a:ext uri="{FF2B5EF4-FFF2-40B4-BE49-F238E27FC236}">
                <a16:creationId xmlns:a16="http://schemas.microsoft.com/office/drawing/2014/main" id="{12577680-3D1C-4F7C-9D13-719009390786}"/>
              </a:ext>
            </a:extLst>
          </p:cNvPr>
          <p:cNvSpPr>
            <a:spLocks noEditPoints="1"/>
          </p:cNvSpPr>
          <p:nvPr/>
        </p:nvSpPr>
        <p:spPr bwMode="auto">
          <a:xfrm>
            <a:off x="7977188" y="5764213"/>
            <a:ext cx="406400" cy="266700"/>
          </a:xfrm>
          <a:custGeom>
            <a:avLst/>
            <a:gdLst>
              <a:gd name="T0" fmla="*/ 183 w 188"/>
              <a:gd name="T1" fmla="*/ 123 h 123"/>
              <a:gd name="T2" fmla="*/ 180 w 188"/>
              <a:gd name="T3" fmla="*/ 121 h 123"/>
              <a:gd name="T4" fmla="*/ 149 w 188"/>
              <a:gd name="T5" fmla="*/ 96 h 123"/>
              <a:gd name="T6" fmla="*/ 71 w 188"/>
              <a:gd name="T7" fmla="*/ 81 h 123"/>
              <a:gd name="T8" fmla="*/ 71 w 188"/>
              <a:gd name="T9" fmla="*/ 114 h 123"/>
              <a:gd name="T10" fmla="*/ 0 w 188"/>
              <a:gd name="T11" fmla="*/ 57 h 123"/>
              <a:gd name="T12" fmla="*/ 71 w 188"/>
              <a:gd name="T13" fmla="*/ 0 h 123"/>
              <a:gd name="T14" fmla="*/ 71 w 188"/>
              <a:gd name="T15" fmla="*/ 32 h 123"/>
              <a:gd name="T16" fmla="*/ 174 w 188"/>
              <a:gd name="T17" fmla="*/ 96 h 123"/>
              <a:gd name="T18" fmla="*/ 186 w 188"/>
              <a:gd name="T19" fmla="*/ 121 h 123"/>
              <a:gd name="T20" fmla="*/ 185 w 188"/>
              <a:gd name="T21" fmla="*/ 123 h 123"/>
              <a:gd name="T22" fmla="*/ 183 w 188"/>
              <a:gd name="T23" fmla="*/ 123 h 123"/>
              <a:gd name="T24" fmla="*/ 84 w 188"/>
              <a:gd name="T25" fmla="*/ 74 h 123"/>
              <a:gd name="T26" fmla="*/ 152 w 188"/>
              <a:gd name="T27" fmla="*/ 90 h 123"/>
              <a:gd name="T28" fmla="*/ 172 w 188"/>
              <a:gd name="T29" fmla="*/ 105 h 123"/>
              <a:gd name="T30" fmla="*/ 169 w 188"/>
              <a:gd name="T31" fmla="*/ 100 h 123"/>
              <a:gd name="T32" fmla="*/ 69 w 188"/>
              <a:gd name="T33" fmla="*/ 38 h 123"/>
              <a:gd name="T34" fmla="*/ 64 w 188"/>
              <a:gd name="T35" fmla="*/ 38 h 123"/>
              <a:gd name="T36" fmla="*/ 64 w 188"/>
              <a:gd name="T37" fmla="*/ 14 h 123"/>
              <a:gd name="T38" fmla="*/ 10 w 188"/>
              <a:gd name="T39" fmla="*/ 57 h 123"/>
              <a:gd name="T40" fmla="*/ 64 w 188"/>
              <a:gd name="T41" fmla="*/ 100 h 123"/>
              <a:gd name="T42" fmla="*/ 64 w 188"/>
              <a:gd name="T43" fmla="*/ 75 h 123"/>
              <a:gd name="T44" fmla="*/ 67 w 188"/>
              <a:gd name="T45" fmla="*/ 74 h 123"/>
              <a:gd name="T46" fmla="*/ 84 w 188"/>
              <a:gd name="T47" fmla="*/ 74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8" h="123">
                <a:moveTo>
                  <a:pt x="183" y="123"/>
                </a:moveTo>
                <a:cubicBezTo>
                  <a:pt x="182" y="123"/>
                  <a:pt x="180" y="122"/>
                  <a:pt x="180" y="121"/>
                </a:cubicBezTo>
                <a:cubicBezTo>
                  <a:pt x="176" y="117"/>
                  <a:pt x="160" y="102"/>
                  <a:pt x="149" y="96"/>
                </a:cubicBezTo>
                <a:cubicBezTo>
                  <a:pt x="127" y="84"/>
                  <a:pt x="100" y="78"/>
                  <a:pt x="71" y="81"/>
                </a:cubicBezTo>
                <a:cubicBezTo>
                  <a:pt x="71" y="114"/>
                  <a:pt x="71" y="114"/>
                  <a:pt x="71" y="114"/>
                </a:cubicBezTo>
                <a:cubicBezTo>
                  <a:pt x="0" y="57"/>
                  <a:pt x="0" y="57"/>
                  <a:pt x="0" y="57"/>
                </a:cubicBezTo>
                <a:cubicBezTo>
                  <a:pt x="71" y="0"/>
                  <a:pt x="71" y="0"/>
                  <a:pt x="71" y="0"/>
                </a:cubicBezTo>
                <a:cubicBezTo>
                  <a:pt x="71" y="32"/>
                  <a:pt x="71" y="32"/>
                  <a:pt x="71" y="32"/>
                </a:cubicBezTo>
                <a:cubicBezTo>
                  <a:pt x="116" y="36"/>
                  <a:pt x="151" y="58"/>
                  <a:pt x="174" y="96"/>
                </a:cubicBezTo>
                <a:cubicBezTo>
                  <a:pt x="188" y="119"/>
                  <a:pt x="187" y="120"/>
                  <a:pt x="186" y="121"/>
                </a:cubicBezTo>
                <a:cubicBezTo>
                  <a:pt x="185" y="123"/>
                  <a:pt x="185" y="123"/>
                  <a:pt x="185" y="123"/>
                </a:cubicBezTo>
                <a:lnTo>
                  <a:pt x="183" y="123"/>
                </a:lnTo>
                <a:close/>
                <a:moveTo>
                  <a:pt x="84" y="74"/>
                </a:moveTo>
                <a:cubicBezTo>
                  <a:pt x="110" y="74"/>
                  <a:pt x="133" y="79"/>
                  <a:pt x="152" y="90"/>
                </a:cubicBezTo>
                <a:cubicBezTo>
                  <a:pt x="158" y="94"/>
                  <a:pt x="165" y="99"/>
                  <a:pt x="172" y="105"/>
                </a:cubicBezTo>
                <a:cubicBezTo>
                  <a:pt x="171" y="103"/>
                  <a:pt x="170" y="101"/>
                  <a:pt x="169" y="100"/>
                </a:cubicBezTo>
                <a:cubicBezTo>
                  <a:pt x="146" y="62"/>
                  <a:pt x="114" y="42"/>
                  <a:pt x="69" y="38"/>
                </a:cubicBezTo>
                <a:cubicBezTo>
                  <a:pt x="64" y="38"/>
                  <a:pt x="64" y="38"/>
                  <a:pt x="64" y="38"/>
                </a:cubicBezTo>
                <a:cubicBezTo>
                  <a:pt x="64" y="14"/>
                  <a:pt x="64" y="14"/>
                  <a:pt x="64" y="14"/>
                </a:cubicBezTo>
                <a:cubicBezTo>
                  <a:pt x="10" y="57"/>
                  <a:pt x="10" y="57"/>
                  <a:pt x="10" y="57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64" y="75"/>
                  <a:pt x="64" y="75"/>
                  <a:pt x="64" y="75"/>
                </a:cubicBezTo>
                <a:cubicBezTo>
                  <a:pt x="67" y="74"/>
                  <a:pt x="67" y="74"/>
                  <a:pt x="67" y="74"/>
                </a:cubicBezTo>
                <a:cubicBezTo>
                  <a:pt x="73" y="74"/>
                  <a:pt x="79" y="74"/>
                  <a:pt x="84" y="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10" name="Freeform 208">
            <a:extLst>
              <a:ext uri="{FF2B5EF4-FFF2-40B4-BE49-F238E27FC236}">
                <a16:creationId xmlns:a16="http://schemas.microsoft.com/office/drawing/2014/main" id="{D40CDC90-8493-4AA9-B74C-7527A3B60113}"/>
              </a:ext>
            </a:extLst>
          </p:cNvPr>
          <p:cNvSpPr>
            <a:spLocks noEditPoints="1"/>
          </p:cNvSpPr>
          <p:nvPr/>
        </p:nvSpPr>
        <p:spPr bwMode="auto">
          <a:xfrm>
            <a:off x="4652963" y="5756276"/>
            <a:ext cx="403225" cy="257175"/>
          </a:xfrm>
          <a:custGeom>
            <a:avLst/>
            <a:gdLst>
              <a:gd name="T0" fmla="*/ 158 w 187"/>
              <a:gd name="T1" fmla="*/ 119 h 119"/>
              <a:gd name="T2" fmla="*/ 39 w 187"/>
              <a:gd name="T3" fmla="*/ 119 h 119"/>
              <a:gd name="T4" fmla="*/ 0 w 187"/>
              <a:gd name="T5" fmla="*/ 76 h 119"/>
              <a:gd name="T6" fmla="*/ 42 w 187"/>
              <a:gd name="T7" fmla="*/ 33 h 119"/>
              <a:gd name="T8" fmla="*/ 70 w 187"/>
              <a:gd name="T9" fmla="*/ 10 h 119"/>
              <a:gd name="T10" fmla="*/ 87 w 187"/>
              <a:gd name="T11" fmla="*/ 16 h 119"/>
              <a:gd name="T12" fmla="*/ 121 w 187"/>
              <a:gd name="T13" fmla="*/ 0 h 119"/>
              <a:gd name="T14" fmla="*/ 166 w 187"/>
              <a:gd name="T15" fmla="*/ 45 h 119"/>
              <a:gd name="T16" fmla="*/ 163 w 187"/>
              <a:gd name="T17" fmla="*/ 61 h 119"/>
              <a:gd name="T18" fmla="*/ 187 w 187"/>
              <a:gd name="T19" fmla="*/ 90 h 119"/>
              <a:gd name="T20" fmla="*/ 158 w 187"/>
              <a:gd name="T21" fmla="*/ 119 h 119"/>
              <a:gd name="T22" fmla="*/ 43 w 187"/>
              <a:gd name="T23" fmla="*/ 113 h 119"/>
              <a:gd name="T24" fmla="*/ 158 w 187"/>
              <a:gd name="T25" fmla="*/ 113 h 119"/>
              <a:gd name="T26" fmla="*/ 181 w 187"/>
              <a:gd name="T27" fmla="*/ 90 h 119"/>
              <a:gd name="T28" fmla="*/ 159 w 187"/>
              <a:gd name="T29" fmla="*/ 67 h 119"/>
              <a:gd name="T30" fmla="*/ 154 w 187"/>
              <a:gd name="T31" fmla="*/ 67 h 119"/>
              <a:gd name="T32" fmla="*/ 156 w 187"/>
              <a:gd name="T33" fmla="*/ 62 h 119"/>
              <a:gd name="T34" fmla="*/ 160 w 187"/>
              <a:gd name="T35" fmla="*/ 45 h 119"/>
              <a:gd name="T36" fmla="*/ 121 w 187"/>
              <a:gd name="T37" fmla="*/ 6 h 119"/>
              <a:gd name="T38" fmla="*/ 90 w 187"/>
              <a:gd name="T39" fmla="*/ 22 h 119"/>
              <a:gd name="T40" fmla="*/ 88 w 187"/>
              <a:gd name="T41" fmla="*/ 25 h 119"/>
              <a:gd name="T42" fmla="*/ 85 w 187"/>
              <a:gd name="T43" fmla="*/ 22 h 119"/>
              <a:gd name="T44" fmla="*/ 70 w 187"/>
              <a:gd name="T45" fmla="*/ 16 h 119"/>
              <a:gd name="T46" fmla="*/ 48 w 187"/>
              <a:gd name="T47" fmla="*/ 36 h 119"/>
              <a:gd name="T48" fmla="*/ 48 w 187"/>
              <a:gd name="T49" fmla="*/ 39 h 119"/>
              <a:gd name="T50" fmla="*/ 43 w 187"/>
              <a:gd name="T51" fmla="*/ 39 h 119"/>
              <a:gd name="T52" fmla="*/ 6 w 187"/>
              <a:gd name="T53" fmla="*/ 76 h 119"/>
              <a:gd name="T54" fmla="*/ 42 w 187"/>
              <a:gd name="T55" fmla="*/ 113 h 119"/>
              <a:gd name="T56" fmla="*/ 43 w 187"/>
              <a:gd name="T57" fmla="*/ 113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87" h="119">
                <a:moveTo>
                  <a:pt x="158" y="119"/>
                </a:moveTo>
                <a:cubicBezTo>
                  <a:pt x="39" y="119"/>
                  <a:pt x="39" y="119"/>
                  <a:pt x="39" y="119"/>
                </a:cubicBezTo>
                <a:cubicBezTo>
                  <a:pt x="17" y="117"/>
                  <a:pt x="0" y="98"/>
                  <a:pt x="0" y="76"/>
                </a:cubicBezTo>
                <a:cubicBezTo>
                  <a:pt x="0" y="53"/>
                  <a:pt x="19" y="34"/>
                  <a:pt x="42" y="33"/>
                </a:cubicBezTo>
                <a:cubicBezTo>
                  <a:pt x="44" y="20"/>
                  <a:pt x="56" y="10"/>
                  <a:pt x="70" y="10"/>
                </a:cubicBezTo>
                <a:cubicBezTo>
                  <a:pt x="76" y="10"/>
                  <a:pt x="82" y="12"/>
                  <a:pt x="87" y="16"/>
                </a:cubicBezTo>
                <a:cubicBezTo>
                  <a:pt x="96" y="6"/>
                  <a:pt x="108" y="0"/>
                  <a:pt x="121" y="0"/>
                </a:cubicBezTo>
                <a:cubicBezTo>
                  <a:pt x="146" y="0"/>
                  <a:pt x="166" y="20"/>
                  <a:pt x="166" y="45"/>
                </a:cubicBezTo>
                <a:cubicBezTo>
                  <a:pt x="166" y="50"/>
                  <a:pt x="165" y="56"/>
                  <a:pt x="163" y="61"/>
                </a:cubicBezTo>
                <a:cubicBezTo>
                  <a:pt x="177" y="64"/>
                  <a:pt x="187" y="76"/>
                  <a:pt x="187" y="90"/>
                </a:cubicBezTo>
                <a:cubicBezTo>
                  <a:pt x="187" y="106"/>
                  <a:pt x="174" y="119"/>
                  <a:pt x="158" y="119"/>
                </a:cubicBezTo>
                <a:close/>
                <a:moveTo>
                  <a:pt x="43" y="113"/>
                </a:moveTo>
                <a:cubicBezTo>
                  <a:pt x="158" y="113"/>
                  <a:pt x="158" y="113"/>
                  <a:pt x="158" y="113"/>
                </a:cubicBezTo>
                <a:cubicBezTo>
                  <a:pt x="171" y="113"/>
                  <a:pt x="181" y="103"/>
                  <a:pt x="181" y="90"/>
                </a:cubicBezTo>
                <a:cubicBezTo>
                  <a:pt x="181" y="77"/>
                  <a:pt x="171" y="67"/>
                  <a:pt x="159" y="67"/>
                </a:cubicBezTo>
                <a:cubicBezTo>
                  <a:pt x="154" y="67"/>
                  <a:pt x="154" y="67"/>
                  <a:pt x="154" y="67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9" y="57"/>
                  <a:pt x="160" y="51"/>
                  <a:pt x="160" y="45"/>
                </a:cubicBezTo>
                <a:cubicBezTo>
                  <a:pt x="160" y="23"/>
                  <a:pt x="143" y="6"/>
                  <a:pt x="121" y="6"/>
                </a:cubicBezTo>
                <a:cubicBezTo>
                  <a:pt x="109" y="6"/>
                  <a:pt x="97" y="12"/>
                  <a:pt x="90" y="22"/>
                </a:cubicBezTo>
                <a:cubicBezTo>
                  <a:pt x="88" y="25"/>
                  <a:pt x="88" y="25"/>
                  <a:pt x="88" y="25"/>
                </a:cubicBezTo>
                <a:cubicBezTo>
                  <a:pt x="85" y="22"/>
                  <a:pt x="85" y="22"/>
                  <a:pt x="85" y="22"/>
                </a:cubicBezTo>
                <a:cubicBezTo>
                  <a:pt x="81" y="18"/>
                  <a:pt x="76" y="16"/>
                  <a:pt x="70" y="16"/>
                </a:cubicBezTo>
                <a:cubicBezTo>
                  <a:pt x="58" y="16"/>
                  <a:pt x="49" y="25"/>
                  <a:pt x="48" y="36"/>
                </a:cubicBezTo>
                <a:cubicBezTo>
                  <a:pt x="48" y="39"/>
                  <a:pt x="48" y="39"/>
                  <a:pt x="48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23" y="39"/>
                  <a:pt x="6" y="56"/>
                  <a:pt x="6" y="76"/>
                </a:cubicBezTo>
                <a:cubicBezTo>
                  <a:pt x="6" y="96"/>
                  <a:pt x="22" y="112"/>
                  <a:pt x="42" y="113"/>
                </a:cubicBezTo>
                <a:lnTo>
                  <a:pt x="43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grpSp>
        <p:nvGrpSpPr>
          <p:cNvPr id="211" name="组合 210">
            <a:extLst>
              <a:ext uri="{FF2B5EF4-FFF2-40B4-BE49-F238E27FC236}">
                <a16:creationId xmlns:a16="http://schemas.microsoft.com/office/drawing/2014/main" id="{EF9DA0EA-815D-4E38-B93F-40BB92A86EE9}"/>
              </a:ext>
            </a:extLst>
          </p:cNvPr>
          <p:cNvGrpSpPr/>
          <p:nvPr/>
        </p:nvGrpSpPr>
        <p:grpSpPr>
          <a:xfrm>
            <a:off x="5483226" y="5721351"/>
            <a:ext cx="401638" cy="365125"/>
            <a:chOff x="5483226" y="5721351"/>
            <a:chExt cx="401638" cy="365125"/>
          </a:xfrm>
        </p:grpSpPr>
        <p:sp>
          <p:nvSpPr>
            <p:cNvPr id="212" name="Freeform 209">
              <a:extLst>
                <a:ext uri="{FF2B5EF4-FFF2-40B4-BE49-F238E27FC236}">
                  <a16:creationId xmlns:a16="http://schemas.microsoft.com/office/drawing/2014/main" id="{EB86ED7B-0D91-4211-B8F5-728999E36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226" y="5721351"/>
              <a:ext cx="401638" cy="257175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70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1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3" y="39"/>
                    <a:pt x="6" y="56"/>
                    <a:pt x="6" y="76"/>
                  </a:cubicBezTo>
                  <a:cubicBezTo>
                    <a:pt x="6" y="96"/>
                    <a:pt x="22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213" name="Freeform 210">
              <a:extLst>
                <a:ext uri="{FF2B5EF4-FFF2-40B4-BE49-F238E27FC236}">
                  <a16:creationId xmlns:a16="http://schemas.microsoft.com/office/drawing/2014/main" id="{86079D5F-AC71-4B76-9906-1ED78ACEC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576" y="5827713"/>
              <a:ext cx="134938" cy="76200"/>
            </a:xfrm>
            <a:custGeom>
              <a:avLst/>
              <a:gdLst>
                <a:gd name="T0" fmla="*/ 6 w 85"/>
                <a:gd name="T1" fmla="*/ 48 h 48"/>
                <a:gd name="T2" fmla="*/ 0 w 85"/>
                <a:gd name="T3" fmla="*/ 42 h 48"/>
                <a:gd name="T4" fmla="*/ 42 w 85"/>
                <a:gd name="T5" fmla="*/ 0 h 48"/>
                <a:gd name="T6" fmla="*/ 85 w 85"/>
                <a:gd name="T7" fmla="*/ 42 h 48"/>
                <a:gd name="T8" fmla="*/ 79 w 85"/>
                <a:gd name="T9" fmla="*/ 48 h 48"/>
                <a:gd name="T10" fmla="*/ 42 w 85"/>
                <a:gd name="T11" fmla="*/ 11 h 48"/>
                <a:gd name="T12" fmla="*/ 6 w 85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48">
                  <a:moveTo>
                    <a:pt x="6" y="48"/>
                  </a:moveTo>
                  <a:lnTo>
                    <a:pt x="0" y="42"/>
                  </a:lnTo>
                  <a:lnTo>
                    <a:pt x="42" y="0"/>
                  </a:lnTo>
                  <a:lnTo>
                    <a:pt x="85" y="42"/>
                  </a:lnTo>
                  <a:lnTo>
                    <a:pt x="79" y="48"/>
                  </a:lnTo>
                  <a:lnTo>
                    <a:pt x="42" y="11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214" name="Rectangle 211">
              <a:extLst>
                <a:ext uri="{FF2B5EF4-FFF2-40B4-BE49-F238E27FC236}">
                  <a16:creationId xmlns:a16="http://schemas.microsoft.com/office/drawing/2014/main" id="{D609A267-D853-457A-8B44-3FFA1FA33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6901" y="5840413"/>
              <a:ext cx="14288" cy="246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grpSp>
        <p:nvGrpSpPr>
          <p:cNvPr id="215" name="组合 214">
            <a:extLst>
              <a:ext uri="{FF2B5EF4-FFF2-40B4-BE49-F238E27FC236}">
                <a16:creationId xmlns:a16="http://schemas.microsoft.com/office/drawing/2014/main" id="{5D7E49FC-0AC5-4812-900F-B0AD58AF9B9F}"/>
              </a:ext>
            </a:extLst>
          </p:cNvPr>
          <p:cNvGrpSpPr/>
          <p:nvPr/>
        </p:nvGrpSpPr>
        <p:grpSpPr>
          <a:xfrm>
            <a:off x="6308726" y="5721351"/>
            <a:ext cx="403225" cy="392112"/>
            <a:chOff x="6308726" y="5721351"/>
            <a:chExt cx="403225" cy="392112"/>
          </a:xfrm>
        </p:grpSpPr>
        <p:sp>
          <p:nvSpPr>
            <p:cNvPr id="216" name="Freeform 212">
              <a:extLst>
                <a:ext uri="{FF2B5EF4-FFF2-40B4-BE49-F238E27FC236}">
                  <a16:creationId xmlns:a16="http://schemas.microsoft.com/office/drawing/2014/main" id="{B77CAF27-34CD-48D9-AF78-C822AAEA2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8726" y="5721351"/>
              <a:ext cx="403225" cy="257175"/>
            </a:xfrm>
            <a:custGeom>
              <a:avLst/>
              <a:gdLst>
                <a:gd name="T0" fmla="*/ 157 w 186"/>
                <a:gd name="T1" fmla="*/ 119 h 119"/>
                <a:gd name="T2" fmla="*/ 102 w 186"/>
                <a:gd name="T3" fmla="*/ 119 h 119"/>
                <a:gd name="T4" fmla="*/ 102 w 186"/>
                <a:gd name="T5" fmla="*/ 113 h 119"/>
                <a:gd name="T6" fmla="*/ 157 w 186"/>
                <a:gd name="T7" fmla="*/ 113 h 119"/>
                <a:gd name="T8" fmla="*/ 180 w 186"/>
                <a:gd name="T9" fmla="*/ 90 h 119"/>
                <a:gd name="T10" fmla="*/ 158 w 186"/>
                <a:gd name="T11" fmla="*/ 67 h 119"/>
                <a:gd name="T12" fmla="*/ 153 w 186"/>
                <a:gd name="T13" fmla="*/ 66 h 119"/>
                <a:gd name="T14" fmla="*/ 155 w 186"/>
                <a:gd name="T15" fmla="*/ 62 h 119"/>
                <a:gd name="T16" fmla="*/ 159 w 186"/>
                <a:gd name="T17" fmla="*/ 45 h 119"/>
                <a:gd name="T18" fmla="*/ 121 w 186"/>
                <a:gd name="T19" fmla="*/ 6 h 119"/>
                <a:gd name="T20" fmla="*/ 89 w 186"/>
                <a:gd name="T21" fmla="*/ 22 h 119"/>
                <a:gd name="T22" fmla="*/ 87 w 186"/>
                <a:gd name="T23" fmla="*/ 25 h 119"/>
                <a:gd name="T24" fmla="*/ 85 w 186"/>
                <a:gd name="T25" fmla="*/ 22 h 119"/>
                <a:gd name="T26" fmla="*/ 69 w 186"/>
                <a:gd name="T27" fmla="*/ 16 h 119"/>
                <a:gd name="T28" fmla="*/ 47 w 186"/>
                <a:gd name="T29" fmla="*/ 36 h 119"/>
                <a:gd name="T30" fmla="*/ 47 w 186"/>
                <a:gd name="T31" fmla="*/ 39 h 119"/>
                <a:gd name="T32" fmla="*/ 43 w 186"/>
                <a:gd name="T33" fmla="*/ 39 h 119"/>
                <a:gd name="T34" fmla="*/ 6 w 186"/>
                <a:gd name="T35" fmla="*/ 76 h 119"/>
                <a:gd name="T36" fmla="*/ 41 w 186"/>
                <a:gd name="T37" fmla="*/ 113 h 119"/>
                <a:gd name="T38" fmla="*/ 42 w 186"/>
                <a:gd name="T39" fmla="*/ 113 h 119"/>
                <a:gd name="T40" fmla="*/ 83 w 186"/>
                <a:gd name="T41" fmla="*/ 113 h 119"/>
                <a:gd name="T42" fmla="*/ 83 w 186"/>
                <a:gd name="T43" fmla="*/ 119 h 119"/>
                <a:gd name="T44" fmla="*/ 38 w 186"/>
                <a:gd name="T45" fmla="*/ 119 h 119"/>
                <a:gd name="T46" fmla="*/ 0 w 186"/>
                <a:gd name="T47" fmla="*/ 76 h 119"/>
                <a:gd name="T48" fmla="*/ 42 w 186"/>
                <a:gd name="T49" fmla="*/ 33 h 119"/>
                <a:gd name="T50" fmla="*/ 69 w 186"/>
                <a:gd name="T51" fmla="*/ 10 h 119"/>
                <a:gd name="T52" fmla="*/ 86 w 186"/>
                <a:gd name="T53" fmla="*/ 16 h 119"/>
                <a:gd name="T54" fmla="*/ 121 w 186"/>
                <a:gd name="T55" fmla="*/ 0 h 119"/>
                <a:gd name="T56" fmla="*/ 165 w 186"/>
                <a:gd name="T57" fmla="*/ 45 h 119"/>
                <a:gd name="T58" fmla="*/ 162 w 186"/>
                <a:gd name="T59" fmla="*/ 61 h 119"/>
                <a:gd name="T60" fmla="*/ 186 w 186"/>
                <a:gd name="T61" fmla="*/ 90 h 119"/>
                <a:gd name="T62" fmla="*/ 157 w 186"/>
                <a:gd name="T63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19">
                  <a:moveTo>
                    <a:pt x="157" y="119"/>
                  </a:moveTo>
                  <a:cubicBezTo>
                    <a:pt x="102" y="119"/>
                    <a:pt x="102" y="119"/>
                    <a:pt x="102" y="119"/>
                  </a:cubicBezTo>
                  <a:cubicBezTo>
                    <a:pt x="102" y="113"/>
                    <a:pt x="102" y="113"/>
                    <a:pt x="102" y="113"/>
                  </a:cubicBezTo>
                  <a:cubicBezTo>
                    <a:pt x="157" y="113"/>
                    <a:pt x="157" y="113"/>
                    <a:pt x="157" y="113"/>
                  </a:cubicBezTo>
                  <a:cubicBezTo>
                    <a:pt x="169" y="113"/>
                    <a:pt x="180" y="102"/>
                    <a:pt x="180" y="90"/>
                  </a:cubicBezTo>
                  <a:cubicBezTo>
                    <a:pt x="180" y="77"/>
                    <a:pt x="170" y="67"/>
                    <a:pt x="158" y="67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5" y="62"/>
                    <a:pt x="155" y="62"/>
                    <a:pt x="155" y="62"/>
                  </a:cubicBezTo>
                  <a:cubicBezTo>
                    <a:pt x="158" y="57"/>
                    <a:pt x="159" y="51"/>
                    <a:pt x="159" y="45"/>
                  </a:cubicBezTo>
                  <a:cubicBezTo>
                    <a:pt x="159" y="23"/>
                    <a:pt x="142" y="6"/>
                    <a:pt x="121" y="6"/>
                  </a:cubicBezTo>
                  <a:cubicBezTo>
                    <a:pt x="108" y="6"/>
                    <a:pt x="96" y="12"/>
                    <a:pt x="89" y="22"/>
                  </a:cubicBezTo>
                  <a:cubicBezTo>
                    <a:pt x="87" y="25"/>
                    <a:pt x="87" y="25"/>
                    <a:pt x="87" y="25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80" y="18"/>
                    <a:pt x="75" y="16"/>
                    <a:pt x="69" y="16"/>
                  </a:cubicBezTo>
                  <a:cubicBezTo>
                    <a:pt x="58" y="16"/>
                    <a:pt x="48" y="25"/>
                    <a:pt x="47" y="36"/>
                  </a:cubicBezTo>
                  <a:cubicBezTo>
                    <a:pt x="47" y="39"/>
                    <a:pt x="47" y="39"/>
                    <a:pt x="47" y="39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22" y="39"/>
                    <a:pt x="6" y="56"/>
                    <a:pt x="6" y="76"/>
                  </a:cubicBezTo>
                  <a:cubicBezTo>
                    <a:pt x="6" y="96"/>
                    <a:pt x="21" y="112"/>
                    <a:pt x="41" y="113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3" y="119"/>
                    <a:pt x="83" y="119"/>
                    <a:pt x="83" y="119"/>
                  </a:cubicBezTo>
                  <a:cubicBezTo>
                    <a:pt x="38" y="119"/>
                    <a:pt x="38" y="119"/>
                    <a:pt x="38" y="119"/>
                  </a:cubicBezTo>
                  <a:cubicBezTo>
                    <a:pt x="17" y="116"/>
                    <a:pt x="0" y="98"/>
                    <a:pt x="0" y="76"/>
                  </a:cubicBezTo>
                  <a:cubicBezTo>
                    <a:pt x="0" y="53"/>
                    <a:pt x="19" y="34"/>
                    <a:pt x="42" y="33"/>
                  </a:cubicBezTo>
                  <a:cubicBezTo>
                    <a:pt x="44" y="20"/>
                    <a:pt x="55" y="10"/>
                    <a:pt x="69" y="10"/>
                  </a:cubicBezTo>
                  <a:cubicBezTo>
                    <a:pt x="75" y="10"/>
                    <a:pt x="81" y="12"/>
                    <a:pt x="86" y="16"/>
                  </a:cubicBezTo>
                  <a:cubicBezTo>
                    <a:pt x="95" y="6"/>
                    <a:pt x="107" y="0"/>
                    <a:pt x="121" y="0"/>
                  </a:cubicBezTo>
                  <a:cubicBezTo>
                    <a:pt x="145" y="0"/>
                    <a:pt x="165" y="20"/>
                    <a:pt x="165" y="45"/>
                  </a:cubicBezTo>
                  <a:cubicBezTo>
                    <a:pt x="165" y="50"/>
                    <a:pt x="164" y="56"/>
                    <a:pt x="162" y="61"/>
                  </a:cubicBezTo>
                  <a:cubicBezTo>
                    <a:pt x="176" y="64"/>
                    <a:pt x="186" y="75"/>
                    <a:pt x="186" y="90"/>
                  </a:cubicBezTo>
                  <a:cubicBezTo>
                    <a:pt x="186" y="106"/>
                    <a:pt x="173" y="119"/>
                    <a:pt x="157" y="1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217" name="Freeform 213">
              <a:extLst>
                <a:ext uri="{FF2B5EF4-FFF2-40B4-BE49-F238E27FC236}">
                  <a16:creationId xmlns:a16="http://schemas.microsoft.com/office/drawing/2014/main" id="{B9D950BC-5452-4229-A598-694D4B624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6037263"/>
              <a:ext cx="133350" cy="76200"/>
            </a:xfrm>
            <a:custGeom>
              <a:avLst/>
              <a:gdLst>
                <a:gd name="T0" fmla="*/ 42 w 84"/>
                <a:gd name="T1" fmla="*/ 48 h 48"/>
                <a:gd name="T2" fmla="*/ 0 w 84"/>
                <a:gd name="T3" fmla="*/ 6 h 48"/>
                <a:gd name="T4" fmla="*/ 5 w 84"/>
                <a:gd name="T5" fmla="*/ 0 h 48"/>
                <a:gd name="T6" fmla="*/ 42 w 84"/>
                <a:gd name="T7" fmla="*/ 36 h 48"/>
                <a:gd name="T8" fmla="*/ 79 w 84"/>
                <a:gd name="T9" fmla="*/ 0 h 48"/>
                <a:gd name="T10" fmla="*/ 84 w 84"/>
                <a:gd name="T11" fmla="*/ 6 h 48"/>
                <a:gd name="T12" fmla="*/ 42 w 84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48">
                  <a:moveTo>
                    <a:pt x="42" y="48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42" y="36"/>
                  </a:lnTo>
                  <a:lnTo>
                    <a:pt x="79" y="0"/>
                  </a:lnTo>
                  <a:lnTo>
                    <a:pt x="84" y="6"/>
                  </a:lnTo>
                  <a:lnTo>
                    <a:pt x="42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  <p:sp>
          <p:nvSpPr>
            <p:cNvPr id="218" name="Rectangle 214">
              <a:extLst>
                <a:ext uri="{FF2B5EF4-FFF2-40B4-BE49-F238E27FC236}">
                  <a16:creationId xmlns:a16="http://schemas.microsoft.com/office/drawing/2014/main" id="{A2B674ED-BDBC-4BC2-A766-84D7D5010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3988" y="5851526"/>
              <a:ext cx="12700" cy="249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Plak"/>
                <a:ea typeface="思源黑体 CN"/>
                <a:cs typeface="+mn-cs"/>
              </a:endParaRPr>
            </a:p>
          </p:txBody>
        </p:sp>
      </p:grpSp>
      <p:sp>
        <p:nvSpPr>
          <p:cNvPr id="219" name="Freeform 215">
            <a:extLst>
              <a:ext uri="{FF2B5EF4-FFF2-40B4-BE49-F238E27FC236}">
                <a16:creationId xmlns:a16="http://schemas.microsoft.com/office/drawing/2014/main" id="{0D010E7D-6F08-45B0-BCD4-A59C83DC26F8}"/>
              </a:ext>
            </a:extLst>
          </p:cNvPr>
          <p:cNvSpPr>
            <a:spLocks/>
          </p:cNvSpPr>
          <p:nvPr/>
        </p:nvSpPr>
        <p:spPr bwMode="auto">
          <a:xfrm>
            <a:off x="2295526" y="5913438"/>
            <a:ext cx="133350" cy="77788"/>
          </a:xfrm>
          <a:custGeom>
            <a:avLst/>
            <a:gdLst>
              <a:gd name="T0" fmla="*/ 42 w 84"/>
              <a:gd name="T1" fmla="*/ 49 h 49"/>
              <a:gd name="T2" fmla="*/ 0 w 84"/>
              <a:gd name="T3" fmla="*/ 6 h 49"/>
              <a:gd name="T4" fmla="*/ 5 w 84"/>
              <a:gd name="T5" fmla="*/ 0 h 49"/>
              <a:gd name="T6" fmla="*/ 42 w 84"/>
              <a:gd name="T7" fmla="*/ 37 h 49"/>
              <a:gd name="T8" fmla="*/ 79 w 84"/>
              <a:gd name="T9" fmla="*/ 0 h 49"/>
              <a:gd name="T10" fmla="*/ 84 w 84"/>
              <a:gd name="T11" fmla="*/ 6 h 49"/>
              <a:gd name="T12" fmla="*/ 42 w 84"/>
              <a:gd name="T13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4" h="49">
                <a:moveTo>
                  <a:pt x="42" y="49"/>
                </a:moveTo>
                <a:lnTo>
                  <a:pt x="0" y="6"/>
                </a:lnTo>
                <a:lnTo>
                  <a:pt x="5" y="0"/>
                </a:lnTo>
                <a:lnTo>
                  <a:pt x="42" y="37"/>
                </a:lnTo>
                <a:lnTo>
                  <a:pt x="79" y="0"/>
                </a:lnTo>
                <a:lnTo>
                  <a:pt x="84" y="6"/>
                </a:lnTo>
                <a:lnTo>
                  <a:pt x="42" y="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0" name="Rectangle 216">
            <a:extLst>
              <a:ext uri="{FF2B5EF4-FFF2-40B4-BE49-F238E27FC236}">
                <a16:creationId xmlns:a16="http://schemas.microsoft.com/office/drawing/2014/main" id="{9D161FD7-34F8-4FF5-AC06-15F67533C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851" y="5727701"/>
            <a:ext cx="12700" cy="249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1" name="Freeform 217">
            <a:extLst>
              <a:ext uri="{FF2B5EF4-FFF2-40B4-BE49-F238E27FC236}">
                <a16:creationId xmlns:a16="http://schemas.microsoft.com/office/drawing/2014/main" id="{8CBF7B3C-CB2F-4E0B-B499-06CD704D661F}"/>
              </a:ext>
            </a:extLst>
          </p:cNvPr>
          <p:cNvSpPr>
            <a:spLocks/>
          </p:cNvSpPr>
          <p:nvPr/>
        </p:nvSpPr>
        <p:spPr bwMode="auto">
          <a:xfrm>
            <a:off x="2214563" y="5827713"/>
            <a:ext cx="295275" cy="293688"/>
          </a:xfrm>
          <a:custGeom>
            <a:avLst/>
            <a:gdLst>
              <a:gd name="T0" fmla="*/ 186 w 186"/>
              <a:gd name="T1" fmla="*/ 185 h 185"/>
              <a:gd name="T2" fmla="*/ 0 w 186"/>
              <a:gd name="T3" fmla="*/ 185 h 185"/>
              <a:gd name="T4" fmla="*/ 0 w 186"/>
              <a:gd name="T5" fmla="*/ 0 h 185"/>
              <a:gd name="T6" fmla="*/ 70 w 186"/>
              <a:gd name="T7" fmla="*/ 0 h 185"/>
              <a:gd name="T8" fmla="*/ 70 w 186"/>
              <a:gd name="T9" fmla="*/ 8 h 185"/>
              <a:gd name="T10" fmla="*/ 10 w 186"/>
              <a:gd name="T11" fmla="*/ 8 h 185"/>
              <a:gd name="T12" fmla="*/ 10 w 186"/>
              <a:gd name="T13" fmla="*/ 176 h 185"/>
              <a:gd name="T14" fmla="*/ 177 w 186"/>
              <a:gd name="T15" fmla="*/ 176 h 185"/>
              <a:gd name="T16" fmla="*/ 177 w 186"/>
              <a:gd name="T17" fmla="*/ 8 h 185"/>
              <a:gd name="T18" fmla="*/ 119 w 186"/>
              <a:gd name="T19" fmla="*/ 8 h 185"/>
              <a:gd name="T20" fmla="*/ 119 w 186"/>
              <a:gd name="T21" fmla="*/ 0 h 185"/>
              <a:gd name="T22" fmla="*/ 186 w 186"/>
              <a:gd name="T23" fmla="*/ 0 h 185"/>
              <a:gd name="T24" fmla="*/ 186 w 186"/>
              <a:gd name="T25" fmla="*/ 185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6" h="185">
                <a:moveTo>
                  <a:pt x="186" y="185"/>
                </a:moveTo>
                <a:lnTo>
                  <a:pt x="0" y="185"/>
                </a:lnTo>
                <a:lnTo>
                  <a:pt x="0" y="0"/>
                </a:lnTo>
                <a:lnTo>
                  <a:pt x="70" y="0"/>
                </a:lnTo>
                <a:lnTo>
                  <a:pt x="70" y="8"/>
                </a:lnTo>
                <a:lnTo>
                  <a:pt x="10" y="8"/>
                </a:lnTo>
                <a:lnTo>
                  <a:pt x="10" y="176"/>
                </a:lnTo>
                <a:lnTo>
                  <a:pt x="177" y="176"/>
                </a:lnTo>
                <a:lnTo>
                  <a:pt x="177" y="8"/>
                </a:lnTo>
                <a:lnTo>
                  <a:pt x="119" y="8"/>
                </a:lnTo>
                <a:lnTo>
                  <a:pt x="119" y="0"/>
                </a:lnTo>
                <a:lnTo>
                  <a:pt x="186" y="0"/>
                </a:lnTo>
                <a:lnTo>
                  <a:pt x="186" y="18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2" name="Freeform 218">
            <a:extLst>
              <a:ext uri="{FF2B5EF4-FFF2-40B4-BE49-F238E27FC236}">
                <a16:creationId xmlns:a16="http://schemas.microsoft.com/office/drawing/2014/main" id="{DA9BE37B-5C12-4076-A1A2-A1DEDF1928D8}"/>
              </a:ext>
            </a:extLst>
          </p:cNvPr>
          <p:cNvSpPr>
            <a:spLocks/>
          </p:cNvSpPr>
          <p:nvPr/>
        </p:nvSpPr>
        <p:spPr bwMode="auto">
          <a:xfrm>
            <a:off x="3116263" y="5713413"/>
            <a:ext cx="141288" cy="79375"/>
          </a:xfrm>
          <a:custGeom>
            <a:avLst/>
            <a:gdLst>
              <a:gd name="T0" fmla="*/ 7 w 89"/>
              <a:gd name="T1" fmla="*/ 50 h 50"/>
              <a:gd name="T2" fmla="*/ 0 w 89"/>
              <a:gd name="T3" fmla="*/ 45 h 50"/>
              <a:gd name="T4" fmla="*/ 44 w 89"/>
              <a:gd name="T5" fmla="*/ 0 h 50"/>
              <a:gd name="T6" fmla="*/ 89 w 89"/>
              <a:gd name="T7" fmla="*/ 45 h 50"/>
              <a:gd name="T8" fmla="*/ 82 w 89"/>
              <a:gd name="T9" fmla="*/ 50 h 50"/>
              <a:gd name="T10" fmla="*/ 44 w 89"/>
              <a:gd name="T11" fmla="*/ 13 h 50"/>
              <a:gd name="T12" fmla="*/ 7 w 89"/>
              <a:gd name="T13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9" h="50">
                <a:moveTo>
                  <a:pt x="7" y="50"/>
                </a:moveTo>
                <a:lnTo>
                  <a:pt x="0" y="45"/>
                </a:lnTo>
                <a:lnTo>
                  <a:pt x="44" y="0"/>
                </a:lnTo>
                <a:lnTo>
                  <a:pt x="89" y="45"/>
                </a:lnTo>
                <a:lnTo>
                  <a:pt x="82" y="50"/>
                </a:lnTo>
                <a:lnTo>
                  <a:pt x="44" y="13"/>
                </a:lnTo>
                <a:lnTo>
                  <a:pt x="7" y="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3" name="Rectangle 219">
            <a:extLst>
              <a:ext uri="{FF2B5EF4-FFF2-40B4-BE49-F238E27FC236}">
                <a16:creationId xmlns:a16="http://schemas.microsoft.com/office/drawing/2014/main" id="{19D804B1-963A-43C2-92DD-6A7315410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5727701"/>
            <a:ext cx="14288" cy="255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4" name="Freeform 220">
            <a:extLst>
              <a:ext uri="{FF2B5EF4-FFF2-40B4-BE49-F238E27FC236}">
                <a16:creationId xmlns:a16="http://schemas.microsoft.com/office/drawing/2014/main" id="{7AFEC15E-EA3A-48E2-A468-023DE9E478E0}"/>
              </a:ext>
            </a:extLst>
          </p:cNvPr>
          <p:cNvSpPr>
            <a:spLocks/>
          </p:cNvSpPr>
          <p:nvPr/>
        </p:nvSpPr>
        <p:spPr bwMode="auto">
          <a:xfrm>
            <a:off x="3036888" y="5822951"/>
            <a:ext cx="300038" cy="303213"/>
          </a:xfrm>
          <a:custGeom>
            <a:avLst/>
            <a:gdLst>
              <a:gd name="T0" fmla="*/ 189 w 189"/>
              <a:gd name="T1" fmla="*/ 191 h 191"/>
              <a:gd name="T2" fmla="*/ 0 w 189"/>
              <a:gd name="T3" fmla="*/ 191 h 191"/>
              <a:gd name="T4" fmla="*/ 0 w 189"/>
              <a:gd name="T5" fmla="*/ 0 h 191"/>
              <a:gd name="T6" fmla="*/ 71 w 189"/>
              <a:gd name="T7" fmla="*/ 0 h 191"/>
              <a:gd name="T8" fmla="*/ 71 w 189"/>
              <a:gd name="T9" fmla="*/ 10 h 191"/>
              <a:gd name="T10" fmla="*/ 8 w 189"/>
              <a:gd name="T11" fmla="*/ 10 h 191"/>
              <a:gd name="T12" fmla="*/ 8 w 189"/>
              <a:gd name="T13" fmla="*/ 183 h 191"/>
              <a:gd name="T14" fmla="*/ 181 w 189"/>
              <a:gd name="T15" fmla="*/ 183 h 191"/>
              <a:gd name="T16" fmla="*/ 181 w 189"/>
              <a:gd name="T17" fmla="*/ 10 h 191"/>
              <a:gd name="T18" fmla="*/ 121 w 189"/>
              <a:gd name="T19" fmla="*/ 10 h 191"/>
              <a:gd name="T20" fmla="*/ 121 w 189"/>
              <a:gd name="T21" fmla="*/ 0 h 191"/>
              <a:gd name="T22" fmla="*/ 189 w 189"/>
              <a:gd name="T23" fmla="*/ 0 h 191"/>
              <a:gd name="T24" fmla="*/ 189 w 189"/>
              <a:gd name="T25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9" h="191">
                <a:moveTo>
                  <a:pt x="189" y="191"/>
                </a:moveTo>
                <a:lnTo>
                  <a:pt x="0" y="191"/>
                </a:lnTo>
                <a:lnTo>
                  <a:pt x="0" y="0"/>
                </a:lnTo>
                <a:lnTo>
                  <a:pt x="71" y="0"/>
                </a:lnTo>
                <a:lnTo>
                  <a:pt x="71" y="10"/>
                </a:lnTo>
                <a:lnTo>
                  <a:pt x="8" y="10"/>
                </a:lnTo>
                <a:lnTo>
                  <a:pt x="8" y="183"/>
                </a:lnTo>
                <a:lnTo>
                  <a:pt x="181" y="183"/>
                </a:lnTo>
                <a:lnTo>
                  <a:pt x="181" y="10"/>
                </a:lnTo>
                <a:lnTo>
                  <a:pt x="121" y="10"/>
                </a:lnTo>
                <a:lnTo>
                  <a:pt x="121" y="0"/>
                </a:lnTo>
                <a:lnTo>
                  <a:pt x="189" y="0"/>
                </a:lnTo>
                <a:lnTo>
                  <a:pt x="189" y="1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5" name="Freeform 221">
            <a:extLst>
              <a:ext uri="{FF2B5EF4-FFF2-40B4-BE49-F238E27FC236}">
                <a16:creationId xmlns:a16="http://schemas.microsoft.com/office/drawing/2014/main" id="{69F92911-32FB-49C3-9700-6D2D0154019E}"/>
              </a:ext>
            </a:extLst>
          </p:cNvPr>
          <p:cNvSpPr>
            <a:spLocks noEditPoints="1"/>
          </p:cNvSpPr>
          <p:nvPr/>
        </p:nvSpPr>
        <p:spPr bwMode="auto">
          <a:xfrm>
            <a:off x="3890963" y="5708651"/>
            <a:ext cx="273050" cy="417513"/>
          </a:xfrm>
          <a:custGeom>
            <a:avLst/>
            <a:gdLst>
              <a:gd name="T0" fmla="*/ 19 w 126"/>
              <a:gd name="T1" fmla="*/ 193 h 193"/>
              <a:gd name="T2" fmla="*/ 14 w 126"/>
              <a:gd name="T3" fmla="*/ 192 h 193"/>
              <a:gd name="T4" fmla="*/ 10 w 126"/>
              <a:gd name="T5" fmla="*/ 180 h 193"/>
              <a:gd name="T6" fmla="*/ 32 w 126"/>
              <a:gd name="T7" fmla="*/ 115 h 193"/>
              <a:gd name="T8" fmla="*/ 10 w 126"/>
              <a:gd name="T9" fmla="*/ 115 h 193"/>
              <a:gd name="T10" fmla="*/ 2 w 126"/>
              <a:gd name="T11" fmla="*/ 111 h 193"/>
              <a:gd name="T12" fmla="*/ 1 w 126"/>
              <a:gd name="T13" fmla="*/ 102 h 193"/>
              <a:gd name="T14" fmla="*/ 37 w 126"/>
              <a:gd name="T15" fmla="*/ 7 h 193"/>
              <a:gd name="T16" fmla="*/ 46 w 126"/>
              <a:gd name="T17" fmla="*/ 0 h 193"/>
              <a:gd name="T18" fmla="*/ 116 w 126"/>
              <a:gd name="T19" fmla="*/ 0 h 193"/>
              <a:gd name="T20" fmla="*/ 126 w 126"/>
              <a:gd name="T21" fmla="*/ 10 h 193"/>
              <a:gd name="T22" fmla="*/ 124 w 126"/>
              <a:gd name="T23" fmla="*/ 15 h 193"/>
              <a:gd name="T24" fmla="*/ 88 w 126"/>
              <a:gd name="T25" fmla="*/ 68 h 193"/>
              <a:gd name="T26" fmla="*/ 106 w 126"/>
              <a:gd name="T27" fmla="*/ 68 h 193"/>
              <a:gd name="T28" fmla="*/ 114 w 126"/>
              <a:gd name="T29" fmla="*/ 74 h 193"/>
              <a:gd name="T30" fmla="*/ 113 w 126"/>
              <a:gd name="T31" fmla="*/ 84 h 193"/>
              <a:gd name="T32" fmla="*/ 26 w 126"/>
              <a:gd name="T33" fmla="*/ 190 h 193"/>
              <a:gd name="T34" fmla="*/ 19 w 126"/>
              <a:gd name="T35" fmla="*/ 193 h 193"/>
              <a:gd name="T36" fmla="*/ 46 w 126"/>
              <a:gd name="T37" fmla="*/ 8 h 193"/>
              <a:gd name="T38" fmla="*/ 44 w 126"/>
              <a:gd name="T39" fmla="*/ 9 h 193"/>
              <a:gd name="T40" fmla="*/ 9 w 126"/>
              <a:gd name="T41" fmla="*/ 105 h 193"/>
              <a:gd name="T42" fmla="*/ 9 w 126"/>
              <a:gd name="T43" fmla="*/ 106 h 193"/>
              <a:gd name="T44" fmla="*/ 10 w 126"/>
              <a:gd name="T45" fmla="*/ 107 h 193"/>
              <a:gd name="T46" fmla="*/ 43 w 126"/>
              <a:gd name="T47" fmla="*/ 107 h 193"/>
              <a:gd name="T48" fmla="*/ 17 w 126"/>
              <a:gd name="T49" fmla="*/ 183 h 193"/>
              <a:gd name="T50" fmla="*/ 18 w 126"/>
              <a:gd name="T51" fmla="*/ 185 h 193"/>
              <a:gd name="T52" fmla="*/ 20 w 126"/>
              <a:gd name="T53" fmla="*/ 185 h 193"/>
              <a:gd name="T54" fmla="*/ 107 w 126"/>
              <a:gd name="T55" fmla="*/ 79 h 193"/>
              <a:gd name="T56" fmla="*/ 107 w 126"/>
              <a:gd name="T57" fmla="*/ 77 h 193"/>
              <a:gd name="T58" fmla="*/ 106 w 126"/>
              <a:gd name="T59" fmla="*/ 76 h 193"/>
              <a:gd name="T60" fmla="*/ 73 w 126"/>
              <a:gd name="T61" fmla="*/ 76 h 193"/>
              <a:gd name="T62" fmla="*/ 117 w 126"/>
              <a:gd name="T63" fmla="*/ 11 h 193"/>
              <a:gd name="T64" fmla="*/ 118 w 126"/>
              <a:gd name="T65" fmla="*/ 10 h 193"/>
              <a:gd name="T66" fmla="*/ 116 w 126"/>
              <a:gd name="T67" fmla="*/ 8 h 193"/>
              <a:gd name="T68" fmla="*/ 46 w 126"/>
              <a:gd name="T69" fmla="*/ 8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6" h="193">
                <a:moveTo>
                  <a:pt x="19" y="193"/>
                </a:moveTo>
                <a:cubicBezTo>
                  <a:pt x="17" y="193"/>
                  <a:pt x="16" y="193"/>
                  <a:pt x="14" y="192"/>
                </a:cubicBezTo>
                <a:cubicBezTo>
                  <a:pt x="10" y="190"/>
                  <a:pt x="8" y="185"/>
                  <a:pt x="10" y="180"/>
                </a:cubicBezTo>
                <a:cubicBezTo>
                  <a:pt x="32" y="115"/>
                  <a:pt x="32" y="115"/>
                  <a:pt x="32" y="115"/>
                </a:cubicBezTo>
                <a:cubicBezTo>
                  <a:pt x="10" y="115"/>
                  <a:pt x="10" y="115"/>
                  <a:pt x="10" y="115"/>
                </a:cubicBezTo>
                <a:cubicBezTo>
                  <a:pt x="7" y="115"/>
                  <a:pt x="4" y="113"/>
                  <a:pt x="2" y="111"/>
                </a:cubicBezTo>
                <a:cubicBezTo>
                  <a:pt x="0" y="108"/>
                  <a:pt x="0" y="105"/>
                  <a:pt x="1" y="102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3"/>
                  <a:pt x="42" y="0"/>
                  <a:pt x="46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22" y="0"/>
                  <a:pt x="126" y="5"/>
                  <a:pt x="126" y="10"/>
                </a:cubicBezTo>
                <a:cubicBezTo>
                  <a:pt x="126" y="12"/>
                  <a:pt x="125" y="14"/>
                  <a:pt x="124" y="15"/>
                </a:cubicBezTo>
                <a:cubicBezTo>
                  <a:pt x="88" y="68"/>
                  <a:pt x="88" y="68"/>
                  <a:pt x="88" y="68"/>
                </a:cubicBezTo>
                <a:cubicBezTo>
                  <a:pt x="106" y="68"/>
                  <a:pt x="106" y="68"/>
                  <a:pt x="106" y="68"/>
                </a:cubicBezTo>
                <a:cubicBezTo>
                  <a:pt x="109" y="68"/>
                  <a:pt x="113" y="70"/>
                  <a:pt x="114" y="74"/>
                </a:cubicBezTo>
                <a:cubicBezTo>
                  <a:pt x="116" y="77"/>
                  <a:pt x="115" y="81"/>
                  <a:pt x="113" y="84"/>
                </a:cubicBezTo>
                <a:cubicBezTo>
                  <a:pt x="26" y="190"/>
                  <a:pt x="26" y="190"/>
                  <a:pt x="26" y="190"/>
                </a:cubicBezTo>
                <a:cubicBezTo>
                  <a:pt x="25" y="192"/>
                  <a:pt x="22" y="193"/>
                  <a:pt x="19" y="193"/>
                </a:cubicBezTo>
                <a:close/>
                <a:moveTo>
                  <a:pt x="46" y="8"/>
                </a:moveTo>
                <a:cubicBezTo>
                  <a:pt x="45" y="8"/>
                  <a:pt x="44" y="9"/>
                  <a:pt x="44" y="9"/>
                </a:cubicBezTo>
                <a:cubicBezTo>
                  <a:pt x="9" y="105"/>
                  <a:pt x="9" y="105"/>
                  <a:pt x="9" y="105"/>
                </a:cubicBezTo>
                <a:cubicBezTo>
                  <a:pt x="8" y="105"/>
                  <a:pt x="9" y="106"/>
                  <a:pt x="9" y="106"/>
                </a:cubicBezTo>
                <a:cubicBezTo>
                  <a:pt x="9" y="107"/>
                  <a:pt x="10" y="107"/>
                  <a:pt x="10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17" y="183"/>
                  <a:pt x="17" y="183"/>
                  <a:pt x="17" y="183"/>
                </a:cubicBezTo>
                <a:cubicBezTo>
                  <a:pt x="17" y="184"/>
                  <a:pt x="18" y="185"/>
                  <a:pt x="18" y="185"/>
                </a:cubicBezTo>
                <a:cubicBezTo>
                  <a:pt x="19" y="186"/>
                  <a:pt x="20" y="185"/>
                  <a:pt x="20" y="185"/>
                </a:cubicBezTo>
                <a:cubicBezTo>
                  <a:pt x="107" y="79"/>
                  <a:pt x="107" y="79"/>
                  <a:pt x="107" y="79"/>
                </a:cubicBezTo>
                <a:cubicBezTo>
                  <a:pt x="107" y="78"/>
                  <a:pt x="107" y="77"/>
                  <a:pt x="107" y="77"/>
                </a:cubicBezTo>
                <a:cubicBezTo>
                  <a:pt x="107" y="76"/>
                  <a:pt x="106" y="76"/>
                  <a:pt x="106" y="76"/>
                </a:cubicBezTo>
                <a:cubicBezTo>
                  <a:pt x="73" y="76"/>
                  <a:pt x="73" y="76"/>
                  <a:pt x="73" y="76"/>
                </a:cubicBezTo>
                <a:cubicBezTo>
                  <a:pt x="117" y="11"/>
                  <a:pt x="117" y="11"/>
                  <a:pt x="117" y="11"/>
                </a:cubicBezTo>
                <a:cubicBezTo>
                  <a:pt x="118" y="11"/>
                  <a:pt x="118" y="10"/>
                  <a:pt x="118" y="10"/>
                </a:cubicBezTo>
                <a:cubicBezTo>
                  <a:pt x="118" y="9"/>
                  <a:pt x="117" y="8"/>
                  <a:pt x="116" y="8"/>
                </a:cubicBezTo>
                <a:lnTo>
                  <a:pt x="46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6" name="Freeform 222">
            <a:extLst>
              <a:ext uri="{FF2B5EF4-FFF2-40B4-BE49-F238E27FC236}">
                <a16:creationId xmlns:a16="http://schemas.microsoft.com/office/drawing/2014/main" id="{5A9B377E-B077-42F4-BD00-8A81EAB2255B}"/>
              </a:ext>
            </a:extLst>
          </p:cNvPr>
          <p:cNvSpPr>
            <a:spLocks noEditPoints="1"/>
          </p:cNvSpPr>
          <p:nvPr/>
        </p:nvSpPr>
        <p:spPr bwMode="auto">
          <a:xfrm>
            <a:off x="7169151" y="5832476"/>
            <a:ext cx="115888" cy="285750"/>
          </a:xfrm>
          <a:custGeom>
            <a:avLst/>
            <a:gdLst>
              <a:gd name="T0" fmla="*/ 38 w 53"/>
              <a:gd name="T1" fmla="*/ 132 h 132"/>
              <a:gd name="T2" fmla="*/ 15 w 53"/>
              <a:gd name="T3" fmla="*/ 132 h 132"/>
              <a:gd name="T4" fmla="*/ 0 w 53"/>
              <a:gd name="T5" fmla="*/ 116 h 132"/>
              <a:gd name="T6" fmla="*/ 0 w 53"/>
              <a:gd name="T7" fmla="*/ 16 h 132"/>
              <a:gd name="T8" fmla="*/ 15 w 53"/>
              <a:gd name="T9" fmla="*/ 0 h 132"/>
              <a:gd name="T10" fmla="*/ 38 w 53"/>
              <a:gd name="T11" fmla="*/ 0 h 132"/>
              <a:gd name="T12" fmla="*/ 53 w 53"/>
              <a:gd name="T13" fmla="*/ 16 h 132"/>
              <a:gd name="T14" fmla="*/ 53 w 53"/>
              <a:gd name="T15" fmla="*/ 116 h 132"/>
              <a:gd name="T16" fmla="*/ 38 w 53"/>
              <a:gd name="T17" fmla="*/ 132 h 132"/>
              <a:gd name="T18" fmla="*/ 15 w 53"/>
              <a:gd name="T19" fmla="*/ 8 h 132"/>
              <a:gd name="T20" fmla="*/ 8 w 53"/>
              <a:gd name="T21" fmla="*/ 16 h 132"/>
              <a:gd name="T22" fmla="*/ 8 w 53"/>
              <a:gd name="T23" fmla="*/ 116 h 132"/>
              <a:gd name="T24" fmla="*/ 15 w 53"/>
              <a:gd name="T25" fmla="*/ 124 h 132"/>
              <a:gd name="T26" fmla="*/ 38 w 53"/>
              <a:gd name="T27" fmla="*/ 124 h 132"/>
              <a:gd name="T28" fmla="*/ 45 w 53"/>
              <a:gd name="T29" fmla="*/ 116 h 132"/>
              <a:gd name="T30" fmla="*/ 45 w 53"/>
              <a:gd name="T31" fmla="*/ 16 h 132"/>
              <a:gd name="T32" fmla="*/ 38 w 53"/>
              <a:gd name="T33" fmla="*/ 8 h 132"/>
              <a:gd name="T34" fmla="*/ 15 w 53"/>
              <a:gd name="T35" fmla="*/ 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" h="132">
                <a:moveTo>
                  <a:pt x="38" y="132"/>
                </a:moveTo>
                <a:cubicBezTo>
                  <a:pt x="15" y="132"/>
                  <a:pt x="15" y="132"/>
                  <a:pt x="15" y="132"/>
                </a:cubicBezTo>
                <a:cubicBezTo>
                  <a:pt x="7" y="132"/>
                  <a:pt x="0" y="125"/>
                  <a:pt x="0" y="1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5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6" y="0"/>
                  <a:pt x="53" y="7"/>
                  <a:pt x="53" y="16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53" y="125"/>
                  <a:pt x="46" y="132"/>
                  <a:pt x="38" y="132"/>
                </a:cubicBezTo>
                <a:close/>
                <a:moveTo>
                  <a:pt x="15" y="8"/>
                </a:moveTo>
                <a:cubicBezTo>
                  <a:pt x="11" y="8"/>
                  <a:pt x="8" y="12"/>
                  <a:pt x="8" y="16"/>
                </a:cubicBezTo>
                <a:cubicBezTo>
                  <a:pt x="8" y="116"/>
                  <a:pt x="8" y="116"/>
                  <a:pt x="8" y="116"/>
                </a:cubicBezTo>
                <a:cubicBezTo>
                  <a:pt x="8" y="120"/>
                  <a:pt x="11" y="124"/>
                  <a:pt x="15" y="124"/>
                </a:cubicBezTo>
                <a:cubicBezTo>
                  <a:pt x="38" y="124"/>
                  <a:pt x="38" y="124"/>
                  <a:pt x="38" y="124"/>
                </a:cubicBezTo>
                <a:cubicBezTo>
                  <a:pt x="42" y="124"/>
                  <a:pt x="45" y="120"/>
                  <a:pt x="45" y="116"/>
                </a:cubicBezTo>
                <a:cubicBezTo>
                  <a:pt x="45" y="16"/>
                  <a:pt x="45" y="16"/>
                  <a:pt x="45" y="16"/>
                </a:cubicBezTo>
                <a:cubicBezTo>
                  <a:pt x="45" y="12"/>
                  <a:pt x="42" y="8"/>
                  <a:pt x="38" y="8"/>
                </a:cubicBezTo>
                <a:lnTo>
                  <a:pt x="15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7" name="Freeform 223">
            <a:extLst>
              <a:ext uri="{FF2B5EF4-FFF2-40B4-BE49-F238E27FC236}">
                <a16:creationId xmlns:a16="http://schemas.microsoft.com/office/drawing/2014/main" id="{8CCE8D8B-CCCE-4630-BA26-CA608CDF2C35}"/>
              </a:ext>
            </a:extLst>
          </p:cNvPr>
          <p:cNvSpPr>
            <a:spLocks noEditPoints="1"/>
          </p:cNvSpPr>
          <p:nvPr/>
        </p:nvSpPr>
        <p:spPr bwMode="auto">
          <a:xfrm>
            <a:off x="7291388" y="5710238"/>
            <a:ext cx="114300" cy="407988"/>
          </a:xfrm>
          <a:custGeom>
            <a:avLst/>
            <a:gdLst>
              <a:gd name="T0" fmla="*/ 38 w 53"/>
              <a:gd name="T1" fmla="*/ 188 h 188"/>
              <a:gd name="T2" fmla="*/ 15 w 53"/>
              <a:gd name="T3" fmla="*/ 188 h 188"/>
              <a:gd name="T4" fmla="*/ 0 w 53"/>
              <a:gd name="T5" fmla="*/ 172 h 188"/>
              <a:gd name="T6" fmla="*/ 0 w 53"/>
              <a:gd name="T7" fmla="*/ 15 h 188"/>
              <a:gd name="T8" fmla="*/ 15 w 53"/>
              <a:gd name="T9" fmla="*/ 0 h 188"/>
              <a:gd name="T10" fmla="*/ 38 w 53"/>
              <a:gd name="T11" fmla="*/ 0 h 188"/>
              <a:gd name="T12" fmla="*/ 53 w 53"/>
              <a:gd name="T13" fmla="*/ 15 h 188"/>
              <a:gd name="T14" fmla="*/ 53 w 53"/>
              <a:gd name="T15" fmla="*/ 172 h 188"/>
              <a:gd name="T16" fmla="*/ 38 w 53"/>
              <a:gd name="T17" fmla="*/ 188 h 188"/>
              <a:gd name="T18" fmla="*/ 15 w 53"/>
              <a:gd name="T19" fmla="*/ 8 h 188"/>
              <a:gd name="T20" fmla="*/ 8 w 53"/>
              <a:gd name="T21" fmla="*/ 15 h 188"/>
              <a:gd name="T22" fmla="*/ 8 w 53"/>
              <a:gd name="T23" fmla="*/ 172 h 188"/>
              <a:gd name="T24" fmla="*/ 15 w 53"/>
              <a:gd name="T25" fmla="*/ 180 h 188"/>
              <a:gd name="T26" fmla="*/ 38 w 53"/>
              <a:gd name="T27" fmla="*/ 180 h 188"/>
              <a:gd name="T28" fmla="*/ 45 w 53"/>
              <a:gd name="T29" fmla="*/ 172 h 188"/>
              <a:gd name="T30" fmla="*/ 45 w 53"/>
              <a:gd name="T31" fmla="*/ 15 h 188"/>
              <a:gd name="T32" fmla="*/ 38 w 53"/>
              <a:gd name="T33" fmla="*/ 8 h 188"/>
              <a:gd name="T34" fmla="*/ 15 w 53"/>
              <a:gd name="T35" fmla="*/ 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" h="188">
                <a:moveTo>
                  <a:pt x="38" y="188"/>
                </a:moveTo>
                <a:cubicBezTo>
                  <a:pt x="15" y="188"/>
                  <a:pt x="15" y="188"/>
                  <a:pt x="15" y="188"/>
                </a:cubicBezTo>
                <a:cubicBezTo>
                  <a:pt x="7" y="188"/>
                  <a:pt x="0" y="181"/>
                  <a:pt x="0" y="172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6" y="0"/>
                  <a:pt x="53" y="7"/>
                  <a:pt x="53" y="15"/>
                </a:cubicBezTo>
                <a:cubicBezTo>
                  <a:pt x="53" y="172"/>
                  <a:pt x="53" y="172"/>
                  <a:pt x="53" y="172"/>
                </a:cubicBezTo>
                <a:cubicBezTo>
                  <a:pt x="53" y="181"/>
                  <a:pt x="46" y="188"/>
                  <a:pt x="38" y="188"/>
                </a:cubicBezTo>
                <a:close/>
                <a:moveTo>
                  <a:pt x="15" y="8"/>
                </a:moveTo>
                <a:cubicBezTo>
                  <a:pt x="11" y="8"/>
                  <a:pt x="8" y="12"/>
                  <a:pt x="8" y="15"/>
                </a:cubicBezTo>
                <a:cubicBezTo>
                  <a:pt x="8" y="172"/>
                  <a:pt x="8" y="172"/>
                  <a:pt x="8" y="172"/>
                </a:cubicBezTo>
                <a:cubicBezTo>
                  <a:pt x="8" y="176"/>
                  <a:pt x="11" y="180"/>
                  <a:pt x="15" y="180"/>
                </a:cubicBezTo>
                <a:cubicBezTo>
                  <a:pt x="38" y="180"/>
                  <a:pt x="38" y="180"/>
                  <a:pt x="38" y="180"/>
                </a:cubicBezTo>
                <a:cubicBezTo>
                  <a:pt x="42" y="180"/>
                  <a:pt x="45" y="176"/>
                  <a:pt x="45" y="172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2"/>
                  <a:pt x="42" y="8"/>
                  <a:pt x="38" y="8"/>
                </a:cubicBezTo>
                <a:lnTo>
                  <a:pt x="15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8" name="Freeform 224">
            <a:extLst>
              <a:ext uri="{FF2B5EF4-FFF2-40B4-BE49-F238E27FC236}">
                <a16:creationId xmlns:a16="http://schemas.microsoft.com/office/drawing/2014/main" id="{64ADC697-4DCC-473C-AEBE-9FD02DE4BE75}"/>
              </a:ext>
            </a:extLst>
          </p:cNvPr>
          <p:cNvSpPr>
            <a:spLocks noEditPoints="1"/>
          </p:cNvSpPr>
          <p:nvPr/>
        </p:nvSpPr>
        <p:spPr bwMode="auto">
          <a:xfrm>
            <a:off x="7412038" y="5905501"/>
            <a:ext cx="114300" cy="212725"/>
          </a:xfrm>
          <a:custGeom>
            <a:avLst/>
            <a:gdLst>
              <a:gd name="T0" fmla="*/ 38 w 53"/>
              <a:gd name="T1" fmla="*/ 98 h 98"/>
              <a:gd name="T2" fmla="*/ 15 w 53"/>
              <a:gd name="T3" fmla="*/ 98 h 98"/>
              <a:gd name="T4" fmla="*/ 0 w 53"/>
              <a:gd name="T5" fmla="*/ 82 h 98"/>
              <a:gd name="T6" fmla="*/ 0 w 53"/>
              <a:gd name="T7" fmla="*/ 15 h 98"/>
              <a:gd name="T8" fmla="*/ 15 w 53"/>
              <a:gd name="T9" fmla="*/ 0 h 98"/>
              <a:gd name="T10" fmla="*/ 38 w 53"/>
              <a:gd name="T11" fmla="*/ 0 h 98"/>
              <a:gd name="T12" fmla="*/ 53 w 53"/>
              <a:gd name="T13" fmla="*/ 15 h 98"/>
              <a:gd name="T14" fmla="*/ 53 w 53"/>
              <a:gd name="T15" fmla="*/ 82 h 98"/>
              <a:gd name="T16" fmla="*/ 38 w 53"/>
              <a:gd name="T17" fmla="*/ 98 h 98"/>
              <a:gd name="T18" fmla="*/ 15 w 53"/>
              <a:gd name="T19" fmla="*/ 8 h 98"/>
              <a:gd name="T20" fmla="*/ 8 w 53"/>
              <a:gd name="T21" fmla="*/ 15 h 98"/>
              <a:gd name="T22" fmla="*/ 8 w 53"/>
              <a:gd name="T23" fmla="*/ 82 h 98"/>
              <a:gd name="T24" fmla="*/ 15 w 53"/>
              <a:gd name="T25" fmla="*/ 90 h 98"/>
              <a:gd name="T26" fmla="*/ 38 w 53"/>
              <a:gd name="T27" fmla="*/ 90 h 98"/>
              <a:gd name="T28" fmla="*/ 45 w 53"/>
              <a:gd name="T29" fmla="*/ 82 h 98"/>
              <a:gd name="T30" fmla="*/ 45 w 53"/>
              <a:gd name="T31" fmla="*/ 15 h 98"/>
              <a:gd name="T32" fmla="*/ 38 w 53"/>
              <a:gd name="T33" fmla="*/ 8 h 98"/>
              <a:gd name="T34" fmla="*/ 15 w 53"/>
              <a:gd name="T35" fmla="*/ 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" h="98">
                <a:moveTo>
                  <a:pt x="38" y="98"/>
                </a:moveTo>
                <a:cubicBezTo>
                  <a:pt x="15" y="98"/>
                  <a:pt x="15" y="98"/>
                  <a:pt x="15" y="98"/>
                </a:cubicBezTo>
                <a:cubicBezTo>
                  <a:pt x="7" y="98"/>
                  <a:pt x="0" y="91"/>
                  <a:pt x="0" y="82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46" y="0"/>
                  <a:pt x="53" y="7"/>
                  <a:pt x="53" y="15"/>
                </a:cubicBezTo>
                <a:cubicBezTo>
                  <a:pt x="53" y="82"/>
                  <a:pt x="53" y="82"/>
                  <a:pt x="53" y="82"/>
                </a:cubicBezTo>
                <a:cubicBezTo>
                  <a:pt x="53" y="91"/>
                  <a:pt x="46" y="98"/>
                  <a:pt x="38" y="98"/>
                </a:cubicBezTo>
                <a:close/>
                <a:moveTo>
                  <a:pt x="15" y="8"/>
                </a:moveTo>
                <a:cubicBezTo>
                  <a:pt x="12" y="8"/>
                  <a:pt x="8" y="11"/>
                  <a:pt x="8" y="15"/>
                </a:cubicBezTo>
                <a:cubicBezTo>
                  <a:pt x="8" y="82"/>
                  <a:pt x="8" y="82"/>
                  <a:pt x="8" y="82"/>
                </a:cubicBezTo>
                <a:cubicBezTo>
                  <a:pt x="8" y="86"/>
                  <a:pt x="12" y="90"/>
                  <a:pt x="15" y="90"/>
                </a:cubicBezTo>
                <a:cubicBezTo>
                  <a:pt x="38" y="90"/>
                  <a:pt x="38" y="90"/>
                  <a:pt x="38" y="90"/>
                </a:cubicBezTo>
                <a:cubicBezTo>
                  <a:pt x="42" y="90"/>
                  <a:pt x="45" y="86"/>
                  <a:pt x="45" y="82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1"/>
                  <a:pt x="42" y="8"/>
                  <a:pt x="38" y="8"/>
                </a:cubicBezTo>
                <a:lnTo>
                  <a:pt x="15" y="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9" name="Freeform 225">
            <a:extLst>
              <a:ext uri="{FF2B5EF4-FFF2-40B4-BE49-F238E27FC236}">
                <a16:creationId xmlns:a16="http://schemas.microsoft.com/office/drawing/2014/main" id="{4CF44927-F79A-44CC-A616-09365F94429F}"/>
              </a:ext>
            </a:extLst>
          </p:cNvPr>
          <p:cNvSpPr>
            <a:spLocks noEditPoints="1"/>
          </p:cNvSpPr>
          <p:nvPr/>
        </p:nvSpPr>
        <p:spPr bwMode="auto">
          <a:xfrm>
            <a:off x="1330326" y="5715001"/>
            <a:ext cx="398463" cy="400050"/>
          </a:xfrm>
          <a:custGeom>
            <a:avLst/>
            <a:gdLst>
              <a:gd name="T0" fmla="*/ 130 w 184"/>
              <a:gd name="T1" fmla="*/ 185 h 185"/>
              <a:gd name="T2" fmla="*/ 54 w 184"/>
              <a:gd name="T3" fmla="*/ 185 h 185"/>
              <a:gd name="T4" fmla="*/ 39 w 184"/>
              <a:gd name="T5" fmla="*/ 170 h 185"/>
              <a:gd name="T6" fmla="*/ 39 w 184"/>
              <a:gd name="T7" fmla="*/ 104 h 185"/>
              <a:gd name="T8" fmla="*/ 16 w 184"/>
              <a:gd name="T9" fmla="*/ 104 h 185"/>
              <a:gd name="T10" fmla="*/ 2 w 184"/>
              <a:gd name="T11" fmla="*/ 95 h 185"/>
              <a:gd name="T12" fmla="*/ 5 w 184"/>
              <a:gd name="T13" fmla="*/ 79 h 185"/>
              <a:gd name="T14" fmla="*/ 81 w 184"/>
              <a:gd name="T15" fmla="*/ 5 h 185"/>
              <a:gd name="T16" fmla="*/ 92 w 184"/>
              <a:gd name="T17" fmla="*/ 0 h 185"/>
              <a:gd name="T18" fmla="*/ 103 w 184"/>
              <a:gd name="T19" fmla="*/ 5 h 185"/>
              <a:gd name="T20" fmla="*/ 178 w 184"/>
              <a:gd name="T21" fmla="*/ 79 h 185"/>
              <a:gd name="T22" fmla="*/ 181 w 184"/>
              <a:gd name="T23" fmla="*/ 95 h 185"/>
              <a:gd name="T24" fmla="*/ 168 w 184"/>
              <a:gd name="T25" fmla="*/ 104 h 185"/>
              <a:gd name="T26" fmla="*/ 145 w 184"/>
              <a:gd name="T27" fmla="*/ 104 h 185"/>
              <a:gd name="T28" fmla="*/ 145 w 184"/>
              <a:gd name="T29" fmla="*/ 170 h 185"/>
              <a:gd name="T30" fmla="*/ 130 w 184"/>
              <a:gd name="T31" fmla="*/ 185 h 185"/>
              <a:gd name="T32" fmla="*/ 92 w 184"/>
              <a:gd name="T33" fmla="*/ 8 h 185"/>
              <a:gd name="T34" fmla="*/ 87 w 184"/>
              <a:gd name="T35" fmla="*/ 10 h 185"/>
              <a:gd name="T36" fmla="*/ 11 w 184"/>
              <a:gd name="T37" fmla="*/ 84 h 185"/>
              <a:gd name="T38" fmla="*/ 9 w 184"/>
              <a:gd name="T39" fmla="*/ 92 h 185"/>
              <a:gd name="T40" fmla="*/ 16 w 184"/>
              <a:gd name="T41" fmla="*/ 96 h 185"/>
              <a:gd name="T42" fmla="*/ 47 w 184"/>
              <a:gd name="T43" fmla="*/ 96 h 185"/>
              <a:gd name="T44" fmla="*/ 47 w 184"/>
              <a:gd name="T45" fmla="*/ 170 h 185"/>
              <a:gd name="T46" fmla="*/ 54 w 184"/>
              <a:gd name="T47" fmla="*/ 177 h 185"/>
              <a:gd name="T48" fmla="*/ 130 w 184"/>
              <a:gd name="T49" fmla="*/ 177 h 185"/>
              <a:gd name="T50" fmla="*/ 137 w 184"/>
              <a:gd name="T51" fmla="*/ 170 h 185"/>
              <a:gd name="T52" fmla="*/ 137 w 184"/>
              <a:gd name="T53" fmla="*/ 96 h 185"/>
              <a:gd name="T54" fmla="*/ 168 w 184"/>
              <a:gd name="T55" fmla="*/ 96 h 185"/>
              <a:gd name="T56" fmla="*/ 174 w 184"/>
              <a:gd name="T57" fmla="*/ 92 h 185"/>
              <a:gd name="T58" fmla="*/ 173 w 184"/>
              <a:gd name="T59" fmla="*/ 84 h 185"/>
              <a:gd name="T60" fmla="*/ 97 w 184"/>
              <a:gd name="T61" fmla="*/ 10 h 185"/>
              <a:gd name="T62" fmla="*/ 92 w 184"/>
              <a:gd name="T63" fmla="*/ 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4" h="185">
                <a:moveTo>
                  <a:pt x="130" y="185"/>
                </a:moveTo>
                <a:cubicBezTo>
                  <a:pt x="54" y="185"/>
                  <a:pt x="54" y="185"/>
                  <a:pt x="54" y="185"/>
                </a:cubicBezTo>
                <a:cubicBezTo>
                  <a:pt x="45" y="185"/>
                  <a:pt x="39" y="179"/>
                  <a:pt x="39" y="170"/>
                </a:cubicBezTo>
                <a:cubicBezTo>
                  <a:pt x="39" y="104"/>
                  <a:pt x="39" y="104"/>
                  <a:pt x="39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0" y="104"/>
                  <a:pt x="4" y="100"/>
                  <a:pt x="2" y="95"/>
                </a:cubicBezTo>
                <a:cubicBezTo>
                  <a:pt x="0" y="89"/>
                  <a:pt x="1" y="83"/>
                  <a:pt x="5" y="79"/>
                </a:cubicBezTo>
                <a:cubicBezTo>
                  <a:pt x="81" y="5"/>
                  <a:pt x="81" y="5"/>
                  <a:pt x="81" y="5"/>
                </a:cubicBezTo>
                <a:cubicBezTo>
                  <a:pt x="84" y="2"/>
                  <a:pt x="88" y="0"/>
                  <a:pt x="92" y="0"/>
                </a:cubicBezTo>
                <a:cubicBezTo>
                  <a:pt x="96" y="0"/>
                  <a:pt x="100" y="2"/>
                  <a:pt x="103" y="5"/>
                </a:cubicBezTo>
                <a:cubicBezTo>
                  <a:pt x="178" y="79"/>
                  <a:pt x="178" y="79"/>
                  <a:pt x="178" y="79"/>
                </a:cubicBezTo>
                <a:cubicBezTo>
                  <a:pt x="183" y="83"/>
                  <a:pt x="184" y="89"/>
                  <a:pt x="181" y="95"/>
                </a:cubicBezTo>
                <a:cubicBezTo>
                  <a:pt x="179" y="100"/>
                  <a:pt x="174" y="104"/>
                  <a:pt x="168" y="104"/>
                </a:cubicBezTo>
                <a:cubicBezTo>
                  <a:pt x="145" y="104"/>
                  <a:pt x="145" y="104"/>
                  <a:pt x="145" y="104"/>
                </a:cubicBezTo>
                <a:cubicBezTo>
                  <a:pt x="145" y="170"/>
                  <a:pt x="145" y="170"/>
                  <a:pt x="145" y="170"/>
                </a:cubicBezTo>
                <a:cubicBezTo>
                  <a:pt x="145" y="179"/>
                  <a:pt x="138" y="185"/>
                  <a:pt x="130" y="185"/>
                </a:cubicBezTo>
                <a:close/>
                <a:moveTo>
                  <a:pt x="92" y="8"/>
                </a:moveTo>
                <a:cubicBezTo>
                  <a:pt x="90" y="8"/>
                  <a:pt x="88" y="9"/>
                  <a:pt x="87" y="10"/>
                </a:cubicBezTo>
                <a:cubicBezTo>
                  <a:pt x="11" y="84"/>
                  <a:pt x="11" y="84"/>
                  <a:pt x="11" y="84"/>
                </a:cubicBezTo>
                <a:cubicBezTo>
                  <a:pt x="9" y="86"/>
                  <a:pt x="8" y="89"/>
                  <a:pt x="9" y="92"/>
                </a:cubicBezTo>
                <a:cubicBezTo>
                  <a:pt x="10" y="94"/>
                  <a:pt x="13" y="96"/>
                  <a:pt x="16" y="96"/>
                </a:cubicBezTo>
                <a:cubicBezTo>
                  <a:pt x="47" y="96"/>
                  <a:pt x="47" y="96"/>
                  <a:pt x="47" y="96"/>
                </a:cubicBezTo>
                <a:cubicBezTo>
                  <a:pt x="47" y="170"/>
                  <a:pt x="47" y="170"/>
                  <a:pt x="47" y="170"/>
                </a:cubicBezTo>
                <a:cubicBezTo>
                  <a:pt x="47" y="174"/>
                  <a:pt x="50" y="177"/>
                  <a:pt x="54" y="177"/>
                </a:cubicBezTo>
                <a:cubicBezTo>
                  <a:pt x="130" y="177"/>
                  <a:pt x="130" y="177"/>
                  <a:pt x="130" y="177"/>
                </a:cubicBezTo>
                <a:cubicBezTo>
                  <a:pt x="133" y="177"/>
                  <a:pt x="137" y="174"/>
                  <a:pt x="137" y="170"/>
                </a:cubicBezTo>
                <a:cubicBezTo>
                  <a:pt x="137" y="96"/>
                  <a:pt x="137" y="96"/>
                  <a:pt x="137" y="96"/>
                </a:cubicBezTo>
                <a:cubicBezTo>
                  <a:pt x="168" y="96"/>
                  <a:pt x="168" y="96"/>
                  <a:pt x="168" y="96"/>
                </a:cubicBezTo>
                <a:cubicBezTo>
                  <a:pt x="170" y="96"/>
                  <a:pt x="173" y="94"/>
                  <a:pt x="174" y="92"/>
                </a:cubicBezTo>
                <a:cubicBezTo>
                  <a:pt x="175" y="89"/>
                  <a:pt x="175" y="86"/>
                  <a:pt x="173" y="84"/>
                </a:cubicBezTo>
                <a:cubicBezTo>
                  <a:pt x="97" y="10"/>
                  <a:pt x="97" y="10"/>
                  <a:pt x="97" y="10"/>
                </a:cubicBezTo>
                <a:cubicBezTo>
                  <a:pt x="95" y="9"/>
                  <a:pt x="94" y="8"/>
                  <a:pt x="92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727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2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4176C1E0-2837-4FFB-BA02-AC6E4A267DF8}"/>
              </a:ext>
            </a:extLst>
          </p:cNvPr>
          <p:cNvSpPr>
            <a:spLocks/>
          </p:cNvSpPr>
          <p:nvPr/>
        </p:nvSpPr>
        <p:spPr bwMode="auto">
          <a:xfrm>
            <a:off x="10541794" y="5388768"/>
            <a:ext cx="274638" cy="312737"/>
          </a:xfrm>
          <a:custGeom>
            <a:avLst/>
            <a:gdLst>
              <a:gd name="T0" fmla="*/ 98 w 168"/>
              <a:gd name="T1" fmla="*/ 86 h 192"/>
              <a:gd name="T2" fmla="*/ 144 w 168"/>
              <a:gd name="T3" fmla="*/ 52 h 192"/>
              <a:gd name="T4" fmla="*/ 144 w 168"/>
              <a:gd name="T5" fmla="*/ 36 h 192"/>
              <a:gd name="T6" fmla="*/ 98 w 168"/>
              <a:gd name="T7" fmla="*/ 2 h 192"/>
              <a:gd name="T8" fmla="*/ 93 w 168"/>
              <a:gd name="T9" fmla="*/ 0 h 192"/>
              <a:gd name="T10" fmla="*/ 84 w 168"/>
              <a:gd name="T11" fmla="*/ 8 h 192"/>
              <a:gd name="T12" fmla="*/ 84 w 168"/>
              <a:gd name="T13" fmla="*/ 24 h 192"/>
              <a:gd name="T14" fmla="*/ 0 w 168"/>
              <a:gd name="T15" fmla="*/ 108 h 192"/>
              <a:gd name="T16" fmla="*/ 84 w 168"/>
              <a:gd name="T17" fmla="*/ 192 h 192"/>
              <a:gd name="T18" fmla="*/ 168 w 168"/>
              <a:gd name="T19" fmla="*/ 118 h 192"/>
              <a:gd name="T20" fmla="*/ 168 w 168"/>
              <a:gd name="T21" fmla="*/ 116 h 192"/>
              <a:gd name="T22" fmla="*/ 160 w 168"/>
              <a:gd name="T23" fmla="*/ 108 h 192"/>
              <a:gd name="T24" fmla="*/ 140 w 168"/>
              <a:gd name="T25" fmla="*/ 108 h 192"/>
              <a:gd name="T26" fmla="*/ 128 w 168"/>
              <a:gd name="T27" fmla="*/ 116 h 192"/>
              <a:gd name="T28" fmla="*/ 84 w 168"/>
              <a:gd name="T29" fmla="*/ 152 h 192"/>
              <a:gd name="T30" fmla="*/ 40 w 168"/>
              <a:gd name="T31" fmla="*/ 108 h 192"/>
              <a:gd name="T32" fmla="*/ 84 w 168"/>
              <a:gd name="T33" fmla="*/ 64 h 192"/>
              <a:gd name="T34" fmla="*/ 84 w 168"/>
              <a:gd name="T35" fmla="*/ 80 h 192"/>
              <a:gd name="T36" fmla="*/ 93 w 168"/>
              <a:gd name="T37" fmla="*/ 88 h 192"/>
              <a:gd name="T38" fmla="*/ 98 w 168"/>
              <a:gd name="T39" fmla="*/ 8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8" h="192">
                <a:moveTo>
                  <a:pt x="98" y="86"/>
                </a:moveTo>
                <a:cubicBezTo>
                  <a:pt x="144" y="52"/>
                  <a:pt x="144" y="52"/>
                  <a:pt x="144" y="52"/>
                </a:cubicBezTo>
                <a:cubicBezTo>
                  <a:pt x="149" y="47"/>
                  <a:pt x="149" y="41"/>
                  <a:pt x="144" y="36"/>
                </a:cubicBezTo>
                <a:cubicBezTo>
                  <a:pt x="98" y="2"/>
                  <a:pt x="98" y="2"/>
                  <a:pt x="98" y="2"/>
                </a:cubicBezTo>
                <a:cubicBezTo>
                  <a:pt x="96" y="1"/>
                  <a:pt x="95" y="0"/>
                  <a:pt x="93" y="0"/>
                </a:cubicBezTo>
                <a:cubicBezTo>
                  <a:pt x="88" y="0"/>
                  <a:pt x="84" y="4"/>
                  <a:pt x="84" y="8"/>
                </a:cubicBezTo>
                <a:cubicBezTo>
                  <a:pt x="84" y="24"/>
                  <a:pt x="84" y="24"/>
                  <a:pt x="84" y="24"/>
                </a:cubicBezTo>
                <a:cubicBezTo>
                  <a:pt x="38" y="24"/>
                  <a:pt x="0" y="62"/>
                  <a:pt x="0" y="108"/>
                </a:cubicBezTo>
                <a:cubicBezTo>
                  <a:pt x="0" y="154"/>
                  <a:pt x="38" y="192"/>
                  <a:pt x="84" y="192"/>
                </a:cubicBezTo>
                <a:cubicBezTo>
                  <a:pt x="127" y="192"/>
                  <a:pt x="163" y="160"/>
                  <a:pt x="168" y="118"/>
                </a:cubicBezTo>
                <a:cubicBezTo>
                  <a:pt x="168" y="118"/>
                  <a:pt x="168" y="117"/>
                  <a:pt x="168" y="116"/>
                </a:cubicBezTo>
                <a:cubicBezTo>
                  <a:pt x="168" y="112"/>
                  <a:pt x="164" y="108"/>
                  <a:pt x="160" y="108"/>
                </a:cubicBezTo>
                <a:cubicBezTo>
                  <a:pt x="140" y="108"/>
                  <a:pt x="140" y="108"/>
                  <a:pt x="140" y="108"/>
                </a:cubicBezTo>
                <a:cubicBezTo>
                  <a:pt x="133" y="108"/>
                  <a:pt x="128" y="113"/>
                  <a:pt x="128" y="116"/>
                </a:cubicBezTo>
                <a:cubicBezTo>
                  <a:pt x="124" y="137"/>
                  <a:pt x="106" y="152"/>
                  <a:pt x="84" y="152"/>
                </a:cubicBezTo>
                <a:cubicBezTo>
                  <a:pt x="60" y="152"/>
                  <a:pt x="40" y="132"/>
                  <a:pt x="40" y="108"/>
                </a:cubicBezTo>
                <a:cubicBezTo>
                  <a:pt x="40" y="84"/>
                  <a:pt x="60" y="64"/>
                  <a:pt x="84" y="64"/>
                </a:cubicBezTo>
                <a:cubicBezTo>
                  <a:pt x="84" y="80"/>
                  <a:pt x="84" y="80"/>
                  <a:pt x="84" y="80"/>
                </a:cubicBezTo>
                <a:cubicBezTo>
                  <a:pt x="84" y="84"/>
                  <a:pt x="88" y="88"/>
                  <a:pt x="93" y="88"/>
                </a:cubicBezTo>
                <a:cubicBezTo>
                  <a:pt x="95" y="88"/>
                  <a:pt x="96" y="87"/>
                  <a:pt x="98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FA1941CB-B2B6-47F7-9D84-F7F597D08574}"/>
              </a:ext>
            </a:extLst>
          </p:cNvPr>
          <p:cNvSpPr>
            <a:spLocks noEditPoints="1"/>
          </p:cNvSpPr>
          <p:nvPr/>
        </p:nvSpPr>
        <p:spPr bwMode="auto">
          <a:xfrm>
            <a:off x="9819482" y="5388768"/>
            <a:ext cx="312738" cy="312737"/>
          </a:xfrm>
          <a:custGeom>
            <a:avLst/>
            <a:gdLst>
              <a:gd name="T0" fmla="*/ 7 w 192"/>
              <a:gd name="T1" fmla="*/ 123 h 192"/>
              <a:gd name="T2" fmla="*/ 0 w 192"/>
              <a:gd name="T3" fmla="*/ 181 h 192"/>
              <a:gd name="T4" fmla="*/ 11 w 192"/>
              <a:gd name="T5" fmla="*/ 192 h 192"/>
              <a:gd name="T6" fmla="*/ 69 w 192"/>
              <a:gd name="T7" fmla="*/ 185 h 192"/>
              <a:gd name="T8" fmla="*/ 73 w 192"/>
              <a:gd name="T9" fmla="*/ 182 h 192"/>
              <a:gd name="T10" fmla="*/ 73 w 192"/>
              <a:gd name="T11" fmla="*/ 170 h 192"/>
              <a:gd name="T12" fmla="*/ 64 w 192"/>
              <a:gd name="T13" fmla="*/ 160 h 192"/>
              <a:gd name="T14" fmla="*/ 85 w 192"/>
              <a:gd name="T15" fmla="*/ 139 h 192"/>
              <a:gd name="T16" fmla="*/ 85 w 192"/>
              <a:gd name="T17" fmla="*/ 126 h 192"/>
              <a:gd name="T18" fmla="*/ 66 w 192"/>
              <a:gd name="T19" fmla="*/ 107 h 192"/>
              <a:gd name="T20" fmla="*/ 53 w 192"/>
              <a:gd name="T21" fmla="*/ 107 h 192"/>
              <a:gd name="T22" fmla="*/ 32 w 192"/>
              <a:gd name="T23" fmla="*/ 128 h 192"/>
              <a:gd name="T24" fmla="*/ 22 w 192"/>
              <a:gd name="T25" fmla="*/ 119 h 192"/>
              <a:gd name="T26" fmla="*/ 10 w 192"/>
              <a:gd name="T27" fmla="*/ 119 h 192"/>
              <a:gd name="T28" fmla="*/ 7 w 192"/>
              <a:gd name="T29" fmla="*/ 123 h 192"/>
              <a:gd name="T30" fmla="*/ 185 w 192"/>
              <a:gd name="T31" fmla="*/ 123 h 192"/>
              <a:gd name="T32" fmla="*/ 182 w 192"/>
              <a:gd name="T33" fmla="*/ 119 h 192"/>
              <a:gd name="T34" fmla="*/ 170 w 192"/>
              <a:gd name="T35" fmla="*/ 119 h 192"/>
              <a:gd name="T36" fmla="*/ 160 w 192"/>
              <a:gd name="T37" fmla="*/ 128 h 192"/>
              <a:gd name="T38" fmla="*/ 139 w 192"/>
              <a:gd name="T39" fmla="*/ 107 h 192"/>
              <a:gd name="T40" fmla="*/ 126 w 192"/>
              <a:gd name="T41" fmla="*/ 107 h 192"/>
              <a:gd name="T42" fmla="*/ 107 w 192"/>
              <a:gd name="T43" fmla="*/ 126 h 192"/>
              <a:gd name="T44" fmla="*/ 107 w 192"/>
              <a:gd name="T45" fmla="*/ 139 h 192"/>
              <a:gd name="T46" fmla="*/ 128 w 192"/>
              <a:gd name="T47" fmla="*/ 160 h 192"/>
              <a:gd name="T48" fmla="*/ 119 w 192"/>
              <a:gd name="T49" fmla="*/ 170 h 192"/>
              <a:gd name="T50" fmla="*/ 119 w 192"/>
              <a:gd name="T51" fmla="*/ 182 h 192"/>
              <a:gd name="T52" fmla="*/ 123 w 192"/>
              <a:gd name="T53" fmla="*/ 185 h 192"/>
              <a:gd name="T54" fmla="*/ 181 w 192"/>
              <a:gd name="T55" fmla="*/ 192 h 192"/>
              <a:gd name="T56" fmla="*/ 192 w 192"/>
              <a:gd name="T57" fmla="*/ 181 h 192"/>
              <a:gd name="T58" fmla="*/ 185 w 192"/>
              <a:gd name="T59" fmla="*/ 123 h 192"/>
              <a:gd name="T60" fmla="*/ 7 w 192"/>
              <a:gd name="T61" fmla="*/ 69 h 192"/>
              <a:gd name="T62" fmla="*/ 10 w 192"/>
              <a:gd name="T63" fmla="*/ 73 h 192"/>
              <a:gd name="T64" fmla="*/ 22 w 192"/>
              <a:gd name="T65" fmla="*/ 73 h 192"/>
              <a:gd name="T66" fmla="*/ 32 w 192"/>
              <a:gd name="T67" fmla="*/ 64 h 192"/>
              <a:gd name="T68" fmla="*/ 53 w 192"/>
              <a:gd name="T69" fmla="*/ 85 h 192"/>
              <a:gd name="T70" fmla="*/ 66 w 192"/>
              <a:gd name="T71" fmla="*/ 85 h 192"/>
              <a:gd name="T72" fmla="*/ 85 w 192"/>
              <a:gd name="T73" fmla="*/ 66 h 192"/>
              <a:gd name="T74" fmla="*/ 85 w 192"/>
              <a:gd name="T75" fmla="*/ 53 h 192"/>
              <a:gd name="T76" fmla="*/ 64 w 192"/>
              <a:gd name="T77" fmla="*/ 32 h 192"/>
              <a:gd name="T78" fmla="*/ 73 w 192"/>
              <a:gd name="T79" fmla="*/ 22 h 192"/>
              <a:gd name="T80" fmla="*/ 73 w 192"/>
              <a:gd name="T81" fmla="*/ 10 h 192"/>
              <a:gd name="T82" fmla="*/ 69 w 192"/>
              <a:gd name="T83" fmla="*/ 7 h 192"/>
              <a:gd name="T84" fmla="*/ 11 w 192"/>
              <a:gd name="T85" fmla="*/ 0 h 192"/>
              <a:gd name="T86" fmla="*/ 0 w 192"/>
              <a:gd name="T87" fmla="*/ 11 h 192"/>
              <a:gd name="T88" fmla="*/ 7 w 192"/>
              <a:gd name="T89" fmla="*/ 69 h 192"/>
              <a:gd name="T90" fmla="*/ 185 w 192"/>
              <a:gd name="T91" fmla="*/ 69 h 192"/>
              <a:gd name="T92" fmla="*/ 192 w 192"/>
              <a:gd name="T93" fmla="*/ 11 h 192"/>
              <a:gd name="T94" fmla="*/ 181 w 192"/>
              <a:gd name="T95" fmla="*/ 0 h 192"/>
              <a:gd name="T96" fmla="*/ 123 w 192"/>
              <a:gd name="T97" fmla="*/ 7 h 192"/>
              <a:gd name="T98" fmla="*/ 119 w 192"/>
              <a:gd name="T99" fmla="*/ 10 h 192"/>
              <a:gd name="T100" fmla="*/ 119 w 192"/>
              <a:gd name="T101" fmla="*/ 22 h 192"/>
              <a:gd name="T102" fmla="*/ 128 w 192"/>
              <a:gd name="T103" fmla="*/ 32 h 192"/>
              <a:gd name="T104" fmla="*/ 107 w 192"/>
              <a:gd name="T105" fmla="*/ 53 h 192"/>
              <a:gd name="T106" fmla="*/ 107 w 192"/>
              <a:gd name="T107" fmla="*/ 66 h 192"/>
              <a:gd name="T108" fmla="*/ 126 w 192"/>
              <a:gd name="T109" fmla="*/ 85 h 192"/>
              <a:gd name="T110" fmla="*/ 139 w 192"/>
              <a:gd name="T111" fmla="*/ 85 h 192"/>
              <a:gd name="T112" fmla="*/ 160 w 192"/>
              <a:gd name="T113" fmla="*/ 64 h 192"/>
              <a:gd name="T114" fmla="*/ 170 w 192"/>
              <a:gd name="T115" fmla="*/ 73 h 192"/>
              <a:gd name="T116" fmla="*/ 182 w 192"/>
              <a:gd name="T117" fmla="*/ 73 h 192"/>
              <a:gd name="T118" fmla="*/ 185 w 192"/>
              <a:gd name="T119" fmla="*/ 69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2" h="192">
                <a:moveTo>
                  <a:pt x="7" y="123"/>
                </a:moveTo>
                <a:cubicBezTo>
                  <a:pt x="0" y="181"/>
                  <a:pt x="0" y="181"/>
                  <a:pt x="0" y="181"/>
                </a:cubicBezTo>
                <a:cubicBezTo>
                  <a:pt x="0" y="187"/>
                  <a:pt x="5" y="192"/>
                  <a:pt x="11" y="192"/>
                </a:cubicBezTo>
                <a:cubicBezTo>
                  <a:pt x="69" y="185"/>
                  <a:pt x="69" y="185"/>
                  <a:pt x="69" y="185"/>
                </a:cubicBezTo>
                <a:cubicBezTo>
                  <a:pt x="70" y="184"/>
                  <a:pt x="72" y="184"/>
                  <a:pt x="73" y="182"/>
                </a:cubicBezTo>
                <a:cubicBezTo>
                  <a:pt x="77" y="179"/>
                  <a:pt x="77" y="173"/>
                  <a:pt x="73" y="170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85" y="139"/>
                  <a:pt x="85" y="139"/>
                  <a:pt x="85" y="139"/>
                </a:cubicBezTo>
                <a:cubicBezTo>
                  <a:pt x="89" y="135"/>
                  <a:pt x="89" y="130"/>
                  <a:pt x="85" y="126"/>
                </a:cubicBezTo>
                <a:cubicBezTo>
                  <a:pt x="66" y="107"/>
                  <a:pt x="66" y="107"/>
                  <a:pt x="66" y="107"/>
                </a:cubicBezTo>
                <a:cubicBezTo>
                  <a:pt x="62" y="103"/>
                  <a:pt x="57" y="103"/>
                  <a:pt x="53" y="107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22" y="119"/>
                  <a:pt x="22" y="119"/>
                  <a:pt x="22" y="119"/>
                </a:cubicBezTo>
                <a:cubicBezTo>
                  <a:pt x="19" y="115"/>
                  <a:pt x="13" y="115"/>
                  <a:pt x="10" y="119"/>
                </a:cubicBezTo>
                <a:cubicBezTo>
                  <a:pt x="8" y="120"/>
                  <a:pt x="8" y="122"/>
                  <a:pt x="7" y="123"/>
                </a:cubicBezTo>
                <a:close/>
                <a:moveTo>
                  <a:pt x="185" y="123"/>
                </a:moveTo>
                <a:cubicBezTo>
                  <a:pt x="184" y="122"/>
                  <a:pt x="184" y="120"/>
                  <a:pt x="182" y="119"/>
                </a:cubicBezTo>
                <a:cubicBezTo>
                  <a:pt x="179" y="115"/>
                  <a:pt x="173" y="115"/>
                  <a:pt x="170" y="119"/>
                </a:cubicBezTo>
                <a:cubicBezTo>
                  <a:pt x="160" y="128"/>
                  <a:pt x="160" y="128"/>
                  <a:pt x="160" y="128"/>
                </a:cubicBezTo>
                <a:cubicBezTo>
                  <a:pt x="139" y="107"/>
                  <a:pt x="139" y="107"/>
                  <a:pt x="139" y="107"/>
                </a:cubicBezTo>
                <a:cubicBezTo>
                  <a:pt x="135" y="103"/>
                  <a:pt x="130" y="103"/>
                  <a:pt x="126" y="107"/>
                </a:cubicBezTo>
                <a:cubicBezTo>
                  <a:pt x="107" y="126"/>
                  <a:pt x="107" y="126"/>
                  <a:pt x="107" y="126"/>
                </a:cubicBezTo>
                <a:cubicBezTo>
                  <a:pt x="103" y="130"/>
                  <a:pt x="103" y="135"/>
                  <a:pt x="107" y="139"/>
                </a:cubicBezTo>
                <a:cubicBezTo>
                  <a:pt x="128" y="160"/>
                  <a:pt x="128" y="160"/>
                  <a:pt x="128" y="160"/>
                </a:cubicBezTo>
                <a:cubicBezTo>
                  <a:pt x="119" y="170"/>
                  <a:pt x="119" y="170"/>
                  <a:pt x="119" y="170"/>
                </a:cubicBezTo>
                <a:cubicBezTo>
                  <a:pt x="115" y="173"/>
                  <a:pt x="115" y="179"/>
                  <a:pt x="119" y="182"/>
                </a:cubicBezTo>
                <a:cubicBezTo>
                  <a:pt x="120" y="184"/>
                  <a:pt x="122" y="184"/>
                  <a:pt x="123" y="185"/>
                </a:cubicBezTo>
                <a:cubicBezTo>
                  <a:pt x="181" y="192"/>
                  <a:pt x="181" y="192"/>
                  <a:pt x="181" y="192"/>
                </a:cubicBezTo>
                <a:cubicBezTo>
                  <a:pt x="187" y="192"/>
                  <a:pt x="192" y="187"/>
                  <a:pt x="192" y="181"/>
                </a:cubicBezTo>
                <a:lnTo>
                  <a:pt x="185" y="123"/>
                </a:lnTo>
                <a:close/>
                <a:moveTo>
                  <a:pt x="7" y="69"/>
                </a:moveTo>
                <a:cubicBezTo>
                  <a:pt x="8" y="70"/>
                  <a:pt x="8" y="72"/>
                  <a:pt x="10" y="73"/>
                </a:cubicBezTo>
                <a:cubicBezTo>
                  <a:pt x="13" y="77"/>
                  <a:pt x="19" y="77"/>
                  <a:pt x="22" y="73"/>
                </a:cubicBezTo>
                <a:cubicBezTo>
                  <a:pt x="32" y="64"/>
                  <a:pt x="32" y="64"/>
                  <a:pt x="32" y="64"/>
                </a:cubicBezTo>
                <a:cubicBezTo>
                  <a:pt x="53" y="85"/>
                  <a:pt x="53" y="85"/>
                  <a:pt x="53" y="85"/>
                </a:cubicBezTo>
                <a:cubicBezTo>
                  <a:pt x="57" y="89"/>
                  <a:pt x="62" y="89"/>
                  <a:pt x="66" y="85"/>
                </a:cubicBezTo>
                <a:cubicBezTo>
                  <a:pt x="85" y="66"/>
                  <a:pt x="85" y="66"/>
                  <a:pt x="85" y="66"/>
                </a:cubicBezTo>
                <a:cubicBezTo>
                  <a:pt x="89" y="62"/>
                  <a:pt x="89" y="57"/>
                  <a:pt x="85" y="53"/>
                </a:cubicBezTo>
                <a:cubicBezTo>
                  <a:pt x="64" y="32"/>
                  <a:pt x="64" y="32"/>
                  <a:pt x="64" y="32"/>
                </a:cubicBezTo>
                <a:cubicBezTo>
                  <a:pt x="73" y="22"/>
                  <a:pt x="73" y="22"/>
                  <a:pt x="73" y="22"/>
                </a:cubicBezTo>
                <a:cubicBezTo>
                  <a:pt x="77" y="19"/>
                  <a:pt x="77" y="13"/>
                  <a:pt x="73" y="10"/>
                </a:cubicBezTo>
                <a:cubicBezTo>
                  <a:pt x="72" y="8"/>
                  <a:pt x="70" y="8"/>
                  <a:pt x="69" y="7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lnTo>
                  <a:pt x="7" y="69"/>
                </a:lnTo>
                <a:close/>
                <a:moveTo>
                  <a:pt x="185" y="69"/>
                </a:moveTo>
                <a:cubicBezTo>
                  <a:pt x="192" y="11"/>
                  <a:pt x="192" y="11"/>
                  <a:pt x="192" y="11"/>
                </a:cubicBezTo>
                <a:cubicBezTo>
                  <a:pt x="192" y="5"/>
                  <a:pt x="187" y="0"/>
                  <a:pt x="181" y="0"/>
                </a:cubicBezTo>
                <a:cubicBezTo>
                  <a:pt x="123" y="7"/>
                  <a:pt x="123" y="7"/>
                  <a:pt x="123" y="7"/>
                </a:cubicBezTo>
                <a:cubicBezTo>
                  <a:pt x="122" y="8"/>
                  <a:pt x="120" y="8"/>
                  <a:pt x="119" y="10"/>
                </a:cubicBezTo>
                <a:cubicBezTo>
                  <a:pt x="115" y="13"/>
                  <a:pt x="115" y="19"/>
                  <a:pt x="119" y="22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07" y="53"/>
                  <a:pt x="107" y="53"/>
                  <a:pt x="107" y="53"/>
                </a:cubicBezTo>
                <a:cubicBezTo>
                  <a:pt x="103" y="57"/>
                  <a:pt x="103" y="62"/>
                  <a:pt x="107" y="66"/>
                </a:cubicBezTo>
                <a:cubicBezTo>
                  <a:pt x="126" y="85"/>
                  <a:pt x="126" y="85"/>
                  <a:pt x="126" y="85"/>
                </a:cubicBezTo>
                <a:cubicBezTo>
                  <a:pt x="130" y="89"/>
                  <a:pt x="135" y="89"/>
                  <a:pt x="139" y="85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70" y="73"/>
                  <a:pt x="170" y="73"/>
                  <a:pt x="170" y="73"/>
                </a:cubicBezTo>
                <a:cubicBezTo>
                  <a:pt x="173" y="77"/>
                  <a:pt x="179" y="77"/>
                  <a:pt x="182" y="73"/>
                </a:cubicBezTo>
                <a:cubicBezTo>
                  <a:pt x="184" y="72"/>
                  <a:pt x="184" y="70"/>
                  <a:pt x="185" y="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A6CF5FC6-E57B-4443-A77A-CC51147DE782}"/>
              </a:ext>
            </a:extLst>
          </p:cNvPr>
          <p:cNvSpPr>
            <a:spLocks noEditPoints="1"/>
          </p:cNvSpPr>
          <p:nvPr/>
        </p:nvSpPr>
        <p:spPr bwMode="auto">
          <a:xfrm>
            <a:off x="9114632" y="5387181"/>
            <a:ext cx="315913" cy="315912"/>
          </a:xfrm>
          <a:custGeom>
            <a:avLst/>
            <a:gdLst>
              <a:gd name="T0" fmla="*/ 112 w 194"/>
              <a:gd name="T1" fmla="*/ 20 h 194"/>
              <a:gd name="T2" fmla="*/ 105 w 194"/>
              <a:gd name="T3" fmla="*/ 78 h 194"/>
              <a:gd name="T4" fmla="*/ 116 w 194"/>
              <a:gd name="T5" fmla="*/ 89 h 194"/>
              <a:gd name="T6" fmla="*/ 174 w 194"/>
              <a:gd name="T7" fmla="*/ 82 h 194"/>
              <a:gd name="T8" fmla="*/ 178 w 194"/>
              <a:gd name="T9" fmla="*/ 79 h 194"/>
              <a:gd name="T10" fmla="*/ 178 w 194"/>
              <a:gd name="T11" fmla="*/ 67 h 194"/>
              <a:gd name="T12" fmla="*/ 169 w 194"/>
              <a:gd name="T13" fmla="*/ 57 h 194"/>
              <a:gd name="T14" fmla="*/ 190 w 194"/>
              <a:gd name="T15" fmla="*/ 36 h 194"/>
              <a:gd name="T16" fmla="*/ 190 w 194"/>
              <a:gd name="T17" fmla="*/ 23 h 194"/>
              <a:gd name="T18" fmla="*/ 171 w 194"/>
              <a:gd name="T19" fmla="*/ 4 h 194"/>
              <a:gd name="T20" fmla="*/ 158 w 194"/>
              <a:gd name="T21" fmla="*/ 4 h 194"/>
              <a:gd name="T22" fmla="*/ 137 w 194"/>
              <a:gd name="T23" fmla="*/ 25 h 194"/>
              <a:gd name="T24" fmla="*/ 127 w 194"/>
              <a:gd name="T25" fmla="*/ 16 h 194"/>
              <a:gd name="T26" fmla="*/ 115 w 194"/>
              <a:gd name="T27" fmla="*/ 16 h 194"/>
              <a:gd name="T28" fmla="*/ 112 w 194"/>
              <a:gd name="T29" fmla="*/ 20 h 194"/>
              <a:gd name="T30" fmla="*/ 82 w 194"/>
              <a:gd name="T31" fmla="*/ 20 h 194"/>
              <a:gd name="T32" fmla="*/ 79 w 194"/>
              <a:gd name="T33" fmla="*/ 16 h 194"/>
              <a:gd name="T34" fmla="*/ 67 w 194"/>
              <a:gd name="T35" fmla="*/ 16 h 194"/>
              <a:gd name="T36" fmla="*/ 57 w 194"/>
              <a:gd name="T37" fmla="*/ 25 h 194"/>
              <a:gd name="T38" fmla="*/ 36 w 194"/>
              <a:gd name="T39" fmla="*/ 4 h 194"/>
              <a:gd name="T40" fmla="*/ 23 w 194"/>
              <a:gd name="T41" fmla="*/ 4 h 194"/>
              <a:gd name="T42" fmla="*/ 4 w 194"/>
              <a:gd name="T43" fmla="*/ 23 h 194"/>
              <a:gd name="T44" fmla="*/ 4 w 194"/>
              <a:gd name="T45" fmla="*/ 36 h 194"/>
              <a:gd name="T46" fmla="*/ 25 w 194"/>
              <a:gd name="T47" fmla="*/ 57 h 194"/>
              <a:gd name="T48" fmla="*/ 16 w 194"/>
              <a:gd name="T49" fmla="*/ 67 h 194"/>
              <a:gd name="T50" fmla="*/ 16 w 194"/>
              <a:gd name="T51" fmla="*/ 79 h 194"/>
              <a:gd name="T52" fmla="*/ 20 w 194"/>
              <a:gd name="T53" fmla="*/ 82 h 194"/>
              <a:gd name="T54" fmla="*/ 78 w 194"/>
              <a:gd name="T55" fmla="*/ 89 h 194"/>
              <a:gd name="T56" fmla="*/ 89 w 194"/>
              <a:gd name="T57" fmla="*/ 78 h 194"/>
              <a:gd name="T58" fmla="*/ 82 w 194"/>
              <a:gd name="T59" fmla="*/ 20 h 194"/>
              <a:gd name="T60" fmla="*/ 112 w 194"/>
              <a:gd name="T61" fmla="*/ 174 h 194"/>
              <a:gd name="T62" fmla="*/ 115 w 194"/>
              <a:gd name="T63" fmla="*/ 178 h 194"/>
              <a:gd name="T64" fmla="*/ 127 w 194"/>
              <a:gd name="T65" fmla="*/ 178 h 194"/>
              <a:gd name="T66" fmla="*/ 137 w 194"/>
              <a:gd name="T67" fmla="*/ 169 h 194"/>
              <a:gd name="T68" fmla="*/ 158 w 194"/>
              <a:gd name="T69" fmla="*/ 190 h 194"/>
              <a:gd name="T70" fmla="*/ 171 w 194"/>
              <a:gd name="T71" fmla="*/ 190 h 194"/>
              <a:gd name="T72" fmla="*/ 190 w 194"/>
              <a:gd name="T73" fmla="*/ 171 h 194"/>
              <a:gd name="T74" fmla="*/ 190 w 194"/>
              <a:gd name="T75" fmla="*/ 158 h 194"/>
              <a:gd name="T76" fmla="*/ 169 w 194"/>
              <a:gd name="T77" fmla="*/ 137 h 194"/>
              <a:gd name="T78" fmla="*/ 178 w 194"/>
              <a:gd name="T79" fmla="*/ 127 h 194"/>
              <a:gd name="T80" fmla="*/ 178 w 194"/>
              <a:gd name="T81" fmla="*/ 115 h 194"/>
              <a:gd name="T82" fmla="*/ 174 w 194"/>
              <a:gd name="T83" fmla="*/ 112 h 194"/>
              <a:gd name="T84" fmla="*/ 116 w 194"/>
              <a:gd name="T85" fmla="*/ 105 h 194"/>
              <a:gd name="T86" fmla="*/ 105 w 194"/>
              <a:gd name="T87" fmla="*/ 116 h 194"/>
              <a:gd name="T88" fmla="*/ 112 w 194"/>
              <a:gd name="T89" fmla="*/ 174 h 194"/>
              <a:gd name="T90" fmla="*/ 82 w 194"/>
              <a:gd name="T91" fmla="*/ 174 h 194"/>
              <a:gd name="T92" fmla="*/ 89 w 194"/>
              <a:gd name="T93" fmla="*/ 116 h 194"/>
              <a:gd name="T94" fmla="*/ 78 w 194"/>
              <a:gd name="T95" fmla="*/ 105 h 194"/>
              <a:gd name="T96" fmla="*/ 20 w 194"/>
              <a:gd name="T97" fmla="*/ 112 h 194"/>
              <a:gd name="T98" fmla="*/ 16 w 194"/>
              <a:gd name="T99" fmla="*/ 115 h 194"/>
              <a:gd name="T100" fmla="*/ 16 w 194"/>
              <a:gd name="T101" fmla="*/ 127 h 194"/>
              <a:gd name="T102" fmla="*/ 25 w 194"/>
              <a:gd name="T103" fmla="*/ 137 h 194"/>
              <a:gd name="T104" fmla="*/ 4 w 194"/>
              <a:gd name="T105" fmla="*/ 158 h 194"/>
              <a:gd name="T106" fmla="*/ 4 w 194"/>
              <a:gd name="T107" fmla="*/ 171 h 194"/>
              <a:gd name="T108" fmla="*/ 23 w 194"/>
              <a:gd name="T109" fmla="*/ 190 h 194"/>
              <a:gd name="T110" fmla="*/ 36 w 194"/>
              <a:gd name="T111" fmla="*/ 190 h 194"/>
              <a:gd name="T112" fmla="*/ 57 w 194"/>
              <a:gd name="T113" fmla="*/ 169 h 194"/>
              <a:gd name="T114" fmla="*/ 67 w 194"/>
              <a:gd name="T115" fmla="*/ 178 h 194"/>
              <a:gd name="T116" fmla="*/ 79 w 194"/>
              <a:gd name="T117" fmla="*/ 178 h 194"/>
              <a:gd name="T118" fmla="*/ 82 w 194"/>
              <a:gd name="T119" fmla="*/ 17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94" h="194">
                <a:moveTo>
                  <a:pt x="112" y="20"/>
                </a:moveTo>
                <a:cubicBezTo>
                  <a:pt x="105" y="78"/>
                  <a:pt x="105" y="78"/>
                  <a:pt x="105" y="78"/>
                </a:cubicBezTo>
                <a:cubicBezTo>
                  <a:pt x="105" y="84"/>
                  <a:pt x="110" y="89"/>
                  <a:pt x="116" y="89"/>
                </a:cubicBezTo>
                <a:cubicBezTo>
                  <a:pt x="174" y="82"/>
                  <a:pt x="174" y="82"/>
                  <a:pt x="174" y="82"/>
                </a:cubicBezTo>
                <a:cubicBezTo>
                  <a:pt x="175" y="81"/>
                  <a:pt x="177" y="81"/>
                  <a:pt x="178" y="79"/>
                </a:cubicBezTo>
                <a:cubicBezTo>
                  <a:pt x="182" y="76"/>
                  <a:pt x="182" y="70"/>
                  <a:pt x="178" y="67"/>
                </a:cubicBezTo>
                <a:cubicBezTo>
                  <a:pt x="169" y="57"/>
                  <a:pt x="169" y="57"/>
                  <a:pt x="169" y="57"/>
                </a:cubicBezTo>
                <a:cubicBezTo>
                  <a:pt x="190" y="36"/>
                  <a:pt x="190" y="36"/>
                  <a:pt x="190" y="36"/>
                </a:cubicBezTo>
                <a:cubicBezTo>
                  <a:pt x="194" y="32"/>
                  <a:pt x="194" y="27"/>
                  <a:pt x="190" y="23"/>
                </a:cubicBezTo>
                <a:cubicBezTo>
                  <a:pt x="171" y="4"/>
                  <a:pt x="171" y="4"/>
                  <a:pt x="171" y="4"/>
                </a:cubicBezTo>
                <a:cubicBezTo>
                  <a:pt x="167" y="0"/>
                  <a:pt x="162" y="0"/>
                  <a:pt x="158" y="4"/>
                </a:cubicBezTo>
                <a:cubicBezTo>
                  <a:pt x="137" y="25"/>
                  <a:pt x="137" y="25"/>
                  <a:pt x="137" y="25"/>
                </a:cubicBezTo>
                <a:cubicBezTo>
                  <a:pt x="127" y="16"/>
                  <a:pt x="127" y="16"/>
                  <a:pt x="127" y="16"/>
                </a:cubicBezTo>
                <a:cubicBezTo>
                  <a:pt x="124" y="12"/>
                  <a:pt x="118" y="12"/>
                  <a:pt x="115" y="16"/>
                </a:cubicBezTo>
                <a:cubicBezTo>
                  <a:pt x="113" y="17"/>
                  <a:pt x="113" y="19"/>
                  <a:pt x="112" y="20"/>
                </a:cubicBezTo>
                <a:close/>
                <a:moveTo>
                  <a:pt x="82" y="20"/>
                </a:moveTo>
                <a:cubicBezTo>
                  <a:pt x="81" y="19"/>
                  <a:pt x="81" y="17"/>
                  <a:pt x="79" y="16"/>
                </a:cubicBezTo>
                <a:cubicBezTo>
                  <a:pt x="76" y="12"/>
                  <a:pt x="70" y="12"/>
                  <a:pt x="67" y="16"/>
                </a:cubicBezTo>
                <a:cubicBezTo>
                  <a:pt x="57" y="25"/>
                  <a:pt x="57" y="25"/>
                  <a:pt x="57" y="25"/>
                </a:cubicBezTo>
                <a:cubicBezTo>
                  <a:pt x="36" y="4"/>
                  <a:pt x="36" y="4"/>
                  <a:pt x="36" y="4"/>
                </a:cubicBezTo>
                <a:cubicBezTo>
                  <a:pt x="32" y="0"/>
                  <a:pt x="27" y="0"/>
                  <a:pt x="23" y="4"/>
                </a:cubicBezTo>
                <a:cubicBezTo>
                  <a:pt x="4" y="23"/>
                  <a:pt x="4" y="23"/>
                  <a:pt x="4" y="23"/>
                </a:cubicBezTo>
                <a:cubicBezTo>
                  <a:pt x="0" y="27"/>
                  <a:pt x="0" y="32"/>
                  <a:pt x="4" y="36"/>
                </a:cubicBezTo>
                <a:cubicBezTo>
                  <a:pt x="25" y="57"/>
                  <a:pt x="25" y="57"/>
                  <a:pt x="25" y="57"/>
                </a:cubicBezTo>
                <a:cubicBezTo>
                  <a:pt x="16" y="67"/>
                  <a:pt x="16" y="67"/>
                  <a:pt x="16" y="67"/>
                </a:cubicBezTo>
                <a:cubicBezTo>
                  <a:pt x="12" y="70"/>
                  <a:pt x="12" y="76"/>
                  <a:pt x="16" y="79"/>
                </a:cubicBezTo>
                <a:cubicBezTo>
                  <a:pt x="17" y="81"/>
                  <a:pt x="19" y="81"/>
                  <a:pt x="20" y="82"/>
                </a:cubicBezTo>
                <a:cubicBezTo>
                  <a:pt x="78" y="89"/>
                  <a:pt x="78" y="89"/>
                  <a:pt x="78" y="89"/>
                </a:cubicBezTo>
                <a:cubicBezTo>
                  <a:pt x="84" y="89"/>
                  <a:pt x="89" y="84"/>
                  <a:pt x="89" y="78"/>
                </a:cubicBezTo>
                <a:lnTo>
                  <a:pt x="82" y="20"/>
                </a:lnTo>
                <a:close/>
                <a:moveTo>
                  <a:pt x="112" y="174"/>
                </a:moveTo>
                <a:cubicBezTo>
                  <a:pt x="113" y="175"/>
                  <a:pt x="113" y="177"/>
                  <a:pt x="115" y="178"/>
                </a:cubicBezTo>
                <a:cubicBezTo>
                  <a:pt x="118" y="182"/>
                  <a:pt x="124" y="182"/>
                  <a:pt x="127" y="178"/>
                </a:cubicBezTo>
                <a:cubicBezTo>
                  <a:pt x="137" y="169"/>
                  <a:pt x="137" y="169"/>
                  <a:pt x="137" y="169"/>
                </a:cubicBezTo>
                <a:cubicBezTo>
                  <a:pt x="158" y="190"/>
                  <a:pt x="158" y="190"/>
                  <a:pt x="158" y="190"/>
                </a:cubicBezTo>
                <a:cubicBezTo>
                  <a:pt x="162" y="194"/>
                  <a:pt x="167" y="194"/>
                  <a:pt x="171" y="190"/>
                </a:cubicBezTo>
                <a:cubicBezTo>
                  <a:pt x="190" y="171"/>
                  <a:pt x="190" y="171"/>
                  <a:pt x="190" y="171"/>
                </a:cubicBezTo>
                <a:cubicBezTo>
                  <a:pt x="194" y="167"/>
                  <a:pt x="194" y="162"/>
                  <a:pt x="190" y="158"/>
                </a:cubicBezTo>
                <a:cubicBezTo>
                  <a:pt x="169" y="137"/>
                  <a:pt x="169" y="137"/>
                  <a:pt x="169" y="137"/>
                </a:cubicBezTo>
                <a:cubicBezTo>
                  <a:pt x="178" y="127"/>
                  <a:pt x="178" y="127"/>
                  <a:pt x="178" y="127"/>
                </a:cubicBezTo>
                <a:cubicBezTo>
                  <a:pt x="182" y="124"/>
                  <a:pt x="182" y="118"/>
                  <a:pt x="178" y="115"/>
                </a:cubicBezTo>
                <a:cubicBezTo>
                  <a:pt x="177" y="113"/>
                  <a:pt x="175" y="113"/>
                  <a:pt x="174" y="112"/>
                </a:cubicBezTo>
                <a:cubicBezTo>
                  <a:pt x="116" y="105"/>
                  <a:pt x="116" y="105"/>
                  <a:pt x="116" y="105"/>
                </a:cubicBezTo>
                <a:cubicBezTo>
                  <a:pt x="110" y="105"/>
                  <a:pt x="105" y="110"/>
                  <a:pt x="105" y="116"/>
                </a:cubicBezTo>
                <a:lnTo>
                  <a:pt x="112" y="174"/>
                </a:lnTo>
                <a:close/>
                <a:moveTo>
                  <a:pt x="82" y="174"/>
                </a:moveTo>
                <a:cubicBezTo>
                  <a:pt x="89" y="116"/>
                  <a:pt x="89" y="116"/>
                  <a:pt x="89" y="116"/>
                </a:cubicBezTo>
                <a:cubicBezTo>
                  <a:pt x="89" y="110"/>
                  <a:pt x="84" y="105"/>
                  <a:pt x="78" y="105"/>
                </a:cubicBezTo>
                <a:cubicBezTo>
                  <a:pt x="20" y="112"/>
                  <a:pt x="20" y="112"/>
                  <a:pt x="20" y="112"/>
                </a:cubicBezTo>
                <a:cubicBezTo>
                  <a:pt x="19" y="113"/>
                  <a:pt x="17" y="113"/>
                  <a:pt x="16" y="115"/>
                </a:cubicBezTo>
                <a:cubicBezTo>
                  <a:pt x="12" y="118"/>
                  <a:pt x="12" y="124"/>
                  <a:pt x="16" y="127"/>
                </a:cubicBezTo>
                <a:cubicBezTo>
                  <a:pt x="25" y="137"/>
                  <a:pt x="25" y="137"/>
                  <a:pt x="25" y="137"/>
                </a:cubicBezTo>
                <a:cubicBezTo>
                  <a:pt x="4" y="158"/>
                  <a:pt x="4" y="158"/>
                  <a:pt x="4" y="158"/>
                </a:cubicBezTo>
                <a:cubicBezTo>
                  <a:pt x="0" y="162"/>
                  <a:pt x="0" y="167"/>
                  <a:pt x="4" y="171"/>
                </a:cubicBezTo>
                <a:cubicBezTo>
                  <a:pt x="23" y="190"/>
                  <a:pt x="23" y="190"/>
                  <a:pt x="23" y="190"/>
                </a:cubicBezTo>
                <a:cubicBezTo>
                  <a:pt x="27" y="194"/>
                  <a:pt x="32" y="194"/>
                  <a:pt x="36" y="190"/>
                </a:cubicBezTo>
                <a:cubicBezTo>
                  <a:pt x="57" y="169"/>
                  <a:pt x="57" y="169"/>
                  <a:pt x="57" y="169"/>
                </a:cubicBezTo>
                <a:cubicBezTo>
                  <a:pt x="67" y="178"/>
                  <a:pt x="67" y="178"/>
                  <a:pt x="67" y="178"/>
                </a:cubicBezTo>
                <a:cubicBezTo>
                  <a:pt x="70" y="182"/>
                  <a:pt x="76" y="182"/>
                  <a:pt x="79" y="178"/>
                </a:cubicBezTo>
                <a:cubicBezTo>
                  <a:pt x="81" y="177"/>
                  <a:pt x="81" y="175"/>
                  <a:pt x="82" y="1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A358BB1-1C88-4976-9272-DE8D8B9C4BEC}"/>
              </a:ext>
            </a:extLst>
          </p:cNvPr>
          <p:cNvSpPr>
            <a:spLocks/>
          </p:cNvSpPr>
          <p:nvPr/>
        </p:nvSpPr>
        <p:spPr bwMode="auto">
          <a:xfrm>
            <a:off x="8430419" y="5403056"/>
            <a:ext cx="276225" cy="276225"/>
          </a:xfrm>
          <a:custGeom>
            <a:avLst/>
            <a:gdLst>
              <a:gd name="T0" fmla="*/ 14 w 170"/>
              <a:gd name="T1" fmla="*/ 41 h 170"/>
              <a:gd name="T2" fmla="*/ 19 w 170"/>
              <a:gd name="T3" fmla="*/ 32 h 170"/>
              <a:gd name="T4" fmla="*/ 41 w 170"/>
              <a:gd name="T5" fmla="*/ 32 h 170"/>
              <a:gd name="T6" fmla="*/ 53 w 170"/>
              <a:gd name="T7" fmla="*/ 44 h 170"/>
              <a:gd name="T8" fmla="*/ 64 w 170"/>
              <a:gd name="T9" fmla="*/ 44 h 170"/>
              <a:gd name="T10" fmla="*/ 102 w 170"/>
              <a:gd name="T11" fmla="*/ 6 h 170"/>
              <a:gd name="T12" fmla="*/ 125 w 170"/>
              <a:gd name="T13" fmla="*/ 6 h 170"/>
              <a:gd name="T14" fmla="*/ 164 w 170"/>
              <a:gd name="T15" fmla="*/ 45 h 170"/>
              <a:gd name="T16" fmla="*/ 164 w 170"/>
              <a:gd name="T17" fmla="*/ 68 h 170"/>
              <a:gd name="T18" fmla="*/ 126 w 170"/>
              <a:gd name="T19" fmla="*/ 106 h 170"/>
              <a:gd name="T20" fmla="*/ 126 w 170"/>
              <a:gd name="T21" fmla="*/ 117 h 170"/>
              <a:gd name="T22" fmla="*/ 138 w 170"/>
              <a:gd name="T23" fmla="*/ 129 h 170"/>
              <a:gd name="T24" fmla="*/ 138 w 170"/>
              <a:gd name="T25" fmla="*/ 151 h 170"/>
              <a:gd name="T26" fmla="*/ 129 w 170"/>
              <a:gd name="T27" fmla="*/ 156 h 170"/>
              <a:gd name="T28" fmla="*/ 21 w 170"/>
              <a:gd name="T29" fmla="*/ 170 h 170"/>
              <a:gd name="T30" fmla="*/ 0 w 170"/>
              <a:gd name="T31" fmla="*/ 149 h 170"/>
              <a:gd name="T32" fmla="*/ 14 w 170"/>
              <a:gd name="T33" fmla="*/ 41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0" h="170">
                <a:moveTo>
                  <a:pt x="14" y="41"/>
                </a:moveTo>
                <a:cubicBezTo>
                  <a:pt x="15" y="38"/>
                  <a:pt x="16" y="35"/>
                  <a:pt x="19" y="32"/>
                </a:cubicBezTo>
                <a:cubicBezTo>
                  <a:pt x="25" y="26"/>
                  <a:pt x="35" y="26"/>
                  <a:pt x="41" y="32"/>
                </a:cubicBezTo>
                <a:cubicBezTo>
                  <a:pt x="53" y="44"/>
                  <a:pt x="53" y="44"/>
                  <a:pt x="53" y="44"/>
                </a:cubicBezTo>
                <a:cubicBezTo>
                  <a:pt x="56" y="47"/>
                  <a:pt x="61" y="47"/>
                  <a:pt x="64" y="44"/>
                </a:cubicBezTo>
                <a:cubicBezTo>
                  <a:pt x="102" y="6"/>
                  <a:pt x="102" y="6"/>
                  <a:pt x="102" y="6"/>
                </a:cubicBezTo>
                <a:cubicBezTo>
                  <a:pt x="108" y="0"/>
                  <a:pt x="118" y="0"/>
                  <a:pt x="125" y="6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70" y="52"/>
                  <a:pt x="170" y="62"/>
                  <a:pt x="164" y="68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23" y="109"/>
                  <a:pt x="123" y="114"/>
                  <a:pt x="126" y="117"/>
                </a:cubicBezTo>
                <a:cubicBezTo>
                  <a:pt x="138" y="129"/>
                  <a:pt x="138" y="129"/>
                  <a:pt x="138" y="129"/>
                </a:cubicBezTo>
                <a:cubicBezTo>
                  <a:pt x="144" y="135"/>
                  <a:pt x="144" y="145"/>
                  <a:pt x="138" y="151"/>
                </a:cubicBezTo>
                <a:cubicBezTo>
                  <a:pt x="135" y="154"/>
                  <a:pt x="132" y="155"/>
                  <a:pt x="129" y="156"/>
                </a:cubicBezTo>
                <a:cubicBezTo>
                  <a:pt x="21" y="170"/>
                  <a:pt x="21" y="170"/>
                  <a:pt x="21" y="170"/>
                </a:cubicBezTo>
                <a:cubicBezTo>
                  <a:pt x="9" y="170"/>
                  <a:pt x="0" y="161"/>
                  <a:pt x="0" y="149"/>
                </a:cubicBezTo>
                <a:lnTo>
                  <a:pt x="14" y="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92435BB7-A3C1-4ECF-9FD3-D23910084F4C}"/>
              </a:ext>
            </a:extLst>
          </p:cNvPr>
          <p:cNvSpPr>
            <a:spLocks/>
          </p:cNvSpPr>
          <p:nvPr/>
        </p:nvSpPr>
        <p:spPr bwMode="auto">
          <a:xfrm>
            <a:off x="7725569" y="5403056"/>
            <a:ext cx="276225" cy="276225"/>
          </a:xfrm>
          <a:custGeom>
            <a:avLst/>
            <a:gdLst>
              <a:gd name="T0" fmla="*/ 156 w 170"/>
              <a:gd name="T1" fmla="*/ 41 h 170"/>
              <a:gd name="T2" fmla="*/ 152 w 170"/>
              <a:gd name="T3" fmla="*/ 32 h 170"/>
              <a:gd name="T4" fmla="*/ 129 w 170"/>
              <a:gd name="T5" fmla="*/ 32 h 170"/>
              <a:gd name="T6" fmla="*/ 118 w 170"/>
              <a:gd name="T7" fmla="*/ 44 h 170"/>
              <a:gd name="T8" fmla="*/ 106 w 170"/>
              <a:gd name="T9" fmla="*/ 44 h 170"/>
              <a:gd name="T10" fmla="*/ 68 w 170"/>
              <a:gd name="T11" fmla="*/ 6 h 170"/>
              <a:gd name="T12" fmla="*/ 46 w 170"/>
              <a:gd name="T13" fmla="*/ 6 h 170"/>
              <a:gd name="T14" fmla="*/ 6 w 170"/>
              <a:gd name="T15" fmla="*/ 45 h 170"/>
              <a:gd name="T16" fmla="*/ 6 w 170"/>
              <a:gd name="T17" fmla="*/ 68 h 170"/>
              <a:gd name="T18" fmla="*/ 44 w 170"/>
              <a:gd name="T19" fmla="*/ 106 h 170"/>
              <a:gd name="T20" fmla="*/ 44 w 170"/>
              <a:gd name="T21" fmla="*/ 117 h 170"/>
              <a:gd name="T22" fmla="*/ 33 w 170"/>
              <a:gd name="T23" fmla="*/ 129 h 170"/>
              <a:gd name="T24" fmla="*/ 33 w 170"/>
              <a:gd name="T25" fmla="*/ 151 h 170"/>
              <a:gd name="T26" fmla="*/ 42 w 170"/>
              <a:gd name="T27" fmla="*/ 156 h 170"/>
              <a:gd name="T28" fmla="*/ 150 w 170"/>
              <a:gd name="T29" fmla="*/ 170 h 170"/>
              <a:gd name="T30" fmla="*/ 170 w 170"/>
              <a:gd name="T31" fmla="*/ 149 h 170"/>
              <a:gd name="T32" fmla="*/ 156 w 170"/>
              <a:gd name="T33" fmla="*/ 41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0" h="170">
                <a:moveTo>
                  <a:pt x="156" y="41"/>
                </a:moveTo>
                <a:cubicBezTo>
                  <a:pt x="156" y="38"/>
                  <a:pt x="154" y="35"/>
                  <a:pt x="152" y="32"/>
                </a:cubicBezTo>
                <a:cubicBezTo>
                  <a:pt x="145" y="26"/>
                  <a:pt x="135" y="26"/>
                  <a:pt x="129" y="32"/>
                </a:cubicBezTo>
                <a:cubicBezTo>
                  <a:pt x="118" y="44"/>
                  <a:pt x="118" y="44"/>
                  <a:pt x="118" y="44"/>
                </a:cubicBezTo>
                <a:cubicBezTo>
                  <a:pt x="115" y="47"/>
                  <a:pt x="109" y="47"/>
                  <a:pt x="106" y="44"/>
                </a:cubicBezTo>
                <a:cubicBezTo>
                  <a:pt x="68" y="6"/>
                  <a:pt x="68" y="6"/>
                  <a:pt x="68" y="6"/>
                </a:cubicBezTo>
                <a:cubicBezTo>
                  <a:pt x="62" y="0"/>
                  <a:pt x="52" y="0"/>
                  <a:pt x="46" y="6"/>
                </a:cubicBezTo>
                <a:cubicBezTo>
                  <a:pt x="6" y="45"/>
                  <a:pt x="6" y="45"/>
                  <a:pt x="6" y="45"/>
                </a:cubicBezTo>
                <a:cubicBezTo>
                  <a:pt x="0" y="52"/>
                  <a:pt x="0" y="62"/>
                  <a:pt x="6" y="68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7" y="109"/>
                  <a:pt x="47" y="114"/>
                  <a:pt x="44" y="117"/>
                </a:cubicBezTo>
                <a:cubicBezTo>
                  <a:pt x="33" y="129"/>
                  <a:pt x="33" y="129"/>
                  <a:pt x="33" y="129"/>
                </a:cubicBezTo>
                <a:cubicBezTo>
                  <a:pt x="27" y="135"/>
                  <a:pt x="27" y="145"/>
                  <a:pt x="33" y="151"/>
                </a:cubicBezTo>
                <a:cubicBezTo>
                  <a:pt x="35" y="154"/>
                  <a:pt x="38" y="155"/>
                  <a:pt x="42" y="156"/>
                </a:cubicBezTo>
                <a:cubicBezTo>
                  <a:pt x="150" y="170"/>
                  <a:pt x="150" y="170"/>
                  <a:pt x="150" y="170"/>
                </a:cubicBezTo>
                <a:cubicBezTo>
                  <a:pt x="161" y="170"/>
                  <a:pt x="170" y="161"/>
                  <a:pt x="170" y="149"/>
                </a:cubicBezTo>
                <a:lnTo>
                  <a:pt x="156" y="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9344D0F4-2959-4B12-9983-A62246BDDB1E}"/>
              </a:ext>
            </a:extLst>
          </p:cNvPr>
          <p:cNvSpPr>
            <a:spLocks/>
          </p:cNvSpPr>
          <p:nvPr/>
        </p:nvSpPr>
        <p:spPr bwMode="auto">
          <a:xfrm>
            <a:off x="7023894" y="5404643"/>
            <a:ext cx="276225" cy="276225"/>
          </a:xfrm>
          <a:custGeom>
            <a:avLst/>
            <a:gdLst>
              <a:gd name="T0" fmla="*/ 14 w 170"/>
              <a:gd name="T1" fmla="*/ 128 h 170"/>
              <a:gd name="T2" fmla="*/ 19 w 170"/>
              <a:gd name="T3" fmla="*/ 137 h 170"/>
              <a:gd name="T4" fmla="*/ 41 w 170"/>
              <a:gd name="T5" fmla="*/ 137 h 170"/>
              <a:gd name="T6" fmla="*/ 53 w 170"/>
              <a:gd name="T7" fmla="*/ 126 h 170"/>
              <a:gd name="T8" fmla="*/ 64 w 170"/>
              <a:gd name="T9" fmla="*/ 126 h 170"/>
              <a:gd name="T10" fmla="*/ 102 w 170"/>
              <a:gd name="T11" fmla="*/ 164 h 170"/>
              <a:gd name="T12" fmla="*/ 125 w 170"/>
              <a:gd name="T13" fmla="*/ 164 h 170"/>
              <a:gd name="T14" fmla="*/ 164 w 170"/>
              <a:gd name="T15" fmla="*/ 124 h 170"/>
              <a:gd name="T16" fmla="*/ 164 w 170"/>
              <a:gd name="T17" fmla="*/ 102 h 170"/>
              <a:gd name="T18" fmla="*/ 126 w 170"/>
              <a:gd name="T19" fmla="*/ 64 h 170"/>
              <a:gd name="T20" fmla="*/ 126 w 170"/>
              <a:gd name="T21" fmla="*/ 52 h 170"/>
              <a:gd name="T22" fmla="*/ 138 w 170"/>
              <a:gd name="T23" fmla="*/ 41 h 170"/>
              <a:gd name="T24" fmla="*/ 138 w 170"/>
              <a:gd name="T25" fmla="*/ 18 h 170"/>
              <a:gd name="T26" fmla="*/ 129 w 170"/>
              <a:gd name="T27" fmla="*/ 14 h 170"/>
              <a:gd name="T28" fmla="*/ 21 w 170"/>
              <a:gd name="T29" fmla="*/ 0 h 170"/>
              <a:gd name="T30" fmla="*/ 0 w 170"/>
              <a:gd name="T31" fmla="*/ 20 h 170"/>
              <a:gd name="T32" fmla="*/ 14 w 170"/>
              <a:gd name="T33" fmla="*/ 128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0" h="170">
                <a:moveTo>
                  <a:pt x="14" y="128"/>
                </a:moveTo>
                <a:cubicBezTo>
                  <a:pt x="15" y="132"/>
                  <a:pt x="16" y="135"/>
                  <a:pt x="19" y="137"/>
                </a:cubicBezTo>
                <a:cubicBezTo>
                  <a:pt x="25" y="143"/>
                  <a:pt x="35" y="143"/>
                  <a:pt x="41" y="137"/>
                </a:cubicBezTo>
                <a:cubicBezTo>
                  <a:pt x="53" y="126"/>
                  <a:pt x="53" y="126"/>
                  <a:pt x="53" y="126"/>
                </a:cubicBezTo>
                <a:cubicBezTo>
                  <a:pt x="56" y="123"/>
                  <a:pt x="61" y="123"/>
                  <a:pt x="64" y="126"/>
                </a:cubicBezTo>
                <a:cubicBezTo>
                  <a:pt x="102" y="164"/>
                  <a:pt x="102" y="164"/>
                  <a:pt x="102" y="164"/>
                </a:cubicBezTo>
                <a:cubicBezTo>
                  <a:pt x="108" y="170"/>
                  <a:pt x="118" y="170"/>
                  <a:pt x="125" y="164"/>
                </a:cubicBezTo>
                <a:cubicBezTo>
                  <a:pt x="164" y="124"/>
                  <a:pt x="164" y="124"/>
                  <a:pt x="164" y="124"/>
                </a:cubicBezTo>
                <a:cubicBezTo>
                  <a:pt x="170" y="118"/>
                  <a:pt x="170" y="108"/>
                  <a:pt x="164" y="102"/>
                </a:cubicBezTo>
                <a:cubicBezTo>
                  <a:pt x="126" y="64"/>
                  <a:pt x="126" y="64"/>
                  <a:pt x="126" y="64"/>
                </a:cubicBezTo>
                <a:cubicBezTo>
                  <a:pt x="123" y="61"/>
                  <a:pt x="123" y="55"/>
                  <a:pt x="126" y="52"/>
                </a:cubicBezTo>
                <a:cubicBezTo>
                  <a:pt x="138" y="41"/>
                  <a:pt x="138" y="41"/>
                  <a:pt x="138" y="41"/>
                </a:cubicBezTo>
                <a:cubicBezTo>
                  <a:pt x="144" y="35"/>
                  <a:pt x="144" y="25"/>
                  <a:pt x="138" y="18"/>
                </a:cubicBezTo>
                <a:cubicBezTo>
                  <a:pt x="135" y="16"/>
                  <a:pt x="132" y="14"/>
                  <a:pt x="129" y="14"/>
                </a:cubicBezTo>
                <a:cubicBezTo>
                  <a:pt x="21" y="0"/>
                  <a:pt x="21" y="0"/>
                  <a:pt x="21" y="0"/>
                </a:cubicBezTo>
                <a:cubicBezTo>
                  <a:pt x="9" y="0"/>
                  <a:pt x="0" y="9"/>
                  <a:pt x="0" y="20"/>
                </a:cubicBezTo>
                <a:lnTo>
                  <a:pt x="14" y="1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FC8FE8D6-9990-4DF0-A3F6-723236810DA3}"/>
              </a:ext>
            </a:extLst>
          </p:cNvPr>
          <p:cNvSpPr>
            <a:spLocks/>
          </p:cNvSpPr>
          <p:nvPr/>
        </p:nvSpPr>
        <p:spPr bwMode="auto">
          <a:xfrm>
            <a:off x="6319044" y="5404643"/>
            <a:ext cx="276225" cy="276225"/>
          </a:xfrm>
          <a:custGeom>
            <a:avLst/>
            <a:gdLst>
              <a:gd name="T0" fmla="*/ 156 w 170"/>
              <a:gd name="T1" fmla="*/ 128 h 170"/>
              <a:gd name="T2" fmla="*/ 152 w 170"/>
              <a:gd name="T3" fmla="*/ 137 h 170"/>
              <a:gd name="T4" fmla="*/ 129 w 170"/>
              <a:gd name="T5" fmla="*/ 137 h 170"/>
              <a:gd name="T6" fmla="*/ 118 w 170"/>
              <a:gd name="T7" fmla="*/ 126 h 170"/>
              <a:gd name="T8" fmla="*/ 106 w 170"/>
              <a:gd name="T9" fmla="*/ 126 h 170"/>
              <a:gd name="T10" fmla="*/ 68 w 170"/>
              <a:gd name="T11" fmla="*/ 164 h 170"/>
              <a:gd name="T12" fmla="*/ 46 w 170"/>
              <a:gd name="T13" fmla="*/ 164 h 170"/>
              <a:gd name="T14" fmla="*/ 6 w 170"/>
              <a:gd name="T15" fmla="*/ 124 h 170"/>
              <a:gd name="T16" fmla="*/ 6 w 170"/>
              <a:gd name="T17" fmla="*/ 102 h 170"/>
              <a:gd name="T18" fmla="*/ 44 w 170"/>
              <a:gd name="T19" fmla="*/ 64 h 170"/>
              <a:gd name="T20" fmla="*/ 44 w 170"/>
              <a:gd name="T21" fmla="*/ 52 h 170"/>
              <a:gd name="T22" fmla="*/ 33 w 170"/>
              <a:gd name="T23" fmla="*/ 41 h 170"/>
              <a:gd name="T24" fmla="*/ 33 w 170"/>
              <a:gd name="T25" fmla="*/ 18 h 170"/>
              <a:gd name="T26" fmla="*/ 42 w 170"/>
              <a:gd name="T27" fmla="*/ 14 h 170"/>
              <a:gd name="T28" fmla="*/ 150 w 170"/>
              <a:gd name="T29" fmla="*/ 0 h 170"/>
              <a:gd name="T30" fmla="*/ 170 w 170"/>
              <a:gd name="T31" fmla="*/ 20 h 170"/>
              <a:gd name="T32" fmla="*/ 156 w 170"/>
              <a:gd name="T33" fmla="*/ 128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70" h="170">
                <a:moveTo>
                  <a:pt x="156" y="128"/>
                </a:moveTo>
                <a:cubicBezTo>
                  <a:pt x="156" y="132"/>
                  <a:pt x="154" y="135"/>
                  <a:pt x="152" y="137"/>
                </a:cubicBezTo>
                <a:cubicBezTo>
                  <a:pt x="145" y="143"/>
                  <a:pt x="135" y="143"/>
                  <a:pt x="129" y="137"/>
                </a:cubicBezTo>
                <a:cubicBezTo>
                  <a:pt x="118" y="126"/>
                  <a:pt x="118" y="126"/>
                  <a:pt x="118" y="126"/>
                </a:cubicBezTo>
                <a:cubicBezTo>
                  <a:pt x="115" y="123"/>
                  <a:pt x="109" y="123"/>
                  <a:pt x="106" y="126"/>
                </a:cubicBezTo>
                <a:cubicBezTo>
                  <a:pt x="68" y="164"/>
                  <a:pt x="68" y="164"/>
                  <a:pt x="68" y="164"/>
                </a:cubicBezTo>
                <a:cubicBezTo>
                  <a:pt x="62" y="170"/>
                  <a:pt x="52" y="170"/>
                  <a:pt x="46" y="164"/>
                </a:cubicBezTo>
                <a:cubicBezTo>
                  <a:pt x="6" y="124"/>
                  <a:pt x="6" y="124"/>
                  <a:pt x="6" y="124"/>
                </a:cubicBezTo>
                <a:cubicBezTo>
                  <a:pt x="0" y="118"/>
                  <a:pt x="0" y="108"/>
                  <a:pt x="6" y="102"/>
                </a:cubicBezTo>
                <a:cubicBezTo>
                  <a:pt x="44" y="64"/>
                  <a:pt x="44" y="64"/>
                  <a:pt x="44" y="64"/>
                </a:cubicBezTo>
                <a:cubicBezTo>
                  <a:pt x="47" y="61"/>
                  <a:pt x="47" y="55"/>
                  <a:pt x="44" y="52"/>
                </a:cubicBezTo>
                <a:cubicBezTo>
                  <a:pt x="33" y="41"/>
                  <a:pt x="33" y="41"/>
                  <a:pt x="33" y="41"/>
                </a:cubicBezTo>
                <a:cubicBezTo>
                  <a:pt x="27" y="35"/>
                  <a:pt x="27" y="25"/>
                  <a:pt x="33" y="18"/>
                </a:cubicBezTo>
                <a:cubicBezTo>
                  <a:pt x="35" y="16"/>
                  <a:pt x="38" y="14"/>
                  <a:pt x="42" y="14"/>
                </a:cubicBezTo>
                <a:cubicBezTo>
                  <a:pt x="150" y="0"/>
                  <a:pt x="150" y="0"/>
                  <a:pt x="150" y="0"/>
                </a:cubicBezTo>
                <a:cubicBezTo>
                  <a:pt x="161" y="0"/>
                  <a:pt x="170" y="9"/>
                  <a:pt x="170" y="20"/>
                </a:cubicBezTo>
                <a:lnTo>
                  <a:pt x="156" y="1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2150D444-AFEA-4CA6-9E21-8C8BF2E887D6}"/>
              </a:ext>
            </a:extLst>
          </p:cNvPr>
          <p:cNvSpPr>
            <a:spLocks/>
          </p:cNvSpPr>
          <p:nvPr/>
        </p:nvSpPr>
        <p:spPr bwMode="auto">
          <a:xfrm>
            <a:off x="10529094" y="4706143"/>
            <a:ext cx="303213" cy="273050"/>
          </a:xfrm>
          <a:custGeom>
            <a:avLst/>
            <a:gdLst>
              <a:gd name="T0" fmla="*/ 98 w 186"/>
              <a:gd name="T1" fmla="*/ 3 h 168"/>
              <a:gd name="T2" fmla="*/ 88 w 186"/>
              <a:gd name="T3" fmla="*/ 0 h 168"/>
              <a:gd name="T4" fmla="*/ 72 w 186"/>
              <a:gd name="T5" fmla="*/ 16 h 168"/>
              <a:gd name="T6" fmla="*/ 72 w 186"/>
              <a:gd name="T7" fmla="*/ 32 h 168"/>
              <a:gd name="T8" fmla="*/ 64 w 186"/>
              <a:gd name="T9" fmla="*/ 40 h 168"/>
              <a:gd name="T10" fmla="*/ 16 w 186"/>
              <a:gd name="T11" fmla="*/ 40 h 168"/>
              <a:gd name="T12" fmla="*/ 0 w 186"/>
              <a:gd name="T13" fmla="*/ 56 h 168"/>
              <a:gd name="T14" fmla="*/ 0 w 186"/>
              <a:gd name="T15" fmla="*/ 112 h 168"/>
              <a:gd name="T16" fmla="*/ 16 w 186"/>
              <a:gd name="T17" fmla="*/ 128 h 168"/>
              <a:gd name="T18" fmla="*/ 64 w 186"/>
              <a:gd name="T19" fmla="*/ 128 h 168"/>
              <a:gd name="T20" fmla="*/ 72 w 186"/>
              <a:gd name="T21" fmla="*/ 136 h 168"/>
              <a:gd name="T22" fmla="*/ 72 w 186"/>
              <a:gd name="T23" fmla="*/ 152 h 168"/>
              <a:gd name="T24" fmla="*/ 88 w 186"/>
              <a:gd name="T25" fmla="*/ 168 h 168"/>
              <a:gd name="T26" fmla="*/ 98 w 186"/>
              <a:gd name="T27" fmla="*/ 165 h 168"/>
              <a:gd name="T28" fmla="*/ 178 w 186"/>
              <a:gd name="T29" fmla="*/ 98 h 168"/>
              <a:gd name="T30" fmla="*/ 178 w 186"/>
              <a:gd name="T31" fmla="*/ 70 h 168"/>
              <a:gd name="T32" fmla="*/ 98 w 186"/>
              <a:gd name="T33" fmla="*/ 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6" h="168">
                <a:moveTo>
                  <a:pt x="98" y="3"/>
                </a:moveTo>
                <a:cubicBezTo>
                  <a:pt x="95" y="1"/>
                  <a:pt x="92" y="0"/>
                  <a:pt x="88" y="0"/>
                </a:cubicBezTo>
                <a:cubicBezTo>
                  <a:pt x="79" y="0"/>
                  <a:pt x="72" y="7"/>
                  <a:pt x="72" y="16"/>
                </a:cubicBezTo>
                <a:cubicBezTo>
                  <a:pt x="72" y="32"/>
                  <a:pt x="72" y="32"/>
                  <a:pt x="72" y="32"/>
                </a:cubicBezTo>
                <a:cubicBezTo>
                  <a:pt x="72" y="36"/>
                  <a:pt x="68" y="40"/>
                  <a:pt x="64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7" y="40"/>
                  <a:pt x="0" y="47"/>
                  <a:pt x="0" y="5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64" y="128"/>
                  <a:pt x="64" y="128"/>
                  <a:pt x="64" y="128"/>
                </a:cubicBezTo>
                <a:cubicBezTo>
                  <a:pt x="68" y="128"/>
                  <a:pt x="72" y="132"/>
                  <a:pt x="72" y="136"/>
                </a:cubicBezTo>
                <a:cubicBezTo>
                  <a:pt x="72" y="152"/>
                  <a:pt x="72" y="152"/>
                  <a:pt x="72" y="152"/>
                </a:cubicBezTo>
                <a:cubicBezTo>
                  <a:pt x="72" y="161"/>
                  <a:pt x="79" y="168"/>
                  <a:pt x="88" y="168"/>
                </a:cubicBezTo>
                <a:cubicBezTo>
                  <a:pt x="92" y="168"/>
                  <a:pt x="95" y="167"/>
                  <a:pt x="98" y="165"/>
                </a:cubicBezTo>
                <a:cubicBezTo>
                  <a:pt x="178" y="98"/>
                  <a:pt x="178" y="98"/>
                  <a:pt x="178" y="98"/>
                </a:cubicBezTo>
                <a:cubicBezTo>
                  <a:pt x="186" y="90"/>
                  <a:pt x="186" y="78"/>
                  <a:pt x="178" y="70"/>
                </a:cubicBezTo>
                <a:lnTo>
                  <a:pt x="98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73CEBA4F-8690-42E5-8854-0F3B6782E45D}"/>
              </a:ext>
            </a:extLst>
          </p:cNvPr>
          <p:cNvSpPr>
            <a:spLocks/>
          </p:cNvSpPr>
          <p:nvPr/>
        </p:nvSpPr>
        <p:spPr bwMode="auto">
          <a:xfrm>
            <a:off x="9822657" y="4706143"/>
            <a:ext cx="303213" cy="273050"/>
          </a:xfrm>
          <a:custGeom>
            <a:avLst/>
            <a:gdLst>
              <a:gd name="T0" fmla="*/ 88 w 186"/>
              <a:gd name="T1" fmla="*/ 3 h 168"/>
              <a:gd name="T2" fmla="*/ 98 w 186"/>
              <a:gd name="T3" fmla="*/ 0 h 168"/>
              <a:gd name="T4" fmla="*/ 114 w 186"/>
              <a:gd name="T5" fmla="*/ 16 h 168"/>
              <a:gd name="T6" fmla="*/ 114 w 186"/>
              <a:gd name="T7" fmla="*/ 32 h 168"/>
              <a:gd name="T8" fmla="*/ 122 w 186"/>
              <a:gd name="T9" fmla="*/ 40 h 168"/>
              <a:gd name="T10" fmla="*/ 170 w 186"/>
              <a:gd name="T11" fmla="*/ 40 h 168"/>
              <a:gd name="T12" fmla="*/ 186 w 186"/>
              <a:gd name="T13" fmla="*/ 56 h 168"/>
              <a:gd name="T14" fmla="*/ 186 w 186"/>
              <a:gd name="T15" fmla="*/ 112 h 168"/>
              <a:gd name="T16" fmla="*/ 170 w 186"/>
              <a:gd name="T17" fmla="*/ 128 h 168"/>
              <a:gd name="T18" fmla="*/ 122 w 186"/>
              <a:gd name="T19" fmla="*/ 128 h 168"/>
              <a:gd name="T20" fmla="*/ 114 w 186"/>
              <a:gd name="T21" fmla="*/ 136 h 168"/>
              <a:gd name="T22" fmla="*/ 114 w 186"/>
              <a:gd name="T23" fmla="*/ 152 h 168"/>
              <a:gd name="T24" fmla="*/ 98 w 186"/>
              <a:gd name="T25" fmla="*/ 168 h 168"/>
              <a:gd name="T26" fmla="*/ 88 w 186"/>
              <a:gd name="T27" fmla="*/ 165 h 168"/>
              <a:gd name="T28" fmla="*/ 8 w 186"/>
              <a:gd name="T29" fmla="*/ 98 h 168"/>
              <a:gd name="T30" fmla="*/ 8 w 186"/>
              <a:gd name="T31" fmla="*/ 70 h 168"/>
              <a:gd name="T32" fmla="*/ 88 w 186"/>
              <a:gd name="T33" fmla="*/ 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6" h="168">
                <a:moveTo>
                  <a:pt x="88" y="3"/>
                </a:moveTo>
                <a:cubicBezTo>
                  <a:pt x="91" y="1"/>
                  <a:pt x="94" y="0"/>
                  <a:pt x="98" y="0"/>
                </a:cubicBezTo>
                <a:cubicBezTo>
                  <a:pt x="107" y="0"/>
                  <a:pt x="114" y="7"/>
                  <a:pt x="114" y="16"/>
                </a:cubicBezTo>
                <a:cubicBezTo>
                  <a:pt x="114" y="32"/>
                  <a:pt x="114" y="32"/>
                  <a:pt x="114" y="32"/>
                </a:cubicBezTo>
                <a:cubicBezTo>
                  <a:pt x="114" y="36"/>
                  <a:pt x="118" y="40"/>
                  <a:pt x="122" y="40"/>
                </a:cubicBezTo>
                <a:cubicBezTo>
                  <a:pt x="170" y="40"/>
                  <a:pt x="170" y="40"/>
                  <a:pt x="170" y="40"/>
                </a:cubicBezTo>
                <a:cubicBezTo>
                  <a:pt x="179" y="40"/>
                  <a:pt x="186" y="47"/>
                  <a:pt x="186" y="56"/>
                </a:cubicBezTo>
                <a:cubicBezTo>
                  <a:pt x="186" y="112"/>
                  <a:pt x="186" y="112"/>
                  <a:pt x="186" y="112"/>
                </a:cubicBezTo>
                <a:cubicBezTo>
                  <a:pt x="186" y="121"/>
                  <a:pt x="179" y="128"/>
                  <a:pt x="170" y="128"/>
                </a:cubicBezTo>
                <a:cubicBezTo>
                  <a:pt x="122" y="128"/>
                  <a:pt x="122" y="128"/>
                  <a:pt x="122" y="128"/>
                </a:cubicBezTo>
                <a:cubicBezTo>
                  <a:pt x="118" y="128"/>
                  <a:pt x="114" y="132"/>
                  <a:pt x="114" y="136"/>
                </a:cubicBezTo>
                <a:cubicBezTo>
                  <a:pt x="114" y="152"/>
                  <a:pt x="114" y="152"/>
                  <a:pt x="114" y="152"/>
                </a:cubicBezTo>
                <a:cubicBezTo>
                  <a:pt x="114" y="161"/>
                  <a:pt x="107" y="168"/>
                  <a:pt x="98" y="168"/>
                </a:cubicBezTo>
                <a:cubicBezTo>
                  <a:pt x="94" y="168"/>
                  <a:pt x="91" y="167"/>
                  <a:pt x="88" y="165"/>
                </a:cubicBezTo>
                <a:cubicBezTo>
                  <a:pt x="8" y="98"/>
                  <a:pt x="8" y="98"/>
                  <a:pt x="8" y="98"/>
                </a:cubicBezTo>
                <a:cubicBezTo>
                  <a:pt x="0" y="90"/>
                  <a:pt x="0" y="78"/>
                  <a:pt x="8" y="70"/>
                </a:cubicBezTo>
                <a:lnTo>
                  <a:pt x="88" y="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88489B24-A6A8-48E8-9CAE-C3646AC4B8AF}"/>
              </a:ext>
            </a:extLst>
          </p:cNvPr>
          <p:cNvSpPr>
            <a:spLocks/>
          </p:cNvSpPr>
          <p:nvPr/>
        </p:nvSpPr>
        <p:spPr bwMode="auto">
          <a:xfrm>
            <a:off x="9136857" y="4693443"/>
            <a:ext cx="273050" cy="301625"/>
          </a:xfrm>
          <a:custGeom>
            <a:avLst/>
            <a:gdLst>
              <a:gd name="T0" fmla="*/ 165 w 168"/>
              <a:gd name="T1" fmla="*/ 98 h 186"/>
              <a:gd name="T2" fmla="*/ 168 w 168"/>
              <a:gd name="T3" fmla="*/ 88 h 186"/>
              <a:gd name="T4" fmla="*/ 152 w 168"/>
              <a:gd name="T5" fmla="*/ 72 h 186"/>
              <a:gd name="T6" fmla="*/ 136 w 168"/>
              <a:gd name="T7" fmla="*/ 72 h 186"/>
              <a:gd name="T8" fmla="*/ 128 w 168"/>
              <a:gd name="T9" fmla="*/ 64 h 186"/>
              <a:gd name="T10" fmla="*/ 128 w 168"/>
              <a:gd name="T11" fmla="*/ 16 h 186"/>
              <a:gd name="T12" fmla="*/ 112 w 168"/>
              <a:gd name="T13" fmla="*/ 0 h 186"/>
              <a:gd name="T14" fmla="*/ 56 w 168"/>
              <a:gd name="T15" fmla="*/ 0 h 186"/>
              <a:gd name="T16" fmla="*/ 40 w 168"/>
              <a:gd name="T17" fmla="*/ 16 h 186"/>
              <a:gd name="T18" fmla="*/ 40 w 168"/>
              <a:gd name="T19" fmla="*/ 64 h 186"/>
              <a:gd name="T20" fmla="*/ 32 w 168"/>
              <a:gd name="T21" fmla="*/ 72 h 186"/>
              <a:gd name="T22" fmla="*/ 16 w 168"/>
              <a:gd name="T23" fmla="*/ 72 h 186"/>
              <a:gd name="T24" fmla="*/ 0 w 168"/>
              <a:gd name="T25" fmla="*/ 88 h 186"/>
              <a:gd name="T26" fmla="*/ 3 w 168"/>
              <a:gd name="T27" fmla="*/ 98 h 186"/>
              <a:gd name="T28" fmla="*/ 70 w 168"/>
              <a:gd name="T29" fmla="*/ 178 h 186"/>
              <a:gd name="T30" fmla="*/ 98 w 168"/>
              <a:gd name="T31" fmla="*/ 178 h 186"/>
              <a:gd name="T32" fmla="*/ 165 w 168"/>
              <a:gd name="T33" fmla="*/ 9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8" h="186">
                <a:moveTo>
                  <a:pt x="165" y="98"/>
                </a:moveTo>
                <a:cubicBezTo>
                  <a:pt x="167" y="95"/>
                  <a:pt x="168" y="92"/>
                  <a:pt x="168" y="88"/>
                </a:cubicBezTo>
                <a:cubicBezTo>
                  <a:pt x="168" y="79"/>
                  <a:pt x="161" y="72"/>
                  <a:pt x="152" y="72"/>
                </a:cubicBezTo>
                <a:cubicBezTo>
                  <a:pt x="136" y="72"/>
                  <a:pt x="136" y="72"/>
                  <a:pt x="136" y="72"/>
                </a:cubicBezTo>
                <a:cubicBezTo>
                  <a:pt x="132" y="72"/>
                  <a:pt x="128" y="68"/>
                  <a:pt x="128" y="64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47" y="0"/>
                  <a:pt x="40" y="7"/>
                  <a:pt x="40" y="16"/>
                </a:cubicBezTo>
                <a:cubicBezTo>
                  <a:pt x="40" y="64"/>
                  <a:pt x="40" y="64"/>
                  <a:pt x="40" y="64"/>
                </a:cubicBezTo>
                <a:cubicBezTo>
                  <a:pt x="40" y="68"/>
                  <a:pt x="36" y="72"/>
                  <a:pt x="32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7" y="72"/>
                  <a:pt x="0" y="79"/>
                  <a:pt x="0" y="88"/>
                </a:cubicBezTo>
                <a:cubicBezTo>
                  <a:pt x="0" y="92"/>
                  <a:pt x="1" y="95"/>
                  <a:pt x="3" y="98"/>
                </a:cubicBezTo>
                <a:cubicBezTo>
                  <a:pt x="70" y="178"/>
                  <a:pt x="70" y="178"/>
                  <a:pt x="70" y="178"/>
                </a:cubicBezTo>
                <a:cubicBezTo>
                  <a:pt x="78" y="186"/>
                  <a:pt x="90" y="186"/>
                  <a:pt x="98" y="178"/>
                </a:cubicBezTo>
                <a:lnTo>
                  <a:pt x="165" y="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1BDDC0E6-2C54-4FE2-A1FD-C85A5EC33CEC}"/>
              </a:ext>
            </a:extLst>
          </p:cNvPr>
          <p:cNvSpPr>
            <a:spLocks/>
          </p:cNvSpPr>
          <p:nvPr/>
        </p:nvSpPr>
        <p:spPr bwMode="auto">
          <a:xfrm>
            <a:off x="8433594" y="4690268"/>
            <a:ext cx="273050" cy="301625"/>
          </a:xfrm>
          <a:custGeom>
            <a:avLst/>
            <a:gdLst>
              <a:gd name="T0" fmla="*/ 165 w 168"/>
              <a:gd name="T1" fmla="*/ 88 h 186"/>
              <a:gd name="T2" fmla="*/ 168 w 168"/>
              <a:gd name="T3" fmla="*/ 98 h 186"/>
              <a:gd name="T4" fmla="*/ 152 w 168"/>
              <a:gd name="T5" fmla="*/ 114 h 186"/>
              <a:gd name="T6" fmla="*/ 136 w 168"/>
              <a:gd name="T7" fmla="*/ 114 h 186"/>
              <a:gd name="T8" fmla="*/ 128 w 168"/>
              <a:gd name="T9" fmla="*/ 122 h 186"/>
              <a:gd name="T10" fmla="*/ 128 w 168"/>
              <a:gd name="T11" fmla="*/ 170 h 186"/>
              <a:gd name="T12" fmla="*/ 112 w 168"/>
              <a:gd name="T13" fmla="*/ 186 h 186"/>
              <a:gd name="T14" fmla="*/ 56 w 168"/>
              <a:gd name="T15" fmla="*/ 186 h 186"/>
              <a:gd name="T16" fmla="*/ 40 w 168"/>
              <a:gd name="T17" fmla="*/ 170 h 186"/>
              <a:gd name="T18" fmla="*/ 40 w 168"/>
              <a:gd name="T19" fmla="*/ 122 h 186"/>
              <a:gd name="T20" fmla="*/ 32 w 168"/>
              <a:gd name="T21" fmla="*/ 114 h 186"/>
              <a:gd name="T22" fmla="*/ 16 w 168"/>
              <a:gd name="T23" fmla="*/ 114 h 186"/>
              <a:gd name="T24" fmla="*/ 0 w 168"/>
              <a:gd name="T25" fmla="*/ 98 h 186"/>
              <a:gd name="T26" fmla="*/ 3 w 168"/>
              <a:gd name="T27" fmla="*/ 88 h 186"/>
              <a:gd name="T28" fmla="*/ 70 w 168"/>
              <a:gd name="T29" fmla="*/ 8 h 186"/>
              <a:gd name="T30" fmla="*/ 98 w 168"/>
              <a:gd name="T31" fmla="*/ 8 h 186"/>
              <a:gd name="T32" fmla="*/ 165 w 168"/>
              <a:gd name="T33" fmla="*/ 88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68" h="186">
                <a:moveTo>
                  <a:pt x="165" y="88"/>
                </a:moveTo>
                <a:cubicBezTo>
                  <a:pt x="167" y="91"/>
                  <a:pt x="168" y="94"/>
                  <a:pt x="168" y="98"/>
                </a:cubicBezTo>
                <a:cubicBezTo>
                  <a:pt x="168" y="107"/>
                  <a:pt x="161" y="114"/>
                  <a:pt x="152" y="114"/>
                </a:cubicBezTo>
                <a:cubicBezTo>
                  <a:pt x="136" y="114"/>
                  <a:pt x="136" y="114"/>
                  <a:pt x="136" y="114"/>
                </a:cubicBezTo>
                <a:cubicBezTo>
                  <a:pt x="132" y="114"/>
                  <a:pt x="128" y="118"/>
                  <a:pt x="128" y="122"/>
                </a:cubicBezTo>
                <a:cubicBezTo>
                  <a:pt x="128" y="170"/>
                  <a:pt x="128" y="170"/>
                  <a:pt x="128" y="170"/>
                </a:cubicBezTo>
                <a:cubicBezTo>
                  <a:pt x="128" y="179"/>
                  <a:pt x="121" y="186"/>
                  <a:pt x="112" y="186"/>
                </a:cubicBezTo>
                <a:cubicBezTo>
                  <a:pt x="56" y="186"/>
                  <a:pt x="56" y="186"/>
                  <a:pt x="56" y="186"/>
                </a:cubicBezTo>
                <a:cubicBezTo>
                  <a:pt x="47" y="186"/>
                  <a:pt x="40" y="179"/>
                  <a:pt x="40" y="170"/>
                </a:cubicBezTo>
                <a:cubicBezTo>
                  <a:pt x="40" y="122"/>
                  <a:pt x="40" y="122"/>
                  <a:pt x="40" y="122"/>
                </a:cubicBezTo>
                <a:cubicBezTo>
                  <a:pt x="40" y="118"/>
                  <a:pt x="36" y="114"/>
                  <a:pt x="32" y="114"/>
                </a:cubicBezTo>
                <a:cubicBezTo>
                  <a:pt x="16" y="114"/>
                  <a:pt x="16" y="114"/>
                  <a:pt x="16" y="114"/>
                </a:cubicBezTo>
                <a:cubicBezTo>
                  <a:pt x="7" y="114"/>
                  <a:pt x="0" y="107"/>
                  <a:pt x="0" y="98"/>
                </a:cubicBezTo>
                <a:cubicBezTo>
                  <a:pt x="0" y="94"/>
                  <a:pt x="1" y="91"/>
                  <a:pt x="3" y="88"/>
                </a:cubicBezTo>
                <a:cubicBezTo>
                  <a:pt x="70" y="8"/>
                  <a:pt x="70" y="8"/>
                  <a:pt x="70" y="8"/>
                </a:cubicBezTo>
                <a:cubicBezTo>
                  <a:pt x="78" y="0"/>
                  <a:pt x="90" y="0"/>
                  <a:pt x="98" y="8"/>
                </a:cubicBezTo>
                <a:lnTo>
                  <a:pt x="165" y="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848EF2E2-00EF-4D53-AE7E-A69C614D3172}"/>
              </a:ext>
            </a:extLst>
          </p:cNvPr>
          <p:cNvSpPr>
            <a:spLocks/>
          </p:cNvSpPr>
          <p:nvPr/>
        </p:nvSpPr>
        <p:spPr bwMode="auto">
          <a:xfrm>
            <a:off x="7717632" y="4687093"/>
            <a:ext cx="298450" cy="311150"/>
          </a:xfrm>
          <a:custGeom>
            <a:avLst/>
            <a:gdLst>
              <a:gd name="T0" fmla="*/ 163 w 184"/>
              <a:gd name="T1" fmla="*/ 0 h 192"/>
              <a:gd name="T2" fmla="*/ 184 w 184"/>
              <a:gd name="T3" fmla="*/ 74 h 192"/>
              <a:gd name="T4" fmla="*/ 180 w 184"/>
              <a:gd name="T5" fmla="*/ 107 h 192"/>
              <a:gd name="T6" fmla="*/ 164 w 184"/>
              <a:gd name="T7" fmla="*/ 120 h 192"/>
              <a:gd name="T8" fmla="*/ 152 w 184"/>
              <a:gd name="T9" fmla="*/ 115 h 192"/>
              <a:gd name="T10" fmla="*/ 152 w 184"/>
              <a:gd name="T11" fmla="*/ 116 h 192"/>
              <a:gd name="T12" fmla="*/ 136 w 184"/>
              <a:gd name="T13" fmla="*/ 132 h 192"/>
              <a:gd name="T14" fmla="*/ 120 w 184"/>
              <a:gd name="T15" fmla="*/ 116 h 192"/>
              <a:gd name="T16" fmla="*/ 120 w 184"/>
              <a:gd name="T17" fmla="*/ 124 h 192"/>
              <a:gd name="T18" fmla="*/ 104 w 184"/>
              <a:gd name="T19" fmla="*/ 140 h 192"/>
              <a:gd name="T20" fmla="*/ 88 w 184"/>
              <a:gd name="T21" fmla="*/ 124 h 192"/>
              <a:gd name="T22" fmla="*/ 88 w 184"/>
              <a:gd name="T23" fmla="*/ 176 h 192"/>
              <a:gd name="T24" fmla="*/ 72 w 184"/>
              <a:gd name="T25" fmla="*/ 192 h 192"/>
              <a:gd name="T26" fmla="*/ 56 w 184"/>
              <a:gd name="T27" fmla="*/ 176 h 192"/>
              <a:gd name="T28" fmla="*/ 56 w 184"/>
              <a:gd name="T29" fmla="*/ 85 h 192"/>
              <a:gd name="T30" fmla="*/ 48 w 184"/>
              <a:gd name="T31" fmla="*/ 77 h 192"/>
              <a:gd name="T32" fmla="*/ 46 w 184"/>
              <a:gd name="T33" fmla="*/ 77 h 192"/>
              <a:gd name="T34" fmla="*/ 23 w 184"/>
              <a:gd name="T35" fmla="*/ 86 h 192"/>
              <a:gd name="T36" fmla="*/ 16 w 184"/>
              <a:gd name="T37" fmla="*/ 88 h 192"/>
              <a:gd name="T38" fmla="*/ 0 w 184"/>
              <a:gd name="T39" fmla="*/ 72 h 192"/>
              <a:gd name="T40" fmla="*/ 10 w 184"/>
              <a:gd name="T41" fmla="*/ 57 h 192"/>
              <a:gd name="T42" fmla="*/ 71 w 184"/>
              <a:gd name="T43" fmla="*/ 0 h 192"/>
              <a:gd name="T44" fmla="*/ 163 w 184"/>
              <a:gd name="T4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92">
                <a:moveTo>
                  <a:pt x="163" y="0"/>
                </a:moveTo>
                <a:cubicBezTo>
                  <a:pt x="176" y="22"/>
                  <a:pt x="184" y="48"/>
                  <a:pt x="184" y="74"/>
                </a:cubicBezTo>
                <a:cubicBezTo>
                  <a:pt x="184" y="85"/>
                  <a:pt x="183" y="96"/>
                  <a:pt x="180" y="107"/>
                </a:cubicBezTo>
                <a:cubicBezTo>
                  <a:pt x="178" y="114"/>
                  <a:pt x="172" y="120"/>
                  <a:pt x="164" y="120"/>
                </a:cubicBezTo>
                <a:cubicBezTo>
                  <a:pt x="159" y="120"/>
                  <a:pt x="155" y="118"/>
                  <a:pt x="152" y="115"/>
                </a:cubicBezTo>
                <a:cubicBezTo>
                  <a:pt x="152" y="116"/>
                  <a:pt x="152" y="116"/>
                  <a:pt x="152" y="116"/>
                </a:cubicBezTo>
                <a:cubicBezTo>
                  <a:pt x="152" y="125"/>
                  <a:pt x="145" y="132"/>
                  <a:pt x="136" y="132"/>
                </a:cubicBezTo>
                <a:cubicBezTo>
                  <a:pt x="127" y="132"/>
                  <a:pt x="120" y="125"/>
                  <a:pt x="120" y="116"/>
                </a:cubicBezTo>
                <a:cubicBezTo>
                  <a:pt x="120" y="124"/>
                  <a:pt x="120" y="124"/>
                  <a:pt x="120" y="124"/>
                </a:cubicBezTo>
                <a:cubicBezTo>
                  <a:pt x="120" y="133"/>
                  <a:pt x="113" y="140"/>
                  <a:pt x="104" y="140"/>
                </a:cubicBezTo>
                <a:cubicBezTo>
                  <a:pt x="95" y="140"/>
                  <a:pt x="88" y="133"/>
                  <a:pt x="88" y="124"/>
                </a:cubicBezTo>
                <a:cubicBezTo>
                  <a:pt x="88" y="176"/>
                  <a:pt x="88" y="176"/>
                  <a:pt x="88" y="176"/>
                </a:cubicBezTo>
                <a:cubicBezTo>
                  <a:pt x="88" y="185"/>
                  <a:pt x="81" y="192"/>
                  <a:pt x="72" y="192"/>
                </a:cubicBezTo>
                <a:cubicBezTo>
                  <a:pt x="63" y="192"/>
                  <a:pt x="56" y="185"/>
                  <a:pt x="56" y="176"/>
                </a:cubicBezTo>
                <a:cubicBezTo>
                  <a:pt x="56" y="85"/>
                  <a:pt x="56" y="85"/>
                  <a:pt x="56" y="85"/>
                </a:cubicBezTo>
                <a:cubicBezTo>
                  <a:pt x="56" y="80"/>
                  <a:pt x="52" y="77"/>
                  <a:pt x="48" y="77"/>
                </a:cubicBezTo>
                <a:cubicBezTo>
                  <a:pt x="47" y="77"/>
                  <a:pt x="47" y="77"/>
                  <a:pt x="46" y="77"/>
                </a:cubicBezTo>
                <a:cubicBezTo>
                  <a:pt x="23" y="86"/>
                  <a:pt x="23" y="86"/>
                  <a:pt x="23" y="86"/>
                </a:cubicBezTo>
                <a:cubicBezTo>
                  <a:pt x="21" y="87"/>
                  <a:pt x="19" y="88"/>
                  <a:pt x="16" y="88"/>
                </a:cubicBezTo>
                <a:cubicBezTo>
                  <a:pt x="7" y="88"/>
                  <a:pt x="0" y="81"/>
                  <a:pt x="0" y="72"/>
                </a:cubicBezTo>
                <a:cubicBezTo>
                  <a:pt x="0" y="65"/>
                  <a:pt x="4" y="60"/>
                  <a:pt x="10" y="57"/>
                </a:cubicBezTo>
                <a:cubicBezTo>
                  <a:pt x="36" y="44"/>
                  <a:pt x="57" y="27"/>
                  <a:pt x="71" y="0"/>
                </a:cubicBezTo>
                <a:lnTo>
                  <a:pt x="16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2E691738-627A-43F5-B95C-BDC963904236}"/>
              </a:ext>
            </a:extLst>
          </p:cNvPr>
          <p:cNvSpPr>
            <a:spLocks/>
          </p:cNvSpPr>
          <p:nvPr/>
        </p:nvSpPr>
        <p:spPr bwMode="auto">
          <a:xfrm>
            <a:off x="7014369" y="4687093"/>
            <a:ext cx="300038" cy="311150"/>
          </a:xfrm>
          <a:custGeom>
            <a:avLst/>
            <a:gdLst>
              <a:gd name="T0" fmla="*/ 163 w 184"/>
              <a:gd name="T1" fmla="*/ 192 h 192"/>
              <a:gd name="T2" fmla="*/ 184 w 184"/>
              <a:gd name="T3" fmla="*/ 118 h 192"/>
              <a:gd name="T4" fmla="*/ 180 w 184"/>
              <a:gd name="T5" fmla="*/ 85 h 192"/>
              <a:gd name="T6" fmla="*/ 164 w 184"/>
              <a:gd name="T7" fmla="*/ 72 h 192"/>
              <a:gd name="T8" fmla="*/ 152 w 184"/>
              <a:gd name="T9" fmla="*/ 77 h 192"/>
              <a:gd name="T10" fmla="*/ 152 w 184"/>
              <a:gd name="T11" fmla="*/ 76 h 192"/>
              <a:gd name="T12" fmla="*/ 136 w 184"/>
              <a:gd name="T13" fmla="*/ 60 h 192"/>
              <a:gd name="T14" fmla="*/ 120 w 184"/>
              <a:gd name="T15" fmla="*/ 76 h 192"/>
              <a:gd name="T16" fmla="*/ 120 w 184"/>
              <a:gd name="T17" fmla="*/ 68 h 192"/>
              <a:gd name="T18" fmla="*/ 104 w 184"/>
              <a:gd name="T19" fmla="*/ 52 h 192"/>
              <a:gd name="T20" fmla="*/ 88 w 184"/>
              <a:gd name="T21" fmla="*/ 68 h 192"/>
              <a:gd name="T22" fmla="*/ 88 w 184"/>
              <a:gd name="T23" fmla="*/ 16 h 192"/>
              <a:gd name="T24" fmla="*/ 72 w 184"/>
              <a:gd name="T25" fmla="*/ 0 h 192"/>
              <a:gd name="T26" fmla="*/ 56 w 184"/>
              <a:gd name="T27" fmla="*/ 16 h 192"/>
              <a:gd name="T28" fmla="*/ 56 w 184"/>
              <a:gd name="T29" fmla="*/ 107 h 192"/>
              <a:gd name="T30" fmla="*/ 48 w 184"/>
              <a:gd name="T31" fmla="*/ 115 h 192"/>
              <a:gd name="T32" fmla="*/ 46 w 184"/>
              <a:gd name="T33" fmla="*/ 115 h 192"/>
              <a:gd name="T34" fmla="*/ 23 w 184"/>
              <a:gd name="T35" fmla="*/ 106 h 192"/>
              <a:gd name="T36" fmla="*/ 16 w 184"/>
              <a:gd name="T37" fmla="*/ 104 h 192"/>
              <a:gd name="T38" fmla="*/ 0 w 184"/>
              <a:gd name="T39" fmla="*/ 120 h 192"/>
              <a:gd name="T40" fmla="*/ 10 w 184"/>
              <a:gd name="T41" fmla="*/ 135 h 192"/>
              <a:gd name="T42" fmla="*/ 71 w 184"/>
              <a:gd name="T43" fmla="*/ 192 h 192"/>
              <a:gd name="T44" fmla="*/ 163 w 184"/>
              <a:gd name="T4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92">
                <a:moveTo>
                  <a:pt x="163" y="192"/>
                </a:moveTo>
                <a:cubicBezTo>
                  <a:pt x="176" y="170"/>
                  <a:pt x="184" y="144"/>
                  <a:pt x="184" y="118"/>
                </a:cubicBezTo>
                <a:cubicBezTo>
                  <a:pt x="184" y="107"/>
                  <a:pt x="183" y="96"/>
                  <a:pt x="180" y="85"/>
                </a:cubicBezTo>
                <a:cubicBezTo>
                  <a:pt x="178" y="78"/>
                  <a:pt x="172" y="72"/>
                  <a:pt x="164" y="72"/>
                </a:cubicBezTo>
                <a:cubicBezTo>
                  <a:pt x="159" y="72"/>
                  <a:pt x="155" y="74"/>
                  <a:pt x="152" y="77"/>
                </a:cubicBezTo>
                <a:cubicBezTo>
                  <a:pt x="152" y="76"/>
                  <a:pt x="152" y="76"/>
                  <a:pt x="152" y="76"/>
                </a:cubicBezTo>
                <a:cubicBezTo>
                  <a:pt x="152" y="67"/>
                  <a:pt x="145" y="60"/>
                  <a:pt x="136" y="60"/>
                </a:cubicBezTo>
                <a:cubicBezTo>
                  <a:pt x="127" y="60"/>
                  <a:pt x="120" y="67"/>
                  <a:pt x="120" y="76"/>
                </a:cubicBezTo>
                <a:cubicBezTo>
                  <a:pt x="120" y="68"/>
                  <a:pt x="120" y="68"/>
                  <a:pt x="120" y="68"/>
                </a:cubicBezTo>
                <a:cubicBezTo>
                  <a:pt x="120" y="59"/>
                  <a:pt x="113" y="52"/>
                  <a:pt x="104" y="52"/>
                </a:cubicBezTo>
                <a:cubicBezTo>
                  <a:pt x="95" y="52"/>
                  <a:pt x="88" y="59"/>
                  <a:pt x="88" y="68"/>
                </a:cubicBezTo>
                <a:cubicBezTo>
                  <a:pt x="88" y="16"/>
                  <a:pt x="88" y="16"/>
                  <a:pt x="88" y="16"/>
                </a:cubicBezTo>
                <a:cubicBezTo>
                  <a:pt x="88" y="7"/>
                  <a:pt x="81" y="0"/>
                  <a:pt x="72" y="0"/>
                </a:cubicBezTo>
                <a:cubicBezTo>
                  <a:pt x="63" y="0"/>
                  <a:pt x="56" y="7"/>
                  <a:pt x="56" y="16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112"/>
                  <a:pt x="52" y="115"/>
                  <a:pt x="48" y="115"/>
                </a:cubicBezTo>
                <a:cubicBezTo>
                  <a:pt x="47" y="115"/>
                  <a:pt x="47" y="115"/>
                  <a:pt x="46" y="115"/>
                </a:cubicBezTo>
                <a:cubicBezTo>
                  <a:pt x="23" y="106"/>
                  <a:pt x="23" y="106"/>
                  <a:pt x="23" y="106"/>
                </a:cubicBezTo>
                <a:cubicBezTo>
                  <a:pt x="21" y="105"/>
                  <a:pt x="19" y="104"/>
                  <a:pt x="16" y="104"/>
                </a:cubicBezTo>
                <a:cubicBezTo>
                  <a:pt x="7" y="104"/>
                  <a:pt x="0" y="111"/>
                  <a:pt x="0" y="120"/>
                </a:cubicBezTo>
                <a:cubicBezTo>
                  <a:pt x="0" y="127"/>
                  <a:pt x="4" y="132"/>
                  <a:pt x="10" y="135"/>
                </a:cubicBezTo>
                <a:cubicBezTo>
                  <a:pt x="36" y="148"/>
                  <a:pt x="57" y="165"/>
                  <a:pt x="71" y="192"/>
                </a:cubicBezTo>
                <a:lnTo>
                  <a:pt x="163" y="1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6" name="Freeform 18">
            <a:extLst>
              <a:ext uri="{FF2B5EF4-FFF2-40B4-BE49-F238E27FC236}">
                <a16:creationId xmlns:a16="http://schemas.microsoft.com/office/drawing/2014/main" id="{C7F27FB2-6073-4BC0-B865-71E685D9A225}"/>
              </a:ext>
            </a:extLst>
          </p:cNvPr>
          <p:cNvSpPr>
            <a:spLocks/>
          </p:cNvSpPr>
          <p:nvPr/>
        </p:nvSpPr>
        <p:spPr bwMode="auto">
          <a:xfrm>
            <a:off x="6304757" y="4693443"/>
            <a:ext cx="312738" cy="298450"/>
          </a:xfrm>
          <a:custGeom>
            <a:avLst/>
            <a:gdLst>
              <a:gd name="T0" fmla="*/ 192 w 192"/>
              <a:gd name="T1" fmla="*/ 163 h 184"/>
              <a:gd name="T2" fmla="*/ 118 w 192"/>
              <a:gd name="T3" fmla="*/ 184 h 184"/>
              <a:gd name="T4" fmla="*/ 85 w 192"/>
              <a:gd name="T5" fmla="*/ 180 h 184"/>
              <a:gd name="T6" fmla="*/ 72 w 192"/>
              <a:gd name="T7" fmla="*/ 164 h 184"/>
              <a:gd name="T8" fmla="*/ 77 w 192"/>
              <a:gd name="T9" fmla="*/ 152 h 184"/>
              <a:gd name="T10" fmla="*/ 76 w 192"/>
              <a:gd name="T11" fmla="*/ 152 h 184"/>
              <a:gd name="T12" fmla="*/ 60 w 192"/>
              <a:gd name="T13" fmla="*/ 136 h 184"/>
              <a:gd name="T14" fmla="*/ 76 w 192"/>
              <a:gd name="T15" fmla="*/ 120 h 184"/>
              <a:gd name="T16" fmla="*/ 68 w 192"/>
              <a:gd name="T17" fmla="*/ 120 h 184"/>
              <a:gd name="T18" fmla="*/ 52 w 192"/>
              <a:gd name="T19" fmla="*/ 104 h 184"/>
              <a:gd name="T20" fmla="*/ 68 w 192"/>
              <a:gd name="T21" fmla="*/ 88 h 184"/>
              <a:gd name="T22" fmla="*/ 16 w 192"/>
              <a:gd name="T23" fmla="*/ 88 h 184"/>
              <a:gd name="T24" fmla="*/ 0 w 192"/>
              <a:gd name="T25" fmla="*/ 72 h 184"/>
              <a:gd name="T26" fmla="*/ 16 w 192"/>
              <a:gd name="T27" fmla="*/ 56 h 184"/>
              <a:gd name="T28" fmla="*/ 107 w 192"/>
              <a:gd name="T29" fmla="*/ 56 h 184"/>
              <a:gd name="T30" fmla="*/ 115 w 192"/>
              <a:gd name="T31" fmla="*/ 48 h 184"/>
              <a:gd name="T32" fmla="*/ 115 w 192"/>
              <a:gd name="T33" fmla="*/ 46 h 184"/>
              <a:gd name="T34" fmla="*/ 106 w 192"/>
              <a:gd name="T35" fmla="*/ 23 h 184"/>
              <a:gd name="T36" fmla="*/ 104 w 192"/>
              <a:gd name="T37" fmla="*/ 16 h 184"/>
              <a:gd name="T38" fmla="*/ 120 w 192"/>
              <a:gd name="T39" fmla="*/ 0 h 184"/>
              <a:gd name="T40" fmla="*/ 135 w 192"/>
              <a:gd name="T41" fmla="*/ 10 h 184"/>
              <a:gd name="T42" fmla="*/ 192 w 192"/>
              <a:gd name="T43" fmla="*/ 71 h 184"/>
              <a:gd name="T44" fmla="*/ 192 w 192"/>
              <a:gd name="T45" fmla="*/ 163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84">
                <a:moveTo>
                  <a:pt x="192" y="163"/>
                </a:moveTo>
                <a:cubicBezTo>
                  <a:pt x="170" y="176"/>
                  <a:pt x="144" y="184"/>
                  <a:pt x="118" y="184"/>
                </a:cubicBezTo>
                <a:cubicBezTo>
                  <a:pt x="107" y="184"/>
                  <a:pt x="96" y="183"/>
                  <a:pt x="85" y="180"/>
                </a:cubicBezTo>
                <a:cubicBezTo>
                  <a:pt x="78" y="178"/>
                  <a:pt x="72" y="172"/>
                  <a:pt x="72" y="164"/>
                </a:cubicBezTo>
                <a:cubicBezTo>
                  <a:pt x="72" y="159"/>
                  <a:pt x="74" y="155"/>
                  <a:pt x="77" y="152"/>
                </a:cubicBezTo>
                <a:cubicBezTo>
                  <a:pt x="76" y="152"/>
                  <a:pt x="76" y="152"/>
                  <a:pt x="76" y="152"/>
                </a:cubicBezTo>
                <a:cubicBezTo>
                  <a:pt x="67" y="152"/>
                  <a:pt x="60" y="145"/>
                  <a:pt x="60" y="136"/>
                </a:cubicBezTo>
                <a:cubicBezTo>
                  <a:pt x="60" y="127"/>
                  <a:pt x="67" y="120"/>
                  <a:pt x="76" y="120"/>
                </a:cubicBezTo>
                <a:cubicBezTo>
                  <a:pt x="68" y="120"/>
                  <a:pt x="68" y="120"/>
                  <a:pt x="68" y="120"/>
                </a:cubicBezTo>
                <a:cubicBezTo>
                  <a:pt x="59" y="120"/>
                  <a:pt x="52" y="113"/>
                  <a:pt x="52" y="104"/>
                </a:cubicBezTo>
                <a:cubicBezTo>
                  <a:pt x="52" y="95"/>
                  <a:pt x="59" y="88"/>
                  <a:pt x="68" y="88"/>
                </a:cubicBezTo>
                <a:cubicBezTo>
                  <a:pt x="16" y="88"/>
                  <a:pt x="16" y="88"/>
                  <a:pt x="16" y="88"/>
                </a:cubicBezTo>
                <a:cubicBezTo>
                  <a:pt x="7" y="88"/>
                  <a:pt x="0" y="81"/>
                  <a:pt x="0" y="72"/>
                </a:cubicBezTo>
                <a:cubicBezTo>
                  <a:pt x="0" y="63"/>
                  <a:pt x="7" y="56"/>
                  <a:pt x="16" y="56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12" y="56"/>
                  <a:pt x="115" y="52"/>
                  <a:pt x="115" y="48"/>
                </a:cubicBezTo>
                <a:cubicBezTo>
                  <a:pt x="115" y="47"/>
                  <a:pt x="115" y="47"/>
                  <a:pt x="115" y="46"/>
                </a:cubicBezTo>
                <a:cubicBezTo>
                  <a:pt x="106" y="23"/>
                  <a:pt x="106" y="23"/>
                  <a:pt x="106" y="23"/>
                </a:cubicBezTo>
                <a:cubicBezTo>
                  <a:pt x="105" y="21"/>
                  <a:pt x="104" y="19"/>
                  <a:pt x="104" y="16"/>
                </a:cubicBezTo>
                <a:cubicBezTo>
                  <a:pt x="104" y="7"/>
                  <a:pt x="111" y="0"/>
                  <a:pt x="120" y="0"/>
                </a:cubicBezTo>
                <a:cubicBezTo>
                  <a:pt x="127" y="0"/>
                  <a:pt x="132" y="4"/>
                  <a:pt x="135" y="10"/>
                </a:cubicBezTo>
                <a:cubicBezTo>
                  <a:pt x="148" y="36"/>
                  <a:pt x="165" y="57"/>
                  <a:pt x="192" y="71"/>
                </a:cubicBezTo>
                <a:lnTo>
                  <a:pt x="192" y="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7" name="Freeform 19">
            <a:extLst>
              <a:ext uri="{FF2B5EF4-FFF2-40B4-BE49-F238E27FC236}">
                <a16:creationId xmlns:a16="http://schemas.microsoft.com/office/drawing/2014/main" id="{75285894-95A4-4809-BE1C-8202ABFD43FA}"/>
              </a:ext>
            </a:extLst>
          </p:cNvPr>
          <p:cNvSpPr>
            <a:spLocks/>
          </p:cNvSpPr>
          <p:nvPr/>
        </p:nvSpPr>
        <p:spPr bwMode="auto">
          <a:xfrm>
            <a:off x="10522744" y="3990181"/>
            <a:ext cx="312738" cy="300037"/>
          </a:xfrm>
          <a:custGeom>
            <a:avLst/>
            <a:gdLst>
              <a:gd name="T0" fmla="*/ 0 w 192"/>
              <a:gd name="T1" fmla="*/ 163 h 184"/>
              <a:gd name="T2" fmla="*/ 74 w 192"/>
              <a:gd name="T3" fmla="*/ 184 h 184"/>
              <a:gd name="T4" fmla="*/ 107 w 192"/>
              <a:gd name="T5" fmla="*/ 180 h 184"/>
              <a:gd name="T6" fmla="*/ 120 w 192"/>
              <a:gd name="T7" fmla="*/ 164 h 184"/>
              <a:gd name="T8" fmla="*/ 115 w 192"/>
              <a:gd name="T9" fmla="*/ 152 h 184"/>
              <a:gd name="T10" fmla="*/ 116 w 192"/>
              <a:gd name="T11" fmla="*/ 152 h 184"/>
              <a:gd name="T12" fmla="*/ 132 w 192"/>
              <a:gd name="T13" fmla="*/ 136 h 184"/>
              <a:gd name="T14" fmla="*/ 116 w 192"/>
              <a:gd name="T15" fmla="*/ 120 h 184"/>
              <a:gd name="T16" fmla="*/ 124 w 192"/>
              <a:gd name="T17" fmla="*/ 120 h 184"/>
              <a:gd name="T18" fmla="*/ 140 w 192"/>
              <a:gd name="T19" fmla="*/ 104 h 184"/>
              <a:gd name="T20" fmla="*/ 124 w 192"/>
              <a:gd name="T21" fmla="*/ 88 h 184"/>
              <a:gd name="T22" fmla="*/ 176 w 192"/>
              <a:gd name="T23" fmla="*/ 88 h 184"/>
              <a:gd name="T24" fmla="*/ 192 w 192"/>
              <a:gd name="T25" fmla="*/ 72 h 184"/>
              <a:gd name="T26" fmla="*/ 176 w 192"/>
              <a:gd name="T27" fmla="*/ 56 h 184"/>
              <a:gd name="T28" fmla="*/ 85 w 192"/>
              <a:gd name="T29" fmla="*/ 56 h 184"/>
              <a:gd name="T30" fmla="*/ 77 w 192"/>
              <a:gd name="T31" fmla="*/ 48 h 184"/>
              <a:gd name="T32" fmla="*/ 77 w 192"/>
              <a:gd name="T33" fmla="*/ 46 h 184"/>
              <a:gd name="T34" fmla="*/ 86 w 192"/>
              <a:gd name="T35" fmla="*/ 23 h 184"/>
              <a:gd name="T36" fmla="*/ 88 w 192"/>
              <a:gd name="T37" fmla="*/ 16 h 184"/>
              <a:gd name="T38" fmla="*/ 72 w 192"/>
              <a:gd name="T39" fmla="*/ 0 h 184"/>
              <a:gd name="T40" fmla="*/ 57 w 192"/>
              <a:gd name="T41" fmla="*/ 10 h 184"/>
              <a:gd name="T42" fmla="*/ 0 w 192"/>
              <a:gd name="T43" fmla="*/ 71 h 184"/>
              <a:gd name="T44" fmla="*/ 0 w 192"/>
              <a:gd name="T45" fmla="*/ 163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84">
                <a:moveTo>
                  <a:pt x="0" y="163"/>
                </a:moveTo>
                <a:cubicBezTo>
                  <a:pt x="22" y="176"/>
                  <a:pt x="48" y="184"/>
                  <a:pt x="74" y="184"/>
                </a:cubicBezTo>
                <a:cubicBezTo>
                  <a:pt x="85" y="184"/>
                  <a:pt x="96" y="183"/>
                  <a:pt x="107" y="180"/>
                </a:cubicBezTo>
                <a:cubicBezTo>
                  <a:pt x="114" y="178"/>
                  <a:pt x="120" y="172"/>
                  <a:pt x="120" y="164"/>
                </a:cubicBezTo>
                <a:cubicBezTo>
                  <a:pt x="120" y="159"/>
                  <a:pt x="118" y="155"/>
                  <a:pt x="115" y="152"/>
                </a:cubicBezTo>
                <a:cubicBezTo>
                  <a:pt x="116" y="152"/>
                  <a:pt x="116" y="152"/>
                  <a:pt x="116" y="152"/>
                </a:cubicBezTo>
                <a:cubicBezTo>
                  <a:pt x="125" y="152"/>
                  <a:pt x="132" y="145"/>
                  <a:pt x="132" y="136"/>
                </a:cubicBezTo>
                <a:cubicBezTo>
                  <a:pt x="132" y="127"/>
                  <a:pt x="125" y="120"/>
                  <a:pt x="116" y="120"/>
                </a:cubicBezTo>
                <a:cubicBezTo>
                  <a:pt x="124" y="120"/>
                  <a:pt x="124" y="120"/>
                  <a:pt x="124" y="120"/>
                </a:cubicBezTo>
                <a:cubicBezTo>
                  <a:pt x="133" y="120"/>
                  <a:pt x="140" y="113"/>
                  <a:pt x="140" y="104"/>
                </a:cubicBezTo>
                <a:cubicBezTo>
                  <a:pt x="140" y="95"/>
                  <a:pt x="133" y="88"/>
                  <a:pt x="124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85" y="88"/>
                  <a:pt x="192" y="81"/>
                  <a:pt x="192" y="72"/>
                </a:cubicBezTo>
                <a:cubicBezTo>
                  <a:pt x="192" y="63"/>
                  <a:pt x="185" y="56"/>
                  <a:pt x="176" y="56"/>
                </a:cubicBezTo>
                <a:cubicBezTo>
                  <a:pt x="85" y="56"/>
                  <a:pt x="85" y="56"/>
                  <a:pt x="85" y="56"/>
                </a:cubicBezTo>
                <a:cubicBezTo>
                  <a:pt x="80" y="56"/>
                  <a:pt x="77" y="52"/>
                  <a:pt x="77" y="48"/>
                </a:cubicBezTo>
                <a:cubicBezTo>
                  <a:pt x="77" y="47"/>
                  <a:pt x="77" y="47"/>
                  <a:pt x="77" y="46"/>
                </a:cubicBezTo>
                <a:cubicBezTo>
                  <a:pt x="86" y="23"/>
                  <a:pt x="86" y="23"/>
                  <a:pt x="86" y="23"/>
                </a:cubicBezTo>
                <a:cubicBezTo>
                  <a:pt x="87" y="21"/>
                  <a:pt x="88" y="19"/>
                  <a:pt x="88" y="16"/>
                </a:cubicBezTo>
                <a:cubicBezTo>
                  <a:pt x="88" y="7"/>
                  <a:pt x="81" y="0"/>
                  <a:pt x="72" y="0"/>
                </a:cubicBezTo>
                <a:cubicBezTo>
                  <a:pt x="65" y="0"/>
                  <a:pt x="60" y="4"/>
                  <a:pt x="57" y="10"/>
                </a:cubicBezTo>
                <a:cubicBezTo>
                  <a:pt x="44" y="36"/>
                  <a:pt x="27" y="57"/>
                  <a:pt x="0" y="71"/>
                </a:cubicBezTo>
                <a:lnTo>
                  <a:pt x="0" y="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FF6748B4-40F2-4864-BAB4-856CC96AA88F}"/>
              </a:ext>
            </a:extLst>
          </p:cNvPr>
          <p:cNvSpPr>
            <a:spLocks/>
          </p:cNvSpPr>
          <p:nvPr/>
        </p:nvSpPr>
        <p:spPr bwMode="auto">
          <a:xfrm>
            <a:off x="9819482" y="3983831"/>
            <a:ext cx="312738" cy="312737"/>
          </a:xfrm>
          <a:custGeom>
            <a:avLst/>
            <a:gdLst>
              <a:gd name="T0" fmla="*/ 0 w 192"/>
              <a:gd name="T1" fmla="*/ 24 h 192"/>
              <a:gd name="T2" fmla="*/ 114 w 192"/>
              <a:gd name="T3" fmla="*/ 0 h 192"/>
              <a:gd name="T4" fmla="*/ 152 w 192"/>
              <a:gd name="T5" fmla="*/ 3 h 192"/>
              <a:gd name="T6" fmla="*/ 166 w 192"/>
              <a:gd name="T7" fmla="*/ 7 h 192"/>
              <a:gd name="T8" fmla="*/ 172 w 192"/>
              <a:gd name="T9" fmla="*/ 20 h 192"/>
              <a:gd name="T10" fmla="*/ 167 w 192"/>
              <a:gd name="T11" fmla="*/ 32 h 192"/>
              <a:gd name="T12" fmla="*/ 168 w 192"/>
              <a:gd name="T13" fmla="*/ 32 h 192"/>
              <a:gd name="T14" fmla="*/ 184 w 192"/>
              <a:gd name="T15" fmla="*/ 48 h 192"/>
              <a:gd name="T16" fmla="*/ 168 w 192"/>
              <a:gd name="T17" fmla="*/ 64 h 192"/>
              <a:gd name="T18" fmla="*/ 176 w 192"/>
              <a:gd name="T19" fmla="*/ 64 h 192"/>
              <a:gd name="T20" fmla="*/ 192 w 192"/>
              <a:gd name="T21" fmla="*/ 80 h 192"/>
              <a:gd name="T22" fmla="*/ 176 w 192"/>
              <a:gd name="T23" fmla="*/ 96 h 192"/>
              <a:gd name="T24" fmla="*/ 192 w 192"/>
              <a:gd name="T25" fmla="*/ 112 h 192"/>
              <a:gd name="T26" fmla="*/ 176 w 192"/>
              <a:gd name="T27" fmla="*/ 128 h 192"/>
              <a:gd name="T28" fmla="*/ 104 w 192"/>
              <a:gd name="T29" fmla="*/ 128 h 192"/>
              <a:gd name="T30" fmla="*/ 94 w 192"/>
              <a:gd name="T31" fmla="*/ 138 h 192"/>
              <a:gd name="T32" fmla="*/ 99 w 192"/>
              <a:gd name="T33" fmla="*/ 171 h 192"/>
              <a:gd name="T34" fmla="*/ 100 w 192"/>
              <a:gd name="T35" fmla="*/ 176 h 192"/>
              <a:gd name="T36" fmla="*/ 84 w 192"/>
              <a:gd name="T37" fmla="*/ 192 h 192"/>
              <a:gd name="T38" fmla="*/ 69 w 192"/>
              <a:gd name="T39" fmla="*/ 180 h 192"/>
              <a:gd name="T40" fmla="*/ 68 w 192"/>
              <a:gd name="T41" fmla="*/ 178 h 192"/>
              <a:gd name="T42" fmla="*/ 0 w 192"/>
              <a:gd name="T43" fmla="*/ 96 h 192"/>
              <a:gd name="T44" fmla="*/ 0 w 192"/>
              <a:gd name="T45" fmla="*/ 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92">
                <a:moveTo>
                  <a:pt x="0" y="24"/>
                </a:moveTo>
                <a:cubicBezTo>
                  <a:pt x="34" y="9"/>
                  <a:pt x="74" y="0"/>
                  <a:pt x="114" y="0"/>
                </a:cubicBezTo>
                <a:cubicBezTo>
                  <a:pt x="127" y="0"/>
                  <a:pt x="140" y="1"/>
                  <a:pt x="152" y="3"/>
                </a:cubicBezTo>
                <a:cubicBezTo>
                  <a:pt x="157" y="3"/>
                  <a:pt x="163" y="5"/>
                  <a:pt x="166" y="7"/>
                </a:cubicBezTo>
                <a:cubicBezTo>
                  <a:pt x="170" y="10"/>
                  <a:pt x="172" y="15"/>
                  <a:pt x="172" y="20"/>
                </a:cubicBezTo>
                <a:cubicBezTo>
                  <a:pt x="172" y="25"/>
                  <a:pt x="170" y="29"/>
                  <a:pt x="167" y="32"/>
                </a:cubicBezTo>
                <a:cubicBezTo>
                  <a:pt x="168" y="32"/>
                  <a:pt x="168" y="32"/>
                  <a:pt x="168" y="32"/>
                </a:cubicBezTo>
                <a:cubicBezTo>
                  <a:pt x="177" y="32"/>
                  <a:pt x="184" y="39"/>
                  <a:pt x="184" y="48"/>
                </a:cubicBezTo>
                <a:cubicBezTo>
                  <a:pt x="184" y="57"/>
                  <a:pt x="177" y="64"/>
                  <a:pt x="168" y="64"/>
                </a:cubicBezTo>
                <a:cubicBezTo>
                  <a:pt x="176" y="64"/>
                  <a:pt x="176" y="64"/>
                  <a:pt x="176" y="64"/>
                </a:cubicBezTo>
                <a:cubicBezTo>
                  <a:pt x="185" y="64"/>
                  <a:pt x="192" y="71"/>
                  <a:pt x="192" y="80"/>
                </a:cubicBezTo>
                <a:cubicBezTo>
                  <a:pt x="192" y="89"/>
                  <a:pt x="185" y="96"/>
                  <a:pt x="176" y="96"/>
                </a:cubicBezTo>
                <a:cubicBezTo>
                  <a:pt x="185" y="96"/>
                  <a:pt x="192" y="103"/>
                  <a:pt x="192" y="112"/>
                </a:cubicBezTo>
                <a:cubicBezTo>
                  <a:pt x="192" y="121"/>
                  <a:pt x="185" y="128"/>
                  <a:pt x="176" y="128"/>
                </a:cubicBezTo>
                <a:cubicBezTo>
                  <a:pt x="104" y="128"/>
                  <a:pt x="104" y="128"/>
                  <a:pt x="104" y="128"/>
                </a:cubicBezTo>
                <a:cubicBezTo>
                  <a:pt x="99" y="128"/>
                  <a:pt x="94" y="132"/>
                  <a:pt x="94" y="138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00" y="173"/>
                  <a:pt x="100" y="174"/>
                  <a:pt x="100" y="176"/>
                </a:cubicBezTo>
                <a:cubicBezTo>
                  <a:pt x="100" y="185"/>
                  <a:pt x="93" y="192"/>
                  <a:pt x="84" y="192"/>
                </a:cubicBezTo>
                <a:cubicBezTo>
                  <a:pt x="77" y="192"/>
                  <a:pt x="70" y="187"/>
                  <a:pt x="69" y="180"/>
                </a:cubicBezTo>
                <a:cubicBezTo>
                  <a:pt x="68" y="178"/>
                  <a:pt x="68" y="178"/>
                  <a:pt x="68" y="178"/>
                </a:cubicBezTo>
                <a:cubicBezTo>
                  <a:pt x="58" y="145"/>
                  <a:pt x="34" y="115"/>
                  <a:pt x="0" y="96"/>
                </a:cubicBezTo>
                <a:lnTo>
                  <a:pt x="0" y="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14EF2C7E-D885-4606-9E98-B2CFB6A4A6BB}"/>
              </a:ext>
            </a:extLst>
          </p:cNvPr>
          <p:cNvSpPr>
            <a:spLocks/>
          </p:cNvSpPr>
          <p:nvPr/>
        </p:nvSpPr>
        <p:spPr bwMode="auto">
          <a:xfrm>
            <a:off x="9116219" y="3983831"/>
            <a:ext cx="312738" cy="312737"/>
          </a:xfrm>
          <a:custGeom>
            <a:avLst/>
            <a:gdLst>
              <a:gd name="T0" fmla="*/ 0 w 192"/>
              <a:gd name="T1" fmla="*/ 168 h 192"/>
              <a:gd name="T2" fmla="*/ 114 w 192"/>
              <a:gd name="T3" fmla="*/ 192 h 192"/>
              <a:gd name="T4" fmla="*/ 152 w 192"/>
              <a:gd name="T5" fmla="*/ 189 h 192"/>
              <a:gd name="T6" fmla="*/ 166 w 192"/>
              <a:gd name="T7" fmla="*/ 185 h 192"/>
              <a:gd name="T8" fmla="*/ 172 w 192"/>
              <a:gd name="T9" fmla="*/ 172 h 192"/>
              <a:gd name="T10" fmla="*/ 167 w 192"/>
              <a:gd name="T11" fmla="*/ 160 h 192"/>
              <a:gd name="T12" fmla="*/ 168 w 192"/>
              <a:gd name="T13" fmla="*/ 160 h 192"/>
              <a:gd name="T14" fmla="*/ 184 w 192"/>
              <a:gd name="T15" fmla="*/ 144 h 192"/>
              <a:gd name="T16" fmla="*/ 168 w 192"/>
              <a:gd name="T17" fmla="*/ 128 h 192"/>
              <a:gd name="T18" fmla="*/ 176 w 192"/>
              <a:gd name="T19" fmla="*/ 128 h 192"/>
              <a:gd name="T20" fmla="*/ 192 w 192"/>
              <a:gd name="T21" fmla="*/ 112 h 192"/>
              <a:gd name="T22" fmla="*/ 176 w 192"/>
              <a:gd name="T23" fmla="*/ 96 h 192"/>
              <a:gd name="T24" fmla="*/ 192 w 192"/>
              <a:gd name="T25" fmla="*/ 80 h 192"/>
              <a:gd name="T26" fmla="*/ 176 w 192"/>
              <a:gd name="T27" fmla="*/ 64 h 192"/>
              <a:gd name="T28" fmla="*/ 104 w 192"/>
              <a:gd name="T29" fmla="*/ 64 h 192"/>
              <a:gd name="T30" fmla="*/ 94 w 192"/>
              <a:gd name="T31" fmla="*/ 54 h 192"/>
              <a:gd name="T32" fmla="*/ 99 w 192"/>
              <a:gd name="T33" fmla="*/ 21 h 192"/>
              <a:gd name="T34" fmla="*/ 100 w 192"/>
              <a:gd name="T35" fmla="*/ 16 h 192"/>
              <a:gd name="T36" fmla="*/ 84 w 192"/>
              <a:gd name="T37" fmla="*/ 0 h 192"/>
              <a:gd name="T38" fmla="*/ 69 w 192"/>
              <a:gd name="T39" fmla="*/ 12 h 192"/>
              <a:gd name="T40" fmla="*/ 68 w 192"/>
              <a:gd name="T41" fmla="*/ 14 h 192"/>
              <a:gd name="T42" fmla="*/ 0 w 192"/>
              <a:gd name="T43" fmla="*/ 96 h 192"/>
              <a:gd name="T44" fmla="*/ 0 w 192"/>
              <a:gd name="T45" fmla="*/ 16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92">
                <a:moveTo>
                  <a:pt x="0" y="168"/>
                </a:moveTo>
                <a:cubicBezTo>
                  <a:pt x="34" y="183"/>
                  <a:pt x="74" y="192"/>
                  <a:pt x="114" y="192"/>
                </a:cubicBezTo>
                <a:cubicBezTo>
                  <a:pt x="127" y="192"/>
                  <a:pt x="140" y="191"/>
                  <a:pt x="152" y="189"/>
                </a:cubicBezTo>
                <a:cubicBezTo>
                  <a:pt x="157" y="189"/>
                  <a:pt x="163" y="187"/>
                  <a:pt x="166" y="185"/>
                </a:cubicBezTo>
                <a:cubicBezTo>
                  <a:pt x="170" y="182"/>
                  <a:pt x="172" y="177"/>
                  <a:pt x="172" y="172"/>
                </a:cubicBezTo>
                <a:cubicBezTo>
                  <a:pt x="172" y="167"/>
                  <a:pt x="170" y="163"/>
                  <a:pt x="167" y="160"/>
                </a:cubicBezTo>
                <a:cubicBezTo>
                  <a:pt x="168" y="160"/>
                  <a:pt x="168" y="160"/>
                  <a:pt x="168" y="160"/>
                </a:cubicBezTo>
                <a:cubicBezTo>
                  <a:pt x="177" y="160"/>
                  <a:pt x="184" y="153"/>
                  <a:pt x="184" y="144"/>
                </a:cubicBezTo>
                <a:cubicBezTo>
                  <a:pt x="184" y="135"/>
                  <a:pt x="177" y="128"/>
                  <a:pt x="168" y="128"/>
                </a:cubicBezTo>
                <a:cubicBezTo>
                  <a:pt x="176" y="128"/>
                  <a:pt x="176" y="128"/>
                  <a:pt x="176" y="128"/>
                </a:cubicBezTo>
                <a:cubicBezTo>
                  <a:pt x="185" y="128"/>
                  <a:pt x="192" y="121"/>
                  <a:pt x="192" y="112"/>
                </a:cubicBezTo>
                <a:cubicBezTo>
                  <a:pt x="192" y="103"/>
                  <a:pt x="185" y="96"/>
                  <a:pt x="176" y="96"/>
                </a:cubicBezTo>
                <a:cubicBezTo>
                  <a:pt x="185" y="96"/>
                  <a:pt x="192" y="89"/>
                  <a:pt x="192" y="80"/>
                </a:cubicBezTo>
                <a:cubicBezTo>
                  <a:pt x="192" y="71"/>
                  <a:pt x="185" y="64"/>
                  <a:pt x="176" y="64"/>
                </a:cubicBezTo>
                <a:cubicBezTo>
                  <a:pt x="104" y="64"/>
                  <a:pt x="104" y="64"/>
                  <a:pt x="104" y="64"/>
                </a:cubicBezTo>
                <a:cubicBezTo>
                  <a:pt x="99" y="64"/>
                  <a:pt x="94" y="60"/>
                  <a:pt x="94" y="54"/>
                </a:cubicBezTo>
                <a:cubicBezTo>
                  <a:pt x="99" y="21"/>
                  <a:pt x="99" y="21"/>
                  <a:pt x="99" y="21"/>
                </a:cubicBezTo>
                <a:cubicBezTo>
                  <a:pt x="100" y="19"/>
                  <a:pt x="100" y="18"/>
                  <a:pt x="100" y="16"/>
                </a:cubicBezTo>
                <a:cubicBezTo>
                  <a:pt x="100" y="7"/>
                  <a:pt x="93" y="0"/>
                  <a:pt x="84" y="0"/>
                </a:cubicBezTo>
                <a:cubicBezTo>
                  <a:pt x="77" y="0"/>
                  <a:pt x="70" y="5"/>
                  <a:pt x="69" y="12"/>
                </a:cubicBezTo>
                <a:cubicBezTo>
                  <a:pt x="68" y="14"/>
                  <a:pt x="68" y="14"/>
                  <a:pt x="68" y="14"/>
                </a:cubicBezTo>
                <a:cubicBezTo>
                  <a:pt x="58" y="47"/>
                  <a:pt x="34" y="77"/>
                  <a:pt x="0" y="96"/>
                </a:cubicBezTo>
                <a:lnTo>
                  <a:pt x="0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0" name="Freeform 22">
            <a:extLst>
              <a:ext uri="{FF2B5EF4-FFF2-40B4-BE49-F238E27FC236}">
                <a16:creationId xmlns:a16="http://schemas.microsoft.com/office/drawing/2014/main" id="{E8717D5E-28C3-40B0-86BC-4E1EDD9250E2}"/>
              </a:ext>
            </a:extLst>
          </p:cNvPr>
          <p:cNvSpPr>
            <a:spLocks/>
          </p:cNvSpPr>
          <p:nvPr/>
        </p:nvSpPr>
        <p:spPr bwMode="auto">
          <a:xfrm>
            <a:off x="8414544" y="3983831"/>
            <a:ext cx="314325" cy="312737"/>
          </a:xfrm>
          <a:custGeom>
            <a:avLst/>
            <a:gdLst>
              <a:gd name="T0" fmla="*/ 0 w 194"/>
              <a:gd name="T1" fmla="*/ 104 h 192"/>
              <a:gd name="T2" fmla="*/ 16 w 194"/>
              <a:gd name="T3" fmla="*/ 120 h 192"/>
              <a:gd name="T4" fmla="*/ 56 w 194"/>
              <a:gd name="T5" fmla="*/ 120 h 192"/>
              <a:gd name="T6" fmla="*/ 56 w 194"/>
              <a:gd name="T7" fmla="*/ 176 h 192"/>
              <a:gd name="T8" fmla="*/ 72 w 194"/>
              <a:gd name="T9" fmla="*/ 192 h 192"/>
              <a:gd name="T10" fmla="*/ 88 w 194"/>
              <a:gd name="T11" fmla="*/ 176 h 192"/>
              <a:gd name="T12" fmla="*/ 88 w 194"/>
              <a:gd name="T13" fmla="*/ 120 h 192"/>
              <a:gd name="T14" fmla="*/ 144 w 194"/>
              <a:gd name="T15" fmla="*/ 120 h 192"/>
              <a:gd name="T16" fmla="*/ 158 w 194"/>
              <a:gd name="T17" fmla="*/ 114 h 192"/>
              <a:gd name="T18" fmla="*/ 186 w 194"/>
              <a:gd name="T19" fmla="*/ 86 h 192"/>
              <a:gd name="T20" fmla="*/ 186 w 194"/>
              <a:gd name="T21" fmla="*/ 58 h 192"/>
              <a:gd name="T22" fmla="*/ 158 w 194"/>
              <a:gd name="T23" fmla="*/ 30 h 192"/>
              <a:gd name="T24" fmla="*/ 144 w 194"/>
              <a:gd name="T25" fmla="*/ 24 h 192"/>
              <a:gd name="T26" fmla="*/ 88 w 194"/>
              <a:gd name="T27" fmla="*/ 24 h 192"/>
              <a:gd name="T28" fmla="*/ 88 w 194"/>
              <a:gd name="T29" fmla="*/ 16 h 192"/>
              <a:gd name="T30" fmla="*/ 72 w 194"/>
              <a:gd name="T31" fmla="*/ 0 h 192"/>
              <a:gd name="T32" fmla="*/ 56 w 194"/>
              <a:gd name="T33" fmla="*/ 16 h 192"/>
              <a:gd name="T34" fmla="*/ 56 w 194"/>
              <a:gd name="T35" fmla="*/ 24 h 192"/>
              <a:gd name="T36" fmla="*/ 16 w 194"/>
              <a:gd name="T37" fmla="*/ 24 h 192"/>
              <a:gd name="T38" fmla="*/ 0 w 194"/>
              <a:gd name="T39" fmla="*/ 40 h 192"/>
              <a:gd name="T40" fmla="*/ 0 w 194"/>
              <a:gd name="T41" fmla="*/ 10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92">
                <a:moveTo>
                  <a:pt x="0" y="104"/>
                </a:moveTo>
                <a:cubicBezTo>
                  <a:pt x="0" y="113"/>
                  <a:pt x="7" y="120"/>
                  <a:pt x="16" y="120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56" y="176"/>
                  <a:pt x="56" y="176"/>
                  <a:pt x="56" y="176"/>
                </a:cubicBezTo>
                <a:cubicBezTo>
                  <a:pt x="56" y="185"/>
                  <a:pt x="63" y="192"/>
                  <a:pt x="72" y="192"/>
                </a:cubicBezTo>
                <a:cubicBezTo>
                  <a:pt x="81" y="192"/>
                  <a:pt x="88" y="185"/>
                  <a:pt x="88" y="176"/>
                </a:cubicBezTo>
                <a:cubicBezTo>
                  <a:pt x="88" y="120"/>
                  <a:pt x="88" y="120"/>
                  <a:pt x="88" y="120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50" y="120"/>
                  <a:pt x="155" y="118"/>
                  <a:pt x="158" y="114"/>
                </a:cubicBezTo>
                <a:cubicBezTo>
                  <a:pt x="186" y="86"/>
                  <a:pt x="186" y="86"/>
                  <a:pt x="186" y="86"/>
                </a:cubicBezTo>
                <a:cubicBezTo>
                  <a:pt x="194" y="78"/>
                  <a:pt x="194" y="66"/>
                  <a:pt x="186" y="58"/>
                </a:cubicBezTo>
                <a:cubicBezTo>
                  <a:pt x="158" y="30"/>
                  <a:pt x="158" y="30"/>
                  <a:pt x="158" y="30"/>
                </a:cubicBezTo>
                <a:cubicBezTo>
                  <a:pt x="155" y="26"/>
                  <a:pt x="150" y="24"/>
                  <a:pt x="144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16"/>
                  <a:pt x="88" y="16"/>
                  <a:pt x="88" y="16"/>
                </a:cubicBezTo>
                <a:cubicBezTo>
                  <a:pt x="88" y="7"/>
                  <a:pt x="81" y="0"/>
                  <a:pt x="72" y="0"/>
                </a:cubicBezTo>
                <a:cubicBezTo>
                  <a:pt x="63" y="0"/>
                  <a:pt x="56" y="7"/>
                  <a:pt x="56" y="16"/>
                </a:cubicBezTo>
                <a:cubicBezTo>
                  <a:pt x="56" y="24"/>
                  <a:pt x="56" y="24"/>
                  <a:pt x="56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7" y="24"/>
                  <a:pt x="0" y="31"/>
                  <a:pt x="0" y="40"/>
                </a:cubicBezTo>
                <a:lnTo>
                  <a:pt x="0" y="1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B358D0F9-DCB1-4B93-8DA6-B4AB664CF45F}"/>
              </a:ext>
            </a:extLst>
          </p:cNvPr>
          <p:cNvSpPr>
            <a:spLocks/>
          </p:cNvSpPr>
          <p:nvPr/>
        </p:nvSpPr>
        <p:spPr bwMode="auto">
          <a:xfrm>
            <a:off x="7755732" y="3982243"/>
            <a:ext cx="228600" cy="314325"/>
          </a:xfrm>
          <a:custGeom>
            <a:avLst/>
            <a:gdLst>
              <a:gd name="T0" fmla="*/ 0 w 140"/>
              <a:gd name="T1" fmla="*/ 125 h 193"/>
              <a:gd name="T2" fmla="*/ 68 w 140"/>
              <a:gd name="T3" fmla="*/ 193 h 193"/>
              <a:gd name="T4" fmla="*/ 72 w 140"/>
              <a:gd name="T5" fmla="*/ 193 h 193"/>
              <a:gd name="T6" fmla="*/ 140 w 140"/>
              <a:gd name="T7" fmla="*/ 125 h 193"/>
              <a:gd name="T8" fmla="*/ 136 w 140"/>
              <a:gd name="T9" fmla="*/ 101 h 193"/>
              <a:gd name="T10" fmla="*/ 80 w 140"/>
              <a:gd name="T11" fmla="*/ 130 h 193"/>
              <a:gd name="T12" fmla="*/ 80 w 140"/>
              <a:gd name="T13" fmla="*/ 100 h 193"/>
              <a:gd name="T14" fmla="*/ 120 w 140"/>
              <a:gd name="T15" fmla="*/ 51 h 193"/>
              <a:gd name="T16" fmla="*/ 120 w 140"/>
              <a:gd name="T17" fmla="*/ 9 h 193"/>
              <a:gd name="T18" fmla="*/ 112 w 140"/>
              <a:gd name="T19" fmla="*/ 1 h 193"/>
              <a:gd name="T20" fmla="*/ 106 w 140"/>
              <a:gd name="T21" fmla="*/ 3 h 193"/>
              <a:gd name="T22" fmla="*/ 91 w 140"/>
              <a:gd name="T23" fmla="*/ 18 h 193"/>
              <a:gd name="T24" fmla="*/ 76 w 140"/>
              <a:gd name="T25" fmla="*/ 3 h 193"/>
              <a:gd name="T26" fmla="*/ 64 w 140"/>
              <a:gd name="T27" fmla="*/ 3 h 193"/>
              <a:gd name="T28" fmla="*/ 49 w 140"/>
              <a:gd name="T29" fmla="*/ 19 h 193"/>
              <a:gd name="T30" fmla="*/ 34 w 140"/>
              <a:gd name="T31" fmla="*/ 3 h 193"/>
              <a:gd name="T32" fmla="*/ 28 w 140"/>
              <a:gd name="T33" fmla="*/ 1 h 193"/>
              <a:gd name="T34" fmla="*/ 20 w 140"/>
              <a:gd name="T35" fmla="*/ 9 h 193"/>
              <a:gd name="T36" fmla="*/ 20 w 140"/>
              <a:gd name="T37" fmla="*/ 51 h 193"/>
              <a:gd name="T38" fmla="*/ 60 w 140"/>
              <a:gd name="T39" fmla="*/ 100 h 193"/>
              <a:gd name="T40" fmla="*/ 60 w 140"/>
              <a:gd name="T41" fmla="*/ 130 h 193"/>
              <a:gd name="T42" fmla="*/ 4 w 140"/>
              <a:gd name="T43" fmla="*/ 101 h 193"/>
              <a:gd name="T44" fmla="*/ 0 w 140"/>
              <a:gd name="T45" fmla="*/ 125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0" h="193">
                <a:moveTo>
                  <a:pt x="0" y="125"/>
                </a:moveTo>
                <a:cubicBezTo>
                  <a:pt x="0" y="163"/>
                  <a:pt x="30" y="193"/>
                  <a:pt x="68" y="193"/>
                </a:cubicBezTo>
                <a:cubicBezTo>
                  <a:pt x="72" y="193"/>
                  <a:pt x="72" y="193"/>
                  <a:pt x="72" y="193"/>
                </a:cubicBezTo>
                <a:cubicBezTo>
                  <a:pt x="110" y="193"/>
                  <a:pt x="140" y="163"/>
                  <a:pt x="140" y="125"/>
                </a:cubicBezTo>
                <a:cubicBezTo>
                  <a:pt x="140" y="117"/>
                  <a:pt x="139" y="108"/>
                  <a:pt x="136" y="101"/>
                </a:cubicBezTo>
                <a:cubicBezTo>
                  <a:pt x="113" y="101"/>
                  <a:pt x="92" y="113"/>
                  <a:pt x="80" y="130"/>
                </a:cubicBezTo>
                <a:cubicBezTo>
                  <a:pt x="80" y="100"/>
                  <a:pt x="80" y="100"/>
                  <a:pt x="80" y="100"/>
                </a:cubicBezTo>
                <a:cubicBezTo>
                  <a:pt x="103" y="95"/>
                  <a:pt x="120" y="75"/>
                  <a:pt x="120" y="51"/>
                </a:cubicBezTo>
                <a:cubicBezTo>
                  <a:pt x="120" y="9"/>
                  <a:pt x="120" y="9"/>
                  <a:pt x="120" y="9"/>
                </a:cubicBezTo>
                <a:cubicBezTo>
                  <a:pt x="120" y="5"/>
                  <a:pt x="116" y="1"/>
                  <a:pt x="112" y="1"/>
                </a:cubicBezTo>
                <a:cubicBezTo>
                  <a:pt x="110" y="1"/>
                  <a:pt x="108" y="2"/>
                  <a:pt x="106" y="3"/>
                </a:cubicBezTo>
                <a:cubicBezTo>
                  <a:pt x="91" y="18"/>
                  <a:pt x="91" y="18"/>
                  <a:pt x="91" y="18"/>
                </a:cubicBezTo>
                <a:cubicBezTo>
                  <a:pt x="76" y="3"/>
                  <a:pt x="76" y="3"/>
                  <a:pt x="76" y="3"/>
                </a:cubicBezTo>
                <a:cubicBezTo>
                  <a:pt x="73" y="0"/>
                  <a:pt x="68" y="0"/>
                  <a:pt x="64" y="3"/>
                </a:cubicBezTo>
                <a:cubicBezTo>
                  <a:pt x="49" y="19"/>
                  <a:pt x="49" y="19"/>
                  <a:pt x="49" y="19"/>
                </a:cubicBezTo>
                <a:cubicBezTo>
                  <a:pt x="34" y="3"/>
                  <a:pt x="34" y="3"/>
                  <a:pt x="34" y="3"/>
                </a:cubicBezTo>
                <a:cubicBezTo>
                  <a:pt x="32" y="2"/>
                  <a:pt x="30" y="1"/>
                  <a:pt x="28" y="1"/>
                </a:cubicBezTo>
                <a:cubicBezTo>
                  <a:pt x="24" y="1"/>
                  <a:pt x="20" y="5"/>
                  <a:pt x="20" y="9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75"/>
                  <a:pt x="37" y="95"/>
                  <a:pt x="60" y="100"/>
                </a:cubicBezTo>
                <a:cubicBezTo>
                  <a:pt x="60" y="130"/>
                  <a:pt x="60" y="130"/>
                  <a:pt x="60" y="130"/>
                </a:cubicBezTo>
                <a:cubicBezTo>
                  <a:pt x="48" y="113"/>
                  <a:pt x="27" y="101"/>
                  <a:pt x="4" y="101"/>
                </a:cubicBezTo>
                <a:cubicBezTo>
                  <a:pt x="1" y="108"/>
                  <a:pt x="0" y="117"/>
                  <a:pt x="0" y="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2" name="Freeform 24">
            <a:extLst>
              <a:ext uri="{FF2B5EF4-FFF2-40B4-BE49-F238E27FC236}">
                <a16:creationId xmlns:a16="http://schemas.microsoft.com/office/drawing/2014/main" id="{7FD40D55-7827-475C-A54F-895DA1FFC6B4}"/>
              </a:ext>
            </a:extLst>
          </p:cNvPr>
          <p:cNvSpPr>
            <a:spLocks/>
          </p:cNvSpPr>
          <p:nvPr/>
        </p:nvSpPr>
        <p:spPr bwMode="auto">
          <a:xfrm>
            <a:off x="7006432" y="3983831"/>
            <a:ext cx="314325" cy="314325"/>
          </a:xfrm>
          <a:custGeom>
            <a:avLst/>
            <a:gdLst>
              <a:gd name="T0" fmla="*/ 28 w 193"/>
              <a:gd name="T1" fmla="*/ 151 h 193"/>
              <a:gd name="T2" fmla="*/ 4 w 193"/>
              <a:gd name="T3" fmla="*/ 175 h 193"/>
              <a:gd name="T4" fmla="*/ 4 w 193"/>
              <a:gd name="T5" fmla="*/ 189 h 193"/>
              <a:gd name="T6" fmla="*/ 18 w 193"/>
              <a:gd name="T7" fmla="*/ 189 h 193"/>
              <a:gd name="T8" fmla="*/ 42 w 193"/>
              <a:gd name="T9" fmla="*/ 165 h 193"/>
              <a:gd name="T10" fmla="*/ 159 w 193"/>
              <a:gd name="T11" fmla="*/ 158 h 193"/>
              <a:gd name="T12" fmla="*/ 169 w 193"/>
              <a:gd name="T13" fmla="*/ 146 h 193"/>
              <a:gd name="T14" fmla="*/ 171 w 193"/>
              <a:gd name="T15" fmla="*/ 143 h 193"/>
              <a:gd name="T16" fmla="*/ 173 w 193"/>
              <a:gd name="T17" fmla="*/ 135 h 193"/>
              <a:gd name="T18" fmla="*/ 167 w 193"/>
              <a:gd name="T19" fmla="*/ 124 h 193"/>
              <a:gd name="T20" fmla="*/ 166 w 193"/>
              <a:gd name="T21" fmla="*/ 123 h 193"/>
              <a:gd name="T22" fmla="*/ 153 w 193"/>
              <a:gd name="T23" fmla="*/ 115 h 193"/>
              <a:gd name="T24" fmla="*/ 182 w 193"/>
              <a:gd name="T25" fmla="*/ 97 h 193"/>
              <a:gd name="T26" fmla="*/ 190 w 193"/>
              <a:gd name="T27" fmla="*/ 88 h 193"/>
              <a:gd name="T28" fmla="*/ 191 w 193"/>
              <a:gd name="T29" fmla="*/ 86 h 193"/>
              <a:gd name="T30" fmla="*/ 193 w 193"/>
              <a:gd name="T31" fmla="*/ 81 h 193"/>
              <a:gd name="T32" fmla="*/ 189 w 193"/>
              <a:gd name="T33" fmla="*/ 72 h 193"/>
              <a:gd name="T34" fmla="*/ 186 w 193"/>
              <a:gd name="T35" fmla="*/ 71 h 193"/>
              <a:gd name="T36" fmla="*/ 167 w 193"/>
              <a:gd name="T37" fmla="*/ 62 h 193"/>
              <a:gd name="T38" fmla="*/ 172 w 193"/>
              <a:gd name="T39" fmla="*/ 57 h 193"/>
              <a:gd name="T40" fmla="*/ 190 w 193"/>
              <a:gd name="T41" fmla="*/ 17 h 193"/>
              <a:gd name="T42" fmla="*/ 190 w 193"/>
              <a:gd name="T43" fmla="*/ 13 h 193"/>
              <a:gd name="T44" fmla="*/ 180 w 193"/>
              <a:gd name="T45" fmla="*/ 3 h 193"/>
              <a:gd name="T46" fmla="*/ 177 w 193"/>
              <a:gd name="T47" fmla="*/ 3 h 193"/>
              <a:gd name="T48" fmla="*/ 136 w 193"/>
              <a:gd name="T49" fmla="*/ 21 h 193"/>
              <a:gd name="T50" fmla="*/ 131 w 193"/>
              <a:gd name="T51" fmla="*/ 26 h 193"/>
              <a:gd name="T52" fmla="*/ 122 w 193"/>
              <a:gd name="T53" fmla="*/ 6 h 193"/>
              <a:gd name="T54" fmla="*/ 121 w 193"/>
              <a:gd name="T55" fmla="*/ 4 h 193"/>
              <a:gd name="T56" fmla="*/ 112 w 193"/>
              <a:gd name="T57" fmla="*/ 0 h 193"/>
              <a:gd name="T58" fmla="*/ 107 w 193"/>
              <a:gd name="T59" fmla="*/ 2 h 193"/>
              <a:gd name="T60" fmla="*/ 105 w 193"/>
              <a:gd name="T61" fmla="*/ 3 h 193"/>
              <a:gd name="T62" fmla="*/ 96 w 193"/>
              <a:gd name="T63" fmla="*/ 11 h 193"/>
              <a:gd name="T64" fmla="*/ 78 w 193"/>
              <a:gd name="T65" fmla="*/ 40 h 193"/>
              <a:gd name="T66" fmla="*/ 70 w 193"/>
              <a:gd name="T67" fmla="*/ 27 h 193"/>
              <a:gd name="T68" fmla="*/ 69 w 193"/>
              <a:gd name="T69" fmla="*/ 26 h 193"/>
              <a:gd name="T70" fmla="*/ 58 w 193"/>
              <a:gd name="T71" fmla="*/ 20 h 193"/>
              <a:gd name="T72" fmla="*/ 50 w 193"/>
              <a:gd name="T73" fmla="*/ 22 h 193"/>
              <a:gd name="T74" fmla="*/ 47 w 193"/>
              <a:gd name="T75" fmla="*/ 24 h 193"/>
              <a:gd name="T76" fmla="*/ 35 w 193"/>
              <a:gd name="T77" fmla="*/ 34 h 193"/>
              <a:gd name="T78" fmla="*/ 28 w 193"/>
              <a:gd name="T79" fmla="*/ 15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3" h="193">
                <a:moveTo>
                  <a:pt x="28" y="151"/>
                </a:moveTo>
                <a:cubicBezTo>
                  <a:pt x="4" y="175"/>
                  <a:pt x="4" y="175"/>
                  <a:pt x="4" y="175"/>
                </a:cubicBezTo>
                <a:cubicBezTo>
                  <a:pt x="0" y="179"/>
                  <a:pt x="0" y="185"/>
                  <a:pt x="4" y="189"/>
                </a:cubicBezTo>
                <a:cubicBezTo>
                  <a:pt x="8" y="193"/>
                  <a:pt x="14" y="193"/>
                  <a:pt x="18" y="189"/>
                </a:cubicBezTo>
                <a:cubicBezTo>
                  <a:pt x="42" y="165"/>
                  <a:pt x="42" y="165"/>
                  <a:pt x="42" y="165"/>
                </a:cubicBezTo>
                <a:cubicBezTo>
                  <a:pt x="76" y="193"/>
                  <a:pt x="127" y="190"/>
                  <a:pt x="159" y="158"/>
                </a:cubicBezTo>
                <a:cubicBezTo>
                  <a:pt x="163" y="154"/>
                  <a:pt x="166" y="150"/>
                  <a:pt x="169" y="146"/>
                </a:cubicBezTo>
                <a:cubicBezTo>
                  <a:pt x="171" y="143"/>
                  <a:pt x="171" y="143"/>
                  <a:pt x="171" y="143"/>
                </a:cubicBezTo>
                <a:cubicBezTo>
                  <a:pt x="172" y="141"/>
                  <a:pt x="173" y="138"/>
                  <a:pt x="173" y="135"/>
                </a:cubicBezTo>
                <a:cubicBezTo>
                  <a:pt x="173" y="131"/>
                  <a:pt x="171" y="127"/>
                  <a:pt x="167" y="124"/>
                </a:cubicBezTo>
                <a:cubicBezTo>
                  <a:pt x="166" y="123"/>
                  <a:pt x="166" y="123"/>
                  <a:pt x="166" y="123"/>
                </a:cubicBezTo>
                <a:cubicBezTo>
                  <a:pt x="161" y="120"/>
                  <a:pt x="157" y="117"/>
                  <a:pt x="153" y="115"/>
                </a:cubicBezTo>
                <a:cubicBezTo>
                  <a:pt x="164" y="112"/>
                  <a:pt x="173" y="106"/>
                  <a:pt x="182" y="97"/>
                </a:cubicBezTo>
                <a:cubicBezTo>
                  <a:pt x="185" y="94"/>
                  <a:pt x="188" y="91"/>
                  <a:pt x="190" y="88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3" y="83"/>
                  <a:pt x="193" y="81"/>
                </a:cubicBezTo>
                <a:cubicBezTo>
                  <a:pt x="193" y="77"/>
                  <a:pt x="191" y="74"/>
                  <a:pt x="189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0" y="67"/>
                  <a:pt x="174" y="64"/>
                  <a:pt x="167" y="62"/>
                </a:cubicBezTo>
                <a:cubicBezTo>
                  <a:pt x="169" y="61"/>
                  <a:pt x="170" y="59"/>
                  <a:pt x="172" y="57"/>
                </a:cubicBezTo>
                <a:cubicBezTo>
                  <a:pt x="184" y="46"/>
                  <a:pt x="189" y="31"/>
                  <a:pt x="190" y="17"/>
                </a:cubicBezTo>
                <a:cubicBezTo>
                  <a:pt x="190" y="16"/>
                  <a:pt x="190" y="14"/>
                  <a:pt x="190" y="13"/>
                </a:cubicBezTo>
                <a:cubicBezTo>
                  <a:pt x="190" y="8"/>
                  <a:pt x="185" y="3"/>
                  <a:pt x="180" y="3"/>
                </a:cubicBezTo>
                <a:cubicBezTo>
                  <a:pt x="177" y="3"/>
                  <a:pt x="177" y="3"/>
                  <a:pt x="177" y="3"/>
                </a:cubicBezTo>
                <a:cubicBezTo>
                  <a:pt x="162" y="4"/>
                  <a:pt x="147" y="9"/>
                  <a:pt x="136" y="21"/>
                </a:cubicBezTo>
                <a:cubicBezTo>
                  <a:pt x="134" y="23"/>
                  <a:pt x="132" y="24"/>
                  <a:pt x="131" y="26"/>
                </a:cubicBezTo>
                <a:cubicBezTo>
                  <a:pt x="129" y="19"/>
                  <a:pt x="126" y="13"/>
                  <a:pt x="122" y="6"/>
                </a:cubicBezTo>
                <a:cubicBezTo>
                  <a:pt x="121" y="4"/>
                  <a:pt x="121" y="4"/>
                  <a:pt x="121" y="4"/>
                </a:cubicBezTo>
                <a:cubicBezTo>
                  <a:pt x="119" y="2"/>
                  <a:pt x="116" y="0"/>
                  <a:pt x="112" y="0"/>
                </a:cubicBezTo>
                <a:cubicBezTo>
                  <a:pt x="110" y="0"/>
                  <a:pt x="109" y="1"/>
                  <a:pt x="107" y="2"/>
                </a:cubicBezTo>
                <a:cubicBezTo>
                  <a:pt x="106" y="2"/>
                  <a:pt x="105" y="3"/>
                  <a:pt x="105" y="3"/>
                </a:cubicBezTo>
                <a:cubicBezTo>
                  <a:pt x="101" y="6"/>
                  <a:pt x="99" y="8"/>
                  <a:pt x="96" y="11"/>
                </a:cubicBezTo>
                <a:cubicBezTo>
                  <a:pt x="87" y="20"/>
                  <a:pt x="81" y="29"/>
                  <a:pt x="78" y="40"/>
                </a:cubicBezTo>
                <a:cubicBezTo>
                  <a:pt x="76" y="36"/>
                  <a:pt x="73" y="32"/>
                  <a:pt x="70" y="27"/>
                </a:cubicBezTo>
                <a:cubicBezTo>
                  <a:pt x="69" y="26"/>
                  <a:pt x="69" y="26"/>
                  <a:pt x="69" y="26"/>
                </a:cubicBezTo>
                <a:cubicBezTo>
                  <a:pt x="66" y="22"/>
                  <a:pt x="62" y="20"/>
                  <a:pt x="58" y="20"/>
                </a:cubicBezTo>
                <a:cubicBezTo>
                  <a:pt x="55" y="20"/>
                  <a:pt x="52" y="21"/>
                  <a:pt x="50" y="22"/>
                </a:cubicBezTo>
                <a:cubicBezTo>
                  <a:pt x="49" y="23"/>
                  <a:pt x="48" y="24"/>
                  <a:pt x="47" y="24"/>
                </a:cubicBezTo>
                <a:cubicBezTo>
                  <a:pt x="43" y="27"/>
                  <a:pt x="39" y="30"/>
                  <a:pt x="35" y="34"/>
                </a:cubicBezTo>
                <a:cubicBezTo>
                  <a:pt x="3" y="66"/>
                  <a:pt x="0" y="117"/>
                  <a:pt x="28" y="1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3" name="Freeform 25">
            <a:extLst>
              <a:ext uri="{FF2B5EF4-FFF2-40B4-BE49-F238E27FC236}">
                <a16:creationId xmlns:a16="http://schemas.microsoft.com/office/drawing/2014/main" id="{1CE39C90-10AF-4A5B-AA42-035C9CB60890}"/>
              </a:ext>
            </a:extLst>
          </p:cNvPr>
          <p:cNvSpPr>
            <a:spLocks/>
          </p:cNvSpPr>
          <p:nvPr/>
        </p:nvSpPr>
        <p:spPr bwMode="auto">
          <a:xfrm>
            <a:off x="6304757" y="3982243"/>
            <a:ext cx="312738" cy="314325"/>
          </a:xfrm>
          <a:custGeom>
            <a:avLst/>
            <a:gdLst>
              <a:gd name="T0" fmla="*/ 92 w 192"/>
              <a:gd name="T1" fmla="*/ 165 h 193"/>
              <a:gd name="T2" fmla="*/ 92 w 192"/>
              <a:gd name="T3" fmla="*/ 149 h 193"/>
              <a:gd name="T4" fmla="*/ 140 w 192"/>
              <a:gd name="T5" fmla="*/ 149 h 193"/>
              <a:gd name="T6" fmla="*/ 148 w 192"/>
              <a:gd name="T7" fmla="*/ 141 h 193"/>
              <a:gd name="T8" fmla="*/ 146 w 192"/>
              <a:gd name="T9" fmla="*/ 135 h 193"/>
              <a:gd name="T10" fmla="*/ 116 w 192"/>
              <a:gd name="T11" fmla="*/ 105 h 193"/>
              <a:gd name="T12" fmla="*/ 128 w 192"/>
              <a:gd name="T13" fmla="*/ 105 h 193"/>
              <a:gd name="T14" fmla="*/ 136 w 192"/>
              <a:gd name="T15" fmla="*/ 97 h 193"/>
              <a:gd name="T16" fmla="*/ 134 w 192"/>
              <a:gd name="T17" fmla="*/ 91 h 193"/>
              <a:gd name="T18" fmla="*/ 104 w 192"/>
              <a:gd name="T19" fmla="*/ 61 h 193"/>
              <a:gd name="T20" fmla="*/ 116 w 192"/>
              <a:gd name="T21" fmla="*/ 61 h 193"/>
              <a:gd name="T22" fmla="*/ 124 w 192"/>
              <a:gd name="T23" fmla="*/ 53 h 193"/>
              <a:gd name="T24" fmla="*/ 122 w 192"/>
              <a:gd name="T25" fmla="*/ 47 h 193"/>
              <a:gd name="T26" fmla="*/ 80 w 192"/>
              <a:gd name="T27" fmla="*/ 3 h 193"/>
              <a:gd name="T28" fmla="*/ 68 w 192"/>
              <a:gd name="T29" fmla="*/ 3 h 193"/>
              <a:gd name="T30" fmla="*/ 26 w 192"/>
              <a:gd name="T31" fmla="*/ 47 h 193"/>
              <a:gd name="T32" fmla="*/ 24 w 192"/>
              <a:gd name="T33" fmla="*/ 53 h 193"/>
              <a:gd name="T34" fmla="*/ 32 w 192"/>
              <a:gd name="T35" fmla="*/ 61 h 193"/>
              <a:gd name="T36" fmla="*/ 44 w 192"/>
              <a:gd name="T37" fmla="*/ 61 h 193"/>
              <a:gd name="T38" fmla="*/ 14 w 192"/>
              <a:gd name="T39" fmla="*/ 91 h 193"/>
              <a:gd name="T40" fmla="*/ 12 w 192"/>
              <a:gd name="T41" fmla="*/ 97 h 193"/>
              <a:gd name="T42" fmla="*/ 20 w 192"/>
              <a:gd name="T43" fmla="*/ 105 h 193"/>
              <a:gd name="T44" fmla="*/ 32 w 192"/>
              <a:gd name="T45" fmla="*/ 105 h 193"/>
              <a:gd name="T46" fmla="*/ 2 w 192"/>
              <a:gd name="T47" fmla="*/ 135 h 193"/>
              <a:gd name="T48" fmla="*/ 0 w 192"/>
              <a:gd name="T49" fmla="*/ 141 h 193"/>
              <a:gd name="T50" fmla="*/ 8 w 192"/>
              <a:gd name="T51" fmla="*/ 149 h 193"/>
              <a:gd name="T52" fmla="*/ 60 w 192"/>
              <a:gd name="T53" fmla="*/ 149 h 193"/>
              <a:gd name="T54" fmla="*/ 60 w 192"/>
              <a:gd name="T55" fmla="*/ 165 h 193"/>
              <a:gd name="T56" fmla="*/ 52 w 192"/>
              <a:gd name="T57" fmla="*/ 173 h 193"/>
              <a:gd name="T58" fmla="*/ 10 w 192"/>
              <a:gd name="T59" fmla="*/ 173 h 193"/>
              <a:gd name="T60" fmla="*/ 0 w 192"/>
              <a:gd name="T61" fmla="*/ 183 h 193"/>
              <a:gd name="T62" fmla="*/ 10 w 192"/>
              <a:gd name="T63" fmla="*/ 193 h 193"/>
              <a:gd name="T64" fmla="*/ 182 w 192"/>
              <a:gd name="T65" fmla="*/ 193 h 193"/>
              <a:gd name="T66" fmla="*/ 192 w 192"/>
              <a:gd name="T67" fmla="*/ 183 h 193"/>
              <a:gd name="T68" fmla="*/ 182 w 192"/>
              <a:gd name="T69" fmla="*/ 173 h 193"/>
              <a:gd name="T70" fmla="*/ 100 w 192"/>
              <a:gd name="T71" fmla="*/ 173 h 193"/>
              <a:gd name="T72" fmla="*/ 92 w 192"/>
              <a:gd name="T73" fmla="*/ 165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93">
                <a:moveTo>
                  <a:pt x="92" y="165"/>
                </a:moveTo>
                <a:cubicBezTo>
                  <a:pt x="92" y="149"/>
                  <a:pt x="92" y="149"/>
                  <a:pt x="92" y="149"/>
                </a:cubicBezTo>
                <a:cubicBezTo>
                  <a:pt x="140" y="149"/>
                  <a:pt x="140" y="149"/>
                  <a:pt x="140" y="149"/>
                </a:cubicBezTo>
                <a:cubicBezTo>
                  <a:pt x="144" y="149"/>
                  <a:pt x="148" y="145"/>
                  <a:pt x="148" y="141"/>
                </a:cubicBezTo>
                <a:cubicBezTo>
                  <a:pt x="148" y="139"/>
                  <a:pt x="147" y="137"/>
                  <a:pt x="146" y="135"/>
                </a:cubicBezTo>
                <a:cubicBezTo>
                  <a:pt x="116" y="105"/>
                  <a:pt x="116" y="105"/>
                  <a:pt x="116" y="105"/>
                </a:cubicBezTo>
                <a:cubicBezTo>
                  <a:pt x="128" y="105"/>
                  <a:pt x="128" y="105"/>
                  <a:pt x="128" y="105"/>
                </a:cubicBezTo>
                <a:cubicBezTo>
                  <a:pt x="132" y="105"/>
                  <a:pt x="136" y="101"/>
                  <a:pt x="136" y="97"/>
                </a:cubicBezTo>
                <a:cubicBezTo>
                  <a:pt x="136" y="95"/>
                  <a:pt x="135" y="93"/>
                  <a:pt x="134" y="91"/>
                </a:cubicBezTo>
                <a:cubicBezTo>
                  <a:pt x="104" y="61"/>
                  <a:pt x="104" y="61"/>
                  <a:pt x="104" y="61"/>
                </a:cubicBezTo>
                <a:cubicBezTo>
                  <a:pt x="116" y="61"/>
                  <a:pt x="116" y="61"/>
                  <a:pt x="116" y="61"/>
                </a:cubicBezTo>
                <a:cubicBezTo>
                  <a:pt x="120" y="61"/>
                  <a:pt x="124" y="57"/>
                  <a:pt x="124" y="53"/>
                </a:cubicBezTo>
                <a:cubicBezTo>
                  <a:pt x="124" y="51"/>
                  <a:pt x="123" y="49"/>
                  <a:pt x="122" y="47"/>
                </a:cubicBezTo>
                <a:cubicBezTo>
                  <a:pt x="80" y="3"/>
                  <a:pt x="80" y="3"/>
                  <a:pt x="80" y="3"/>
                </a:cubicBezTo>
                <a:cubicBezTo>
                  <a:pt x="77" y="0"/>
                  <a:pt x="71" y="0"/>
                  <a:pt x="68" y="3"/>
                </a:cubicBezTo>
                <a:cubicBezTo>
                  <a:pt x="26" y="47"/>
                  <a:pt x="26" y="47"/>
                  <a:pt x="26" y="47"/>
                </a:cubicBezTo>
                <a:cubicBezTo>
                  <a:pt x="25" y="48"/>
                  <a:pt x="24" y="51"/>
                  <a:pt x="24" y="53"/>
                </a:cubicBezTo>
                <a:cubicBezTo>
                  <a:pt x="24" y="57"/>
                  <a:pt x="28" y="61"/>
                  <a:pt x="32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14" y="91"/>
                  <a:pt x="14" y="91"/>
                  <a:pt x="14" y="91"/>
                </a:cubicBezTo>
                <a:cubicBezTo>
                  <a:pt x="13" y="93"/>
                  <a:pt x="12" y="95"/>
                  <a:pt x="12" y="97"/>
                </a:cubicBezTo>
                <a:cubicBezTo>
                  <a:pt x="12" y="101"/>
                  <a:pt x="16" y="105"/>
                  <a:pt x="20" y="105"/>
                </a:cubicBezTo>
                <a:cubicBezTo>
                  <a:pt x="32" y="105"/>
                  <a:pt x="32" y="105"/>
                  <a:pt x="32" y="105"/>
                </a:cubicBezTo>
                <a:cubicBezTo>
                  <a:pt x="2" y="135"/>
                  <a:pt x="2" y="135"/>
                  <a:pt x="2" y="135"/>
                </a:cubicBezTo>
                <a:cubicBezTo>
                  <a:pt x="1" y="137"/>
                  <a:pt x="0" y="139"/>
                  <a:pt x="0" y="141"/>
                </a:cubicBezTo>
                <a:cubicBezTo>
                  <a:pt x="0" y="145"/>
                  <a:pt x="4" y="149"/>
                  <a:pt x="8" y="149"/>
                </a:cubicBezTo>
                <a:cubicBezTo>
                  <a:pt x="60" y="149"/>
                  <a:pt x="60" y="149"/>
                  <a:pt x="60" y="149"/>
                </a:cubicBezTo>
                <a:cubicBezTo>
                  <a:pt x="60" y="165"/>
                  <a:pt x="60" y="165"/>
                  <a:pt x="60" y="165"/>
                </a:cubicBezTo>
                <a:cubicBezTo>
                  <a:pt x="60" y="169"/>
                  <a:pt x="56" y="173"/>
                  <a:pt x="52" y="173"/>
                </a:cubicBezTo>
                <a:cubicBezTo>
                  <a:pt x="10" y="173"/>
                  <a:pt x="10" y="173"/>
                  <a:pt x="10" y="173"/>
                </a:cubicBezTo>
                <a:cubicBezTo>
                  <a:pt x="4" y="173"/>
                  <a:pt x="0" y="177"/>
                  <a:pt x="0" y="183"/>
                </a:cubicBezTo>
                <a:cubicBezTo>
                  <a:pt x="0" y="189"/>
                  <a:pt x="4" y="193"/>
                  <a:pt x="10" y="193"/>
                </a:cubicBezTo>
                <a:cubicBezTo>
                  <a:pt x="182" y="193"/>
                  <a:pt x="182" y="193"/>
                  <a:pt x="182" y="193"/>
                </a:cubicBezTo>
                <a:cubicBezTo>
                  <a:pt x="188" y="193"/>
                  <a:pt x="192" y="189"/>
                  <a:pt x="192" y="183"/>
                </a:cubicBezTo>
                <a:cubicBezTo>
                  <a:pt x="192" y="177"/>
                  <a:pt x="188" y="173"/>
                  <a:pt x="182" y="173"/>
                </a:cubicBezTo>
                <a:cubicBezTo>
                  <a:pt x="100" y="173"/>
                  <a:pt x="100" y="173"/>
                  <a:pt x="100" y="173"/>
                </a:cubicBezTo>
                <a:cubicBezTo>
                  <a:pt x="96" y="173"/>
                  <a:pt x="92" y="169"/>
                  <a:pt x="92" y="1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4" name="Freeform 26">
            <a:extLst>
              <a:ext uri="{FF2B5EF4-FFF2-40B4-BE49-F238E27FC236}">
                <a16:creationId xmlns:a16="http://schemas.microsoft.com/office/drawing/2014/main" id="{1828AF48-C68C-4F2D-93D4-6D874C1D80D9}"/>
              </a:ext>
            </a:extLst>
          </p:cNvPr>
          <p:cNvSpPr>
            <a:spLocks noEditPoints="1"/>
          </p:cNvSpPr>
          <p:nvPr/>
        </p:nvSpPr>
        <p:spPr bwMode="auto">
          <a:xfrm>
            <a:off x="10522744" y="3280568"/>
            <a:ext cx="312738" cy="312737"/>
          </a:xfrm>
          <a:custGeom>
            <a:avLst/>
            <a:gdLst>
              <a:gd name="T0" fmla="*/ 192 w 192"/>
              <a:gd name="T1" fmla="*/ 72 h 192"/>
              <a:gd name="T2" fmla="*/ 184 w 192"/>
              <a:gd name="T3" fmla="*/ 64 h 192"/>
              <a:gd name="T4" fmla="*/ 178 w 192"/>
              <a:gd name="T5" fmla="*/ 66 h 192"/>
              <a:gd name="T6" fmla="*/ 144 w 192"/>
              <a:gd name="T7" fmla="*/ 96 h 192"/>
              <a:gd name="T8" fmla="*/ 144 w 192"/>
              <a:gd name="T9" fmla="*/ 72 h 192"/>
              <a:gd name="T10" fmla="*/ 136 w 192"/>
              <a:gd name="T11" fmla="*/ 64 h 192"/>
              <a:gd name="T12" fmla="*/ 130 w 192"/>
              <a:gd name="T13" fmla="*/ 66 h 192"/>
              <a:gd name="T14" fmla="*/ 96 w 192"/>
              <a:gd name="T15" fmla="*/ 96 h 192"/>
              <a:gd name="T16" fmla="*/ 96 w 192"/>
              <a:gd name="T17" fmla="*/ 72 h 192"/>
              <a:gd name="T18" fmla="*/ 88 w 192"/>
              <a:gd name="T19" fmla="*/ 64 h 192"/>
              <a:gd name="T20" fmla="*/ 82 w 192"/>
              <a:gd name="T21" fmla="*/ 66 h 192"/>
              <a:gd name="T22" fmla="*/ 48 w 192"/>
              <a:gd name="T23" fmla="*/ 96 h 192"/>
              <a:gd name="T24" fmla="*/ 40 w 192"/>
              <a:gd name="T25" fmla="*/ 9 h 192"/>
              <a:gd name="T26" fmla="*/ 31 w 192"/>
              <a:gd name="T27" fmla="*/ 0 h 192"/>
              <a:gd name="T28" fmla="*/ 17 w 192"/>
              <a:gd name="T29" fmla="*/ 0 h 192"/>
              <a:gd name="T30" fmla="*/ 8 w 192"/>
              <a:gd name="T31" fmla="*/ 9 h 192"/>
              <a:gd name="T32" fmla="*/ 0 w 192"/>
              <a:gd name="T33" fmla="*/ 176 h 192"/>
              <a:gd name="T34" fmla="*/ 16 w 192"/>
              <a:gd name="T35" fmla="*/ 192 h 192"/>
              <a:gd name="T36" fmla="*/ 176 w 192"/>
              <a:gd name="T37" fmla="*/ 192 h 192"/>
              <a:gd name="T38" fmla="*/ 192 w 192"/>
              <a:gd name="T39" fmla="*/ 176 h 192"/>
              <a:gd name="T40" fmla="*/ 192 w 192"/>
              <a:gd name="T41" fmla="*/ 72 h 192"/>
              <a:gd name="T42" fmla="*/ 76 w 192"/>
              <a:gd name="T43" fmla="*/ 123 h 192"/>
              <a:gd name="T44" fmla="*/ 76 w 192"/>
              <a:gd name="T45" fmla="*/ 133 h 192"/>
              <a:gd name="T46" fmla="*/ 69 w 192"/>
              <a:gd name="T47" fmla="*/ 140 h 192"/>
              <a:gd name="T48" fmla="*/ 59 w 192"/>
              <a:gd name="T49" fmla="*/ 140 h 192"/>
              <a:gd name="T50" fmla="*/ 52 w 192"/>
              <a:gd name="T51" fmla="*/ 133 h 192"/>
              <a:gd name="T52" fmla="*/ 52 w 192"/>
              <a:gd name="T53" fmla="*/ 123 h 192"/>
              <a:gd name="T54" fmla="*/ 59 w 192"/>
              <a:gd name="T55" fmla="*/ 116 h 192"/>
              <a:gd name="T56" fmla="*/ 69 w 192"/>
              <a:gd name="T57" fmla="*/ 116 h 192"/>
              <a:gd name="T58" fmla="*/ 76 w 192"/>
              <a:gd name="T59" fmla="*/ 123 h 192"/>
              <a:gd name="T60" fmla="*/ 124 w 192"/>
              <a:gd name="T61" fmla="*/ 123 h 192"/>
              <a:gd name="T62" fmla="*/ 124 w 192"/>
              <a:gd name="T63" fmla="*/ 133 h 192"/>
              <a:gd name="T64" fmla="*/ 117 w 192"/>
              <a:gd name="T65" fmla="*/ 140 h 192"/>
              <a:gd name="T66" fmla="*/ 107 w 192"/>
              <a:gd name="T67" fmla="*/ 140 h 192"/>
              <a:gd name="T68" fmla="*/ 100 w 192"/>
              <a:gd name="T69" fmla="*/ 133 h 192"/>
              <a:gd name="T70" fmla="*/ 100 w 192"/>
              <a:gd name="T71" fmla="*/ 123 h 192"/>
              <a:gd name="T72" fmla="*/ 107 w 192"/>
              <a:gd name="T73" fmla="*/ 116 h 192"/>
              <a:gd name="T74" fmla="*/ 117 w 192"/>
              <a:gd name="T75" fmla="*/ 116 h 192"/>
              <a:gd name="T76" fmla="*/ 124 w 192"/>
              <a:gd name="T77" fmla="*/ 123 h 192"/>
              <a:gd name="T78" fmla="*/ 172 w 192"/>
              <a:gd name="T79" fmla="*/ 123 h 192"/>
              <a:gd name="T80" fmla="*/ 172 w 192"/>
              <a:gd name="T81" fmla="*/ 133 h 192"/>
              <a:gd name="T82" fmla="*/ 165 w 192"/>
              <a:gd name="T83" fmla="*/ 140 h 192"/>
              <a:gd name="T84" fmla="*/ 155 w 192"/>
              <a:gd name="T85" fmla="*/ 140 h 192"/>
              <a:gd name="T86" fmla="*/ 148 w 192"/>
              <a:gd name="T87" fmla="*/ 133 h 192"/>
              <a:gd name="T88" fmla="*/ 148 w 192"/>
              <a:gd name="T89" fmla="*/ 123 h 192"/>
              <a:gd name="T90" fmla="*/ 155 w 192"/>
              <a:gd name="T91" fmla="*/ 116 h 192"/>
              <a:gd name="T92" fmla="*/ 165 w 192"/>
              <a:gd name="T93" fmla="*/ 116 h 192"/>
              <a:gd name="T94" fmla="*/ 172 w 192"/>
              <a:gd name="T95" fmla="*/ 12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2" h="192">
                <a:moveTo>
                  <a:pt x="192" y="72"/>
                </a:moveTo>
                <a:cubicBezTo>
                  <a:pt x="192" y="68"/>
                  <a:pt x="188" y="64"/>
                  <a:pt x="184" y="64"/>
                </a:cubicBezTo>
                <a:cubicBezTo>
                  <a:pt x="182" y="64"/>
                  <a:pt x="180" y="65"/>
                  <a:pt x="178" y="66"/>
                </a:cubicBezTo>
                <a:cubicBezTo>
                  <a:pt x="144" y="96"/>
                  <a:pt x="144" y="96"/>
                  <a:pt x="144" y="96"/>
                </a:cubicBezTo>
                <a:cubicBezTo>
                  <a:pt x="144" y="72"/>
                  <a:pt x="144" y="72"/>
                  <a:pt x="144" y="72"/>
                </a:cubicBezTo>
                <a:cubicBezTo>
                  <a:pt x="144" y="68"/>
                  <a:pt x="140" y="64"/>
                  <a:pt x="136" y="64"/>
                </a:cubicBezTo>
                <a:cubicBezTo>
                  <a:pt x="134" y="64"/>
                  <a:pt x="132" y="65"/>
                  <a:pt x="130" y="66"/>
                </a:cubicBezTo>
                <a:cubicBezTo>
                  <a:pt x="96" y="96"/>
                  <a:pt x="96" y="96"/>
                  <a:pt x="96" y="96"/>
                </a:cubicBezTo>
                <a:cubicBezTo>
                  <a:pt x="96" y="72"/>
                  <a:pt x="96" y="72"/>
                  <a:pt x="96" y="72"/>
                </a:cubicBezTo>
                <a:cubicBezTo>
                  <a:pt x="96" y="68"/>
                  <a:pt x="92" y="64"/>
                  <a:pt x="88" y="64"/>
                </a:cubicBezTo>
                <a:cubicBezTo>
                  <a:pt x="86" y="64"/>
                  <a:pt x="84" y="65"/>
                  <a:pt x="82" y="66"/>
                </a:cubicBezTo>
                <a:cubicBezTo>
                  <a:pt x="48" y="96"/>
                  <a:pt x="48" y="96"/>
                  <a:pt x="48" y="96"/>
                </a:cubicBezTo>
                <a:cubicBezTo>
                  <a:pt x="40" y="9"/>
                  <a:pt x="40" y="9"/>
                  <a:pt x="40" y="9"/>
                </a:cubicBezTo>
                <a:cubicBezTo>
                  <a:pt x="40" y="4"/>
                  <a:pt x="36" y="0"/>
                  <a:pt x="31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2" y="0"/>
                  <a:pt x="8" y="4"/>
                  <a:pt x="8" y="9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lnTo>
                  <a:pt x="192" y="72"/>
                </a:lnTo>
                <a:close/>
                <a:moveTo>
                  <a:pt x="76" y="123"/>
                </a:moveTo>
                <a:cubicBezTo>
                  <a:pt x="76" y="133"/>
                  <a:pt x="76" y="133"/>
                  <a:pt x="76" y="133"/>
                </a:cubicBezTo>
                <a:cubicBezTo>
                  <a:pt x="76" y="137"/>
                  <a:pt x="73" y="140"/>
                  <a:pt x="69" y="140"/>
                </a:cubicBezTo>
                <a:cubicBezTo>
                  <a:pt x="59" y="140"/>
                  <a:pt x="59" y="140"/>
                  <a:pt x="59" y="140"/>
                </a:cubicBezTo>
                <a:cubicBezTo>
                  <a:pt x="55" y="140"/>
                  <a:pt x="52" y="137"/>
                  <a:pt x="52" y="133"/>
                </a:cubicBezTo>
                <a:cubicBezTo>
                  <a:pt x="52" y="123"/>
                  <a:pt x="52" y="123"/>
                  <a:pt x="52" y="123"/>
                </a:cubicBezTo>
                <a:cubicBezTo>
                  <a:pt x="52" y="119"/>
                  <a:pt x="55" y="116"/>
                  <a:pt x="59" y="116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73" y="116"/>
                  <a:pt x="76" y="119"/>
                  <a:pt x="76" y="123"/>
                </a:cubicBezTo>
                <a:close/>
                <a:moveTo>
                  <a:pt x="124" y="123"/>
                </a:moveTo>
                <a:cubicBezTo>
                  <a:pt x="124" y="133"/>
                  <a:pt x="124" y="133"/>
                  <a:pt x="124" y="133"/>
                </a:cubicBezTo>
                <a:cubicBezTo>
                  <a:pt x="124" y="137"/>
                  <a:pt x="121" y="140"/>
                  <a:pt x="117" y="140"/>
                </a:cubicBezTo>
                <a:cubicBezTo>
                  <a:pt x="107" y="140"/>
                  <a:pt x="107" y="140"/>
                  <a:pt x="107" y="140"/>
                </a:cubicBezTo>
                <a:cubicBezTo>
                  <a:pt x="103" y="140"/>
                  <a:pt x="100" y="137"/>
                  <a:pt x="100" y="133"/>
                </a:cubicBezTo>
                <a:cubicBezTo>
                  <a:pt x="100" y="123"/>
                  <a:pt x="100" y="123"/>
                  <a:pt x="100" y="123"/>
                </a:cubicBezTo>
                <a:cubicBezTo>
                  <a:pt x="100" y="119"/>
                  <a:pt x="103" y="116"/>
                  <a:pt x="107" y="116"/>
                </a:cubicBezTo>
                <a:cubicBezTo>
                  <a:pt x="117" y="116"/>
                  <a:pt x="117" y="116"/>
                  <a:pt x="117" y="116"/>
                </a:cubicBezTo>
                <a:cubicBezTo>
                  <a:pt x="121" y="116"/>
                  <a:pt x="124" y="119"/>
                  <a:pt x="124" y="123"/>
                </a:cubicBezTo>
                <a:close/>
                <a:moveTo>
                  <a:pt x="172" y="123"/>
                </a:moveTo>
                <a:cubicBezTo>
                  <a:pt x="172" y="133"/>
                  <a:pt x="172" y="133"/>
                  <a:pt x="172" y="133"/>
                </a:cubicBezTo>
                <a:cubicBezTo>
                  <a:pt x="172" y="137"/>
                  <a:pt x="169" y="140"/>
                  <a:pt x="165" y="140"/>
                </a:cubicBezTo>
                <a:cubicBezTo>
                  <a:pt x="155" y="140"/>
                  <a:pt x="155" y="140"/>
                  <a:pt x="155" y="140"/>
                </a:cubicBezTo>
                <a:cubicBezTo>
                  <a:pt x="151" y="140"/>
                  <a:pt x="148" y="137"/>
                  <a:pt x="148" y="133"/>
                </a:cubicBezTo>
                <a:cubicBezTo>
                  <a:pt x="148" y="123"/>
                  <a:pt x="148" y="123"/>
                  <a:pt x="148" y="123"/>
                </a:cubicBezTo>
                <a:cubicBezTo>
                  <a:pt x="148" y="119"/>
                  <a:pt x="151" y="116"/>
                  <a:pt x="155" y="116"/>
                </a:cubicBezTo>
                <a:cubicBezTo>
                  <a:pt x="165" y="116"/>
                  <a:pt x="165" y="116"/>
                  <a:pt x="165" y="116"/>
                </a:cubicBezTo>
                <a:cubicBezTo>
                  <a:pt x="169" y="116"/>
                  <a:pt x="172" y="119"/>
                  <a:pt x="172" y="1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5" name="Freeform 27">
            <a:extLst>
              <a:ext uri="{FF2B5EF4-FFF2-40B4-BE49-F238E27FC236}">
                <a16:creationId xmlns:a16="http://schemas.microsoft.com/office/drawing/2014/main" id="{E4FF574B-B028-4C2B-A2FE-B162BB8171AD}"/>
              </a:ext>
            </a:extLst>
          </p:cNvPr>
          <p:cNvSpPr>
            <a:spLocks noEditPoints="1"/>
          </p:cNvSpPr>
          <p:nvPr/>
        </p:nvSpPr>
        <p:spPr bwMode="auto">
          <a:xfrm>
            <a:off x="9819482" y="3278981"/>
            <a:ext cx="312738" cy="314325"/>
          </a:xfrm>
          <a:custGeom>
            <a:avLst/>
            <a:gdLst>
              <a:gd name="T0" fmla="*/ 128 w 192"/>
              <a:gd name="T1" fmla="*/ 173 h 193"/>
              <a:gd name="T2" fmla="*/ 128 w 192"/>
              <a:gd name="T3" fmla="*/ 85 h 193"/>
              <a:gd name="T4" fmla="*/ 134 w 192"/>
              <a:gd name="T5" fmla="*/ 85 h 193"/>
              <a:gd name="T6" fmla="*/ 140 w 192"/>
              <a:gd name="T7" fmla="*/ 91 h 193"/>
              <a:gd name="T8" fmla="*/ 140 w 192"/>
              <a:gd name="T9" fmla="*/ 147 h 193"/>
              <a:gd name="T10" fmla="*/ 166 w 192"/>
              <a:gd name="T11" fmla="*/ 173 h 193"/>
              <a:gd name="T12" fmla="*/ 192 w 192"/>
              <a:gd name="T13" fmla="*/ 147 h 193"/>
              <a:gd name="T14" fmla="*/ 192 w 192"/>
              <a:gd name="T15" fmla="*/ 39 h 193"/>
              <a:gd name="T16" fmla="*/ 186 w 192"/>
              <a:gd name="T17" fmla="*/ 25 h 193"/>
              <a:gd name="T18" fmla="*/ 165 w 192"/>
              <a:gd name="T19" fmla="*/ 4 h 193"/>
              <a:gd name="T20" fmla="*/ 151 w 192"/>
              <a:gd name="T21" fmla="*/ 4 h 193"/>
              <a:gd name="T22" fmla="*/ 151 w 192"/>
              <a:gd name="T23" fmla="*/ 18 h 193"/>
              <a:gd name="T24" fmla="*/ 165 w 192"/>
              <a:gd name="T25" fmla="*/ 32 h 193"/>
              <a:gd name="T26" fmla="*/ 154 w 192"/>
              <a:gd name="T27" fmla="*/ 42 h 193"/>
              <a:gd name="T28" fmla="*/ 154 w 192"/>
              <a:gd name="T29" fmla="*/ 54 h 193"/>
              <a:gd name="T30" fmla="*/ 161 w 192"/>
              <a:gd name="T31" fmla="*/ 57 h 193"/>
              <a:gd name="T32" fmla="*/ 172 w 192"/>
              <a:gd name="T33" fmla="*/ 57 h 193"/>
              <a:gd name="T34" fmla="*/ 172 w 192"/>
              <a:gd name="T35" fmla="*/ 147 h 193"/>
              <a:gd name="T36" fmla="*/ 166 w 192"/>
              <a:gd name="T37" fmla="*/ 153 h 193"/>
              <a:gd name="T38" fmla="*/ 160 w 192"/>
              <a:gd name="T39" fmla="*/ 147 h 193"/>
              <a:gd name="T40" fmla="*/ 160 w 192"/>
              <a:gd name="T41" fmla="*/ 91 h 193"/>
              <a:gd name="T42" fmla="*/ 134 w 192"/>
              <a:gd name="T43" fmla="*/ 65 h 193"/>
              <a:gd name="T44" fmla="*/ 128 w 192"/>
              <a:gd name="T45" fmla="*/ 65 h 193"/>
              <a:gd name="T46" fmla="*/ 128 w 192"/>
              <a:gd name="T47" fmla="*/ 17 h 193"/>
              <a:gd name="T48" fmla="*/ 112 w 192"/>
              <a:gd name="T49" fmla="*/ 1 h 193"/>
              <a:gd name="T50" fmla="*/ 28 w 192"/>
              <a:gd name="T51" fmla="*/ 1 h 193"/>
              <a:gd name="T52" fmla="*/ 12 w 192"/>
              <a:gd name="T53" fmla="*/ 17 h 193"/>
              <a:gd name="T54" fmla="*/ 12 w 192"/>
              <a:gd name="T55" fmla="*/ 173 h 193"/>
              <a:gd name="T56" fmla="*/ 10 w 192"/>
              <a:gd name="T57" fmla="*/ 173 h 193"/>
              <a:gd name="T58" fmla="*/ 0 w 192"/>
              <a:gd name="T59" fmla="*/ 183 h 193"/>
              <a:gd name="T60" fmla="*/ 10 w 192"/>
              <a:gd name="T61" fmla="*/ 193 h 193"/>
              <a:gd name="T62" fmla="*/ 130 w 192"/>
              <a:gd name="T63" fmla="*/ 193 h 193"/>
              <a:gd name="T64" fmla="*/ 140 w 192"/>
              <a:gd name="T65" fmla="*/ 183 h 193"/>
              <a:gd name="T66" fmla="*/ 130 w 192"/>
              <a:gd name="T67" fmla="*/ 173 h 193"/>
              <a:gd name="T68" fmla="*/ 128 w 192"/>
              <a:gd name="T69" fmla="*/ 173 h 193"/>
              <a:gd name="T70" fmla="*/ 41 w 192"/>
              <a:gd name="T71" fmla="*/ 21 h 193"/>
              <a:gd name="T72" fmla="*/ 99 w 192"/>
              <a:gd name="T73" fmla="*/ 21 h 193"/>
              <a:gd name="T74" fmla="*/ 108 w 192"/>
              <a:gd name="T75" fmla="*/ 30 h 193"/>
              <a:gd name="T76" fmla="*/ 108 w 192"/>
              <a:gd name="T77" fmla="*/ 72 h 193"/>
              <a:gd name="T78" fmla="*/ 99 w 192"/>
              <a:gd name="T79" fmla="*/ 81 h 193"/>
              <a:gd name="T80" fmla="*/ 41 w 192"/>
              <a:gd name="T81" fmla="*/ 81 h 193"/>
              <a:gd name="T82" fmla="*/ 32 w 192"/>
              <a:gd name="T83" fmla="*/ 72 h 193"/>
              <a:gd name="T84" fmla="*/ 32 w 192"/>
              <a:gd name="T85" fmla="*/ 30 h 193"/>
              <a:gd name="T86" fmla="*/ 41 w 192"/>
              <a:gd name="T87" fmla="*/ 21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92" h="193">
                <a:moveTo>
                  <a:pt x="128" y="173"/>
                </a:moveTo>
                <a:cubicBezTo>
                  <a:pt x="128" y="85"/>
                  <a:pt x="128" y="85"/>
                  <a:pt x="128" y="85"/>
                </a:cubicBezTo>
                <a:cubicBezTo>
                  <a:pt x="134" y="85"/>
                  <a:pt x="134" y="85"/>
                  <a:pt x="134" y="85"/>
                </a:cubicBezTo>
                <a:cubicBezTo>
                  <a:pt x="137" y="85"/>
                  <a:pt x="140" y="88"/>
                  <a:pt x="140" y="91"/>
                </a:cubicBezTo>
                <a:cubicBezTo>
                  <a:pt x="140" y="147"/>
                  <a:pt x="140" y="147"/>
                  <a:pt x="140" y="147"/>
                </a:cubicBezTo>
                <a:cubicBezTo>
                  <a:pt x="140" y="161"/>
                  <a:pt x="152" y="173"/>
                  <a:pt x="166" y="173"/>
                </a:cubicBezTo>
                <a:cubicBezTo>
                  <a:pt x="180" y="173"/>
                  <a:pt x="192" y="161"/>
                  <a:pt x="192" y="147"/>
                </a:cubicBezTo>
                <a:cubicBezTo>
                  <a:pt x="192" y="39"/>
                  <a:pt x="192" y="39"/>
                  <a:pt x="192" y="39"/>
                </a:cubicBezTo>
                <a:cubicBezTo>
                  <a:pt x="192" y="34"/>
                  <a:pt x="190" y="29"/>
                  <a:pt x="186" y="25"/>
                </a:cubicBezTo>
                <a:cubicBezTo>
                  <a:pt x="165" y="4"/>
                  <a:pt x="165" y="4"/>
                  <a:pt x="165" y="4"/>
                </a:cubicBezTo>
                <a:cubicBezTo>
                  <a:pt x="161" y="0"/>
                  <a:pt x="155" y="0"/>
                  <a:pt x="151" y="4"/>
                </a:cubicBezTo>
                <a:cubicBezTo>
                  <a:pt x="147" y="8"/>
                  <a:pt x="147" y="14"/>
                  <a:pt x="151" y="18"/>
                </a:cubicBezTo>
                <a:cubicBezTo>
                  <a:pt x="165" y="32"/>
                  <a:pt x="165" y="32"/>
                  <a:pt x="165" y="32"/>
                </a:cubicBezTo>
                <a:cubicBezTo>
                  <a:pt x="154" y="42"/>
                  <a:pt x="154" y="42"/>
                  <a:pt x="154" y="42"/>
                </a:cubicBezTo>
                <a:cubicBezTo>
                  <a:pt x="151" y="46"/>
                  <a:pt x="151" y="51"/>
                  <a:pt x="154" y="54"/>
                </a:cubicBezTo>
                <a:cubicBezTo>
                  <a:pt x="156" y="56"/>
                  <a:pt x="158" y="57"/>
                  <a:pt x="161" y="57"/>
                </a:cubicBezTo>
                <a:cubicBezTo>
                  <a:pt x="172" y="57"/>
                  <a:pt x="172" y="57"/>
                  <a:pt x="172" y="57"/>
                </a:cubicBezTo>
                <a:cubicBezTo>
                  <a:pt x="172" y="147"/>
                  <a:pt x="172" y="147"/>
                  <a:pt x="172" y="147"/>
                </a:cubicBezTo>
                <a:cubicBezTo>
                  <a:pt x="172" y="150"/>
                  <a:pt x="169" y="153"/>
                  <a:pt x="166" y="153"/>
                </a:cubicBezTo>
                <a:cubicBezTo>
                  <a:pt x="163" y="153"/>
                  <a:pt x="160" y="150"/>
                  <a:pt x="160" y="147"/>
                </a:cubicBezTo>
                <a:cubicBezTo>
                  <a:pt x="160" y="91"/>
                  <a:pt x="160" y="91"/>
                  <a:pt x="160" y="91"/>
                </a:cubicBezTo>
                <a:cubicBezTo>
                  <a:pt x="160" y="77"/>
                  <a:pt x="148" y="65"/>
                  <a:pt x="134" y="65"/>
                </a:cubicBezTo>
                <a:cubicBezTo>
                  <a:pt x="128" y="65"/>
                  <a:pt x="128" y="65"/>
                  <a:pt x="128" y="65"/>
                </a:cubicBezTo>
                <a:cubicBezTo>
                  <a:pt x="128" y="17"/>
                  <a:pt x="128" y="17"/>
                  <a:pt x="128" y="17"/>
                </a:cubicBezTo>
                <a:cubicBezTo>
                  <a:pt x="128" y="8"/>
                  <a:pt x="121" y="1"/>
                  <a:pt x="112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19" y="1"/>
                  <a:pt x="12" y="8"/>
                  <a:pt x="12" y="17"/>
                </a:cubicBezTo>
                <a:cubicBezTo>
                  <a:pt x="12" y="173"/>
                  <a:pt x="12" y="173"/>
                  <a:pt x="12" y="173"/>
                </a:cubicBezTo>
                <a:cubicBezTo>
                  <a:pt x="10" y="173"/>
                  <a:pt x="10" y="173"/>
                  <a:pt x="10" y="173"/>
                </a:cubicBezTo>
                <a:cubicBezTo>
                  <a:pt x="4" y="173"/>
                  <a:pt x="0" y="177"/>
                  <a:pt x="0" y="183"/>
                </a:cubicBezTo>
                <a:cubicBezTo>
                  <a:pt x="0" y="189"/>
                  <a:pt x="4" y="193"/>
                  <a:pt x="10" y="193"/>
                </a:cubicBezTo>
                <a:cubicBezTo>
                  <a:pt x="130" y="193"/>
                  <a:pt x="130" y="193"/>
                  <a:pt x="130" y="193"/>
                </a:cubicBezTo>
                <a:cubicBezTo>
                  <a:pt x="136" y="193"/>
                  <a:pt x="140" y="189"/>
                  <a:pt x="140" y="183"/>
                </a:cubicBezTo>
                <a:cubicBezTo>
                  <a:pt x="140" y="177"/>
                  <a:pt x="136" y="173"/>
                  <a:pt x="130" y="173"/>
                </a:cubicBezTo>
                <a:lnTo>
                  <a:pt x="128" y="173"/>
                </a:lnTo>
                <a:close/>
                <a:moveTo>
                  <a:pt x="41" y="21"/>
                </a:moveTo>
                <a:cubicBezTo>
                  <a:pt x="99" y="21"/>
                  <a:pt x="99" y="21"/>
                  <a:pt x="99" y="21"/>
                </a:cubicBezTo>
                <a:cubicBezTo>
                  <a:pt x="104" y="21"/>
                  <a:pt x="108" y="25"/>
                  <a:pt x="108" y="30"/>
                </a:cubicBezTo>
                <a:cubicBezTo>
                  <a:pt x="108" y="72"/>
                  <a:pt x="108" y="72"/>
                  <a:pt x="108" y="72"/>
                </a:cubicBezTo>
                <a:cubicBezTo>
                  <a:pt x="108" y="77"/>
                  <a:pt x="104" y="81"/>
                  <a:pt x="99" y="81"/>
                </a:cubicBezTo>
                <a:cubicBezTo>
                  <a:pt x="41" y="81"/>
                  <a:pt x="41" y="81"/>
                  <a:pt x="41" y="81"/>
                </a:cubicBezTo>
                <a:cubicBezTo>
                  <a:pt x="36" y="81"/>
                  <a:pt x="32" y="77"/>
                  <a:pt x="32" y="72"/>
                </a:cubicBezTo>
                <a:cubicBezTo>
                  <a:pt x="32" y="30"/>
                  <a:pt x="32" y="30"/>
                  <a:pt x="32" y="30"/>
                </a:cubicBezTo>
                <a:cubicBezTo>
                  <a:pt x="32" y="25"/>
                  <a:pt x="36" y="21"/>
                  <a:pt x="41" y="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6" name="Freeform 28">
            <a:extLst>
              <a:ext uri="{FF2B5EF4-FFF2-40B4-BE49-F238E27FC236}">
                <a16:creationId xmlns:a16="http://schemas.microsoft.com/office/drawing/2014/main" id="{54D311E7-BA19-4C46-8CBA-254F44FC3F77}"/>
              </a:ext>
            </a:extLst>
          </p:cNvPr>
          <p:cNvSpPr>
            <a:spLocks noEditPoints="1"/>
          </p:cNvSpPr>
          <p:nvPr/>
        </p:nvSpPr>
        <p:spPr bwMode="auto">
          <a:xfrm>
            <a:off x="9116219" y="3307556"/>
            <a:ext cx="312738" cy="254000"/>
          </a:xfrm>
          <a:custGeom>
            <a:avLst/>
            <a:gdLst>
              <a:gd name="T0" fmla="*/ 112 w 192"/>
              <a:gd name="T1" fmla="*/ 0 h 156"/>
              <a:gd name="T2" fmla="*/ 100 w 192"/>
              <a:gd name="T3" fmla="*/ 0 h 156"/>
              <a:gd name="T4" fmla="*/ 40 w 192"/>
              <a:gd name="T5" fmla="*/ 55 h 156"/>
              <a:gd name="T6" fmla="*/ 8 w 192"/>
              <a:gd name="T7" fmla="*/ 108 h 156"/>
              <a:gd name="T8" fmla="*/ 8 w 192"/>
              <a:gd name="T9" fmla="*/ 108 h 156"/>
              <a:gd name="T10" fmla="*/ 0 w 192"/>
              <a:gd name="T11" fmla="*/ 118 h 156"/>
              <a:gd name="T12" fmla="*/ 10 w 192"/>
              <a:gd name="T13" fmla="*/ 128 h 156"/>
              <a:gd name="T14" fmla="*/ 24 w 192"/>
              <a:gd name="T15" fmla="*/ 128 h 156"/>
              <a:gd name="T16" fmla="*/ 54 w 192"/>
              <a:gd name="T17" fmla="*/ 156 h 156"/>
              <a:gd name="T18" fmla="*/ 84 w 192"/>
              <a:gd name="T19" fmla="*/ 128 h 156"/>
              <a:gd name="T20" fmla="*/ 112 w 192"/>
              <a:gd name="T21" fmla="*/ 128 h 156"/>
              <a:gd name="T22" fmla="*/ 142 w 192"/>
              <a:gd name="T23" fmla="*/ 156 h 156"/>
              <a:gd name="T24" fmla="*/ 172 w 192"/>
              <a:gd name="T25" fmla="*/ 126 h 156"/>
              <a:gd name="T26" fmla="*/ 172 w 192"/>
              <a:gd name="T27" fmla="*/ 123 h 156"/>
              <a:gd name="T28" fmla="*/ 192 w 192"/>
              <a:gd name="T29" fmla="*/ 88 h 156"/>
              <a:gd name="T30" fmla="*/ 192 w 192"/>
              <a:gd name="T31" fmla="*/ 61 h 156"/>
              <a:gd name="T32" fmla="*/ 183 w 192"/>
              <a:gd name="T33" fmla="*/ 52 h 156"/>
              <a:gd name="T34" fmla="*/ 171 w 192"/>
              <a:gd name="T35" fmla="*/ 52 h 156"/>
              <a:gd name="T36" fmla="*/ 112 w 192"/>
              <a:gd name="T37" fmla="*/ 0 h 156"/>
              <a:gd name="T38" fmla="*/ 96 w 192"/>
              <a:gd name="T39" fmla="*/ 20 h 156"/>
              <a:gd name="T40" fmla="*/ 96 w 192"/>
              <a:gd name="T41" fmla="*/ 60 h 156"/>
              <a:gd name="T42" fmla="*/ 60 w 192"/>
              <a:gd name="T43" fmla="*/ 60 h 156"/>
              <a:gd name="T44" fmla="*/ 96 w 192"/>
              <a:gd name="T45" fmla="*/ 20 h 156"/>
              <a:gd name="T46" fmla="*/ 116 w 192"/>
              <a:gd name="T47" fmla="*/ 60 h 156"/>
              <a:gd name="T48" fmla="*/ 116 w 192"/>
              <a:gd name="T49" fmla="*/ 20 h 156"/>
              <a:gd name="T50" fmla="*/ 152 w 192"/>
              <a:gd name="T51" fmla="*/ 60 h 156"/>
              <a:gd name="T52" fmla="*/ 116 w 192"/>
              <a:gd name="T53" fmla="*/ 60 h 156"/>
              <a:gd name="T54" fmla="*/ 64 w 192"/>
              <a:gd name="T55" fmla="*/ 126 h 156"/>
              <a:gd name="T56" fmla="*/ 54 w 192"/>
              <a:gd name="T57" fmla="*/ 136 h 156"/>
              <a:gd name="T58" fmla="*/ 44 w 192"/>
              <a:gd name="T59" fmla="*/ 126 h 156"/>
              <a:gd name="T60" fmla="*/ 54 w 192"/>
              <a:gd name="T61" fmla="*/ 116 h 156"/>
              <a:gd name="T62" fmla="*/ 64 w 192"/>
              <a:gd name="T63" fmla="*/ 126 h 156"/>
              <a:gd name="T64" fmla="*/ 152 w 192"/>
              <a:gd name="T65" fmla="*/ 126 h 156"/>
              <a:gd name="T66" fmla="*/ 142 w 192"/>
              <a:gd name="T67" fmla="*/ 136 h 156"/>
              <a:gd name="T68" fmla="*/ 132 w 192"/>
              <a:gd name="T69" fmla="*/ 126 h 156"/>
              <a:gd name="T70" fmla="*/ 142 w 192"/>
              <a:gd name="T71" fmla="*/ 116 h 156"/>
              <a:gd name="T72" fmla="*/ 152 w 192"/>
              <a:gd name="T73" fmla="*/ 12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56">
                <a:moveTo>
                  <a:pt x="112" y="0"/>
                </a:moveTo>
                <a:cubicBezTo>
                  <a:pt x="100" y="0"/>
                  <a:pt x="100" y="0"/>
                  <a:pt x="100" y="0"/>
                </a:cubicBezTo>
                <a:cubicBezTo>
                  <a:pt x="69" y="0"/>
                  <a:pt x="43" y="24"/>
                  <a:pt x="40" y="55"/>
                </a:cubicBezTo>
                <a:cubicBezTo>
                  <a:pt x="21" y="65"/>
                  <a:pt x="8" y="85"/>
                  <a:pt x="8" y="108"/>
                </a:cubicBezTo>
                <a:cubicBezTo>
                  <a:pt x="8" y="108"/>
                  <a:pt x="8" y="108"/>
                  <a:pt x="8" y="108"/>
                </a:cubicBezTo>
                <a:cubicBezTo>
                  <a:pt x="3" y="109"/>
                  <a:pt x="0" y="113"/>
                  <a:pt x="0" y="118"/>
                </a:cubicBezTo>
                <a:cubicBezTo>
                  <a:pt x="0" y="124"/>
                  <a:pt x="4" y="128"/>
                  <a:pt x="10" y="128"/>
                </a:cubicBezTo>
                <a:cubicBezTo>
                  <a:pt x="24" y="128"/>
                  <a:pt x="24" y="128"/>
                  <a:pt x="24" y="128"/>
                </a:cubicBezTo>
                <a:cubicBezTo>
                  <a:pt x="25" y="144"/>
                  <a:pt x="38" y="156"/>
                  <a:pt x="54" y="156"/>
                </a:cubicBezTo>
                <a:cubicBezTo>
                  <a:pt x="70" y="156"/>
                  <a:pt x="83" y="144"/>
                  <a:pt x="84" y="12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13" y="144"/>
                  <a:pt x="126" y="156"/>
                  <a:pt x="142" y="156"/>
                </a:cubicBezTo>
                <a:cubicBezTo>
                  <a:pt x="159" y="156"/>
                  <a:pt x="172" y="143"/>
                  <a:pt x="172" y="126"/>
                </a:cubicBezTo>
                <a:cubicBezTo>
                  <a:pt x="172" y="125"/>
                  <a:pt x="172" y="124"/>
                  <a:pt x="172" y="123"/>
                </a:cubicBezTo>
                <a:cubicBezTo>
                  <a:pt x="184" y="116"/>
                  <a:pt x="192" y="103"/>
                  <a:pt x="192" y="88"/>
                </a:cubicBezTo>
                <a:cubicBezTo>
                  <a:pt x="192" y="61"/>
                  <a:pt x="192" y="61"/>
                  <a:pt x="192" y="61"/>
                </a:cubicBezTo>
                <a:cubicBezTo>
                  <a:pt x="192" y="56"/>
                  <a:pt x="188" y="52"/>
                  <a:pt x="183" y="52"/>
                </a:cubicBezTo>
                <a:cubicBezTo>
                  <a:pt x="171" y="52"/>
                  <a:pt x="171" y="52"/>
                  <a:pt x="171" y="52"/>
                </a:cubicBezTo>
                <a:cubicBezTo>
                  <a:pt x="168" y="23"/>
                  <a:pt x="142" y="0"/>
                  <a:pt x="112" y="0"/>
                </a:cubicBezTo>
                <a:close/>
                <a:moveTo>
                  <a:pt x="96" y="20"/>
                </a:moveTo>
                <a:cubicBezTo>
                  <a:pt x="96" y="60"/>
                  <a:pt x="96" y="60"/>
                  <a:pt x="96" y="60"/>
                </a:cubicBezTo>
                <a:cubicBezTo>
                  <a:pt x="60" y="60"/>
                  <a:pt x="60" y="60"/>
                  <a:pt x="60" y="60"/>
                </a:cubicBezTo>
                <a:cubicBezTo>
                  <a:pt x="60" y="39"/>
                  <a:pt x="76" y="22"/>
                  <a:pt x="96" y="20"/>
                </a:cubicBezTo>
                <a:close/>
                <a:moveTo>
                  <a:pt x="116" y="60"/>
                </a:moveTo>
                <a:cubicBezTo>
                  <a:pt x="116" y="20"/>
                  <a:pt x="116" y="20"/>
                  <a:pt x="116" y="20"/>
                </a:cubicBezTo>
                <a:cubicBezTo>
                  <a:pt x="136" y="22"/>
                  <a:pt x="152" y="39"/>
                  <a:pt x="152" y="60"/>
                </a:cubicBezTo>
                <a:lnTo>
                  <a:pt x="116" y="60"/>
                </a:lnTo>
                <a:close/>
                <a:moveTo>
                  <a:pt x="64" y="126"/>
                </a:moveTo>
                <a:cubicBezTo>
                  <a:pt x="64" y="132"/>
                  <a:pt x="60" y="136"/>
                  <a:pt x="54" y="136"/>
                </a:cubicBezTo>
                <a:cubicBezTo>
                  <a:pt x="48" y="136"/>
                  <a:pt x="44" y="132"/>
                  <a:pt x="44" y="126"/>
                </a:cubicBezTo>
                <a:cubicBezTo>
                  <a:pt x="44" y="120"/>
                  <a:pt x="48" y="116"/>
                  <a:pt x="54" y="116"/>
                </a:cubicBezTo>
                <a:cubicBezTo>
                  <a:pt x="60" y="116"/>
                  <a:pt x="64" y="120"/>
                  <a:pt x="64" y="126"/>
                </a:cubicBezTo>
                <a:close/>
                <a:moveTo>
                  <a:pt x="152" y="126"/>
                </a:moveTo>
                <a:cubicBezTo>
                  <a:pt x="152" y="132"/>
                  <a:pt x="148" y="136"/>
                  <a:pt x="142" y="136"/>
                </a:cubicBezTo>
                <a:cubicBezTo>
                  <a:pt x="136" y="136"/>
                  <a:pt x="132" y="132"/>
                  <a:pt x="132" y="126"/>
                </a:cubicBezTo>
                <a:cubicBezTo>
                  <a:pt x="132" y="120"/>
                  <a:pt x="136" y="116"/>
                  <a:pt x="142" y="116"/>
                </a:cubicBezTo>
                <a:cubicBezTo>
                  <a:pt x="148" y="116"/>
                  <a:pt x="152" y="120"/>
                  <a:pt x="152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7" name="Freeform 29">
            <a:extLst>
              <a:ext uri="{FF2B5EF4-FFF2-40B4-BE49-F238E27FC236}">
                <a16:creationId xmlns:a16="http://schemas.microsoft.com/office/drawing/2014/main" id="{E72D8B24-E2BB-47E5-B2A9-D7A91967C4BB}"/>
              </a:ext>
            </a:extLst>
          </p:cNvPr>
          <p:cNvSpPr>
            <a:spLocks noEditPoints="1"/>
          </p:cNvSpPr>
          <p:nvPr/>
        </p:nvSpPr>
        <p:spPr bwMode="auto">
          <a:xfrm>
            <a:off x="8414544" y="3307556"/>
            <a:ext cx="311150" cy="260350"/>
          </a:xfrm>
          <a:custGeom>
            <a:avLst/>
            <a:gdLst>
              <a:gd name="T0" fmla="*/ 176 w 192"/>
              <a:gd name="T1" fmla="*/ 132 h 160"/>
              <a:gd name="T2" fmla="*/ 192 w 192"/>
              <a:gd name="T3" fmla="*/ 116 h 160"/>
              <a:gd name="T4" fmla="*/ 192 w 192"/>
              <a:gd name="T5" fmla="*/ 16 h 160"/>
              <a:gd name="T6" fmla="*/ 176 w 192"/>
              <a:gd name="T7" fmla="*/ 0 h 160"/>
              <a:gd name="T8" fmla="*/ 88 w 192"/>
              <a:gd name="T9" fmla="*/ 0 h 160"/>
              <a:gd name="T10" fmla="*/ 72 w 192"/>
              <a:gd name="T11" fmla="*/ 16 h 160"/>
              <a:gd name="T12" fmla="*/ 72 w 192"/>
              <a:gd name="T13" fmla="*/ 32 h 160"/>
              <a:gd name="T14" fmla="*/ 48 w 192"/>
              <a:gd name="T15" fmla="*/ 32 h 160"/>
              <a:gd name="T16" fmla="*/ 34 w 192"/>
              <a:gd name="T17" fmla="*/ 38 h 160"/>
              <a:gd name="T18" fmla="*/ 14 w 192"/>
              <a:gd name="T19" fmla="*/ 58 h 160"/>
              <a:gd name="T20" fmla="*/ 8 w 192"/>
              <a:gd name="T21" fmla="*/ 72 h 160"/>
              <a:gd name="T22" fmla="*/ 8 w 192"/>
              <a:gd name="T23" fmla="*/ 112 h 160"/>
              <a:gd name="T24" fmla="*/ 0 w 192"/>
              <a:gd name="T25" fmla="*/ 122 h 160"/>
              <a:gd name="T26" fmla="*/ 10 w 192"/>
              <a:gd name="T27" fmla="*/ 132 h 160"/>
              <a:gd name="T28" fmla="*/ 24 w 192"/>
              <a:gd name="T29" fmla="*/ 132 h 160"/>
              <a:gd name="T30" fmla="*/ 54 w 192"/>
              <a:gd name="T31" fmla="*/ 160 h 160"/>
              <a:gd name="T32" fmla="*/ 84 w 192"/>
              <a:gd name="T33" fmla="*/ 132 h 160"/>
              <a:gd name="T34" fmla="*/ 112 w 192"/>
              <a:gd name="T35" fmla="*/ 132 h 160"/>
              <a:gd name="T36" fmla="*/ 142 w 192"/>
              <a:gd name="T37" fmla="*/ 160 h 160"/>
              <a:gd name="T38" fmla="*/ 172 w 192"/>
              <a:gd name="T39" fmla="*/ 132 h 160"/>
              <a:gd name="T40" fmla="*/ 176 w 192"/>
              <a:gd name="T41" fmla="*/ 132 h 160"/>
              <a:gd name="T42" fmla="*/ 64 w 192"/>
              <a:gd name="T43" fmla="*/ 130 h 160"/>
              <a:gd name="T44" fmla="*/ 54 w 192"/>
              <a:gd name="T45" fmla="*/ 140 h 160"/>
              <a:gd name="T46" fmla="*/ 44 w 192"/>
              <a:gd name="T47" fmla="*/ 130 h 160"/>
              <a:gd name="T48" fmla="*/ 54 w 192"/>
              <a:gd name="T49" fmla="*/ 120 h 160"/>
              <a:gd name="T50" fmla="*/ 64 w 192"/>
              <a:gd name="T51" fmla="*/ 130 h 160"/>
              <a:gd name="T52" fmla="*/ 152 w 192"/>
              <a:gd name="T53" fmla="*/ 130 h 160"/>
              <a:gd name="T54" fmla="*/ 142 w 192"/>
              <a:gd name="T55" fmla="*/ 140 h 160"/>
              <a:gd name="T56" fmla="*/ 132 w 192"/>
              <a:gd name="T57" fmla="*/ 130 h 160"/>
              <a:gd name="T58" fmla="*/ 142 w 192"/>
              <a:gd name="T59" fmla="*/ 120 h 160"/>
              <a:gd name="T60" fmla="*/ 152 w 192"/>
              <a:gd name="T61" fmla="*/ 130 h 160"/>
              <a:gd name="T62" fmla="*/ 28 w 192"/>
              <a:gd name="T63" fmla="*/ 84 h 160"/>
              <a:gd name="T64" fmla="*/ 28 w 192"/>
              <a:gd name="T65" fmla="*/ 74 h 160"/>
              <a:gd name="T66" fmla="*/ 33 w 192"/>
              <a:gd name="T67" fmla="*/ 65 h 160"/>
              <a:gd name="T68" fmla="*/ 41 w 192"/>
              <a:gd name="T69" fmla="*/ 56 h 160"/>
              <a:gd name="T70" fmla="*/ 50 w 192"/>
              <a:gd name="T71" fmla="*/ 52 h 160"/>
              <a:gd name="T72" fmla="*/ 72 w 192"/>
              <a:gd name="T73" fmla="*/ 52 h 160"/>
              <a:gd name="T74" fmla="*/ 72 w 192"/>
              <a:gd name="T75" fmla="*/ 84 h 160"/>
              <a:gd name="T76" fmla="*/ 28 w 192"/>
              <a:gd name="T77" fmla="*/ 84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92" h="160">
                <a:moveTo>
                  <a:pt x="176" y="132"/>
                </a:moveTo>
                <a:cubicBezTo>
                  <a:pt x="185" y="132"/>
                  <a:pt x="192" y="125"/>
                  <a:pt x="192" y="116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2" y="7"/>
                  <a:pt x="185" y="0"/>
                  <a:pt x="176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79" y="0"/>
                  <a:pt x="72" y="7"/>
                  <a:pt x="72" y="16"/>
                </a:cubicBezTo>
                <a:cubicBezTo>
                  <a:pt x="72" y="32"/>
                  <a:pt x="72" y="32"/>
                  <a:pt x="72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2" y="32"/>
                  <a:pt x="38" y="34"/>
                  <a:pt x="34" y="38"/>
                </a:cubicBezTo>
                <a:cubicBezTo>
                  <a:pt x="14" y="58"/>
                  <a:pt x="14" y="58"/>
                  <a:pt x="14" y="58"/>
                </a:cubicBezTo>
                <a:cubicBezTo>
                  <a:pt x="10" y="61"/>
                  <a:pt x="8" y="66"/>
                  <a:pt x="8" y="72"/>
                </a:cubicBezTo>
                <a:cubicBezTo>
                  <a:pt x="8" y="112"/>
                  <a:pt x="8" y="112"/>
                  <a:pt x="8" y="112"/>
                </a:cubicBezTo>
                <a:cubicBezTo>
                  <a:pt x="3" y="113"/>
                  <a:pt x="0" y="117"/>
                  <a:pt x="0" y="122"/>
                </a:cubicBezTo>
                <a:cubicBezTo>
                  <a:pt x="0" y="128"/>
                  <a:pt x="4" y="132"/>
                  <a:pt x="10" y="132"/>
                </a:cubicBezTo>
                <a:cubicBezTo>
                  <a:pt x="24" y="132"/>
                  <a:pt x="24" y="132"/>
                  <a:pt x="24" y="132"/>
                </a:cubicBezTo>
                <a:cubicBezTo>
                  <a:pt x="25" y="148"/>
                  <a:pt x="38" y="160"/>
                  <a:pt x="54" y="160"/>
                </a:cubicBezTo>
                <a:cubicBezTo>
                  <a:pt x="70" y="160"/>
                  <a:pt x="83" y="148"/>
                  <a:pt x="84" y="132"/>
                </a:cubicBezTo>
                <a:cubicBezTo>
                  <a:pt x="112" y="132"/>
                  <a:pt x="112" y="132"/>
                  <a:pt x="112" y="132"/>
                </a:cubicBezTo>
                <a:cubicBezTo>
                  <a:pt x="113" y="148"/>
                  <a:pt x="126" y="160"/>
                  <a:pt x="142" y="160"/>
                </a:cubicBezTo>
                <a:cubicBezTo>
                  <a:pt x="158" y="160"/>
                  <a:pt x="171" y="148"/>
                  <a:pt x="172" y="132"/>
                </a:cubicBezTo>
                <a:lnTo>
                  <a:pt x="176" y="132"/>
                </a:lnTo>
                <a:close/>
                <a:moveTo>
                  <a:pt x="64" y="130"/>
                </a:moveTo>
                <a:cubicBezTo>
                  <a:pt x="64" y="136"/>
                  <a:pt x="60" y="140"/>
                  <a:pt x="54" y="140"/>
                </a:cubicBezTo>
                <a:cubicBezTo>
                  <a:pt x="48" y="140"/>
                  <a:pt x="44" y="136"/>
                  <a:pt x="44" y="130"/>
                </a:cubicBezTo>
                <a:cubicBezTo>
                  <a:pt x="44" y="124"/>
                  <a:pt x="48" y="120"/>
                  <a:pt x="54" y="120"/>
                </a:cubicBezTo>
                <a:cubicBezTo>
                  <a:pt x="60" y="120"/>
                  <a:pt x="64" y="124"/>
                  <a:pt x="64" y="130"/>
                </a:cubicBezTo>
                <a:close/>
                <a:moveTo>
                  <a:pt x="152" y="130"/>
                </a:moveTo>
                <a:cubicBezTo>
                  <a:pt x="152" y="136"/>
                  <a:pt x="148" y="140"/>
                  <a:pt x="142" y="140"/>
                </a:cubicBezTo>
                <a:cubicBezTo>
                  <a:pt x="136" y="140"/>
                  <a:pt x="132" y="136"/>
                  <a:pt x="132" y="130"/>
                </a:cubicBezTo>
                <a:cubicBezTo>
                  <a:pt x="132" y="124"/>
                  <a:pt x="136" y="120"/>
                  <a:pt x="142" y="120"/>
                </a:cubicBezTo>
                <a:cubicBezTo>
                  <a:pt x="148" y="120"/>
                  <a:pt x="152" y="124"/>
                  <a:pt x="152" y="130"/>
                </a:cubicBezTo>
                <a:close/>
                <a:moveTo>
                  <a:pt x="28" y="8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0"/>
                  <a:pt x="30" y="68"/>
                  <a:pt x="33" y="65"/>
                </a:cubicBezTo>
                <a:cubicBezTo>
                  <a:pt x="41" y="56"/>
                  <a:pt x="41" y="56"/>
                  <a:pt x="41" y="56"/>
                </a:cubicBezTo>
                <a:cubicBezTo>
                  <a:pt x="44" y="54"/>
                  <a:pt x="46" y="52"/>
                  <a:pt x="50" y="52"/>
                </a:cubicBezTo>
                <a:cubicBezTo>
                  <a:pt x="72" y="52"/>
                  <a:pt x="72" y="52"/>
                  <a:pt x="72" y="52"/>
                </a:cubicBezTo>
                <a:cubicBezTo>
                  <a:pt x="72" y="84"/>
                  <a:pt x="72" y="84"/>
                  <a:pt x="72" y="84"/>
                </a:cubicBezTo>
                <a:lnTo>
                  <a:pt x="28" y="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8" name="Freeform 30">
            <a:extLst>
              <a:ext uri="{FF2B5EF4-FFF2-40B4-BE49-F238E27FC236}">
                <a16:creationId xmlns:a16="http://schemas.microsoft.com/office/drawing/2014/main" id="{4C8B97E7-8AA2-4C20-BE9E-A2DB0FCA0938}"/>
              </a:ext>
            </a:extLst>
          </p:cNvPr>
          <p:cNvSpPr>
            <a:spLocks/>
          </p:cNvSpPr>
          <p:nvPr/>
        </p:nvSpPr>
        <p:spPr bwMode="auto">
          <a:xfrm>
            <a:off x="7711282" y="3280568"/>
            <a:ext cx="304800" cy="312737"/>
          </a:xfrm>
          <a:custGeom>
            <a:avLst/>
            <a:gdLst>
              <a:gd name="T0" fmla="*/ 84 w 188"/>
              <a:gd name="T1" fmla="*/ 10 h 192"/>
              <a:gd name="T2" fmla="*/ 84 w 188"/>
              <a:gd name="T3" fmla="*/ 17 h 192"/>
              <a:gd name="T4" fmla="*/ 0 w 188"/>
              <a:gd name="T5" fmla="*/ 100 h 192"/>
              <a:gd name="T6" fmla="*/ 0 w 188"/>
              <a:gd name="T7" fmla="*/ 100 h 192"/>
              <a:gd name="T8" fmla="*/ 8 w 188"/>
              <a:gd name="T9" fmla="*/ 108 h 192"/>
              <a:gd name="T10" fmla="*/ 84 w 188"/>
              <a:gd name="T11" fmla="*/ 108 h 192"/>
              <a:gd name="T12" fmla="*/ 84 w 188"/>
              <a:gd name="T13" fmla="*/ 162 h 192"/>
              <a:gd name="T14" fmla="*/ 114 w 188"/>
              <a:gd name="T15" fmla="*/ 192 h 192"/>
              <a:gd name="T16" fmla="*/ 144 w 188"/>
              <a:gd name="T17" fmla="*/ 162 h 192"/>
              <a:gd name="T18" fmla="*/ 134 w 188"/>
              <a:gd name="T19" fmla="*/ 152 h 192"/>
              <a:gd name="T20" fmla="*/ 124 w 188"/>
              <a:gd name="T21" fmla="*/ 162 h 192"/>
              <a:gd name="T22" fmla="*/ 114 w 188"/>
              <a:gd name="T23" fmla="*/ 172 h 192"/>
              <a:gd name="T24" fmla="*/ 104 w 188"/>
              <a:gd name="T25" fmla="*/ 162 h 192"/>
              <a:gd name="T26" fmla="*/ 104 w 188"/>
              <a:gd name="T27" fmla="*/ 108 h 192"/>
              <a:gd name="T28" fmla="*/ 180 w 188"/>
              <a:gd name="T29" fmla="*/ 108 h 192"/>
              <a:gd name="T30" fmla="*/ 188 w 188"/>
              <a:gd name="T31" fmla="*/ 100 h 192"/>
              <a:gd name="T32" fmla="*/ 188 w 188"/>
              <a:gd name="T33" fmla="*/ 100 h 192"/>
              <a:gd name="T34" fmla="*/ 104 w 188"/>
              <a:gd name="T35" fmla="*/ 17 h 192"/>
              <a:gd name="T36" fmla="*/ 104 w 188"/>
              <a:gd name="T37" fmla="*/ 10 h 192"/>
              <a:gd name="T38" fmla="*/ 94 w 188"/>
              <a:gd name="T39" fmla="*/ 0 h 192"/>
              <a:gd name="T40" fmla="*/ 84 w 188"/>
              <a:gd name="T41" fmla="*/ 1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8" h="192">
                <a:moveTo>
                  <a:pt x="84" y="10"/>
                </a:moveTo>
                <a:cubicBezTo>
                  <a:pt x="84" y="17"/>
                  <a:pt x="84" y="17"/>
                  <a:pt x="84" y="17"/>
                </a:cubicBezTo>
                <a:cubicBezTo>
                  <a:pt x="40" y="21"/>
                  <a:pt x="5" y="56"/>
                  <a:pt x="0" y="100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4"/>
                  <a:pt x="4" y="108"/>
                  <a:pt x="8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4" y="162"/>
                  <a:pt x="84" y="162"/>
                  <a:pt x="84" y="162"/>
                </a:cubicBezTo>
                <a:cubicBezTo>
                  <a:pt x="84" y="179"/>
                  <a:pt x="97" y="192"/>
                  <a:pt x="114" y="192"/>
                </a:cubicBezTo>
                <a:cubicBezTo>
                  <a:pt x="131" y="192"/>
                  <a:pt x="144" y="179"/>
                  <a:pt x="144" y="162"/>
                </a:cubicBezTo>
                <a:cubicBezTo>
                  <a:pt x="144" y="156"/>
                  <a:pt x="140" y="152"/>
                  <a:pt x="134" y="152"/>
                </a:cubicBezTo>
                <a:cubicBezTo>
                  <a:pt x="128" y="152"/>
                  <a:pt x="124" y="156"/>
                  <a:pt x="124" y="162"/>
                </a:cubicBezTo>
                <a:cubicBezTo>
                  <a:pt x="124" y="168"/>
                  <a:pt x="120" y="172"/>
                  <a:pt x="114" y="172"/>
                </a:cubicBezTo>
                <a:cubicBezTo>
                  <a:pt x="108" y="172"/>
                  <a:pt x="104" y="168"/>
                  <a:pt x="104" y="162"/>
                </a:cubicBezTo>
                <a:cubicBezTo>
                  <a:pt x="104" y="108"/>
                  <a:pt x="104" y="108"/>
                  <a:pt x="104" y="108"/>
                </a:cubicBezTo>
                <a:cubicBezTo>
                  <a:pt x="180" y="108"/>
                  <a:pt x="180" y="108"/>
                  <a:pt x="180" y="108"/>
                </a:cubicBezTo>
                <a:cubicBezTo>
                  <a:pt x="184" y="108"/>
                  <a:pt x="188" y="105"/>
                  <a:pt x="188" y="100"/>
                </a:cubicBezTo>
                <a:cubicBezTo>
                  <a:pt x="188" y="100"/>
                  <a:pt x="188" y="100"/>
                  <a:pt x="188" y="100"/>
                </a:cubicBezTo>
                <a:cubicBezTo>
                  <a:pt x="183" y="56"/>
                  <a:pt x="148" y="21"/>
                  <a:pt x="104" y="17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4" y="4"/>
                  <a:pt x="100" y="0"/>
                  <a:pt x="94" y="0"/>
                </a:cubicBezTo>
                <a:cubicBezTo>
                  <a:pt x="88" y="0"/>
                  <a:pt x="84" y="4"/>
                  <a:pt x="84" y="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3EFE560D-B676-4993-B8B5-EF9FBA1CF4CB}"/>
              </a:ext>
            </a:extLst>
          </p:cNvPr>
          <p:cNvSpPr>
            <a:spLocks noEditPoints="1"/>
          </p:cNvSpPr>
          <p:nvPr/>
        </p:nvSpPr>
        <p:spPr bwMode="auto">
          <a:xfrm>
            <a:off x="7060407" y="3280568"/>
            <a:ext cx="201613" cy="312737"/>
          </a:xfrm>
          <a:custGeom>
            <a:avLst/>
            <a:gdLst>
              <a:gd name="T0" fmla="*/ 0 w 124"/>
              <a:gd name="T1" fmla="*/ 131 h 192"/>
              <a:gd name="T2" fmla="*/ 62 w 124"/>
              <a:gd name="T3" fmla="*/ 192 h 192"/>
              <a:gd name="T4" fmla="*/ 124 w 124"/>
              <a:gd name="T5" fmla="*/ 131 h 192"/>
              <a:gd name="T6" fmla="*/ 72 w 124"/>
              <a:gd name="T7" fmla="*/ 12 h 192"/>
              <a:gd name="T8" fmla="*/ 72 w 124"/>
              <a:gd name="T9" fmla="*/ 10 h 192"/>
              <a:gd name="T10" fmla="*/ 62 w 124"/>
              <a:gd name="T11" fmla="*/ 0 h 192"/>
              <a:gd name="T12" fmla="*/ 52 w 124"/>
              <a:gd name="T13" fmla="*/ 10 h 192"/>
              <a:gd name="T14" fmla="*/ 52 w 124"/>
              <a:gd name="T15" fmla="*/ 12 h 192"/>
              <a:gd name="T16" fmla="*/ 0 w 124"/>
              <a:gd name="T17" fmla="*/ 131 h 192"/>
              <a:gd name="T18" fmla="*/ 71 w 124"/>
              <a:gd name="T19" fmla="*/ 156 h 192"/>
              <a:gd name="T20" fmla="*/ 88 w 124"/>
              <a:gd name="T21" fmla="*/ 139 h 192"/>
              <a:gd name="T22" fmla="*/ 96 w 124"/>
              <a:gd name="T23" fmla="*/ 132 h 192"/>
              <a:gd name="T24" fmla="*/ 104 w 124"/>
              <a:gd name="T25" fmla="*/ 140 h 192"/>
              <a:gd name="T26" fmla="*/ 93 w 124"/>
              <a:gd name="T27" fmla="*/ 161 h 192"/>
              <a:gd name="T28" fmla="*/ 72 w 124"/>
              <a:gd name="T29" fmla="*/ 172 h 192"/>
              <a:gd name="T30" fmla="*/ 64 w 124"/>
              <a:gd name="T31" fmla="*/ 164 h 192"/>
              <a:gd name="T32" fmla="*/ 71 w 124"/>
              <a:gd name="T33" fmla="*/ 15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4" h="192">
                <a:moveTo>
                  <a:pt x="0" y="131"/>
                </a:moveTo>
                <a:cubicBezTo>
                  <a:pt x="0" y="165"/>
                  <a:pt x="28" y="192"/>
                  <a:pt x="62" y="192"/>
                </a:cubicBezTo>
                <a:cubicBezTo>
                  <a:pt x="96" y="192"/>
                  <a:pt x="124" y="165"/>
                  <a:pt x="124" y="131"/>
                </a:cubicBezTo>
                <a:cubicBezTo>
                  <a:pt x="124" y="88"/>
                  <a:pt x="76" y="60"/>
                  <a:pt x="72" y="12"/>
                </a:cubicBezTo>
                <a:cubicBezTo>
                  <a:pt x="72" y="10"/>
                  <a:pt x="72" y="10"/>
                  <a:pt x="72" y="10"/>
                </a:cubicBezTo>
                <a:cubicBezTo>
                  <a:pt x="72" y="4"/>
                  <a:pt x="68" y="0"/>
                  <a:pt x="62" y="0"/>
                </a:cubicBezTo>
                <a:cubicBezTo>
                  <a:pt x="56" y="0"/>
                  <a:pt x="52" y="4"/>
                  <a:pt x="52" y="10"/>
                </a:cubicBezTo>
                <a:cubicBezTo>
                  <a:pt x="52" y="12"/>
                  <a:pt x="52" y="12"/>
                  <a:pt x="52" y="12"/>
                </a:cubicBezTo>
                <a:cubicBezTo>
                  <a:pt x="48" y="60"/>
                  <a:pt x="0" y="88"/>
                  <a:pt x="0" y="131"/>
                </a:cubicBezTo>
                <a:close/>
                <a:moveTo>
                  <a:pt x="71" y="156"/>
                </a:moveTo>
                <a:cubicBezTo>
                  <a:pt x="79" y="154"/>
                  <a:pt x="86" y="147"/>
                  <a:pt x="88" y="139"/>
                </a:cubicBezTo>
                <a:cubicBezTo>
                  <a:pt x="89" y="135"/>
                  <a:pt x="92" y="132"/>
                  <a:pt x="96" y="132"/>
                </a:cubicBezTo>
                <a:cubicBezTo>
                  <a:pt x="100" y="132"/>
                  <a:pt x="104" y="136"/>
                  <a:pt x="104" y="140"/>
                </a:cubicBezTo>
                <a:cubicBezTo>
                  <a:pt x="104" y="146"/>
                  <a:pt x="99" y="155"/>
                  <a:pt x="93" y="161"/>
                </a:cubicBezTo>
                <a:cubicBezTo>
                  <a:pt x="86" y="167"/>
                  <a:pt x="78" y="172"/>
                  <a:pt x="72" y="172"/>
                </a:cubicBezTo>
                <a:cubicBezTo>
                  <a:pt x="68" y="172"/>
                  <a:pt x="64" y="168"/>
                  <a:pt x="64" y="164"/>
                </a:cubicBezTo>
                <a:cubicBezTo>
                  <a:pt x="64" y="160"/>
                  <a:pt x="67" y="157"/>
                  <a:pt x="71" y="1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4EC26500-8237-4845-BED1-D7A93550D6A6}"/>
              </a:ext>
            </a:extLst>
          </p:cNvPr>
          <p:cNvSpPr>
            <a:spLocks noEditPoints="1"/>
          </p:cNvSpPr>
          <p:nvPr/>
        </p:nvSpPr>
        <p:spPr bwMode="auto">
          <a:xfrm>
            <a:off x="6309519" y="3280568"/>
            <a:ext cx="296863" cy="306387"/>
          </a:xfrm>
          <a:custGeom>
            <a:avLst/>
            <a:gdLst>
              <a:gd name="T0" fmla="*/ 113 w 182"/>
              <a:gd name="T1" fmla="*/ 89 h 188"/>
              <a:gd name="T2" fmla="*/ 129 w 182"/>
              <a:gd name="T3" fmla="*/ 88 h 188"/>
              <a:gd name="T4" fmla="*/ 97 w 182"/>
              <a:gd name="T5" fmla="*/ 56 h 188"/>
              <a:gd name="T6" fmla="*/ 96 w 182"/>
              <a:gd name="T7" fmla="*/ 72 h 188"/>
              <a:gd name="T8" fmla="*/ 22 w 182"/>
              <a:gd name="T9" fmla="*/ 106 h 188"/>
              <a:gd name="T10" fmla="*/ 2 w 182"/>
              <a:gd name="T11" fmla="*/ 123 h 188"/>
              <a:gd name="T12" fmla="*/ 28 w 182"/>
              <a:gd name="T13" fmla="*/ 125 h 188"/>
              <a:gd name="T14" fmla="*/ 34 w 182"/>
              <a:gd name="T15" fmla="*/ 156 h 188"/>
              <a:gd name="T16" fmla="*/ 50 w 182"/>
              <a:gd name="T17" fmla="*/ 168 h 188"/>
              <a:gd name="T18" fmla="*/ 81 w 182"/>
              <a:gd name="T19" fmla="*/ 163 h 188"/>
              <a:gd name="T20" fmla="*/ 91 w 182"/>
              <a:gd name="T21" fmla="*/ 188 h 188"/>
              <a:gd name="T22" fmla="*/ 101 w 182"/>
              <a:gd name="T23" fmla="*/ 163 h 188"/>
              <a:gd name="T24" fmla="*/ 132 w 182"/>
              <a:gd name="T25" fmla="*/ 168 h 188"/>
              <a:gd name="T26" fmla="*/ 148 w 182"/>
              <a:gd name="T27" fmla="*/ 156 h 188"/>
              <a:gd name="T28" fmla="*/ 154 w 182"/>
              <a:gd name="T29" fmla="*/ 125 h 188"/>
              <a:gd name="T30" fmla="*/ 180 w 182"/>
              <a:gd name="T31" fmla="*/ 123 h 188"/>
              <a:gd name="T32" fmla="*/ 160 w 182"/>
              <a:gd name="T33" fmla="*/ 106 h 188"/>
              <a:gd name="T34" fmla="*/ 160 w 182"/>
              <a:gd name="T35" fmla="*/ 82 h 188"/>
              <a:gd name="T36" fmla="*/ 180 w 182"/>
              <a:gd name="T37" fmla="*/ 65 h 188"/>
              <a:gd name="T38" fmla="*/ 154 w 182"/>
              <a:gd name="T39" fmla="*/ 63 h 188"/>
              <a:gd name="T40" fmla="*/ 148 w 182"/>
              <a:gd name="T41" fmla="*/ 32 h 188"/>
              <a:gd name="T42" fmla="*/ 132 w 182"/>
              <a:gd name="T43" fmla="*/ 20 h 188"/>
              <a:gd name="T44" fmla="*/ 101 w 182"/>
              <a:gd name="T45" fmla="*/ 25 h 188"/>
              <a:gd name="T46" fmla="*/ 91 w 182"/>
              <a:gd name="T47" fmla="*/ 0 h 188"/>
              <a:gd name="T48" fmla="*/ 81 w 182"/>
              <a:gd name="T49" fmla="*/ 25 h 188"/>
              <a:gd name="T50" fmla="*/ 50 w 182"/>
              <a:gd name="T51" fmla="*/ 20 h 188"/>
              <a:gd name="T52" fmla="*/ 34 w 182"/>
              <a:gd name="T53" fmla="*/ 32 h 188"/>
              <a:gd name="T54" fmla="*/ 28 w 182"/>
              <a:gd name="T55" fmla="*/ 63 h 188"/>
              <a:gd name="T56" fmla="*/ 2 w 182"/>
              <a:gd name="T57" fmla="*/ 65 h 188"/>
              <a:gd name="T58" fmla="*/ 22 w 182"/>
              <a:gd name="T59" fmla="*/ 82 h 188"/>
              <a:gd name="T60" fmla="*/ 41 w 182"/>
              <a:gd name="T61" fmla="*/ 94 h 188"/>
              <a:gd name="T62" fmla="*/ 141 w 182"/>
              <a:gd name="T63" fmla="*/ 94 h 188"/>
              <a:gd name="T64" fmla="*/ 41 w 182"/>
              <a:gd name="T65" fmla="*/ 94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82" h="188">
                <a:moveTo>
                  <a:pt x="96" y="72"/>
                </a:moveTo>
                <a:cubicBezTo>
                  <a:pt x="104" y="74"/>
                  <a:pt x="111" y="81"/>
                  <a:pt x="113" y="89"/>
                </a:cubicBezTo>
                <a:cubicBezTo>
                  <a:pt x="114" y="93"/>
                  <a:pt x="117" y="96"/>
                  <a:pt x="121" y="96"/>
                </a:cubicBezTo>
                <a:cubicBezTo>
                  <a:pt x="125" y="96"/>
                  <a:pt x="129" y="92"/>
                  <a:pt x="129" y="88"/>
                </a:cubicBezTo>
                <a:cubicBezTo>
                  <a:pt x="129" y="82"/>
                  <a:pt x="124" y="73"/>
                  <a:pt x="118" y="67"/>
                </a:cubicBezTo>
                <a:cubicBezTo>
                  <a:pt x="111" y="61"/>
                  <a:pt x="103" y="56"/>
                  <a:pt x="97" y="56"/>
                </a:cubicBezTo>
                <a:cubicBezTo>
                  <a:pt x="93" y="56"/>
                  <a:pt x="89" y="60"/>
                  <a:pt x="89" y="64"/>
                </a:cubicBezTo>
                <a:cubicBezTo>
                  <a:pt x="89" y="68"/>
                  <a:pt x="92" y="71"/>
                  <a:pt x="96" y="72"/>
                </a:cubicBezTo>
                <a:close/>
                <a:moveTo>
                  <a:pt x="21" y="94"/>
                </a:moveTo>
                <a:cubicBezTo>
                  <a:pt x="21" y="98"/>
                  <a:pt x="21" y="102"/>
                  <a:pt x="22" y="106"/>
                </a:cubicBezTo>
                <a:cubicBezTo>
                  <a:pt x="8" y="110"/>
                  <a:pt x="8" y="110"/>
                  <a:pt x="8" y="110"/>
                </a:cubicBezTo>
                <a:cubicBezTo>
                  <a:pt x="3" y="112"/>
                  <a:pt x="0" y="118"/>
                  <a:pt x="2" y="123"/>
                </a:cubicBezTo>
                <a:cubicBezTo>
                  <a:pt x="3" y="128"/>
                  <a:pt x="9" y="131"/>
                  <a:pt x="14" y="129"/>
                </a:cubicBezTo>
                <a:cubicBezTo>
                  <a:pt x="28" y="125"/>
                  <a:pt x="28" y="125"/>
                  <a:pt x="28" y="125"/>
                </a:cubicBezTo>
                <a:cubicBezTo>
                  <a:pt x="32" y="132"/>
                  <a:pt x="36" y="139"/>
                  <a:pt x="42" y="144"/>
                </a:cubicBezTo>
                <a:cubicBezTo>
                  <a:pt x="34" y="156"/>
                  <a:pt x="34" y="156"/>
                  <a:pt x="34" y="156"/>
                </a:cubicBezTo>
                <a:cubicBezTo>
                  <a:pt x="30" y="161"/>
                  <a:pt x="31" y="167"/>
                  <a:pt x="36" y="170"/>
                </a:cubicBezTo>
                <a:cubicBezTo>
                  <a:pt x="40" y="173"/>
                  <a:pt x="46" y="172"/>
                  <a:pt x="50" y="168"/>
                </a:cubicBezTo>
                <a:cubicBezTo>
                  <a:pt x="58" y="156"/>
                  <a:pt x="58" y="156"/>
                  <a:pt x="58" y="156"/>
                </a:cubicBezTo>
                <a:cubicBezTo>
                  <a:pt x="65" y="160"/>
                  <a:pt x="73" y="162"/>
                  <a:pt x="81" y="163"/>
                </a:cubicBezTo>
                <a:cubicBezTo>
                  <a:pt x="81" y="178"/>
                  <a:pt x="81" y="178"/>
                  <a:pt x="81" y="178"/>
                </a:cubicBezTo>
                <a:cubicBezTo>
                  <a:pt x="81" y="184"/>
                  <a:pt x="85" y="188"/>
                  <a:pt x="91" y="188"/>
                </a:cubicBezTo>
                <a:cubicBezTo>
                  <a:pt x="97" y="188"/>
                  <a:pt x="101" y="184"/>
                  <a:pt x="101" y="178"/>
                </a:cubicBezTo>
                <a:cubicBezTo>
                  <a:pt x="101" y="163"/>
                  <a:pt x="101" y="163"/>
                  <a:pt x="101" y="163"/>
                </a:cubicBezTo>
                <a:cubicBezTo>
                  <a:pt x="109" y="162"/>
                  <a:pt x="117" y="160"/>
                  <a:pt x="124" y="156"/>
                </a:cubicBezTo>
                <a:cubicBezTo>
                  <a:pt x="132" y="168"/>
                  <a:pt x="132" y="168"/>
                  <a:pt x="132" y="168"/>
                </a:cubicBezTo>
                <a:cubicBezTo>
                  <a:pt x="136" y="172"/>
                  <a:pt x="142" y="173"/>
                  <a:pt x="146" y="170"/>
                </a:cubicBezTo>
                <a:cubicBezTo>
                  <a:pt x="151" y="167"/>
                  <a:pt x="152" y="161"/>
                  <a:pt x="148" y="156"/>
                </a:cubicBezTo>
                <a:cubicBezTo>
                  <a:pt x="140" y="144"/>
                  <a:pt x="140" y="144"/>
                  <a:pt x="140" y="144"/>
                </a:cubicBezTo>
                <a:cubicBezTo>
                  <a:pt x="146" y="139"/>
                  <a:pt x="150" y="132"/>
                  <a:pt x="154" y="125"/>
                </a:cubicBezTo>
                <a:cubicBezTo>
                  <a:pt x="168" y="129"/>
                  <a:pt x="168" y="129"/>
                  <a:pt x="168" y="129"/>
                </a:cubicBezTo>
                <a:cubicBezTo>
                  <a:pt x="173" y="131"/>
                  <a:pt x="179" y="128"/>
                  <a:pt x="180" y="123"/>
                </a:cubicBezTo>
                <a:cubicBezTo>
                  <a:pt x="182" y="118"/>
                  <a:pt x="179" y="112"/>
                  <a:pt x="174" y="110"/>
                </a:cubicBezTo>
                <a:cubicBezTo>
                  <a:pt x="160" y="106"/>
                  <a:pt x="160" y="106"/>
                  <a:pt x="160" y="106"/>
                </a:cubicBezTo>
                <a:cubicBezTo>
                  <a:pt x="161" y="102"/>
                  <a:pt x="161" y="98"/>
                  <a:pt x="161" y="94"/>
                </a:cubicBezTo>
                <a:cubicBezTo>
                  <a:pt x="161" y="90"/>
                  <a:pt x="161" y="86"/>
                  <a:pt x="160" y="82"/>
                </a:cubicBezTo>
                <a:cubicBezTo>
                  <a:pt x="174" y="78"/>
                  <a:pt x="174" y="78"/>
                  <a:pt x="174" y="78"/>
                </a:cubicBezTo>
                <a:cubicBezTo>
                  <a:pt x="179" y="76"/>
                  <a:pt x="182" y="70"/>
                  <a:pt x="180" y="65"/>
                </a:cubicBezTo>
                <a:cubicBezTo>
                  <a:pt x="179" y="60"/>
                  <a:pt x="173" y="57"/>
                  <a:pt x="168" y="59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50" y="56"/>
                  <a:pt x="146" y="49"/>
                  <a:pt x="140" y="44"/>
                </a:cubicBezTo>
                <a:cubicBezTo>
                  <a:pt x="148" y="32"/>
                  <a:pt x="148" y="32"/>
                  <a:pt x="148" y="32"/>
                </a:cubicBezTo>
                <a:cubicBezTo>
                  <a:pt x="152" y="27"/>
                  <a:pt x="151" y="21"/>
                  <a:pt x="146" y="18"/>
                </a:cubicBezTo>
                <a:cubicBezTo>
                  <a:pt x="142" y="15"/>
                  <a:pt x="136" y="16"/>
                  <a:pt x="132" y="20"/>
                </a:cubicBezTo>
                <a:cubicBezTo>
                  <a:pt x="124" y="32"/>
                  <a:pt x="124" y="32"/>
                  <a:pt x="124" y="32"/>
                </a:cubicBezTo>
                <a:cubicBezTo>
                  <a:pt x="117" y="28"/>
                  <a:pt x="109" y="26"/>
                  <a:pt x="101" y="25"/>
                </a:cubicBezTo>
                <a:cubicBezTo>
                  <a:pt x="101" y="10"/>
                  <a:pt x="101" y="10"/>
                  <a:pt x="101" y="10"/>
                </a:cubicBezTo>
                <a:cubicBezTo>
                  <a:pt x="101" y="4"/>
                  <a:pt x="97" y="0"/>
                  <a:pt x="91" y="0"/>
                </a:cubicBezTo>
                <a:cubicBezTo>
                  <a:pt x="85" y="0"/>
                  <a:pt x="81" y="4"/>
                  <a:pt x="81" y="10"/>
                </a:cubicBezTo>
                <a:cubicBezTo>
                  <a:pt x="81" y="25"/>
                  <a:pt x="81" y="25"/>
                  <a:pt x="81" y="25"/>
                </a:cubicBezTo>
                <a:cubicBezTo>
                  <a:pt x="73" y="26"/>
                  <a:pt x="65" y="28"/>
                  <a:pt x="58" y="32"/>
                </a:cubicBezTo>
                <a:cubicBezTo>
                  <a:pt x="50" y="20"/>
                  <a:pt x="50" y="20"/>
                  <a:pt x="50" y="20"/>
                </a:cubicBezTo>
                <a:cubicBezTo>
                  <a:pt x="46" y="16"/>
                  <a:pt x="40" y="15"/>
                  <a:pt x="36" y="18"/>
                </a:cubicBezTo>
                <a:cubicBezTo>
                  <a:pt x="31" y="21"/>
                  <a:pt x="30" y="27"/>
                  <a:pt x="34" y="32"/>
                </a:cubicBezTo>
                <a:cubicBezTo>
                  <a:pt x="42" y="44"/>
                  <a:pt x="42" y="44"/>
                  <a:pt x="42" y="44"/>
                </a:cubicBezTo>
                <a:cubicBezTo>
                  <a:pt x="36" y="49"/>
                  <a:pt x="32" y="56"/>
                  <a:pt x="28" y="63"/>
                </a:cubicBezTo>
                <a:cubicBezTo>
                  <a:pt x="14" y="59"/>
                  <a:pt x="14" y="59"/>
                  <a:pt x="14" y="59"/>
                </a:cubicBezTo>
                <a:cubicBezTo>
                  <a:pt x="9" y="57"/>
                  <a:pt x="3" y="60"/>
                  <a:pt x="2" y="65"/>
                </a:cubicBezTo>
                <a:cubicBezTo>
                  <a:pt x="0" y="70"/>
                  <a:pt x="3" y="76"/>
                  <a:pt x="8" y="78"/>
                </a:cubicBezTo>
                <a:cubicBezTo>
                  <a:pt x="22" y="82"/>
                  <a:pt x="22" y="82"/>
                  <a:pt x="22" y="82"/>
                </a:cubicBezTo>
                <a:cubicBezTo>
                  <a:pt x="21" y="86"/>
                  <a:pt x="21" y="90"/>
                  <a:pt x="21" y="94"/>
                </a:cubicBezTo>
                <a:close/>
                <a:moveTo>
                  <a:pt x="41" y="94"/>
                </a:moveTo>
                <a:cubicBezTo>
                  <a:pt x="41" y="66"/>
                  <a:pt x="63" y="44"/>
                  <a:pt x="91" y="44"/>
                </a:cubicBezTo>
                <a:cubicBezTo>
                  <a:pt x="119" y="44"/>
                  <a:pt x="141" y="66"/>
                  <a:pt x="141" y="94"/>
                </a:cubicBezTo>
                <a:cubicBezTo>
                  <a:pt x="141" y="122"/>
                  <a:pt x="119" y="144"/>
                  <a:pt x="91" y="144"/>
                </a:cubicBezTo>
                <a:cubicBezTo>
                  <a:pt x="63" y="144"/>
                  <a:pt x="41" y="122"/>
                  <a:pt x="41" y="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1" name="Freeform 33">
            <a:extLst>
              <a:ext uri="{FF2B5EF4-FFF2-40B4-BE49-F238E27FC236}">
                <a16:creationId xmlns:a16="http://schemas.microsoft.com/office/drawing/2014/main" id="{84353D2D-D716-4F49-A904-507FF6204508}"/>
              </a:ext>
            </a:extLst>
          </p:cNvPr>
          <p:cNvSpPr>
            <a:spLocks noEditPoints="1"/>
          </p:cNvSpPr>
          <p:nvPr/>
        </p:nvSpPr>
        <p:spPr bwMode="auto">
          <a:xfrm>
            <a:off x="10522744" y="2585243"/>
            <a:ext cx="293688" cy="292100"/>
          </a:xfrm>
          <a:custGeom>
            <a:avLst/>
            <a:gdLst>
              <a:gd name="T0" fmla="*/ 0 w 180"/>
              <a:gd name="T1" fmla="*/ 90 h 180"/>
              <a:gd name="T2" fmla="*/ 90 w 180"/>
              <a:gd name="T3" fmla="*/ 180 h 180"/>
              <a:gd name="T4" fmla="*/ 180 w 180"/>
              <a:gd name="T5" fmla="*/ 90 h 180"/>
              <a:gd name="T6" fmla="*/ 90 w 180"/>
              <a:gd name="T7" fmla="*/ 0 h 180"/>
              <a:gd name="T8" fmla="*/ 0 w 180"/>
              <a:gd name="T9" fmla="*/ 90 h 180"/>
              <a:gd name="T10" fmla="*/ 20 w 180"/>
              <a:gd name="T11" fmla="*/ 90 h 180"/>
              <a:gd name="T12" fmla="*/ 43 w 180"/>
              <a:gd name="T13" fmla="*/ 38 h 180"/>
              <a:gd name="T14" fmla="*/ 44 w 180"/>
              <a:gd name="T15" fmla="*/ 37 h 180"/>
              <a:gd name="T16" fmla="*/ 48 w 180"/>
              <a:gd name="T17" fmla="*/ 36 h 180"/>
              <a:gd name="T18" fmla="*/ 54 w 180"/>
              <a:gd name="T19" fmla="*/ 42 h 180"/>
              <a:gd name="T20" fmla="*/ 53 w 180"/>
              <a:gd name="T21" fmla="*/ 45 h 180"/>
              <a:gd name="T22" fmla="*/ 52 w 180"/>
              <a:gd name="T23" fmla="*/ 58 h 180"/>
              <a:gd name="T24" fmla="*/ 122 w 180"/>
              <a:gd name="T25" fmla="*/ 128 h 180"/>
              <a:gd name="T26" fmla="*/ 135 w 180"/>
              <a:gd name="T27" fmla="*/ 127 h 180"/>
              <a:gd name="T28" fmla="*/ 137 w 180"/>
              <a:gd name="T29" fmla="*/ 126 h 180"/>
              <a:gd name="T30" fmla="*/ 138 w 180"/>
              <a:gd name="T31" fmla="*/ 126 h 180"/>
              <a:gd name="T32" fmla="*/ 144 w 180"/>
              <a:gd name="T33" fmla="*/ 132 h 180"/>
              <a:gd name="T34" fmla="*/ 143 w 180"/>
              <a:gd name="T35" fmla="*/ 136 h 180"/>
              <a:gd name="T36" fmla="*/ 141 w 180"/>
              <a:gd name="T37" fmla="*/ 138 h 180"/>
              <a:gd name="T38" fmla="*/ 90 w 180"/>
              <a:gd name="T39" fmla="*/ 160 h 180"/>
              <a:gd name="T40" fmla="*/ 20 w 180"/>
              <a:gd name="T41" fmla="*/ 9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0" h="180">
                <a:moveTo>
                  <a:pt x="0" y="90"/>
                </a:moveTo>
                <a:cubicBezTo>
                  <a:pt x="0" y="140"/>
                  <a:pt x="40" y="180"/>
                  <a:pt x="90" y="180"/>
                </a:cubicBezTo>
                <a:cubicBezTo>
                  <a:pt x="140" y="180"/>
                  <a:pt x="180" y="140"/>
                  <a:pt x="180" y="90"/>
                </a:cubicBezTo>
                <a:cubicBezTo>
                  <a:pt x="180" y="40"/>
                  <a:pt x="140" y="0"/>
                  <a:pt x="90" y="0"/>
                </a:cubicBezTo>
                <a:cubicBezTo>
                  <a:pt x="40" y="0"/>
                  <a:pt x="0" y="40"/>
                  <a:pt x="0" y="90"/>
                </a:cubicBezTo>
                <a:close/>
                <a:moveTo>
                  <a:pt x="20" y="90"/>
                </a:moveTo>
                <a:cubicBezTo>
                  <a:pt x="20" y="70"/>
                  <a:pt x="29" y="51"/>
                  <a:pt x="43" y="38"/>
                </a:cubicBezTo>
                <a:cubicBezTo>
                  <a:pt x="43" y="38"/>
                  <a:pt x="44" y="37"/>
                  <a:pt x="44" y="37"/>
                </a:cubicBezTo>
                <a:cubicBezTo>
                  <a:pt x="45" y="36"/>
                  <a:pt x="46" y="36"/>
                  <a:pt x="48" y="36"/>
                </a:cubicBezTo>
                <a:cubicBezTo>
                  <a:pt x="51" y="36"/>
                  <a:pt x="54" y="39"/>
                  <a:pt x="54" y="42"/>
                </a:cubicBezTo>
                <a:cubicBezTo>
                  <a:pt x="54" y="42"/>
                  <a:pt x="53" y="45"/>
                  <a:pt x="53" y="45"/>
                </a:cubicBezTo>
                <a:cubicBezTo>
                  <a:pt x="52" y="49"/>
                  <a:pt x="52" y="53"/>
                  <a:pt x="52" y="58"/>
                </a:cubicBezTo>
                <a:cubicBezTo>
                  <a:pt x="52" y="97"/>
                  <a:pt x="83" y="128"/>
                  <a:pt x="122" y="128"/>
                </a:cubicBezTo>
                <a:cubicBezTo>
                  <a:pt x="126" y="128"/>
                  <a:pt x="131" y="128"/>
                  <a:pt x="135" y="127"/>
                </a:cubicBezTo>
                <a:cubicBezTo>
                  <a:pt x="137" y="126"/>
                  <a:pt x="137" y="126"/>
                  <a:pt x="137" y="126"/>
                </a:cubicBezTo>
                <a:cubicBezTo>
                  <a:pt x="137" y="126"/>
                  <a:pt x="138" y="126"/>
                  <a:pt x="138" y="126"/>
                </a:cubicBezTo>
                <a:cubicBezTo>
                  <a:pt x="141" y="126"/>
                  <a:pt x="144" y="129"/>
                  <a:pt x="144" y="132"/>
                </a:cubicBezTo>
                <a:cubicBezTo>
                  <a:pt x="144" y="134"/>
                  <a:pt x="143" y="135"/>
                  <a:pt x="143" y="136"/>
                </a:cubicBezTo>
                <a:cubicBezTo>
                  <a:pt x="142" y="136"/>
                  <a:pt x="142" y="137"/>
                  <a:pt x="141" y="138"/>
                </a:cubicBezTo>
                <a:cubicBezTo>
                  <a:pt x="128" y="151"/>
                  <a:pt x="110" y="160"/>
                  <a:pt x="90" y="160"/>
                </a:cubicBezTo>
                <a:cubicBezTo>
                  <a:pt x="51" y="160"/>
                  <a:pt x="20" y="129"/>
                  <a:pt x="20" y="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2" name="Freeform 34">
            <a:extLst>
              <a:ext uri="{FF2B5EF4-FFF2-40B4-BE49-F238E27FC236}">
                <a16:creationId xmlns:a16="http://schemas.microsoft.com/office/drawing/2014/main" id="{CAF71A9E-9C61-4BC2-8068-A83C70AA5F96}"/>
              </a:ext>
            </a:extLst>
          </p:cNvPr>
          <p:cNvSpPr>
            <a:spLocks/>
          </p:cNvSpPr>
          <p:nvPr/>
        </p:nvSpPr>
        <p:spPr bwMode="auto">
          <a:xfrm>
            <a:off x="9859169" y="2578893"/>
            <a:ext cx="220663" cy="312737"/>
          </a:xfrm>
          <a:custGeom>
            <a:avLst/>
            <a:gdLst>
              <a:gd name="T0" fmla="*/ 80 w 136"/>
              <a:gd name="T1" fmla="*/ 72 h 192"/>
              <a:gd name="T2" fmla="*/ 96 w 136"/>
              <a:gd name="T3" fmla="*/ 10 h 192"/>
              <a:gd name="T4" fmla="*/ 96 w 136"/>
              <a:gd name="T5" fmla="*/ 8 h 192"/>
              <a:gd name="T6" fmla="*/ 88 w 136"/>
              <a:gd name="T7" fmla="*/ 0 h 192"/>
              <a:gd name="T8" fmla="*/ 82 w 136"/>
              <a:gd name="T9" fmla="*/ 3 h 192"/>
              <a:gd name="T10" fmla="*/ 2 w 136"/>
              <a:gd name="T11" fmla="*/ 107 h 192"/>
              <a:gd name="T12" fmla="*/ 0 w 136"/>
              <a:gd name="T13" fmla="*/ 112 h 192"/>
              <a:gd name="T14" fmla="*/ 8 w 136"/>
              <a:gd name="T15" fmla="*/ 120 h 192"/>
              <a:gd name="T16" fmla="*/ 56 w 136"/>
              <a:gd name="T17" fmla="*/ 120 h 192"/>
              <a:gd name="T18" fmla="*/ 40 w 136"/>
              <a:gd name="T19" fmla="*/ 182 h 192"/>
              <a:gd name="T20" fmla="*/ 40 w 136"/>
              <a:gd name="T21" fmla="*/ 184 h 192"/>
              <a:gd name="T22" fmla="*/ 48 w 136"/>
              <a:gd name="T23" fmla="*/ 192 h 192"/>
              <a:gd name="T24" fmla="*/ 54 w 136"/>
              <a:gd name="T25" fmla="*/ 189 h 192"/>
              <a:gd name="T26" fmla="*/ 134 w 136"/>
              <a:gd name="T27" fmla="*/ 85 h 192"/>
              <a:gd name="T28" fmla="*/ 136 w 136"/>
              <a:gd name="T29" fmla="*/ 80 h 192"/>
              <a:gd name="T30" fmla="*/ 128 w 136"/>
              <a:gd name="T31" fmla="*/ 72 h 192"/>
              <a:gd name="T32" fmla="*/ 80 w 136"/>
              <a:gd name="T33" fmla="*/ 7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" h="192">
                <a:moveTo>
                  <a:pt x="80" y="72"/>
                </a:moveTo>
                <a:cubicBezTo>
                  <a:pt x="96" y="10"/>
                  <a:pt x="96" y="10"/>
                  <a:pt x="96" y="10"/>
                </a:cubicBezTo>
                <a:cubicBezTo>
                  <a:pt x="96" y="10"/>
                  <a:pt x="96" y="9"/>
                  <a:pt x="96" y="8"/>
                </a:cubicBezTo>
                <a:cubicBezTo>
                  <a:pt x="96" y="4"/>
                  <a:pt x="92" y="0"/>
                  <a:pt x="88" y="0"/>
                </a:cubicBezTo>
                <a:cubicBezTo>
                  <a:pt x="86" y="0"/>
                  <a:pt x="83" y="1"/>
                  <a:pt x="82" y="3"/>
                </a:cubicBezTo>
                <a:cubicBezTo>
                  <a:pt x="2" y="107"/>
                  <a:pt x="2" y="107"/>
                  <a:pt x="2" y="107"/>
                </a:cubicBezTo>
                <a:cubicBezTo>
                  <a:pt x="1" y="108"/>
                  <a:pt x="0" y="110"/>
                  <a:pt x="0" y="112"/>
                </a:cubicBezTo>
                <a:cubicBezTo>
                  <a:pt x="0" y="116"/>
                  <a:pt x="4" y="120"/>
                  <a:pt x="8" y="120"/>
                </a:cubicBezTo>
                <a:cubicBezTo>
                  <a:pt x="56" y="120"/>
                  <a:pt x="56" y="120"/>
                  <a:pt x="56" y="120"/>
                </a:cubicBezTo>
                <a:cubicBezTo>
                  <a:pt x="40" y="182"/>
                  <a:pt x="40" y="182"/>
                  <a:pt x="40" y="182"/>
                </a:cubicBezTo>
                <a:cubicBezTo>
                  <a:pt x="40" y="182"/>
                  <a:pt x="40" y="183"/>
                  <a:pt x="40" y="184"/>
                </a:cubicBezTo>
                <a:cubicBezTo>
                  <a:pt x="40" y="188"/>
                  <a:pt x="44" y="192"/>
                  <a:pt x="48" y="192"/>
                </a:cubicBezTo>
                <a:cubicBezTo>
                  <a:pt x="50" y="192"/>
                  <a:pt x="53" y="191"/>
                  <a:pt x="54" y="189"/>
                </a:cubicBezTo>
                <a:cubicBezTo>
                  <a:pt x="134" y="85"/>
                  <a:pt x="134" y="85"/>
                  <a:pt x="134" y="85"/>
                </a:cubicBezTo>
                <a:cubicBezTo>
                  <a:pt x="135" y="84"/>
                  <a:pt x="136" y="82"/>
                  <a:pt x="136" y="80"/>
                </a:cubicBezTo>
                <a:cubicBezTo>
                  <a:pt x="136" y="76"/>
                  <a:pt x="132" y="72"/>
                  <a:pt x="128" y="72"/>
                </a:cubicBezTo>
                <a:lnTo>
                  <a:pt x="80" y="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3" name="Freeform 35">
            <a:extLst>
              <a:ext uri="{FF2B5EF4-FFF2-40B4-BE49-F238E27FC236}">
                <a16:creationId xmlns:a16="http://schemas.microsoft.com/office/drawing/2014/main" id="{20B76275-D39F-4C6A-B92E-7EE152865445}"/>
              </a:ext>
            </a:extLst>
          </p:cNvPr>
          <p:cNvSpPr>
            <a:spLocks/>
          </p:cNvSpPr>
          <p:nvPr/>
        </p:nvSpPr>
        <p:spPr bwMode="auto">
          <a:xfrm>
            <a:off x="9109869" y="2624931"/>
            <a:ext cx="312738" cy="214312"/>
          </a:xfrm>
          <a:custGeom>
            <a:avLst/>
            <a:gdLst>
              <a:gd name="T0" fmla="*/ 0 w 192"/>
              <a:gd name="T1" fmla="*/ 88 h 132"/>
              <a:gd name="T2" fmla="*/ 44 w 192"/>
              <a:gd name="T3" fmla="*/ 132 h 132"/>
              <a:gd name="T4" fmla="*/ 148 w 192"/>
              <a:gd name="T5" fmla="*/ 132 h 132"/>
              <a:gd name="T6" fmla="*/ 192 w 192"/>
              <a:gd name="T7" fmla="*/ 88 h 132"/>
              <a:gd name="T8" fmla="*/ 164 w 192"/>
              <a:gd name="T9" fmla="*/ 47 h 132"/>
              <a:gd name="T10" fmla="*/ 164 w 192"/>
              <a:gd name="T11" fmla="*/ 46 h 132"/>
              <a:gd name="T12" fmla="*/ 118 w 192"/>
              <a:gd name="T13" fmla="*/ 0 h 132"/>
              <a:gd name="T14" fmla="*/ 80 w 192"/>
              <a:gd name="T15" fmla="*/ 21 h 132"/>
              <a:gd name="T16" fmla="*/ 64 w 192"/>
              <a:gd name="T17" fmla="*/ 16 h 132"/>
              <a:gd name="T18" fmla="*/ 36 w 192"/>
              <a:gd name="T19" fmla="*/ 44 h 132"/>
              <a:gd name="T20" fmla="*/ 36 w 192"/>
              <a:gd name="T21" fmla="*/ 45 h 132"/>
              <a:gd name="T22" fmla="*/ 0 w 192"/>
              <a:gd name="T23" fmla="*/ 88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2" h="132">
                <a:moveTo>
                  <a:pt x="0" y="88"/>
                </a:moveTo>
                <a:cubicBezTo>
                  <a:pt x="0" y="112"/>
                  <a:pt x="20" y="132"/>
                  <a:pt x="44" y="132"/>
                </a:cubicBezTo>
                <a:cubicBezTo>
                  <a:pt x="148" y="132"/>
                  <a:pt x="148" y="132"/>
                  <a:pt x="148" y="132"/>
                </a:cubicBezTo>
                <a:cubicBezTo>
                  <a:pt x="172" y="132"/>
                  <a:pt x="192" y="112"/>
                  <a:pt x="192" y="88"/>
                </a:cubicBezTo>
                <a:cubicBezTo>
                  <a:pt x="192" y="69"/>
                  <a:pt x="180" y="53"/>
                  <a:pt x="164" y="47"/>
                </a:cubicBezTo>
                <a:cubicBezTo>
                  <a:pt x="164" y="46"/>
                  <a:pt x="164" y="46"/>
                  <a:pt x="164" y="46"/>
                </a:cubicBezTo>
                <a:cubicBezTo>
                  <a:pt x="164" y="21"/>
                  <a:pt x="143" y="0"/>
                  <a:pt x="118" y="0"/>
                </a:cubicBezTo>
                <a:cubicBezTo>
                  <a:pt x="102" y="0"/>
                  <a:pt x="88" y="8"/>
                  <a:pt x="80" y="21"/>
                </a:cubicBezTo>
                <a:cubicBezTo>
                  <a:pt x="75" y="18"/>
                  <a:pt x="70" y="16"/>
                  <a:pt x="64" y="16"/>
                </a:cubicBezTo>
                <a:cubicBezTo>
                  <a:pt x="49" y="16"/>
                  <a:pt x="36" y="29"/>
                  <a:pt x="36" y="44"/>
                </a:cubicBezTo>
                <a:cubicBezTo>
                  <a:pt x="36" y="45"/>
                  <a:pt x="36" y="45"/>
                  <a:pt x="36" y="45"/>
                </a:cubicBezTo>
                <a:cubicBezTo>
                  <a:pt x="16" y="48"/>
                  <a:pt x="0" y="66"/>
                  <a:pt x="0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4" name="Freeform 36">
            <a:extLst>
              <a:ext uri="{FF2B5EF4-FFF2-40B4-BE49-F238E27FC236}">
                <a16:creationId xmlns:a16="http://schemas.microsoft.com/office/drawing/2014/main" id="{BFE39020-90D8-4FCA-998D-2A9790BA939E}"/>
              </a:ext>
            </a:extLst>
          </p:cNvPr>
          <p:cNvSpPr>
            <a:spLocks noEditPoints="1"/>
          </p:cNvSpPr>
          <p:nvPr/>
        </p:nvSpPr>
        <p:spPr bwMode="auto">
          <a:xfrm>
            <a:off x="8405019" y="2577306"/>
            <a:ext cx="309563" cy="309562"/>
          </a:xfrm>
          <a:custGeom>
            <a:avLst/>
            <a:gdLst>
              <a:gd name="T0" fmla="*/ 59 w 190"/>
              <a:gd name="T1" fmla="*/ 106 h 190"/>
              <a:gd name="T2" fmla="*/ 13 w 190"/>
              <a:gd name="T3" fmla="*/ 108 h 190"/>
              <a:gd name="T4" fmla="*/ 8 w 190"/>
              <a:gd name="T5" fmla="*/ 127 h 190"/>
              <a:gd name="T6" fmla="*/ 25 w 190"/>
              <a:gd name="T7" fmla="*/ 157 h 190"/>
              <a:gd name="T8" fmla="*/ 45 w 190"/>
              <a:gd name="T9" fmla="*/ 162 h 190"/>
              <a:gd name="T10" fmla="*/ 69 w 190"/>
              <a:gd name="T11" fmla="*/ 123 h 190"/>
              <a:gd name="T12" fmla="*/ 85 w 190"/>
              <a:gd name="T13" fmla="*/ 154 h 190"/>
              <a:gd name="T14" fmla="*/ 64 w 190"/>
              <a:gd name="T15" fmla="*/ 186 h 190"/>
              <a:gd name="T16" fmla="*/ 95 w 190"/>
              <a:gd name="T17" fmla="*/ 168 h 190"/>
              <a:gd name="T18" fmla="*/ 126 w 190"/>
              <a:gd name="T19" fmla="*/ 186 h 190"/>
              <a:gd name="T20" fmla="*/ 105 w 190"/>
              <a:gd name="T21" fmla="*/ 154 h 190"/>
              <a:gd name="T22" fmla="*/ 121 w 190"/>
              <a:gd name="T23" fmla="*/ 123 h 190"/>
              <a:gd name="T24" fmla="*/ 145 w 190"/>
              <a:gd name="T25" fmla="*/ 162 h 190"/>
              <a:gd name="T26" fmla="*/ 165 w 190"/>
              <a:gd name="T27" fmla="*/ 157 h 190"/>
              <a:gd name="T28" fmla="*/ 182 w 190"/>
              <a:gd name="T29" fmla="*/ 127 h 190"/>
              <a:gd name="T30" fmla="*/ 177 w 190"/>
              <a:gd name="T31" fmla="*/ 108 h 190"/>
              <a:gd name="T32" fmla="*/ 131 w 190"/>
              <a:gd name="T33" fmla="*/ 106 h 190"/>
              <a:gd name="T34" fmla="*/ 131 w 190"/>
              <a:gd name="T35" fmla="*/ 83 h 190"/>
              <a:gd name="T36" fmla="*/ 177 w 190"/>
              <a:gd name="T37" fmla="*/ 82 h 190"/>
              <a:gd name="T38" fmla="*/ 182 w 190"/>
              <a:gd name="T39" fmla="*/ 63 h 190"/>
              <a:gd name="T40" fmla="*/ 165 w 190"/>
              <a:gd name="T41" fmla="*/ 33 h 190"/>
              <a:gd name="T42" fmla="*/ 145 w 190"/>
              <a:gd name="T43" fmla="*/ 28 h 190"/>
              <a:gd name="T44" fmla="*/ 121 w 190"/>
              <a:gd name="T45" fmla="*/ 67 h 190"/>
              <a:gd name="T46" fmla="*/ 105 w 190"/>
              <a:gd name="T47" fmla="*/ 40 h 190"/>
              <a:gd name="T48" fmla="*/ 126 w 190"/>
              <a:gd name="T49" fmla="*/ 4 h 190"/>
              <a:gd name="T50" fmla="*/ 95 w 190"/>
              <a:gd name="T51" fmla="*/ 22 h 190"/>
              <a:gd name="T52" fmla="*/ 64 w 190"/>
              <a:gd name="T53" fmla="*/ 4 h 190"/>
              <a:gd name="T54" fmla="*/ 85 w 190"/>
              <a:gd name="T55" fmla="*/ 40 h 190"/>
              <a:gd name="T56" fmla="*/ 69 w 190"/>
              <a:gd name="T57" fmla="*/ 67 h 190"/>
              <a:gd name="T58" fmla="*/ 45 w 190"/>
              <a:gd name="T59" fmla="*/ 28 h 190"/>
              <a:gd name="T60" fmla="*/ 25 w 190"/>
              <a:gd name="T61" fmla="*/ 33 h 190"/>
              <a:gd name="T62" fmla="*/ 8 w 190"/>
              <a:gd name="T63" fmla="*/ 63 h 190"/>
              <a:gd name="T64" fmla="*/ 13 w 190"/>
              <a:gd name="T65" fmla="*/ 82 h 190"/>
              <a:gd name="T66" fmla="*/ 59 w 190"/>
              <a:gd name="T67" fmla="*/ 83 h 190"/>
              <a:gd name="T68" fmla="*/ 95 w 190"/>
              <a:gd name="T69" fmla="*/ 113 h 190"/>
              <a:gd name="T70" fmla="*/ 95 w 190"/>
              <a:gd name="T71" fmla="*/ 77 h 190"/>
              <a:gd name="T72" fmla="*/ 95 w 190"/>
              <a:gd name="T73" fmla="*/ 113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0" h="190">
                <a:moveTo>
                  <a:pt x="57" y="95"/>
                </a:moveTo>
                <a:cubicBezTo>
                  <a:pt x="57" y="99"/>
                  <a:pt x="58" y="103"/>
                  <a:pt x="59" y="106"/>
                </a:cubicBezTo>
                <a:cubicBezTo>
                  <a:pt x="42" y="116"/>
                  <a:pt x="42" y="116"/>
                  <a:pt x="42" y="116"/>
                </a:cubicBezTo>
                <a:cubicBezTo>
                  <a:pt x="13" y="108"/>
                  <a:pt x="13" y="108"/>
                  <a:pt x="13" y="108"/>
                </a:cubicBezTo>
                <a:cubicBezTo>
                  <a:pt x="8" y="107"/>
                  <a:pt x="3" y="110"/>
                  <a:pt x="1" y="115"/>
                </a:cubicBezTo>
                <a:cubicBezTo>
                  <a:pt x="0" y="120"/>
                  <a:pt x="3" y="126"/>
                  <a:pt x="8" y="127"/>
                </a:cubicBezTo>
                <a:cubicBezTo>
                  <a:pt x="32" y="133"/>
                  <a:pt x="32" y="133"/>
                  <a:pt x="32" y="133"/>
                </a:cubicBezTo>
                <a:cubicBezTo>
                  <a:pt x="25" y="157"/>
                  <a:pt x="25" y="157"/>
                  <a:pt x="25" y="157"/>
                </a:cubicBezTo>
                <a:cubicBezTo>
                  <a:pt x="24" y="162"/>
                  <a:pt x="27" y="167"/>
                  <a:pt x="32" y="169"/>
                </a:cubicBezTo>
                <a:cubicBezTo>
                  <a:pt x="38" y="170"/>
                  <a:pt x="43" y="167"/>
                  <a:pt x="45" y="162"/>
                </a:cubicBezTo>
                <a:cubicBezTo>
                  <a:pt x="52" y="133"/>
                  <a:pt x="52" y="133"/>
                  <a:pt x="52" y="133"/>
                </a:cubicBezTo>
                <a:cubicBezTo>
                  <a:pt x="69" y="123"/>
                  <a:pt x="69" y="123"/>
                  <a:pt x="69" y="123"/>
                </a:cubicBezTo>
                <a:cubicBezTo>
                  <a:pt x="74" y="127"/>
                  <a:pt x="79" y="130"/>
                  <a:pt x="85" y="132"/>
                </a:cubicBezTo>
                <a:cubicBezTo>
                  <a:pt x="85" y="154"/>
                  <a:pt x="85" y="154"/>
                  <a:pt x="85" y="154"/>
                </a:cubicBezTo>
                <a:cubicBezTo>
                  <a:pt x="64" y="172"/>
                  <a:pt x="64" y="172"/>
                  <a:pt x="64" y="172"/>
                </a:cubicBezTo>
                <a:cubicBezTo>
                  <a:pt x="60" y="176"/>
                  <a:pt x="60" y="182"/>
                  <a:pt x="64" y="186"/>
                </a:cubicBezTo>
                <a:cubicBezTo>
                  <a:pt x="68" y="190"/>
                  <a:pt x="74" y="190"/>
                  <a:pt x="78" y="186"/>
                </a:cubicBezTo>
                <a:cubicBezTo>
                  <a:pt x="95" y="168"/>
                  <a:pt x="95" y="168"/>
                  <a:pt x="95" y="168"/>
                </a:cubicBezTo>
                <a:cubicBezTo>
                  <a:pt x="112" y="186"/>
                  <a:pt x="112" y="186"/>
                  <a:pt x="112" y="186"/>
                </a:cubicBezTo>
                <a:cubicBezTo>
                  <a:pt x="116" y="190"/>
                  <a:pt x="122" y="190"/>
                  <a:pt x="126" y="186"/>
                </a:cubicBezTo>
                <a:cubicBezTo>
                  <a:pt x="130" y="182"/>
                  <a:pt x="130" y="176"/>
                  <a:pt x="126" y="172"/>
                </a:cubicBezTo>
                <a:cubicBezTo>
                  <a:pt x="105" y="154"/>
                  <a:pt x="105" y="154"/>
                  <a:pt x="105" y="154"/>
                </a:cubicBezTo>
                <a:cubicBezTo>
                  <a:pt x="105" y="132"/>
                  <a:pt x="105" y="132"/>
                  <a:pt x="105" y="132"/>
                </a:cubicBezTo>
                <a:cubicBezTo>
                  <a:pt x="111" y="130"/>
                  <a:pt x="116" y="127"/>
                  <a:pt x="121" y="123"/>
                </a:cubicBezTo>
                <a:cubicBezTo>
                  <a:pt x="138" y="133"/>
                  <a:pt x="138" y="133"/>
                  <a:pt x="138" y="133"/>
                </a:cubicBezTo>
                <a:cubicBezTo>
                  <a:pt x="145" y="162"/>
                  <a:pt x="145" y="162"/>
                  <a:pt x="145" y="162"/>
                </a:cubicBezTo>
                <a:cubicBezTo>
                  <a:pt x="147" y="167"/>
                  <a:pt x="152" y="170"/>
                  <a:pt x="158" y="169"/>
                </a:cubicBezTo>
                <a:cubicBezTo>
                  <a:pt x="163" y="167"/>
                  <a:pt x="166" y="162"/>
                  <a:pt x="165" y="157"/>
                </a:cubicBezTo>
                <a:cubicBezTo>
                  <a:pt x="158" y="133"/>
                  <a:pt x="158" y="133"/>
                  <a:pt x="158" y="133"/>
                </a:cubicBezTo>
                <a:cubicBezTo>
                  <a:pt x="182" y="127"/>
                  <a:pt x="182" y="127"/>
                  <a:pt x="182" y="127"/>
                </a:cubicBezTo>
                <a:cubicBezTo>
                  <a:pt x="187" y="126"/>
                  <a:pt x="190" y="120"/>
                  <a:pt x="189" y="115"/>
                </a:cubicBezTo>
                <a:cubicBezTo>
                  <a:pt x="187" y="110"/>
                  <a:pt x="182" y="107"/>
                  <a:pt x="177" y="108"/>
                </a:cubicBezTo>
                <a:cubicBezTo>
                  <a:pt x="148" y="116"/>
                  <a:pt x="148" y="116"/>
                  <a:pt x="148" y="116"/>
                </a:cubicBezTo>
                <a:cubicBezTo>
                  <a:pt x="131" y="106"/>
                  <a:pt x="131" y="106"/>
                  <a:pt x="131" y="106"/>
                </a:cubicBezTo>
                <a:cubicBezTo>
                  <a:pt x="132" y="103"/>
                  <a:pt x="133" y="99"/>
                  <a:pt x="133" y="95"/>
                </a:cubicBezTo>
                <a:cubicBezTo>
                  <a:pt x="133" y="91"/>
                  <a:pt x="132" y="87"/>
                  <a:pt x="131" y="83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77" y="82"/>
                  <a:pt x="177" y="82"/>
                  <a:pt x="177" y="82"/>
                </a:cubicBezTo>
                <a:cubicBezTo>
                  <a:pt x="182" y="83"/>
                  <a:pt x="187" y="80"/>
                  <a:pt x="189" y="75"/>
                </a:cubicBezTo>
                <a:cubicBezTo>
                  <a:pt x="190" y="70"/>
                  <a:pt x="187" y="64"/>
                  <a:pt x="182" y="63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65" y="33"/>
                  <a:pt x="165" y="33"/>
                  <a:pt x="165" y="33"/>
                </a:cubicBezTo>
                <a:cubicBezTo>
                  <a:pt x="166" y="28"/>
                  <a:pt x="163" y="23"/>
                  <a:pt x="158" y="21"/>
                </a:cubicBezTo>
                <a:cubicBezTo>
                  <a:pt x="152" y="20"/>
                  <a:pt x="147" y="23"/>
                  <a:pt x="145" y="28"/>
                </a:cubicBezTo>
                <a:cubicBezTo>
                  <a:pt x="138" y="57"/>
                  <a:pt x="138" y="57"/>
                  <a:pt x="138" y="57"/>
                </a:cubicBezTo>
                <a:cubicBezTo>
                  <a:pt x="121" y="67"/>
                  <a:pt x="121" y="67"/>
                  <a:pt x="121" y="67"/>
                </a:cubicBezTo>
                <a:cubicBezTo>
                  <a:pt x="116" y="63"/>
                  <a:pt x="111" y="60"/>
                  <a:pt x="105" y="58"/>
                </a:cubicBezTo>
                <a:cubicBezTo>
                  <a:pt x="105" y="40"/>
                  <a:pt x="105" y="40"/>
                  <a:pt x="105" y="40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30" y="14"/>
                  <a:pt x="130" y="8"/>
                  <a:pt x="126" y="4"/>
                </a:cubicBezTo>
                <a:cubicBezTo>
                  <a:pt x="122" y="0"/>
                  <a:pt x="116" y="0"/>
                  <a:pt x="112" y="4"/>
                </a:cubicBezTo>
                <a:cubicBezTo>
                  <a:pt x="95" y="22"/>
                  <a:pt x="95" y="22"/>
                  <a:pt x="95" y="22"/>
                </a:cubicBezTo>
                <a:cubicBezTo>
                  <a:pt x="78" y="4"/>
                  <a:pt x="78" y="4"/>
                  <a:pt x="78" y="4"/>
                </a:cubicBezTo>
                <a:cubicBezTo>
                  <a:pt x="74" y="0"/>
                  <a:pt x="68" y="0"/>
                  <a:pt x="64" y="4"/>
                </a:cubicBezTo>
                <a:cubicBezTo>
                  <a:pt x="60" y="8"/>
                  <a:pt x="60" y="14"/>
                  <a:pt x="64" y="18"/>
                </a:cubicBezTo>
                <a:cubicBezTo>
                  <a:pt x="85" y="40"/>
                  <a:pt x="85" y="40"/>
                  <a:pt x="85" y="40"/>
                </a:cubicBezTo>
                <a:cubicBezTo>
                  <a:pt x="85" y="58"/>
                  <a:pt x="85" y="58"/>
                  <a:pt x="85" y="58"/>
                </a:cubicBezTo>
                <a:cubicBezTo>
                  <a:pt x="79" y="60"/>
                  <a:pt x="74" y="63"/>
                  <a:pt x="69" y="67"/>
                </a:cubicBezTo>
                <a:cubicBezTo>
                  <a:pt x="52" y="57"/>
                  <a:pt x="52" y="57"/>
                  <a:pt x="52" y="57"/>
                </a:cubicBezTo>
                <a:cubicBezTo>
                  <a:pt x="45" y="28"/>
                  <a:pt x="45" y="28"/>
                  <a:pt x="45" y="28"/>
                </a:cubicBezTo>
                <a:cubicBezTo>
                  <a:pt x="43" y="23"/>
                  <a:pt x="38" y="20"/>
                  <a:pt x="32" y="21"/>
                </a:cubicBezTo>
                <a:cubicBezTo>
                  <a:pt x="27" y="23"/>
                  <a:pt x="24" y="28"/>
                  <a:pt x="25" y="33"/>
                </a:cubicBezTo>
                <a:cubicBezTo>
                  <a:pt x="32" y="57"/>
                  <a:pt x="32" y="57"/>
                  <a:pt x="32" y="57"/>
                </a:cubicBezTo>
                <a:cubicBezTo>
                  <a:pt x="8" y="63"/>
                  <a:pt x="8" y="63"/>
                  <a:pt x="8" y="63"/>
                </a:cubicBezTo>
                <a:cubicBezTo>
                  <a:pt x="3" y="64"/>
                  <a:pt x="0" y="70"/>
                  <a:pt x="1" y="75"/>
                </a:cubicBezTo>
                <a:cubicBezTo>
                  <a:pt x="3" y="80"/>
                  <a:pt x="8" y="83"/>
                  <a:pt x="13" y="82"/>
                </a:cubicBezTo>
                <a:cubicBezTo>
                  <a:pt x="42" y="74"/>
                  <a:pt x="42" y="74"/>
                  <a:pt x="42" y="74"/>
                </a:cubicBezTo>
                <a:cubicBezTo>
                  <a:pt x="59" y="83"/>
                  <a:pt x="59" y="83"/>
                  <a:pt x="59" y="83"/>
                </a:cubicBezTo>
                <a:cubicBezTo>
                  <a:pt x="58" y="87"/>
                  <a:pt x="57" y="91"/>
                  <a:pt x="57" y="95"/>
                </a:cubicBezTo>
                <a:close/>
                <a:moveTo>
                  <a:pt x="95" y="113"/>
                </a:moveTo>
                <a:cubicBezTo>
                  <a:pt x="85" y="113"/>
                  <a:pt x="77" y="105"/>
                  <a:pt x="77" y="95"/>
                </a:cubicBezTo>
                <a:cubicBezTo>
                  <a:pt x="77" y="85"/>
                  <a:pt x="85" y="77"/>
                  <a:pt x="95" y="77"/>
                </a:cubicBezTo>
                <a:cubicBezTo>
                  <a:pt x="105" y="77"/>
                  <a:pt x="113" y="85"/>
                  <a:pt x="113" y="95"/>
                </a:cubicBezTo>
                <a:cubicBezTo>
                  <a:pt x="113" y="105"/>
                  <a:pt x="105" y="113"/>
                  <a:pt x="95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5" name="Freeform 37">
            <a:extLst>
              <a:ext uri="{FF2B5EF4-FFF2-40B4-BE49-F238E27FC236}">
                <a16:creationId xmlns:a16="http://schemas.microsoft.com/office/drawing/2014/main" id="{7B06967F-D235-4687-A6AF-6E3BB6DE8527}"/>
              </a:ext>
            </a:extLst>
          </p:cNvPr>
          <p:cNvSpPr>
            <a:spLocks noEditPoints="1"/>
          </p:cNvSpPr>
          <p:nvPr/>
        </p:nvSpPr>
        <p:spPr bwMode="auto">
          <a:xfrm>
            <a:off x="7704932" y="2590006"/>
            <a:ext cx="311150" cy="292100"/>
          </a:xfrm>
          <a:custGeom>
            <a:avLst/>
            <a:gdLst>
              <a:gd name="T0" fmla="*/ 36 w 192"/>
              <a:gd name="T1" fmla="*/ 81 h 180"/>
              <a:gd name="T2" fmla="*/ 66 w 192"/>
              <a:gd name="T3" fmla="*/ 81 h 180"/>
              <a:gd name="T4" fmla="*/ 74 w 192"/>
              <a:gd name="T5" fmla="*/ 89 h 180"/>
              <a:gd name="T6" fmla="*/ 72 w 192"/>
              <a:gd name="T7" fmla="*/ 95 h 180"/>
              <a:gd name="T8" fmla="*/ 72 w 192"/>
              <a:gd name="T9" fmla="*/ 95 h 180"/>
              <a:gd name="T10" fmla="*/ 51 w 192"/>
              <a:gd name="T11" fmla="*/ 115 h 180"/>
              <a:gd name="T12" fmla="*/ 51 w 192"/>
              <a:gd name="T13" fmla="*/ 166 h 180"/>
              <a:gd name="T14" fmla="*/ 102 w 192"/>
              <a:gd name="T15" fmla="*/ 166 h 180"/>
              <a:gd name="T16" fmla="*/ 102 w 192"/>
              <a:gd name="T17" fmla="*/ 115 h 180"/>
              <a:gd name="T18" fmla="*/ 88 w 192"/>
              <a:gd name="T19" fmla="*/ 106 h 180"/>
              <a:gd name="T20" fmla="*/ 94 w 192"/>
              <a:gd name="T21" fmla="*/ 101 h 180"/>
              <a:gd name="T22" fmla="*/ 162 w 192"/>
              <a:gd name="T23" fmla="*/ 101 h 180"/>
              <a:gd name="T24" fmla="*/ 192 w 192"/>
              <a:gd name="T25" fmla="*/ 70 h 180"/>
              <a:gd name="T26" fmla="*/ 192 w 192"/>
              <a:gd name="T27" fmla="*/ 69 h 180"/>
              <a:gd name="T28" fmla="*/ 183 w 192"/>
              <a:gd name="T29" fmla="*/ 61 h 180"/>
              <a:gd name="T30" fmla="*/ 134 w 192"/>
              <a:gd name="T31" fmla="*/ 61 h 180"/>
              <a:gd name="T32" fmla="*/ 169 w 192"/>
              <a:gd name="T33" fmla="*/ 25 h 180"/>
              <a:gd name="T34" fmla="*/ 170 w 192"/>
              <a:gd name="T35" fmla="*/ 13 h 180"/>
              <a:gd name="T36" fmla="*/ 169 w 192"/>
              <a:gd name="T37" fmla="*/ 13 h 180"/>
              <a:gd name="T38" fmla="*/ 126 w 192"/>
              <a:gd name="T39" fmla="*/ 12 h 180"/>
              <a:gd name="T40" fmla="*/ 77 w 192"/>
              <a:gd name="T41" fmla="*/ 61 h 180"/>
              <a:gd name="T42" fmla="*/ 68 w 192"/>
              <a:gd name="T43" fmla="*/ 61 h 180"/>
              <a:gd name="T44" fmla="*/ 72 w 192"/>
              <a:gd name="T45" fmla="*/ 45 h 180"/>
              <a:gd name="T46" fmla="*/ 36 w 192"/>
              <a:gd name="T47" fmla="*/ 9 h 180"/>
              <a:gd name="T48" fmla="*/ 0 w 192"/>
              <a:gd name="T49" fmla="*/ 45 h 180"/>
              <a:gd name="T50" fmla="*/ 36 w 192"/>
              <a:gd name="T51" fmla="*/ 81 h 180"/>
              <a:gd name="T52" fmla="*/ 52 w 192"/>
              <a:gd name="T53" fmla="*/ 45 h 180"/>
              <a:gd name="T54" fmla="*/ 36 w 192"/>
              <a:gd name="T55" fmla="*/ 61 h 180"/>
              <a:gd name="T56" fmla="*/ 20 w 192"/>
              <a:gd name="T57" fmla="*/ 45 h 180"/>
              <a:gd name="T58" fmla="*/ 36 w 192"/>
              <a:gd name="T59" fmla="*/ 29 h 180"/>
              <a:gd name="T60" fmla="*/ 52 w 192"/>
              <a:gd name="T61" fmla="*/ 45 h 180"/>
              <a:gd name="T62" fmla="*/ 88 w 192"/>
              <a:gd name="T63" fmla="*/ 129 h 180"/>
              <a:gd name="T64" fmla="*/ 88 w 192"/>
              <a:gd name="T65" fmla="*/ 152 h 180"/>
              <a:gd name="T66" fmla="*/ 65 w 192"/>
              <a:gd name="T67" fmla="*/ 152 h 180"/>
              <a:gd name="T68" fmla="*/ 65 w 192"/>
              <a:gd name="T69" fmla="*/ 129 h 180"/>
              <a:gd name="T70" fmla="*/ 88 w 192"/>
              <a:gd name="T71" fmla="*/ 129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2" h="180">
                <a:moveTo>
                  <a:pt x="36" y="81"/>
                </a:moveTo>
                <a:cubicBezTo>
                  <a:pt x="66" y="81"/>
                  <a:pt x="66" y="81"/>
                  <a:pt x="66" y="81"/>
                </a:cubicBezTo>
                <a:cubicBezTo>
                  <a:pt x="70" y="81"/>
                  <a:pt x="74" y="85"/>
                  <a:pt x="74" y="89"/>
                </a:cubicBezTo>
                <a:cubicBezTo>
                  <a:pt x="74" y="91"/>
                  <a:pt x="73" y="93"/>
                  <a:pt x="72" y="95"/>
                </a:cubicBezTo>
                <a:cubicBezTo>
                  <a:pt x="72" y="95"/>
                  <a:pt x="72" y="95"/>
                  <a:pt x="72" y="95"/>
                </a:cubicBezTo>
                <a:cubicBezTo>
                  <a:pt x="51" y="115"/>
                  <a:pt x="51" y="115"/>
                  <a:pt x="51" y="115"/>
                </a:cubicBezTo>
                <a:cubicBezTo>
                  <a:pt x="37" y="129"/>
                  <a:pt x="37" y="152"/>
                  <a:pt x="51" y="166"/>
                </a:cubicBezTo>
                <a:cubicBezTo>
                  <a:pt x="65" y="180"/>
                  <a:pt x="88" y="180"/>
                  <a:pt x="102" y="166"/>
                </a:cubicBezTo>
                <a:cubicBezTo>
                  <a:pt x="116" y="152"/>
                  <a:pt x="116" y="129"/>
                  <a:pt x="102" y="115"/>
                </a:cubicBezTo>
                <a:cubicBezTo>
                  <a:pt x="98" y="111"/>
                  <a:pt x="93" y="108"/>
                  <a:pt x="88" y="106"/>
                </a:cubicBezTo>
                <a:cubicBezTo>
                  <a:pt x="94" y="101"/>
                  <a:pt x="94" y="101"/>
                  <a:pt x="94" y="101"/>
                </a:cubicBezTo>
                <a:cubicBezTo>
                  <a:pt x="162" y="101"/>
                  <a:pt x="162" y="101"/>
                  <a:pt x="162" y="101"/>
                </a:cubicBezTo>
                <a:cubicBezTo>
                  <a:pt x="178" y="101"/>
                  <a:pt x="192" y="87"/>
                  <a:pt x="192" y="70"/>
                </a:cubicBezTo>
                <a:cubicBezTo>
                  <a:pt x="192" y="70"/>
                  <a:pt x="192" y="69"/>
                  <a:pt x="192" y="69"/>
                </a:cubicBezTo>
                <a:cubicBezTo>
                  <a:pt x="192" y="65"/>
                  <a:pt x="188" y="61"/>
                  <a:pt x="183" y="61"/>
                </a:cubicBezTo>
                <a:cubicBezTo>
                  <a:pt x="134" y="61"/>
                  <a:pt x="134" y="61"/>
                  <a:pt x="134" y="61"/>
                </a:cubicBezTo>
                <a:cubicBezTo>
                  <a:pt x="169" y="25"/>
                  <a:pt x="169" y="25"/>
                  <a:pt x="169" y="25"/>
                </a:cubicBezTo>
                <a:cubicBezTo>
                  <a:pt x="173" y="22"/>
                  <a:pt x="173" y="17"/>
                  <a:pt x="170" y="13"/>
                </a:cubicBezTo>
                <a:cubicBezTo>
                  <a:pt x="170" y="13"/>
                  <a:pt x="170" y="13"/>
                  <a:pt x="169" y="13"/>
                </a:cubicBezTo>
                <a:cubicBezTo>
                  <a:pt x="157" y="1"/>
                  <a:pt x="138" y="0"/>
                  <a:pt x="126" y="12"/>
                </a:cubicBezTo>
                <a:cubicBezTo>
                  <a:pt x="77" y="61"/>
                  <a:pt x="77" y="61"/>
                  <a:pt x="77" y="61"/>
                </a:cubicBezTo>
                <a:cubicBezTo>
                  <a:pt x="68" y="61"/>
                  <a:pt x="68" y="61"/>
                  <a:pt x="68" y="61"/>
                </a:cubicBezTo>
                <a:cubicBezTo>
                  <a:pt x="71" y="56"/>
                  <a:pt x="72" y="51"/>
                  <a:pt x="72" y="45"/>
                </a:cubicBezTo>
                <a:cubicBezTo>
                  <a:pt x="72" y="25"/>
                  <a:pt x="56" y="9"/>
                  <a:pt x="36" y="9"/>
                </a:cubicBezTo>
                <a:cubicBezTo>
                  <a:pt x="16" y="9"/>
                  <a:pt x="0" y="25"/>
                  <a:pt x="0" y="45"/>
                </a:cubicBezTo>
                <a:cubicBezTo>
                  <a:pt x="0" y="65"/>
                  <a:pt x="16" y="81"/>
                  <a:pt x="36" y="81"/>
                </a:cubicBezTo>
                <a:close/>
                <a:moveTo>
                  <a:pt x="52" y="45"/>
                </a:moveTo>
                <a:cubicBezTo>
                  <a:pt x="52" y="54"/>
                  <a:pt x="45" y="61"/>
                  <a:pt x="36" y="61"/>
                </a:cubicBezTo>
                <a:cubicBezTo>
                  <a:pt x="27" y="61"/>
                  <a:pt x="20" y="54"/>
                  <a:pt x="20" y="45"/>
                </a:cubicBezTo>
                <a:cubicBezTo>
                  <a:pt x="20" y="36"/>
                  <a:pt x="27" y="29"/>
                  <a:pt x="36" y="29"/>
                </a:cubicBezTo>
                <a:cubicBezTo>
                  <a:pt x="45" y="29"/>
                  <a:pt x="52" y="36"/>
                  <a:pt x="52" y="45"/>
                </a:cubicBezTo>
                <a:close/>
                <a:moveTo>
                  <a:pt x="88" y="129"/>
                </a:moveTo>
                <a:cubicBezTo>
                  <a:pt x="94" y="135"/>
                  <a:pt x="94" y="146"/>
                  <a:pt x="88" y="152"/>
                </a:cubicBezTo>
                <a:cubicBezTo>
                  <a:pt x="82" y="158"/>
                  <a:pt x="72" y="158"/>
                  <a:pt x="65" y="152"/>
                </a:cubicBezTo>
                <a:cubicBezTo>
                  <a:pt x="59" y="146"/>
                  <a:pt x="59" y="135"/>
                  <a:pt x="65" y="129"/>
                </a:cubicBezTo>
                <a:cubicBezTo>
                  <a:pt x="72" y="123"/>
                  <a:pt x="82" y="123"/>
                  <a:pt x="88" y="1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6" name="Freeform 38">
            <a:extLst>
              <a:ext uri="{FF2B5EF4-FFF2-40B4-BE49-F238E27FC236}">
                <a16:creationId xmlns:a16="http://schemas.microsoft.com/office/drawing/2014/main" id="{BD560F0D-4046-4B08-84C2-F539D09A8117}"/>
              </a:ext>
            </a:extLst>
          </p:cNvPr>
          <p:cNvSpPr>
            <a:spLocks noEditPoints="1"/>
          </p:cNvSpPr>
          <p:nvPr/>
        </p:nvSpPr>
        <p:spPr bwMode="auto">
          <a:xfrm>
            <a:off x="7001669" y="2578893"/>
            <a:ext cx="304800" cy="312737"/>
          </a:xfrm>
          <a:custGeom>
            <a:avLst/>
            <a:gdLst>
              <a:gd name="T0" fmla="*/ 44 w 188"/>
              <a:gd name="T1" fmla="*/ 4 h 192"/>
              <a:gd name="T2" fmla="*/ 32 w 188"/>
              <a:gd name="T3" fmla="*/ 0 h 192"/>
              <a:gd name="T4" fmla="*/ 0 w 188"/>
              <a:gd name="T5" fmla="*/ 32 h 192"/>
              <a:gd name="T6" fmla="*/ 44 w 188"/>
              <a:gd name="T7" fmla="*/ 80 h 192"/>
              <a:gd name="T8" fmla="*/ 44 w 188"/>
              <a:gd name="T9" fmla="*/ 86 h 192"/>
              <a:gd name="T10" fmla="*/ 84 w 188"/>
              <a:gd name="T11" fmla="*/ 135 h 192"/>
              <a:gd name="T12" fmla="*/ 84 w 188"/>
              <a:gd name="T13" fmla="*/ 164 h 192"/>
              <a:gd name="T14" fmla="*/ 76 w 188"/>
              <a:gd name="T15" fmla="*/ 172 h 192"/>
              <a:gd name="T16" fmla="*/ 54 w 188"/>
              <a:gd name="T17" fmla="*/ 172 h 192"/>
              <a:gd name="T18" fmla="*/ 44 w 188"/>
              <a:gd name="T19" fmla="*/ 182 h 192"/>
              <a:gd name="T20" fmla="*/ 54 w 188"/>
              <a:gd name="T21" fmla="*/ 192 h 192"/>
              <a:gd name="T22" fmla="*/ 134 w 188"/>
              <a:gd name="T23" fmla="*/ 192 h 192"/>
              <a:gd name="T24" fmla="*/ 144 w 188"/>
              <a:gd name="T25" fmla="*/ 182 h 192"/>
              <a:gd name="T26" fmla="*/ 134 w 188"/>
              <a:gd name="T27" fmla="*/ 172 h 192"/>
              <a:gd name="T28" fmla="*/ 112 w 188"/>
              <a:gd name="T29" fmla="*/ 172 h 192"/>
              <a:gd name="T30" fmla="*/ 104 w 188"/>
              <a:gd name="T31" fmla="*/ 164 h 192"/>
              <a:gd name="T32" fmla="*/ 104 w 188"/>
              <a:gd name="T33" fmla="*/ 135 h 192"/>
              <a:gd name="T34" fmla="*/ 144 w 188"/>
              <a:gd name="T35" fmla="*/ 86 h 192"/>
              <a:gd name="T36" fmla="*/ 144 w 188"/>
              <a:gd name="T37" fmla="*/ 80 h 192"/>
              <a:gd name="T38" fmla="*/ 188 w 188"/>
              <a:gd name="T39" fmla="*/ 32 h 192"/>
              <a:gd name="T40" fmla="*/ 156 w 188"/>
              <a:gd name="T41" fmla="*/ 0 h 192"/>
              <a:gd name="T42" fmla="*/ 144 w 188"/>
              <a:gd name="T43" fmla="*/ 4 h 192"/>
              <a:gd name="T44" fmla="*/ 44 w 188"/>
              <a:gd name="T45" fmla="*/ 4 h 192"/>
              <a:gd name="T46" fmla="*/ 80 w 188"/>
              <a:gd name="T47" fmla="*/ 32 h 192"/>
              <a:gd name="T48" fmla="*/ 80 w 188"/>
              <a:gd name="T49" fmla="*/ 80 h 192"/>
              <a:gd name="T50" fmla="*/ 72 w 188"/>
              <a:gd name="T51" fmla="*/ 88 h 192"/>
              <a:gd name="T52" fmla="*/ 64 w 188"/>
              <a:gd name="T53" fmla="*/ 80 h 192"/>
              <a:gd name="T54" fmla="*/ 64 w 188"/>
              <a:gd name="T55" fmla="*/ 32 h 192"/>
              <a:gd name="T56" fmla="*/ 72 w 188"/>
              <a:gd name="T57" fmla="*/ 24 h 192"/>
              <a:gd name="T58" fmla="*/ 80 w 188"/>
              <a:gd name="T59" fmla="*/ 32 h 192"/>
              <a:gd name="T60" fmla="*/ 20 w 188"/>
              <a:gd name="T61" fmla="*/ 32 h 192"/>
              <a:gd name="T62" fmla="*/ 32 w 188"/>
              <a:gd name="T63" fmla="*/ 20 h 192"/>
              <a:gd name="T64" fmla="*/ 44 w 188"/>
              <a:gd name="T65" fmla="*/ 32 h 192"/>
              <a:gd name="T66" fmla="*/ 44 w 188"/>
              <a:gd name="T67" fmla="*/ 57 h 192"/>
              <a:gd name="T68" fmla="*/ 20 w 188"/>
              <a:gd name="T69" fmla="*/ 32 h 192"/>
              <a:gd name="T70" fmla="*/ 168 w 188"/>
              <a:gd name="T71" fmla="*/ 32 h 192"/>
              <a:gd name="T72" fmla="*/ 144 w 188"/>
              <a:gd name="T73" fmla="*/ 57 h 192"/>
              <a:gd name="T74" fmla="*/ 144 w 188"/>
              <a:gd name="T75" fmla="*/ 32 h 192"/>
              <a:gd name="T76" fmla="*/ 156 w 188"/>
              <a:gd name="T77" fmla="*/ 20 h 192"/>
              <a:gd name="T78" fmla="*/ 168 w 188"/>
              <a:gd name="T79" fmla="*/ 3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88" h="192">
                <a:moveTo>
                  <a:pt x="44" y="4"/>
                </a:moveTo>
                <a:cubicBezTo>
                  <a:pt x="41" y="2"/>
                  <a:pt x="36" y="0"/>
                  <a:pt x="32" y="0"/>
                </a:cubicBezTo>
                <a:cubicBezTo>
                  <a:pt x="14" y="0"/>
                  <a:pt x="0" y="14"/>
                  <a:pt x="0" y="32"/>
                </a:cubicBezTo>
                <a:cubicBezTo>
                  <a:pt x="0" y="58"/>
                  <a:pt x="27" y="67"/>
                  <a:pt x="44" y="80"/>
                </a:cubicBezTo>
                <a:cubicBezTo>
                  <a:pt x="44" y="86"/>
                  <a:pt x="44" y="86"/>
                  <a:pt x="44" y="86"/>
                </a:cubicBezTo>
                <a:cubicBezTo>
                  <a:pt x="44" y="110"/>
                  <a:pt x="61" y="130"/>
                  <a:pt x="84" y="135"/>
                </a:cubicBezTo>
                <a:cubicBezTo>
                  <a:pt x="84" y="164"/>
                  <a:pt x="84" y="164"/>
                  <a:pt x="84" y="164"/>
                </a:cubicBezTo>
                <a:cubicBezTo>
                  <a:pt x="84" y="168"/>
                  <a:pt x="80" y="172"/>
                  <a:pt x="76" y="172"/>
                </a:cubicBezTo>
                <a:cubicBezTo>
                  <a:pt x="54" y="172"/>
                  <a:pt x="54" y="172"/>
                  <a:pt x="54" y="172"/>
                </a:cubicBezTo>
                <a:cubicBezTo>
                  <a:pt x="48" y="172"/>
                  <a:pt x="44" y="176"/>
                  <a:pt x="44" y="182"/>
                </a:cubicBezTo>
                <a:cubicBezTo>
                  <a:pt x="44" y="188"/>
                  <a:pt x="48" y="192"/>
                  <a:pt x="54" y="192"/>
                </a:cubicBezTo>
                <a:cubicBezTo>
                  <a:pt x="134" y="192"/>
                  <a:pt x="134" y="192"/>
                  <a:pt x="134" y="192"/>
                </a:cubicBezTo>
                <a:cubicBezTo>
                  <a:pt x="140" y="192"/>
                  <a:pt x="144" y="188"/>
                  <a:pt x="144" y="182"/>
                </a:cubicBezTo>
                <a:cubicBezTo>
                  <a:pt x="144" y="176"/>
                  <a:pt x="140" y="172"/>
                  <a:pt x="134" y="172"/>
                </a:cubicBezTo>
                <a:cubicBezTo>
                  <a:pt x="112" y="172"/>
                  <a:pt x="112" y="172"/>
                  <a:pt x="112" y="172"/>
                </a:cubicBezTo>
                <a:cubicBezTo>
                  <a:pt x="108" y="172"/>
                  <a:pt x="104" y="168"/>
                  <a:pt x="104" y="164"/>
                </a:cubicBezTo>
                <a:cubicBezTo>
                  <a:pt x="104" y="135"/>
                  <a:pt x="104" y="135"/>
                  <a:pt x="104" y="135"/>
                </a:cubicBezTo>
                <a:cubicBezTo>
                  <a:pt x="127" y="130"/>
                  <a:pt x="144" y="110"/>
                  <a:pt x="144" y="86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61" y="67"/>
                  <a:pt x="188" y="58"/>
                  <a:pt x="188" y="32"/>
                </a:cubicBezTo>
                <a:cubicBezTo>
                  <a:pt x="188" y="14"/>
                  <a:pt x="174" y="0"/>
                  <a:pt x="156" y="0"/>
                </a:cubicBezTo>
                <a:cubicBezTo>
                  <a:pt x="152" y="0"/>
                  <a:pt x="147" y="2"/>
                  <a:pt x="144" y="4"/>
                </a:cubicBezTo>
                <a:lnTo>
                  <a:pt x="44" y="4"/>
                </a:lnTo>
                <a:close/>
                <a:moveTo>
                  <a:pt x="80" y="32"/>
                </a:moveTo>
                <a:cubicBezTo>
                  <a:pt x="80" y="80"/>
                  <a:pt x="80" y="80"/>
                  <a:pt x="80" y="80"/>
                </a:cubicBezTo>
                <a:cubicBezTo>
                  <a:pt x="80" y="84"/>
                  <a:pt x="76" y="88"/>
                  <a:pt x="72" y="88"/>
                </a:cubicBezTo>
                <a:cubicBezTo>
                  <a:pt x="68" y="88"/>
                  <a:pt x="64" y="84"/>
                  <a:pt x="64" y="80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28"/>
                  <a:pt x="68" y="24"/>
                  <a:pt x="72" y="24"/>
                </a:cubicBezTo>
                <a:cubicBezTo>
                  <a:pt x="76" y="24"/>
                  <a:pt x="80" y="28"/>
                  <a:pt x="80" y="32"/>
                </a:cubicBezTo>
                <a:close/>
                <a:moveTo>
                  <a:pt x="20" y="32"/>
                </a:moveTo>
                <a:cubicBezTo>
                  <a:pt x="20" y="26"/>
                  <a:pt x="25" y="20"/>
                  <a:pt x="32" y="20"/>
                </a:cubicBezTo>
                <a:cubicBezTo>
                  <a:pt x="39" y="20"/>
                  <a:pt x="44" y="26"/>
                  <a:pt x="44" y="32"/>
                </a:cubicBezTo>
                <a:cubicBezTo>
                  <a:pt x="44" y="57"/>
                  <a:pt x="44" y="57"/>
                  <a:pt x="44" y="57"/>
                </a:cubicBezTo>
                <a:cubicBezTo>
                  <a:pt x="32" y="50"/>
                  <a:pt x="20" y="45"/>
                  <a:pt x="20" y="32"/>
                </a:cubicBezTo>
                <a:close/>
                <a:moveTo>
                  <a:pt x="168" y="32"/>
                </a:moveTo>
                <a:cubicBezTo>
                  <a:pt x="168" y="45"/>
                  <a:pt x="156" y="50"/>
                  <a:pt x="144" y="57"/>
                </a:cubicBezTo>
                <a:cubicBezTo>
                  <a:pt x="144" y="32"/>
                  <a:pt x="144" y="32"/>
                  <a:pt x="144" y="32"/>
                </a:cubicBezTo>
                <a:cubicBezTo>
                  <a:pt x="144" y="26"/>
                  <a:pt x="149" y="20"/>
                  <a:pt x="156" y="20"/>
                </a:cubicBezTo>
                <a:cubicBezTo>
                  <a:pt x="163" y="20"/>
                  <a:pt x="168" y="26"/>
                  <a:pt x="168" y="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7" name="Freeform 39">
            <a:extLst>
              <a:ext uri="{FF2B5EF4-FFF2-40B4-BE49-F238E27FC236}">
                <a16:creationId xmlns:a16="http://schemas.microsoft.com/office/drawing/2014/main" id="{F36BDE4C-2229-4850-8E0F-298D6188DB0D}"/>
              </a:ext>
            </a:extLst>
          </p:cNvPr>
          <p:cNvSpPr>
            <a:spLocks noEditPoints="1"/>
          </p:cNvSpPr>
          <p:nvPr/>
        </p:nvSpPr>
        <p:spPr bwMode="auto">
          <a:xfrm>
            <a:off x="6350794" y="2578893"/>
            <a:ext cx="207963" cy="312737"/>
          </a:xfrm>
          <a:custGeom>
            <a:avLst/>
            <a:gdLst>
              <a:gd name="T0" fmla="*/ 16 w 128"/>
              <a:gd name="T1" fmla="*/ 0 h 192"/>
              <a:gd name="T2" fmla="*/ 0 w 128"/>
              <a:gd name="T3" fmla="*/ 16 h 192"/>
              <a:gd name="T4" fmla="*/ 0 w 128"/>
              <a:gd name="T5" fmla="*/ 56 h 192"/>
              <a:gd name="T6" fmla="*/ 6 w 128"/>
              <a:gd name="T7" fmla="*/ 70 h 192"/>
              <a:gd name="T8" fmla="*/ 23 w 128"/>
              <a:gd name="T9" fmla="*/ 88 h 192"/>
              <a:gd name="T10" fmla="*/ 4 w 128"/>
              <a:gd name="T11" fmla="*/ 132 h 192"/>
              <a:gd name="T12" fmla="*/ 64 w 128"/>
              <a:gd name="T13" fmla="*/ 192 h 192"/>
              <a:gd name="T14" fmla="*/ 124 w 128"/>
              <a:gd name="T15" fmla="*/ 132 h 192"/>
              <a:gd name="T16" fmla="*/ 105 w 128"/>
              <a:gd name="T17" fmla="*/ 88 h 192"/>
              <a:gd name="T18" fmla="*/ 122 w 128"/>
              <a:gd name="T19" fmla="*/ 70 h 192"/>
              <a:gd name="T20" fmla="*/ 128 w 128"/>
              <a:gd name="T21" fmla="*/ 56 h 192"/>
              <a:gd name="T22" fmla="*/ 128 w 128"/>
              <a:gd name="T23" fmla="*/ 16 h 192"/>
              <a:gd name="T24" fmla="*/ 112 w 128"/>
              <a:gd name="T25" fmla="*/ 0 h 192"/>
              <a:gd name="T26" fmla="*/ 16 w 128"/>
              <a:gd name="T27" fmla="*/ 0 h 192"/>
              <a:gd name="T28" fmla="*/ 64 w 128"/>
              <a:gd name="T29" fmla="*/ 100 h 192"/>
              <a:gd name="T30" fmla="*/ 67 w 128"/>
              <a:gd name="T31" fmla="*/ 102 h 192"/>
              <a:gd name="T32" fmla="*/ 74 w 128"/>
              <a:gd name="T33" fmla="*/ 120 h 192"/>
              <a:gd name="T34" fmla="*/ 93 w 128"/>
              <a:gd name="T35" fmla="*/ 120 h 192"/>
              <a:gd name="T36" fmla="*/ 96 w 128"/>
              <a:gd name="T37" fmla="*/ 123 h 192"/>
              <a:gd name="T38" fmla="*/ 95 w 128"/>
              <a:gd name="T39" fmla="*/ 126 h 192"/>
              <a:gd name="T40" fmla="*/ 79 w 128"/>
              <a:gd name="T41" fmla="*/ 137 h 192"/>
              <a:gd name="T42" fmla="*/ 84 w 128"/>
              <a:gd name="T43" fmla="*/ 156 h 192"/>
              <a:gd name="T44" fmla="*/ 84 w 128"/>
              <a:gd name="T45" fmla="*/ 157 h 192"/>
              <a:gd name="T46" fmla="*/ 81 w 128"/>
              <a:gd name="T47" fmla="*/ 160 h 192"/>
              <a:gd name="T48" fmla="*/ 79 w 128"/>
              <a:gd name="T49" fmla="*/ 159 h 192"/>
              <a:gd name="T50" fmla="*/ 64 w 128"/>
              <a:gd name="T51" fmla="*/ 147 h 192"/>
              <a:gd name="T52" fmla="*/ 49 w 128"/>
              <a:gd name="T53" fmla="*/ 159 h 192"/>
              <a:gd name="T54" fmla="*/ 47 w 128"/>
              <a:gd name="T55" fmla="*/ 160 h 192"/>
              <a:gd name="T56" fmla="*/ 44 w 128"/>
              <a:gd name="T57" fmla="*/ 157 h 192"/>
              <a:gd name="T58" fmla="*/ 44 w 128"/>
              <a:gd name="T59" fmla="*/ 156 h 192"/>
              <a:gd name="T60" fmla="*/ 49 w 128"/>
              <a:gd name="T61" fmla="*/ 137 h 192"/>
              <a:gd name="T62" fmla="*/ 33 w 128"/>
              <a:gd name="T63" fmla="*/ 126 h 192"/>
              <a:gd name="T64" fmla="*/ 32 w 128"/>
              <a:gd name="T65" fmla="*/ 123 h 192"/>
              <a:gd name="T66" fmla="*/ 35 w 128"/>
              <a:gd name="T67" fmla="*/ 120 h 192"/>
              <a:gd name="T68" fmla="*/ 54 w 128"/>
              <a:gd name="T69" fmla="*/ 120 h 192"/>
              <a:gd name="T70" fmla="*/ 61 w 128"/>
              <a:gd name="T71" fmla="*/ 102 h 192"/>
              <a:gd name="T72" fmla="*/ 64 w 128"/>
              <a:gd name="T73" fmla="*/ 100 h 192"/>
              <a:gd name="T74" fmla="*/ 36 w 128"/>
              <a:gd name="T75" fmla="*/ 28 h 192"/>
              <a:gd name="T76" fmla="*/ 36 w 128"/>
              <a:gd name="T77" fmla="*/ 56 h 192"/>
              <a:gd name="T78" fmla="*/ 28 w 128"/>
              <a:gd name="T79" fmla="*/ 64 h 192"/>
              <a:gd name="T80" fmla="*/ 20 w 128"/>
              <a:gd name="T81" fmla="*/ 56 h 192"/>
              <a:gd name="T82" fmla="*/ 20 w 128"/>
              <a:gd name="T83" fmla="*/ 28 h 192"/>
              <a:gd name="T84" fmla="*/ 28 w 128"/>
              <a:gd name="T85" fmla="*/ 20 h 192"/>
              <a:gd name="T86" fmla="*/ 36 w 128"/>
              <a:gd name="T87" fmla="*/ 28 h 192"/>
              <a:gd name="T88" fmla="*/ 72 w 128"/>
              <a:gd name="T89" fmla="*/ 28 h 192"/>
              <a:gd name="T90" fmla="*/ 72 w 128"/>
              <a:gd name="T91" fmla="*/ 64 h 192"/>
              <a:gd name="T92" fmla="*/ 64 w 128"/>
              <a:gd name="T93" fmla="*/ 72 h 192"/>
              <a:gd name="T94" fmla="*/ 56 w 128"/>
              <a:gd name="T95" fmla="*/ 64 h 192"/>
              <a:gd name="T96" fmla="*/ 56 w 128"/>
              <a:gd name="T97" fmla="*/ 28 h 192"/>
              <a:gd name="T98" fmla="*/ 64 w 128"/>
              <a:gd name="T99" fmla="*/ 20 h 192"/>
              <a:gd name="T100" fmla="*/ 72 w 128"/>
              <a:gd name="T101" fmla="*/ 28 h 192"/>
              <a:gd name="T102" fmla="*/ 108 w 128"/>
              <a:gd name="T103" fmla="*/ 28 h 192"/>
              <a:gd name="T104" fmla="*/ 108 w 128"/>
              <a:gd name="T105" fmla="*/ 56 h 192"/>
              <a:gd name="T106" fmla="*/ 100 w 128"/>
              <a:gd name="T107" fmla="*/ 64 h 192"/>
              <a:gd name="T108" fmla="*/ 92 w 128"/>
              <a:gd name="T109" fmla="*/ 56 h 192"/>
              <a:gd name="T110" fmla="*/ 92 w 128"/>
              <a:gd name="T111" fmla="*/ 28 h 192"/>
              <a:gd name="T112" fmla="*/ 100 w 128"/>
              <a:gd name="T113" fmla="*/ 20 h 192"/>
              <a:gd name="T114" fmla="*/ 108 w 128"/>
              <a:gd name="T115" fmla="*/ 2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8" h="19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2"/>
                  <a:pt x="2" y="67"/>
                  <a:pt x="6" y="70"/>
                </a:cubicBezTo>
                <a:cubicBezTo>
                  <a:pt x="23" y="88"/>
                  <a:pt x="23" y="88"/>
                  <a:pt x="23" y="88"/>
                </a:cubicBezTo>
                <a:cubicBezTo>
                  <a:pt x="12" y="99"/>
                  <a:pt x="4" y="114"/>
                  <a:pt x="4" y="132"/>
                </a:cubicBezTo>
                <a:cubicBezTo>
                  <a:pt x="4" y="165"/>
                  <a:pt x="31" y="192"/>
                  <a:pt x="64" y="192"/>
                </a:cubicBezTo>
                <a:cubicBezTo>
                  <a:pt x="97" y="192"/>
                  <a:pt x="124" y="165"/>
                  <a:pt x="124" y="132"/>
                </a:cubicBezTo>
                <a:cubicBezTo>
                  <a:pt x="124" y="114"/>
                  <a:pt x="116" y="99"/>
                  <a:pt x="105" y="88"/>
                </a:cubicBezTo>
                <a:cubicBezTo>
                  <a:pt x="122" y="70"/>
                  <a:pt x="122" y="70"/>
                  <a:pt x="122" y="70"/>
                </a:cubicBezTo>
                <a:cubicBezTo>
                  <a:pt x="126" y="67"/>
                  <a:pt x="128" y="62"/>
                  <a:pt x="128" y="56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lnTo>
                  <a:pt x="16" y="0"/>
                </a:lnTo>
                <a:close/>
                <a:moveTo>
                  <a:pt x="64" y="100"/>
                </a:moveTo>
                <a:cubicBezTo>
                  <a:pt x="65" y="100"/>
                  <a:pt x="67" y="101"/>
                  <a:pt x="67" y="102"/>
                </a:cubicBezTo>
                <a:cubicBezTo>
                  <a:pt x="74" y="120"/>
                  <a:pt x="74" y="120"/>
                  <a:pt x="74" y="120"/>
                </a:cubicBezTo>
                <a:cubicBezTo>
                  <a:pt x="93" y="120"/>
                  <a:pt x="93" y="120"/>
                  <a:pt x="93" y="120"/>
                </a:cubicBezTo>
                <a:cubicBezTo>
                  <a:pt x="95" y="120"/>
                  <a:pt x="96" y="122"/>
                  <a:pt x="96" y="123"/>
                </a:cubicBezTo>
                <a:cubicBezTo>
                  <a:pt x="96" y="124"/>
                  <a:pt x="96" y="125"/>
                  <a:pt x="95" y="126"/>
                </a:cubicBezTo>
                <a:cubicBezTo>
                  <a:pt x="79" y="137"/>
                  <a:pt x="79" y="137"/>
                  <a:pt x="79" y="137"/>
                </a:cubicBezTo>
                <a:cubicBezTo>
                  <a:pt x="79" y="137"/>
                  <a:pt x="84" y="156"/>
                  <a:pt x="84" y="156"/>
                </a:cubicBezTo>
                <a:cubicBezTo>
                  <a:pt x="84" y="156"/>
                  <a:pt x="84" y="157"/>
                  <a:pt x="84" y="157"/>
                </a:cubicBezTo>
                <a:cubicBezTo>
                  <a:pt x="84" y="159"/>
                  <a:pt x="83" y="160"/>
                  <a:pt x="81" y="160"/>
                </a:cubicBezTo>
                <a:cubicBezTo>
                  <a:pt x="81" y="160"/>
                  <a:pt x="80" y="160"/>
                  <a:pt x="79" y="159"/>
                </a:cubicBezTo>
                <a:cubicBezTo>
                  <a:pt x="64" y="147"/>
                  <a:pt x="64" y="147"/>
                  <a:pt x="64" y="147"/>
                </a:cubicBezTo>
                <a:cubicBezTo>
                  <a:pt x="49" y="159"/>
                  <a:pt x="49" y="159"/>
                  <a:pt x="49" y="159"/>
                </a:cubicBezTo>
                <a:cubicBezTo>
                  <a:pt x="48" y="160"/>
                  <a:pt x="47" y="160"/>
                  <a:pt x="47" y="160"/>
                </a:cubicBezTo>
                <a:cubicBezTo>
                  <a:pt x="45" y="160"/>
                  <a:pt x="44" y="159"/>
                  <a:pt x="44" y="157"/>
                </a:cubicBezTo>
                <a:cubicBezTo>
                  <a:pt x="44" y="157"/>
                  <a:pt x="44" y="156"/>
                  <a:pt x="44" y="156"/>
                </a:cubicBezTo>
                <a:cubicBezTo>
                  <a:pt x="44" y="156"/>
                  <a:pt x="49" y="137"/>
                  <a:pt x="49" y="137"/>
                </a:cubicBezTo>
                <a:cubicBezTo>
                  <a:pt x="33" y="126"/>
                  <a:pt x="33" y="126"/>
                  <a:pt x="33" y="126"/>
                </a:cubicBezTo>
                <a:cubicBezTo>
                  <a:pt x="32" y="125"/>
                  <a:pt x="32" y="124"/>
                  <a:pt x="32" y="123"/>
                </a:cubicBezTo>
                <a:cubicBezTo>
                  <a:pt x="32" y="122"/>
                  <a:pt x="33" y="120"/>
                  <a:pt x="35" y="120"/>
                </a:cubicBezTo>
                <a:cubicBezTo>
                  <a:pt x="54" y="120"/>
                  <a:pt x="54" y="120"/>
                  <a:pt x="54" y="120"/>
                </a:cubicBezTo>
                <a:cubicBezTo>
                  <a:pt x="61" y="102"/>
                  <a:pt x="61" y="102"/>
                  <a:pt x="61" y="102"/>
                </a:cubicBezTo>
                <a:cubicBezTo>
                  <a:pt x="61" y="101"/>
                  <a:pt x="63" y="100"/>
                  <a:pt x="64" y="100"/>
                </a:cubicBezTo>
                <a:close/>
                <a:moveTo>
                  <a:pt x="36" y="28"/>
                </a:moveTo>
                <a:cubicBezTo>
                  <a:pt x="36" y="56"/>
                  <a:pt x="36" y="56"/>
                  <a:pt x="36" y="56"/>
                </a:cubicBezTo>
                <a:cubicBezTo>
                  <a:pt x="36" y="60"/>
                  <a:pt x="32" y="64"/>
                  <a:pt x="28" y="64"/>
                </a:cubicBezTo>
                <a:cubicBezTo>
                  <a:pt x="24" y="64"/>
                  <a:pt x="20" y="60"/>
                  <a:pt x="20" y="56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32" y="20"/>
                  <a:pt x="36" y="24"/>
                  <a:pt x="36" y="28"/>
                </a:cubicBezTo>
                <a:close/>
                <a:moveTo>
                  <a:pt x="72" y="28"/>
                </a:moveTo>
                <a:cubicBezTo>
                  <a:pt x="72" y="64"/>
                  <a:pt x="72" y="64"/>
                  <a:pt x="72" y="64"/>
                </a:cubicBezTo>
                <a:cubicBezTo>
                  <a:pt x="72" y="68"/>
                  <a:pt x="68" y="72"/>
                  <a:pt x="64" y="72"/>
                </a:cubicBezTo>
                <a:cubicBezTo>
                  <a:pt x="60" y="72"/>
                  <a:pt x="56" y="68"/>
                  <a:pt x="56" y="64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4"/>
                  <a:pt x="60" y="20"/>
                  <a:pt x="64" y="20"/>
                </a:cubicBezTo>
                <a:cubicBezTo>
                  <a:pt x="68" y="20"/>
                  <a:pt x="72" y="24"/>
                  <a:pt x="72" y="28"/>
                </a:cubicBezTo>
                <a:close/>
                <a:moveTo>
                  <a:pt x="108" y="28"/>
                </a:moveTo>
                <a:cubicBezTo>
                  <a:pt x="108" y="56"/>
                  <a:pt x="108" y="56"/>
                  <a:pt x="108" y="56"/>
                </a:cubicBezTo>
                <a:cubicBezTo>
                  <a:pt x="108" y="60"/>
                  <a:pt x="104" y="64"/>
                  <a:pt x="100" y="64"/>
                </a:cubicBezTo>
                <a:cubicBezTo>
                  <a:pt x="96" y="64"/>
                  <a:pt x="92" y="60"/>
                  <a:pt x="92" y="56"/>
                </a:cubicBezTo>
                <a:cubicBezTo>
                  <a:pt x="92" y="28"/>
                  <a:pt x="92" y="28"/>
                  <a:pt x="92" y="28"/>
                </a:cubicBezTo>
                <a:cubicBezTo>
                  <a:pt x="92" y="24"/>
                  <a:pt x="96" y="20"/>
                  <a:pt x="100" y="20"/>
                </a:cubicBezTo>
                <a:cubicBezTo>
                  <a:pt x="104" y="20"/>
                  <a:pt x="108" y="24"/>
                  <a:pt x="108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8" name="Freeform 40">
            <a:extLst>
              <a:ext uri="{FF2B5EF4-FFF2-40B4-BE49-F238E27FC236}">
                <a16:creationId xmlns:a16="http://schemas.microsoft.com/office/drawing/2014/main" id="{E72D0710-DA87-45E5-93CF-8A6E46C0C399}"/>
              </a:ext>
            </a:extLst>
          </p:cNvPr>
          <p:cNvSpPr>
            <a:spLocks noEditPoints="1"/>
          </p:cNvSpPr>
          <p:nvPr/>
        </p:nvSpPr>
        <p:spPr bwMode="auto">
          <a:xfrm>
            <a:off x="10522744" y="1888331"/>
            <a:ext cx="312738" cy="282575"/>
          </a:xfrm>
          <a:custGeom>
            <a:avLst/>
            <a:gdLst>
              <a:gd name="T0" fmla="*/ 96 w 192"/>
              <a:gd name="T1" fmla="*/ 25 h 173"/>
              <a:gd name="T2" fmla="*/ 56 w 192"/>
              <a:gd name="T3" fmla="*/ 0 h 173"/>
              <a:gd name="T4" fmla="*/ 0 w 192"/>
              <a:gd name="T5" fmla="*/ 56 h 173"/>
              <a:gd name="T6" fmla="*/ 88 w 192"/>
              <a:gd name="T7" fmla="*/ 168 h 173"/>
              <a:gd name="T8" fmla="*/ 89 w 192"/>
              <a:gd name="T9" fmla="*/ 169 h 173"/>
              <a:gd name="T10" fmla="*/ 103 w 192"/>
              <a:gd name="T11" fmla="*/ 169 h 173"/>
              <a:gd name="T12" fmla="*/ 104 w 192"/>
              <a:gd name="T13" fmla="*/ 168 h 173"/>
              <a:gd name="T14" fmla="*/ 192 w 192"/>
              <a:gd name="T15" fmla="*/ 56 h 173"/>
              <a:gd name="T16" fmla="*/ 136 w 192"/>
              <a:gd name="T17" fmla="*/ 0 h 173"/>
              <a:gd name="T18" fmla="*/ 96 w 192"/>
              <a:gd name="T19" fmla="*/ 25 h 173"/>
              <a:gd name="T20" fmla="*/ 139 w 192"/>
              <a:gd name="T21" fmla="*/ 36 h 173"/>
              <a:gd name="T22" fmla="*/ 132 w 192"/>
              <a:gd name="T23" fmla="*/ 28 h 173"/>
              <a:gd name="T24" fmla="*/ 140 w 192"/>
              <a:gd name="T25" fmla="*/ 20 h 173"/>
              <a:gd name="T26" fmla="*/ 161 w 192"/>
              <a:gd name="T27" fmla="*/ 31 h 173"/>
              <a:gd name="T28" fmla="*/ 172 w 192"/>
              <a:gd name="T29" fmla="*/ 52 h 173"/>
              <a:gd name="T30" fmla="*/ 164 w 192"/>
              <a:gd name="T31" fmla="*/ 60 h 173"/>
              <a:gd name="T32" fmla="*/ 156 w 192"/>
              <a:gd name="T33" fmla="*/ 53 h 173"/>
              <a:gd name="T34" fmla="*/ 139 w 192"/>
              <a:gd name="T35" fmla="*/ 36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2" h="173">
                <a:moveTo>
                  <a:pt x="96" y="25"/>
                </a:moveTo>
                <a:cubicBezTo>
                  <a:pt x="92" y="9"/>
                  <a:pt x="72" y="0"/>
                  <a:pt x="56" y="0"/>
                </a:cubicBezTo>
                <a:cubicBezTo>
                  <a:pt x="25" y="0"/>
                  <a:pt x="0" y="24"/>
                  <a:pt x="0" y="56"/>
                </a:cubicBezTo>
                <a:cubicBezTo>
                  <a:pt x="0" y="116"/>
                  <a:pt x="57" y="132"/>
                  <a:pt x="88" y="168"/>
                </a:cubicBezTo>
                <a:cubicBezTo>
                  <a:pt x="88" y="168"/>
                  <a:pt x="89" y="169"/>
                  <a:pt x="89" y="169"/>
                </a:cubicBezTo>
                <a:cubicBezTo>
                  <a:pt x="93" y="173"/>
                  <a:pt x="99" y="173"/>
                  <a:pt x="103" y="169"/>
                </a:cubicBezTo>
                <a:cubicBezTo>
                  <a:pt x="103" y="169"/>
                  <a:pt x="104" y="168"/>
                  <a:pt x="104" y="168"/>
                </a:cubicBezTo>
                <a:cubicBezTo>
                  <a:pt x="135" y="132"/>
                  <a:pt x="192" y="116"/>
                  <a:pt x="192" y="56"/>
                </a:cubicBezTo>
                <a:cubicBezTo>
                  <a:pt x="192" y="24"/>
                  <a:pt x="167" y="0"/>
                  <a:pt x="136" y="0"/>
                </a:cubicBezTo>
                <a:cubicBezTo>
                  <a:pt x="120" y="0"/>
                  <a:pt x="100" y="9"/>
                  <a:pt x="96" y="25"/>
                </a:cubicBezTo>
                <a:close/>
                <a:moveTo>
                  <a:pt x="139" y="36"/>
                </a:moveTo>
                <a:cubicBezTo>
                  <a:pt x="135" y="35"/>
                  <a:pt x="132" y="32"/>
                  <a:pt x="132" y="28"/>
                </a:cubicBezTo>
                <a:cubicBezTo>
                  <a:pt x="132" y="24"/>
                  <a:pt x="136" y="20"/>
                  <a:pt x="140" y="20"/>
                </a:cubicBezTo>
                <a:cubicBezTo>
                  <a:pt x="146" y="20"/>
                  <a:pt x="154" y="25"/>
                  <a:pt x="161" y="31"/>
                </a:cubicBezTo>
                <a:cubicBezTo>
                  <a:pt x="167" y="37"/>
                  <a:pt x="172" y="46"/>
                  <a:pt x="172" y="52"/>
                </a:cubicBezTo>
                <a:cubicBezTo>
                  <a:pt x="172" y="56"/>
                  <a:pt x="168" y="60"/>
                  <a:pt x="164" y="60"/>
                </a:cubicBezTo>
                <a:cubicBezTo>
                  <a:pt x="160" y="60"/>
                  <a:pt x="157" y="57"/>
                  <a:pt x="156" y="53"/>
                </a:cubicBezTo>
                <a:cubicBezTo>
                  <a:pt x="154" y="45"/>
                  <a:pt x="147" y="38"/>
                  <a:pt x="139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39" name="Freeform 41">
            <a:extLst>
              <a:ext uri="{FF2B5EF4-FFF2-40B4-BE49-F238E27FC236}">
                <a16:creationId xmlns:a16="http://schemas.microsoft.com/office/drawing/2014/main" id="{53B120A8-E318-444B-BEFF-A78DF82E44F4}"/>
              </a:ext>
            </a:extLst>
          </p:cNvPr>
          <p:cNvSpPr>
            <a:spLocks/>
          </p:cNvSpPr>
          <p:nvPr/>
        </p:nvSpPr>
        <p:spPr bwMode="auto">
          <a:xfrm>
            <a:off x="9819482" y="1881981"/>
            <a:ext cx="312738" cy="300037"/>
          </a:xfrm>
          <a:custGeom>
            <a:avLst/>
            <a:gdLst>
              <a:gd name="T0" fmla="*/ 96 w 192"/>
              <a:gd name="T1" fmla="*/ 0 h 184"/>
              <a:gd name="T2" fmla="*/ 89 w 192"/>
              <a:gd name="T3" fmla="*/ 6 h 184"/>
              <a:gd name="T4" fmla="*/ 70 w 192"/>
              <a:gd name="T5" fmla="*/ 64 h 184"/>
              <a:gd name="T6" fmla="*/ 8 w 192"/>
              <a:gd name="T7" fmla="*/ 64 h 184"/>
              <a:gd name="T8" fmla="*/ 0 w 192"/>
              <a:gd name="T9" fmla="*/ 72 h 184"/>
              <a:gd name="T10" fmla="*/ 3 w 192"/>
              <a:gd name="T11" fmla="*/ 78 h 184"/>
              <a:gd name="T12" fmla="*/ 53 w 192"/>
              <a:gd name="T13" fmla="*/ 115 h 184"/>
              <a:gd name="T14" fmla="*/ 34 w 192"/>
              <a:gd name="T15" fmla="*/ 173 h 184"/>
              <a:gd name="T16" fmla="*/ 34 w 192"/>
              <a:gd name="T17" fmla="*/ 176 h 184"/>
              <a:gd name="T18" fmla="*/ 42 w 192"/>
              <a:gd name="T19" fmla="*/ 184 h 184"/>
              <a:gd name="T20" fmla="*/ 46 w 192"/>
              <a:gd name="T21" fmla="*/ 183 h 184"/>
              <a:gd name="T22" fmla="*/ 96 w 192"/>
              <a:gd name="T23" fmla="*/ 146 h 184"/>
              <a:gd name="T24" fmla="*/ 146 w 192"/>
              <a:gd name="T25" fmla="*/ 183 h 184"/>
              <a:gd name="T26" fmla="*/ 150 w 192"/>
              <a:gd name="T27" fmla="*/ 184 h 184"/>
              <a:gd name="T28" fmla="*/ 158 w 192"/>
              <a:gd name="T29" fmla="*/ 176 h 184"/>
              <a:gd name="T30" fmla="*/ 158 w 192"/>
              <a:gd name="T31" fmla="*/ 173 h 184"/>
              <a:gd name="T32" fmla="*/ 139 w 192"/>
              <a:gd name="T33" fmla="*/ 115 h 184"/>
              <a:gd name="T34" fmla="*/ 189 w 192"/>
              <a:gd name="T35" fmla="*/ 78 h 184"/>
              <a:gd name="T36" fmla="*/ 192 w 192"/>
              <a:gd name="T37" fmla="*/ 72 h 184"/>
              <a:gd name="T38" fmla="*/ 184 w 192"/>
              <a:gd name="T39" fmla="*/ 64 h 184"/>
              <a:gd name="T40" fmla="*/ 122 w 192"/>
              <a:gd name="T41" fmla="*/ 64 h 184"/>
              <a:gd name="T42" fmla="*/ 103 w 192"/>
              <a:gd name="T43" fmla="*/ 6 h 184"/>
              <a:gd name="T44" fmla="*/ 96 w 192"/>
              <a:gd name="T45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92" h="184">
                <a:moveTo>
                  <a:pt x="96" y="0"/>
                </a:moveTo>
                <a:cubicBezTo>
                  <a:pt x="92" y="0"/>
                  <a:pt x="89" y="2"/>
                  <a:pt x="89" y="6"/>
                </a:cubicBezTo>
                <a:cubicBezTo>
                  <a:pt x="70" y="64"/>
                  <a:pt x="70" y="64"/>
                  <a:pt x="70" y="64"/>
                </a:cubicBezTo>
                <a:cubicBezTo>
                  <a:pt x="8" y="64"/>
                  <a:pt x="8" y="64"/>
                  <a:pt x="8" y="64"/>
                </a:cubicBezTo>
                <a:cubicBezTo>
                  <a:pt x="3" y="64"/>
                  <a:pt x="0" y="68"/>
                  <a:pt x="0" y="72"/>
                </a:cubicBezTo>
                <a:cubicBezTo>
                  <a:pt x="0" y="75"/>
                  <a:pt x="1" y="77"/>
                  <a:pt x="3" y="78"/>
                </a:cubicBezTo>
                <a:cubicBezTo>
                  <a:pt x="5" y="79"/>
                  <a:pt x="53" y="115"/>
                  <a:pt x="53" y="115"/>
                </a:cubicBezTo>
                <a:cubicBezTo>
                  <a:pt x="53" y="115"/>
                  <a:pt x="35" y="173"/>
                  <a:pt x="34" y="173"/>
                </a:cubicBezTo>
                <a:cubicBezTo>
                  <a:pt x="34" y="174"/>
                  <a:pt x="34" y="175"/>
                  <a:pt x="34" y="176"/>
                </a:cubicBezTo>
                <a:cubicBezTo>
                  <a:pt x="34" y="181"/>
                  <a:pt x="37" y="184"/>
                  <a:pt x="42" y="184"/>
                </a:cubicBezTo>
                <a:cubicBezTo>
                  <a:pt x="43" y="184"/>
                  <a:pt x="45" y="183"/>
                  <a:pt x="46" y="183"/>
                </a:cubicBezTo>
                <a:cubicBezTo>
                  <a:pt x="96" y="146"/>
                  <a:pt x="96" y="146"/>
                  <a:pt x="96" y="146"/>
                </a:cubicBezTo>
                <a:cubicBezTo>
                  <a:pt x="96" y="146"/>
                  <a:pt x="145" y="182"/>
                  <a:pt x="146" y="183"/>
                </a:cubicBezTo>
                <a:cubicBezTo>
                  <a:pt x="147" y="183"/>
                  <a:pt x="149" y="184"/>
                  <a:pt x="150" y="184"/>
                </a:cubicBezTo>
                <a:cubicBezTo>
                  <a:pt x="155" y="184"/>
                  <a:pt x="158" y="180"/>
                  <a:pt x="158" y="176"/>
                </a:cubicBezTo>
                <a:cubicBezTo>
                  <a:pt x="158" y="175"/>
                  <a:pt x="158" y="174"/>
                  <a:pt x="158" y="173"/>
                </a:cubicBezTo>
                <a:cubicBezTo>
                  <a:pt x="157" y="173"/>
                  <a:pt x="139" y="115"/>
                  <a:pt x="139" y="115"/>
                </a:cubicBezTo>
                <a:cubicBezTo>
                  <a:pt x="139" y="115"/>
                  <a:pt x="187" y="79"/>
                  <a:pt x="189" y="78"/>
                </a:cubicBezTo>
                <a:cubicBezTo>
                  <a:pt x="191" y="77"/>
                  <a:pt x="192" y="75"/>
                  <a:pt x="192" y="72"/>
                </a:cubicBezTo>
                <a:cubicBezTo>
                  <a:pt x="192" y="68"/>
                  <a:pt x="189" y="64"/>
                  <a:pt x="184" y="64"/>
                </a:cubicBezTo>
                <a:cubicBezTo>
                  <a:pt x="122" y="64"/>
                  <a:pt x="122" y="64"/>
                  <a:pt x="122" y="64"/>
                </a:cubicBezTo>
                <a:cubicBezTo>
                  <a:pt x="103" y="6"/>
                  <a:pt x="103" y="6"/>
                  <a:pt x="103" y="6"/>
                </a:cubicBezTo>
                <a:cubicBezTo>
                  <a:pt x="103" y="2"/>
                  <a:pt x="100" y="0"/>
                  <a:pt x="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0" name="Freeform 42">
            <a:extLst>
              <a:ext uri="{FF2B5EF4-FFF2-40B4-BE49-F238E27FC236}">
                <a16:creationId xmlns:a16="http://schemas.microsoft.com/office/drawing/2014/main" id="{8A51D971-ABCB-4DA3-A2DB-591C12AC0316}"/>
              </a:ext>
            </a:extLst>
          </p:cNvPr>
          <p:cNvSpPr>
            <a:spLocks noEditPoints="1"/>
          </p:cNvSpPr>
          <p:nvPr/>
        </p:nvSpPr>
        <p:spPr bwMode="auto">
          <a:xfrm>
            <a:off x="9122569" y="1875631"/>
            <a:ext cx="293688" cy="312737"/>
          </a:xfrm>
          <a:custGeom>
            <a:avLst/>
            <a:gdLst>
              <a:gd name="T0" fmla="*/ 20 w 180"/>
              <a:gd name="T1" fmla="*/ 139 h 192"/>
              <a:gd name="T2" fmla="*/ 56 w 180"/>
              <a:gd name="T3" fmla="*/ 128 h 192"/>
              <a:gd name="T4" fmla="*/ 131 w 180"/>
              <a:gd name="T5" fmla="*/ 148 h 192"/>
              <a:gd name="T6" fmla="*/ 175 w 180"/>
              <a:gd name="T7" fmla="*/ 131 h 192"/>
              <a:gd name="T8" fmla="*/ 180 w 180"/>
              <a:gd name="T9" fmla="*/ 119 h 192"/>
              <a:gd name="T10" fmla="*/ 180 w 180"/>
              <a:gd name="T11" fmla="*/ 22 h 192"/>
              <a:gd name="T12" fmla="*/ 172 w 180"/>
              <a:gd name="T13" fmla="*/ 13 h 192"/>
              <a:gd name="T14" fmla="*/ 163 w 180"/>
              <a:gd name="T15" fmla="*/ 17 h 192"/>
              <a:gd name="T16" fmla="*/ 126 w 180"/>
              <a:gd name="T17" fmla="*/ 28 h 192"/>
              <a:gd name="T18" fmla="*/ 59 w 180"/>
              <a:gd name="T19" fmla="*/ 8 h 192"/>
              <a:gd name="T20" fmla="*/ 20 w 180"/>
              <a:gd name="T21" fmla="*/ 17 h 192"/>
              <a:gd name="T22" fmla="*/ 20 w 180"/>
              <a:gd name="T23" fmla="*/ 10 h 192"/>
              <a:gd name="T24" fmla="*/ 10 w 180"/>
              <a:gd name="T25" fmla="*/ 0 h 192"/>
              <a:gd name="T26" fmla="*/ 0 w 180"/>
              <a:gd name="T27" fmla="*/ 10 h 192"/>
              <a:gd name="T28" fmla="*/ 0 w 180"/>
              <a:gd name="T29" fmla="*/ 182 h 192"/>
              <a:gd name="T30" fmla="*/ 10 w 180"/>
              <a:gd name="T31" fmla="*/ 192 h 192"/>
              <a:gd name="T32" fmla="*/ 20 w 180"/>
              <a:gd name="T33" fmla="*/ 182 h 192"/>
              <a:gd name="T34" fmla="*/ 20 w 180"/>
              <a:gd name="T35" fmla="*/ 139 h 192"/>
              <a:gd name="T36" fmla="*/ 36 w 180"/>
              <a:gd name="T37" fmla="*/ 40 h 192"/>
              <a:gd name="T38" fmla="*/ 36 w 180"/>
              <a:gd name="T39" fmla="*/ 104 h 192"/>
              <a:gd name="T40" fmla="*/ 28 w 180"/>
              <a:gd name="T41" fmla="*/ 112 h 192"/>
              <a:gd name="T42" fmla="*/ 20 w 180"/>
              <a:gd name="T43" fmla="*/ 104 h 192"/>
              <a:gd name="T44" fmla="*/ 20 w 180"/>
              <a:gd name="T45" fmla="*/ 40 h 192"/>
              <a:gd name="T46" fmla="*/ 28 w 180"/>
              <a:gd name="T47" fmla="*/ 32 h 192"/>
              <a:gd name="T48" fmla="*/ 36 w 180"/>
              <a:gd name="T49" fmla="*/ 4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0" h="192">
                <a:moveTo>
                  <a:pt x="20" y="139"/>
                </a:moveTo>
                <a:cubicBezTo>
                  <a:pt x="20" y="139"/>
                  <a:pt x="32" y="128"/>
                  <a:pt x="56" y="128"/>
                </a:cubicBezTo>
                <a:cubicBezTo>
                  <a:pt x="84" y="128"/>
                  <a:pt x="107" y="148"/>
                  <a:pt x="131" y="148"/>
                </a:cubicBezTo>
                <a:cubicBezTo>
                  <a:pt x="152" y="148"/>
                  <a:pt x="167" y="139"/>
                  <a:pt x="175" y="131"/>
                </a:cubicBezTo>
                <a:cubicBezTo>
                  <a:pt x="178" y="128"/>
                  <a:pt x="180" y="124"/>
                  <a:pt x="180" y="119"/>
                </a:cubicBezTo>
                <a:cubicBezTo>
                  <a:pt x="180" y="22"/>
                  <a:pt x="180" y="22"/>
                  <a:pt x="180" y="22"/>
                </a:cubicBezTo>
                <a:cubicBezTo>
                  <a:pt x="180" y="17"/>
                  <a:pt x="177" y="13"/>
                  <a:pt x="172" y="13"/>
                </a:cubicBezTo>
                <a:cubicBezTo>
                  <a:pt x="168" y="13"/>
                  <a:pt x="166" y="15"/>
                  <a:pt x="163" y="17"/>
                </a:cubicBezTo>
                <a:cubicBezTo>
                  <a:pt x="160" y="21"/>
                  <a:pt x="150" y="28"/>
                  <a:pt x="126" y="28"/>
                </a:cubicBezTo>
                <a:cubicBezTo>
                  <a:pt x="104" y="28"/>
                  <a:pt x="87" y="8"/>
                  <a:pt x="59" y="8"/>
                </a:cubicBezTo>
                <a:cubicBezTo>
                  <a:pt x="32" y="8"/>
                  <a:pt x="20" y="17"/>
                  <a:pt x="20" y="17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4"/>
                  <a:pt x="16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82"/>
                  <a:pt x="0" y="182"/>
                  <a:pt x="0" y="182"/>
                </a:cubicBezTo>
                <a:cubicBezTo>
                  <a:pt x="0" y="188"/>
                  <a:pt x="4" y="192"/>
                  <a:pt x="10" y="192"/>
                </a:cubicBezTo>
                <a:cubicBezTo>
                  <a:pt x="16" y="192"/>
                  <a:pt x="20" y="188"/>
                  <a:pt x="20" y="182"/>
                </a:cubicBezTo>
                <a:lnTo>
                  <a:pt x="20" y="139"/>
                </a:lnTo>
                <a:close/>
                <a:moveTo>
                  <a:pt x="36" y="40"/>
                </a:moveTo>
                <a:cubicBezTo>
                  <a:pt x="36" y="104"/>
                  <a:pt x="36" y="104"/>
                  <a:pt x="36" y="104"/>
                </a:cubicBezTo>
                <a:cubicBezTo>
                  <a:pt x="36" y="108"/>
                  <a:pt x="32" y="112"/>
                  <a:pt x="28" y="112"/>
                </a:cubicBezTo>
                <a:cubicBezTo>
                  <a:pt x="24" y="112"/>
                  <a:pt x="20" y="108"/>
                  <a:pt x="20" y="104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36"/>
                  <a:pt x="24" y="32"/>
                  <a:pt x="28" y="32"/>
                </a:cubicBezTo>
                <a:cubicBezTo>
                  <a:pt x="32" y="32"/>
                  <a:pt x="36" y="36"/>
                  <a:pt x="36" y="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1" name="Freeform 43">
            <a:extLst>
              <a:ext uri="{FF2B5EF4-FFF2-40B4-BE49-F238E27FC236}">
                <a16:creationId xmlns:a16="http://schemas.microsoft.com/office/drawing/2014/main" id="{A39CA51B-5654-4A4C-91C1-A7D946FBB38B}"/>
              </a:ext>
            </a:extLst>
          </p:cNvPr>
          <p:cNvSpPr>
            <a:spLocks/>
          </p:cNvSpPr>
          <p:nvPr/>
        </p:nvSpPr>
        <p:spPr bwMode="auto">
          <a:xfrm>
            <a:off x="8433594" y="1875631"/>
            <a:ext cx="273050" cy="312737"/>
          </a:xfrm>
          <a:custGeom>
            <a:avLst/>
            <a:gdLst>
              <a:gd name="T0" fmla="*/ 66 w 168"/>
              <a:gd name="T1" fmla="*/ 50 h 192"/>
              <a:gd name="T2" fmla="*/ 66 w 168"/>
              <a:gd name="T3" fmla="*/ 50 h 192"/>
              <a:gd name="T4" fmla="*/ 69 w 168"/>
              <a:gd name="T5" fmla="*/ 56 h 192"/>
              <a:gd name="T6" fmla="*/ 61 w 168"/>
              <a:gd name="T7" fmla="*/ 64 h 192"/>
              <a:gd name="T8" fmla="*/ 16 w 168"/>
              <a:gd name="T9" fmla="*/ 64 h 192"/>
              <a:gd name="T10" fmla="*/ 0 w 168"/>
              <a:gd name="T11" fmla="*/ 80 h 192"/>
              <a:gd name="T12" fmla="*/ 0 w 168"/>
              <a:gd name="T13" fmla="*/ 111 h 192"/>
              <a:gd name="T14" fmla="*/ 8 w 168"/>
              <a:gd name="T15" fmla="*/ 119 h 192"/>
              <a:gd name="T16" fmla="*/ 14 w 168"/>
              <a:gd name="T17" fmla="*/ 116 h 192"/>
              <a:gd name="T18" fmla="*/ 16 w 168"/>
              <a:gd name="T19" fmla="*/ 115 h 192"/>
              <a:gd name="T20" fmla="*/ 32 w 168"/>
              <a:gd name="T21" fmla="*/ 108 h 192"/>
              <a:gd name="T22" fmla="*/ 56 w 168"/>
              <a:gd name="T23" fmla="*/ 132 h 192"/>
              <a:gd name="T24" fmla="*/ 32 w 168"/>
              <a:gd name="T25" fmla="*/ 156 h 192"/>
              <a:gd name="T26" fmla="*/ 15 w 168"/>
              <a:gd name="T27" fmla="*/ 149 h 192"/>
              <a:gd name="T28" fmla="*/ 14 w 168"/>
              <a:gd name="T29" fmla="*/ 148 h 192"/>
              <a:gd name="T30" fmla="*/ 8 w 168"/>
              <a:gd name="T31" fmla="*/ 145 h 192"/>
              <a:gd name="T32" fmla="*/ 0 w 168"/>
              <a:gd name="T33" fmla="*/ 153 h 192"/>
              <a:gd name="T34" fmla="*/ 0 w 168"/>
              <a:gd name="T35" fmla="*/ 176 h 192"/>
              <a:gd name="T36" fmla="*/ 16 w 168"/>
              <a:gd name="T37" fmla="*/ 192 h 192"/>
              <a:gd name="T38" fmla="*/ 152 w 168"/>
              <a:gd name="T39" fmla="*/ 192 h 192"/>
              <a:gd name="T40" fmla="*/ 168 w 168"/>
              <a:gd name="T41" fmla="*/ 176 h 192"/>
              <a:gd name="T42" fmla="*/ 168 w 168"/>
              <a:gd name="T43" fmla="*/ 141 h 192"/>
              <a:gd name="T44" fmla="*/ 160 w 168"/>
              <a:gd name="T45" fmla="*/ 133 h 192"/>
              <a:gd name="T46" fmla="*/ 154 w 168"/>
              <a:gd name="T47" fmla="*/ 136 h 192"/>
              <a:gd name="T48" fmla="*/ 153 w 168"/>
              <a:gd name="T49" fmla="*/ 137 h 192"/>
              <a:gd name="T50" fmla="*/ 136 w 168"/>
              <a:gd name="T51" fmla="*/ 144 h 192"/>
              <a:gd name="T52" fmla="*/ 112 w 168"/>
              <a:gd name="T53" fmla="*/ 120 h 192"/>
              <a:gd name="T54" fmla="*/ 136 w 168"/>
              <a:gd name="T55" fmla="*/ 96 h 192"/>
              <a:gd name="T56" fmla="*/ 153 w 168"/>
              <a:gd name="T57" fmla="*/ 103 h 192"/>
              <a:gd name="T58" fmla="*/ 154 w 168"/>
              <a:gd name="T59" fmla="*/ 104 h 192"/>
              <a:gd name="T60" fmla="*/ 160 w 168"/>
              <a:gd name="T61" fmla="*/ 107 h 192"/>
              <a:gd name="T62" fmla="*/ 168 w 168"/>
              <a:gd name="T63" fmla="*/ 99 h 192"/>
              <a:gd name="T64" fmla="*/ 168 w 168"/>
              <a:gd name="T65" fmla="*/ 80 h 192"/>
              <a:gd name="T66" fmla="*/ 152 w 168"/>
              <a:gd name="T67" fmla="*/ 64 h 192"/>
              <a:gd name="T68" fmla="*/ 107 w 168"/>
              <a:gd name="T69" fmla="*/ 64 h 192"/>
              <a:gd name="T70" fmla="*/ 99 w 168"/>
              <a:gd name="T71" fmla="*/ 56 h 192"/>
              <a:gd name="T72" fmla="*/ 101 w 168"/>
              <a:gd name="T73" fmla="*/ 50 h 192"/>
              <a:gd name="T74" fmla="*/ 112 w 168"/>
              <a:gd name="T75" fmla="*/ 28 h 192"/>
              <a:gd name="T76" fmla="*/ 84 w 168"/>
              <a:gd name="T77" fmla="*/ 0 h 192"/>
              <a:gd name="T78" fmla="*/ 56 w 168"/>
              <a:gd name="T79" fmla="*/ 28 h 192"/>
              <a:gd name="T80" fmla="*/ 66 w 168"/>
              <a:gd name="T81" fmla="*/ 5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68" h="192">
                <a:moveTo>
                  <a:pt x="66" y="50"/>
                </a:moveTo>
                <a:cubicBezTo>
                  <a:pt x="66" y="50"/>
                  <a:pt x="66" y="50"/>
                  <a:pt x="66" y="50"/>
                </a:cubicBezTo>
                <a:cubicBezTo>
                  <a:pt x="68" y="51"/>
                  <a:pt x="69" y="54"/>
                  <a:pt x="69" y="56"/>
                </a:cubicBezTo>
                <a:cubicBezTo>
                  <a:pt x="69" y="60"/>
                  <a:pt x="66" y="64"/>
                  <a:pt x="61" y="64"/>
                </a:cubicBezTo>
                <a:cubicBezTo>
                  <a:pt x="16" y="64"/>
                  <a:pt x="16" y="64"/>
                  <a:pt x="16" y="64"/>
                </a:cubicBezTo>
                <a:cubicBezTo>
                  <a:pt x="7" y="64"/>
                  <a:pt x="0" y="71"/>
                  <a:pt x="0" y="80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5"/>
                  <a:pt x="4" y="119"/>
                  <a:pt x="8" y="119"/>
                </a:cubicBezTo>
                <a:cubicBezTo>
                  <a:pt x="10" y="119"/>
                  <a:pt x="13" y="118"/>
                  <a:pt x="14" y="116"/>
                </a:cubicBezTo>
                <a:cubicBezTo>
                  <a:pt x="14" y="116"/>
                  <a:pt x="15" y="115"/>
                  <a:pt x="16" y="115"/>
                </a:cubicBezTo>
                <a:cubicBezTo>
                  <a:pt x="20" y="110"/>
                  <a:pt x="26" y="108"/>
                  <a:pt x="32" y="108"/>
                </a:cubicBezTo>
                <a:cubicBezTo>
                  <a:pt x="45" y="108"/>
                  <a:pt x="56" y="119"/>
                  <a:pt x="56" y="132"/>
                </a:cubicBezTo>
                <a:cubicBezTo>
                  <a:pt x="56" y="145"/>
                  <a:pt x="45" y="156"/>
                  <a:pt x="32" y="156"/>
                </a:cubicBezTo>
                <a:cubicBezTo>
                  <a:pt x="26" y="156"/>
                  <a:pt x="20" y="153"/>
                  <a:pt x="15" y="149"/>
                </a:cubicBezTo>
                <a:cubicBezTo>
                  <a:pt x="15" y="149"/>
                  <a:pt x="14" y="148"/>
                  <a:pt x="14" y="148"/>
                </a:cubicBezTo>
                <a:cubicBezTo>
                  <a:pt x="13" y="146"/>
                  <a:pt x="10" y="145"/>
                  <a:pt x="8" y="145"/>
                </a:cubicBezTo>
                <a:cubicBezTo>
                  <a:pt x="4" y="145"/>
                  <a:pt x="0" y="149"/>
                  <a:pt x="0" y="153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52" y="192"/>
                  <a:pt x="152" y="192"/>
                  <a:pt x="152" y="192"/>
                </a:cubicBezTo>
                <a:cubicBezTo>
                  <a:pt x="161" y="192"/>
                  <a:pt x="168" y="185"/>
                  <a:pt x="168" y="176"/>
                </a:cubicBezTo>
                <a:cubicBezTo>
                  <a:pt x="168" y="141"/>
                  <a:pt x="168" y="141"/>
                  <a:pt x="168" y="141"/>
                </a:cubicBezTo>
                <a:cubicBezTo>
                  <a:pt x="168" y="137"/>
                  <a:pt x="164" y="133"/>
                  <a:pt x="160" y="133"/>
                </a:cubicBezTo>
                <a:cubicBezTo>
                  <a:pt x="158" y="133"/>
                  <a:pt x="156" y="134"/>
                  <a:pt x="154" y="136"/>
                </a:cubicBezTo>
                <a:cubicBezTo>
                  <a:pt x="153" y="137"/>
                  <a:pt x="153" y="137"/>
                  <a:pt x="153" y="137"/>
                </a:cubicBezTo>
                <a:cubicBezTo>
                  <a:pt x="148" y="141"/>
                  <a:pt x="142" y="144"/>
                  <a:pt x="136" y="144"/>
                </a:cubicBezTo>
                <a:cubicBezTo>
                  <a:pt x="123" y="144"/>
                  <a:pt x="112" y="133"/>
                  <a:pt x="112" y="120"/>
                </a:cubicBezTo>
                <a:cubicBezTo>
                  <a:pt x="112" y="107"/>
                  <a:pt x="123" y="96"/>
                  <a:pt x="136" y="96"/>
                </a:cubicBezTo>
                <a:cubicBezTo>
                  <a:pt x="143" y="96"/>
                  <a:pt x="148" y="99"/>
                  <a:pt x="153" y="103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55" y="106"/>
                  <a:pt x="158" y="107"/>
                  <a:pt x="160" y="107"/>
                </a:cubicBezTo>
                <a:cubicBezTo>
                  <a:pt x="164" y="107"/>
                  <a:pt x="168" y="103"/>
                  <a:pt x="168" y="99"/>
                </a:cubicBezTo>
                <a:cubicBezTo>
                  <a:pt x="168" y="80"/>
                  <a:pt x="168" y="80"/>
                  <a:pt x="168" y="80"/>
                </a:cubicBezTo>
                <a:cubicBezTo>
                  <a:pt x="168" y="71"/>
                  <a:pt x="161" y="64"/>
                  <a:pt x="152" y="64"/>
                </a:cubicBezTo>
                <a:cubicBezTo>
                  <a:pt x="107" y="64"/>
                  <a:pt x="107" y="64"/>
                  <a:pt x="107" y="64"/>
                </a:cubicBezTo>
                <a:cubicBezTo>
                  <a:pt x="102" y="64"/>
                  <a:pt x="99" y="60"/>
                  <a:pt x="99" y="56"/>
                </a:cubicBezTo>
                <a:cubicBezTo>
                  <a:pt x="99" y="54"/>
                  <a:pt x="99" y="52"/>
                  <a:pt x="101" y="50"/>
                </a:cubicBezTo>
                <a:cubicBezTo>
                  <a:pt x="108" y="45"/>
                  <a:pt x="112" y="37"/>
                  <a:pt x="112" y="28"/>
                </a:cubicBezTo>
                <a:cubicBezTo>
                  <a:pt x="112" y="13"/>
                  <a:pt x="99" y="0"/>
                  <a:pt x="84" y="0"/>
                </a:cubicBezTo>
                <a:cubicBezTo>
                  <a:pt x="69" y="0"/>
                  <a:pt x="56" y="13"/>
                  <a:pt x="56" y="28"/>
                </a:cubicBezTo>
                <a:cubicBezTo>
                  <a:pt x="56" y="37"/>
                  <a:pt x="60" y="45"/>
                  <a:pt x="66" y="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BFA63ED5-C7B6-47D7-BC82-B3D5C8ED277B}"/>
              </a:ext>
            </a:extLst>
          </p:cNvPr>
          <p:cNvSpPr>
            <a:spLocks noEditPoints="1"/>
          </p:cNvSpPr>
          <p:nvPr/>
        </p:nvSpPr>
        <p:spPr bwMode="auto">
          <a:xfrm>
            <a:off x="7711282" y="1875631"/>
            <a:ext cx="311150" cy="312737"/>
          </a:xfrm>
          <a:custGeom>
            <a:avLst/>
            <a:gdLst>
              <a:gd name="T0" fmla="*/ 68 w 192"/>
              <a:gd name="T1" fmla="*/ 77 h 192"/>
              <a:gd name="T2" fmla="*/ 3 w 192"/>
              <a:gd name="T3" fmla="*/ 166 h 192"/>
              <a:gd name="T4" fmla="*/ 0 w 192"/>
              <a:gd name="T5" fmla="*/ 176 h 192"/>
              <a:gd name="T6" fmla="*/ 16 w 192"/>
              <a:gd name="T7" fmla="*/ 192 h 192"/>
              <a:gd name="T8" fmla="*/ 176 w 192"/>
              <a:gd name="T9" fmla="*/ 192 h 192"/>
              <a:gd name="T10" fmla="*/ 192 w 192"/>
              <a:gd name="T11" fmla="*/ 176 h 192"/>
              <a:gd name="T12" fmla="*/ 189 w 192"/>
              <a:gd name="T13" fmla="*/ 166 h 192"/>
              <a:gd name="T14" fmla="*/ 124 w 192"/>
              <a:gd name="T15" fmla="*/ 77 h 192"/>
              <a:gd name="T16" fmla="*/ 124 w 192"/>
              <a:gd name="T17" fmla="*/ 20 h 192"/>
              <a:gd name="T18" fmla="*/ 126 w 192"/>
              <a:gd name="T19" fmla="*/ 20 h 192"/>
              <a:gd name="T20" fmla="*/ 136 w 192"/>
              <a:gd name="T21" fmla="*/ 10 h 192"/>
              <a:gd name="T22" fmla="*/ 126 w 192"/>
              <a:gd name="T23" fmla="*/ 0 h 192"/>
              <a:gd name="T24" fmla="*/ 66 w 192"/>
              <a:gd name="T25" fmla="*/ 0 h 192"/>
              <a:gd name="T26" fmla="*/ 56 w 192"/>
              <a:gd name="T27" fmla="*/ 10 h 192"/>
              <a:gd name="T28" fmla="*/ 66 w 192"/>
              <a:gd name="T29" fmla="*/ 20 h 192"/>
              <a:gd name="T30" fmla="*/ 68 w 192"/>
              <a:gd name="T31" fmla="*/ 20 h 192"/>
              <a:gd name="T32" fmla="*/ 68 w 192"/>
              <a:gd name="T33" fmla="*/ 77 h 192"/>
              <a:gd name="T34" fmla="*/ 88 w 192"/>
              <a:gd name="T35" fmla="*/ 20 h 192"/>
              <a:gd name="T36" fmla="*/ 104 w 192"/>
              <a:gd name="T37" fmla="*/ 20 h 192"/>
              <a:gd name="T38" fmla="*/ 104 w 192"/>
              <a:gd name="T39" fmla="*/ 80 h 192"/>
              <a:gd name="T40" fmla="*/ 132 w 192"/>
              <a:gd name="T41" fmla="*/ 120 h 192"/>
              <a:gd name="T42" fmla="*/ 60 w 192"/>
              <a:gd name="T43" fmla="*/ 120 h 192"/>
              <a:gd name="T44" fmla="*/ 88 w 192"/>
              <a:gd name="T45" fmla="*/ 80 h 192"/>
              <a:gd name="T46" fmla="*/ 88 w 192"/>
              <a:gd name="T47" fmla="*/ 2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92" h="192">
                <a:moveTo>
                  <a:pt x="68" y="77"/>
                </a:moveTo>
                <a:cubicBezTo>
                  <a:pt x="3" y="166"/>
                  <a:pt x="3" y="166"/>
                  <a:pt x="3" y="166"/>
                </a:cubicBezTo>
                <a:cubicBezTo>
                  <a:pt x="1" y="169"/>
                  <a:pt x="0" y="172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172"/>
                  <a:pt x="191" y="169"/>
                  <a:pt x="189" y="166"/>
                </a:cubicBezTo>
                <a:cubicBezTo>
                  <a:pt x="124" y="77"/>
                  <a:pt x="124" y="77"/>
                  <a:pt x="124" y="77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26" y="20"/>
                  <a:pt x="126" y="20"/>
                  <a:pt x="126" y="20"/>
                </a:cubicBezTo>
                <a:cubicBezTo>
                  <a:pt x="132" y="20"/>
                  <a:pt x="136" y="16"/>
                  <a:pt x="136" y="10"/>
                </a:cubicBezTo>
                <a:cubicBezTo>
                  <a:pt x="136" y="4"/>
                  <a:pt x="132" y="0"/>
                  <a:pt x="126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0" y="0"/>
                  <a:pt x="56" y="4"/>
                  <a:pt x="56" y="10"/>
                </a:cubicBezTo>
                <a:cubicBezTo>
                  <a:pt x="56" y="16"/>
                  <a:pt x="60" y="20"/>
                  <a:pt x="66" y="20"/>
                </a:cubicBezTo>
                <a:cubicBezTo>
                  <a:pt x="68" y="20"/>
                  <a:pt x="68" y="20"/>
                  <a:pt x="68" y="20"/>
                </a:cubicBezTo>
                <a:lnTo>
                  <a:pt x="68" y="77"/>
                </a:lnTo>
                <a:close/>
                <a:moveTo>
                  <a:pt x="88" y="20"/>
                </a:moveTo>
                <a:cubicBezTo>
                  <a:pt x="104" y="20"/>
                  <a:pt x="104" y="20"/>
                  <a:pt x="104" y="20"/>
                </a:cubicBezTo>
                <a:cubicBezTo>
                  <a:pt x="104" y="80"/>
                  <a:pt x="104" y="80"/>
                  <a:pt x="104" y="80"/>
                </a:cubicBezTo>
                <a:cubicBezTo>
                  <a:pt x="132" y="120"/>
                  <a:pt x="132" y="120"/>
                  <a:pt x="132" y="12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88" y="80"/>
                  <a:pt x="88" y="80"/>
                  <a:pt x="88" y="80"/>
                </a:cubicBezTo>
                <a:lnTo>
                  <a:pt x="88" y="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3" name="Freeform 45">
            <a:extLst>
              <a:ext uri="{FF2B5EF4-FFF2-40B4-BE49-F238E27FC236}">
                <a16:creationId xmlns:a16="http://schemas.microsoft.com/office/drawing/2014/main" id="{D3BF40A1-0B4B-415B-8BE5-0E1F57E73925}"/>
              </a:ext>
            </a:extLst>
          </p:cNvPr>
          <p:cNvSpPr>
            <a:spLocks noEditPoints="1"/>
          </p:cNvSpPr>
          <p:nvPr/>
        </p:nvSpPr>
        <p:spPr bwMode="auto">
          <a:xfrm>
            <a:off x="7052469" y="1875631"/>
            <a:ext cx="228600" cy="312737"/>
          </a:xfrm>
          <a:custGeom>
            <a:avLst/>
            <a:gdLst>
              <a:gd name="T0" fmla="*/ 60 w 140"/>
              <a:gd name="T1" fmla="*/ 139 h 192"/>
              <a:gd name="T2" fmla="*/ 60 w 140"/>
              <a:gd name="T3" fmla="*/ 182 h 192"/>
              <a:gd name="T4" fmla="*/ 70 w 140"/>
              <a:gd name="T5" fmla="*/ 192 h 192"/>
              <a:gd name="T6" fmla="*/ 80 w 140"/>
              <a:gd name="T7" fmla="*/ 182 h 192"/>
              <a:gd name="T8" fmla="*/ 80 w 140"/>
              <a:gd name="T9" fmla="*/ 139 h 192"/>
              <a:gd name="T10" fmla="*/ 140 w 140"/>
              <a:gd name="T11" fmla="*/ 70 h 192"/>
              <a:gd name="T12" fmla="*/ 70 w 140"/>
              <a:gd name="T13" fmla="*/ 0 h 192"/>
              <a:gd name="T14" fmla="*/ 0 w 140"/>
              <a:gd name="T15" fmla="*/ 70 h 192"/>
              <a:gd name="T16" fmla="*/ 60 w 140"/>
              <a:gd name="T17" fmla="*/ 139 h 192"/>
              <a:gd name="T18" fmla="*/ 76 w 140"/>
              <a:gd name="T19" fmla="*/ 78 h 192"/>
              <a:gd name="T20" fmla="*/ 69 w 140"/>
              <a:gd name="T21" fmla="*/ 65 h 192"/>
              <a:gd name="T22" fmla="*/ 58 w 140"/>
              <a:gd name="T23" fmla="*/ 81 h 192"/>
              <a:gd name="T24" fmla="*/ 76 w 140"/>
              <a:gd name="T25" fmla="*/ 102 h 192"/>
              <a:gd name="T26" fmla="*/ 106 w 140"/>
              <a:gd name="T27" fmla="*/ 72 h 192"/>
              <a:gd name="T28" fmla="*/ 68 w 140"/>
              <a:gd name="T29" fmla="*/ 34 h 192"/>
              <a:gd name="T30" fmla="*/ 29 w 140"/>
              <a:gd name="T31" fmla="*/ 76 h 192"/>
              <a:gd name="T32" fmla="*/ 31 w 140"/>
              <a:gd name="T33" fmla="*/ 95 h 192"/>
              <a:gd name="T34" fmla="*/ 24 w 140"/>
              <a:gd name="T35" fmla="*/ 97 h 192"/>
              <a:gd name="T36" fmla="*/ 18 w 140"/>
              <a:gd name="T37" fmla="*/ 72 h 192"/>
              <a:gd name="T38" fmla="*/ 68 w 140"/>
              <a:gd name="T39" fmla="*/ 20 h 192"/>
              <a:gd name="T40" fmla="*/ 120 w 140"/>
              <a:gd name="T41" fmla="*/ 72 h 192"/>
              <a:gd name="T42" fmla="*/ 78 w 140"/>
              <a:gd name="T43" fmla="*/ 116 h 192"/>
              <a:gd name="T44" fmla="*/ 41 w 140"/>
              <a:gd name="T45" fmla="*/ 80 h 192"/>
              <a:gd name="T46" fmla="*/ 70 w 140"/>
              <a:gd name="T47" fmla="*/ 50 h 192"/>
              <a:gd name="T48" fmla="*/ 92 w 140"/>
              <a:gd name="T49" fmla="*/ 70 h 192"/>
              <a:gd name="T50" fmla="*/ 87 w 140"/>
              <a:gd name="T51" fmla="*/ 84 h 192"/>
              <a:gd name="T52" fmla="*/ 76 w 140"/>
              <a:gd name="T53" fmla="*/ 7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0" h="192">
                <a:moveTo>
                  <a:pt x="60" y="139"/>
                </a:moveTo>
                <a:cubicBezTo>
                  <a:pt x="60" y="182"/>
                  <a:pt x="60" y="182"/>
                  <a:pt x="60" y="182"/>
                </a:cubicBezTo>
                <a:cubicBezTo>
                  <a:pt x="60" y="188"/>
                  <a:pt x="64" y="192"/>
                  <a:pt x="70" y="192"/>
                </a:cubicBezTo>
                <a:cubicBezTo>
                  <a:pt x="76" y="192"/>
                  <a:pt x="80" y="188"/>
                  <a:pt x="80" y="182"/>
                </a:cubicBezTo>
                <a:cubicBezTo>
                  <a:pt x="80" y="139"/>
                  <a:pt x="80" y="139"/>
                  <a:pt x="80" y="139"/>
                </a:cubicBezTo>
                <a:cubicBezTo>
                  <a:pt x="114" y="134"/>
                  <a:pt x="140" y="105"/>
                  <a:pt x="140" y="70"/>
                </a:cubicBezTo>
                <a:cubicBezTo>
                  <a:pt x="140" y="31"/>
                  <a:pt x="109" y="0"/>
                  <a:pt x="70" y="0"/>
                </a:cubicBezTo>
                <a:cubicBezTo>
                  <a:pt x="31" y="0"/>
                  <a:pt x="0" y="31"/>
                  <a:pt x="0" y="70"/>
                </a:cubicBezTo>
                <a:cubicBezTo>
                  <a:pt x="0" y="105"/>
                  <a:pt x="26" y="134"/>
                  <a:pt x="60" y="139"/>
                </a:cubicBezTo>
                <a:close/>
                <a:moveTo>
                  <a:pt x="76" y="78"/>
                </a:moveTo>
                <a:cubicBezTo>
                  <a:pt x="80" y="71"/>
                  <a:pt x="76" y="65"/>
                  <a:pt x="69" y="65"/>
                </a:cubicBezTo>
                <a:cubicBezTo>
                  <a:pt x="61" y="65"/>
                  <a:pt x="58" y="72"/>
                  <a:pt x="58" y="81"/>
                </a:cubicBezTo>
                <a:cubicBezTo>
                  <a:pt x="58" y="90"/>
                  <a:pt x="66" y="102"/>
                  <a:pt x="76" y="102"/>
                </a:cubicBezTo>
                <a:cubicBezTo>
                  <a:pt x="94" y="102"/>
                  <a:pt x="106" y="88"/>
                  <a:pt x="106" y="72"/>
                </a:cubicBezTo>
                <a:cubicBezTo>
                  <a:pt x="106" y="50"/>
                  <a:pt x="89" y="34"/>
                  <a:pt x="68" y="34"/>
                </a:cubicBezTo>
                <a:cubicBezTo>
                  <a:pt x="44" y="34"/>
                  <a:pt x="29" y="53"/>
                  <a:pt x="29" y="76"/>
                </a:cubicBezTo>
                <a:cubicBezTo>
                  <a:pt x="29" y="81"/>
                  <a:pt x="29" y="87"/>
                  <a:pt x="31" y="95"/>
                </a:cubicBezTo>
                <a:cubicBezTo>
                  <a:pt x="32" y="101"/>
                  <a:pt x="26" y="101"/>
                  <a:pt x="24" y="97"/>
                </a:cubicBezTo>
                <a:cubicBezTo>
                  <a:pt x="21" y="91"/>
                  <a:pt x="18" y="80"/>
                  <a:pt x="18" y="72"/>
                </a:cubicBezTo>
                <a:cubicBezTo>
                  <a:pt x="18" y="41"/>
                  <a:pt x="39" y="20"/>
                  <a:pt x="68" y="20"/>
                </a:cubicBezTo>
                <a:cubicBezTo>
                  <a:pt x="96" y="20"/>
                  <a:pt x="120" y="43"/>
                  <a:pt x="120" y="72"/>
                </a:cubicBezTo>
                <a:cubicBezTo>
                  <a:pt x="120" y="91"/>
                  <a:pt x="106" y="116"/>
                  <a:pt x="78" y="116"/>
                </a:cubicBezTo>
                <a:cubicBezTo>
                  <a:pt x="57" y="116"/>
                  <a:pt x="41" y="102"/>
                  <a:pt x="41" y="80"/>
                </a:cubicBezTo>
                <a:cubicBezTo>
                  <a:pt x="41" y="65"/>
                  <a:pt x="51" y="50"/>
                  <a:pt x="70" y="50"/>
                </a:cubicBezTo>
                <a:cubicBezTo>
                  <a:pt x="85" y="50"/>
                  <a:pt x="92" y="64"/>
                  <a:pt x="92" y="70"/>
                </a:cubicBezTo>
                <a:cubicBezTo>
                  <a:pt x="92" y="73"/>
                  <a:pt x="91" y="80"/>
                  <a:pt x="87" y="84"/>
                </a:cubicBezTo>
                <a:cubicBezTo>
                  <a:pt x="82" y="88"/>
                  <a:pt x="73" y="83"/>
                  <a:pt x="76" y="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4" name="Freeform 46">
            <a:extLst>
              <a:ext uri="{FF2B5EF4-FFF2-40B4-BE49-F238E27FC236}">
                <a16:creationId xmlns:a16="http://schemas.microsoft.com/office/drawing/2014/main" id="{43D9E83A-6702-40BC-929B-188F9C1BCF66}"/>
              </a:ext>
            </a:extLst>
          </p:cNvPr>
          <p:cNvSpPr>
            <a:spLocks noEditPoints="1"/>
          </p:cNvSpPr>
          <p:nvPr/>
        </p:nvSpPr>
        <p:spPr bwMode="auto">
          <a:xfrm>
            <a:off x="6304757" y="1875631"/>
            <a:ext cx="312738" cy="312737"/>
          </a:xfrm>
          <a:custGeom>
            <a:avLst/>
            <a:gdLst>
              <a:gd name="T0" fmla="*/ 148 w 192"/>
              <a:gd name="T1" fmla="*/ 154 h 192"/>
              <a:gd name="T2" fmla="*/ 160 w 192"/>
              <a:gd name="T3" fmla="*/ 156 h 192"/>
              <a:gd name="T4" fmla="*/ 192 w 192"/>
              <a:gd name="T5" fmla="*/ 124 h 192"/>
              <a:gd name="T6" fmla="*/ 192 w 192"/>
              <a:gd name="T7" fmla="*/ 64 h 192"/>
              <a:gd name="T8" fmla="*/ 160 w 192"/>
              <a:gd name="T9" fmla="*/ 32 h 192"/>
              <a:gd name="T10" fmla="*/ 148 w 192"/>
              <a:gd name="T11" fmla="*/ 34 h 192"/>
              <a:gd name="T12" fmla="*/ 148 w 192"/>
              <a:gd name="T13" fmla="*/ 16 h 192"/>
              <a:gd name="T14" fmla="*/ 132 w 192"/>
              <a:gd name="T15" fmla="*/ 0 h 192"/>
              <a:gd name="T16" fmla="*/ 16 w 192"/>
              <a:gd name="T17" fmla="*/ 0 h 192"/>
              <a:gd name="T18" fmla="*/ 0 w 192"/>
              <a:gd name="T19" fmla="*/ 16 h 192"/>
              <a:gd name="T20" fmla="*/ 0 w 192"/>
              <a:gd name="T21" fmla="*/ 176 h 192"/>
              <a:gd name="T22" fmla="*/ 16 w 192"/>
              <a:gd name="T23" fmla="*/ 192 h 192"/>
              <a:gd name="T24" fmla="*/ 132 w 192"/>
              <a:gd name="T25" fmla="*/ 192 h 192"/>
              <a:gd name="T26" fmla="*/ 148 w 192"/>
              <a:gd name="T27" fmla="*/ 176 h 192"/>
              <a:gd name="T28" fmla="*/ 148 w 192"/>
              <a:gd name="T29" fmla="*/ 154 h 192"/>
              <a:gd name="T30" fmla="*/ 29 w 192"/>
              <a:gd name="T31" fmla="*/ 20 h 192"/>
              <a:gd name="T32" fmla="*/ 119 w 192"/>
              <a:gd name="T33" fmla="*/ 20 h 192"/>
              <a:gd name="T34" fmla="*/ 128 w 192"/>
              <a:gd name="T35" fmla="*/ 29 h 192"/>
              <a:gd name="T36" fmla="*/ 128 w 192"/>
              <a:gd name="T37" fmla="*/ 51 h 192"/>
              <a:gd name="T38" fmla="*/ 119 w 192"/>
              <a:gd name="T39" fmla="*/ 60 h 192"/>
              <a:gd name="T40" fmla="*/ 29 w 192"/>
              <a:gd name="T41" fmla="*/ 60 h 192"/>
              <a:gd name="T42" fmla="*/ 20 w 192"/>
              <a:gd name="T43" fmla="*/ 51 h 192"/>
              <a:gd name="T44" fmla="*/ 20 w 192"/>
              <a:gd name="T45" fmla="*/ 29 h 192"/>
              <a:gd name="T46" fmla="*/ 29 w 192"/>
              <a:gd name="T47" fmla="*/ 20 h 192"/>
              <a:gd name="T48" fmla="*/ 172 w 192"/>
              <a:gd name="T49" fmla="*/ 124 h 192"/>
              <a:gd name="T50" fmla="*/ 160 w 192"/>
              <a:gd name="T51" fmla="*/ 136 h 192"/>
              <a:gd name="T52" fmla="*/ 148 w 192"/>
              <a:gd name="T53" fmla="*/ 124 h 192"/>
              <a:gd name="T54" fmla="*/ 148 w 192"/>
              <a:gd name="T55" fmla="*/ 64 h 192"/>
              <a:gd name="T56" fmla="*/ 160 w 192"/>
              <a:gd name="T57" fmla="*/ 52 h 192"/>
              <a:gd name="T58" fmla="*/ 172 w 192"/>
              <a:gd name="T59" fmla="*/ 64 h 192"/>
              <a:gd name="T60" fmla="*/ 172 w 192"/>
              <a:gd name="T61" fmla="*/ 1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2" h="192">
                <a:moveTo>
                  <a:pt x="148" y="154"/>
                </a:moveTo>
                <a:cubicBezTo>
                  <a:pt x="152" y="155"/>
                  <a:pt x="156" y="156"/>
                  <a:pt x="160" y="156"/>
                </a:cubicBezTo>
                <a:cubicBezTo>
                  <a:pt x="178" y="156"/>
                  <a:pt x="192" y="142"/>
                  <a:pt x="192" y="124"/>
                </a:cubicBezTo>
                <a:cubicBezTo>
                  <a:pt x="192" y="64"/>
                  <a:pt x="192" y="64"/>
                  <a:pt x="192" y="64"/>
                </a:cubicBezTo>
                <a:cubicBezTo>
                  <a:pt x="192" y="46"/>
                  <a:pt x="178" y="32"/>
                  <a:pt x="160" y="32"/>
                </a:cubicBezTo>
                <a:cubicBezTo>
                  <a:pt x="156" y="32"/>
                  <a:pt x="152" y="33"/>
                  <a:pt x="148" y="34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8" y="7"/>
                  <a:pt x="141" y="0"/>
                  <a:pt x="13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32" y="192"/>
                  <a:pt x="132" y="192"/>
                  <a:pt x="132" y="192"/>
                </a:cubicBezTo>
                <a:cubicBezTo>
                  <a:pt x="141" y="192"/>
                  <a:pt x="148" y="185"/>
                  <a:pt x="148" y="176"/>
                </a:cubicBezTo>
                <a:lnTo>
                  <a:pt x="148" y="154"/>
                </a:lnTo>
                <a:close/>
                <a:moveTo>
                  <a:pt x="29" y="20"/>
                </a:moveTo>
                <a:cubicBezTo>
                  <a:pt x="119" y="20"/>
                  <a:pt x="119" y="20"/>
                  <a:pt x="119" y="20"/>
                </a:cubicBezTo>
                <a:cubicBezTo>
                  <a:pt x="124" y="20"/>
                  <a:pt x="128" y="24"/>
                  <a:pt x="128" y="29"/>
                </a:cubicBezTo>
                <a:cubicBezTo>
                  <a:pt x="128" y="51"/>
                  <a:pt x="128" y="51"/>
                  <a:pt x="128" y="51"/>
                </a:cubicBezTo>
                <a:cubicBezTo>
                  <a:pt x="128" y="56"/>
                  <a:pt x="124" y="60"/>
                  <a:pt x="119" y="60"/>
                </a:cubicBezTo>
                <a:cubicBezTo>
                  <a:pt x="29" y="60"/>
                  <a:pt x="29" y="60"/>
                  <a:pt x="29" y="60"/>
                </a:cubicBezTo>
                <a:cubicBezTo>
                  <a:pt x="24" y="60"/>
                  <a:pt x="20" y="56"/>
                  <a:pt x="20" y="51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4"/>
                  <a:pt x="24" y="20"/>
                  <a:pt x="29" y="20"/>
                </a:cubicBezTo>
                <a:close/>
                <a:moveTo>
                  <a:pt x="172" y="124"/>
                </a:moveTo>
                <a:cubicBezTo>
                  <a:pt x="172" y="131"/>
                  <a:pt x="167" y="136"/>
                  <a:pt x="160" y="136"/>
                </a:cubicBezTo>
                <a:cubicBezTo>
                  <a:pt x="153" y="136"/>
                  <a:pt x="148" y="131"/>
                  <a:pt x="148" y="124"/>
                </a:cubicBezTo>
                <a:cubicBezTo>
                  <a:pt x="148" y="64"/>
                  <a:pt x="148" y="64"/>
                  <a:pt x="148" y="64"/>
                </a:cubicBezTo>
                <a:cubicBezTo>
                  <a:pt x="148" y="57"/>
                  <a:pt x="153" y="52"/>
                  <a:pt x="160" y="52"/>
                </a:cubicBezTo>
                <a:cubicBezTo>
                  <a:pt x="167" y="52"/>
                  <a:pt x="172" y="57"/>
                  <a:pt x="172" y="64"/>
                </a:cubicBezTo>
                <a:lnTo>
                  <a:pt x="172" y="1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5" name="Freeform 47">
            <a:extLst>
              <a:ext uri="{FF2B5EF4-FFF2-40B4-BE49-F238E27FC236}">
                <a16:creationId xmlns:a16="http://schemas.microsoft.com/office/drawing/2014/main" id="{9969C45C-9EA3-4485-9397-40872D3C9F7D}"/>
              </a:ext>
            </a:extLst>
          </p:cNvPr>
          <p:cNvSpPr>
            <a:spLocks noEditPoints="1"/>
          </p:cNvSpPr>
          <p:nvPr/>
        </p:nvSpPr>
        <p:spPr bwMode="auto">
          <a:xfrm>
            <a:off x="10522744" y="1173956"/>
            <a:ext cx="312738" cy="311150"/>
          </a:xfrm>
          <a:custGeom>
            <a:avLst/>
            <a:gdLst>
              <a:gd name="T0" fmla="*/ 64 w 192"/>
              <a:gd name="T1" fmla="*/ 120 h 192"/>
              <a:gd name="T2" fmla="*/ 64 w 192"/>
              <a:gd name="T3" fmla="*/ 164 h 192"/>
              <a:gd name="T4" fmla="*/ 56 w 192"/>
              <a:gd name="T5" fmla="*/ 172 h 192"/>
              <a:gd name="T6" fmla="*/ 34 w 192"/>
              <a:gd name="T7" fmla="*/ 172 h 192"/>
              <a:gd name="T8" fmla="*/ 24 w 192"/>
              <a:gd name="T9" fmla="*/ 182 h 192"/>
              <a:gd name="T10" fmla="*/ 34 w 192"/>
              <a:gd name="T11" fmla="*/ 192 h 192"/>
              <a:gd name="T12" fmla="*/ 114 w 192"/>
              <a:gd name="T13" fmla="*/ 192 h 192"/>
              <a:gd name="T14" fmla="*/ 124 w 192"/>
              <a:gd name="T15" fmla="*/ 182 h 192"/>
              <a:gd name="T16" fmla="*/ 114 w 192"/>
              <a:gd name="T17" fmla="*/ 172 h 192"/>
              <a:gd name="T18" fmla="*/ 92 w 192"/>
              <a:gd name="T19" fmla="*/ 172 h 192"/>
              <a:gd name="T20" fmla="*/ 84 w 192"/>
              <a:gd name="T21" fmla="*/ 164 h 192"/>
              <a:gd name="T22" fmla="*/ 84 w 192"/>
              <a:gd name="T23" fmla="*/ 120 h 192"/>
              <a:gd name="T24" fmla="*/ 116 w 192"/>
              <a:gd name="T25" fmla="*/ 87 h 192"/>
              <a:gd name="T26" fmla="*/ 144 w 192"/>
              <a:gd name="T27" fmla="*/ 96 h 192"/>
              <a:gd name="T28" fmla="*/ 192 w 192"/>
              <a:gd name="T29" fmla="*/ 48 h 192"/>
              <a:gd name="T30" fmla="*/ 144 w 192"/>
              <a:gd name="T31" fmla="*/ 0 h 192"/>
              <a:gd name="T32" fmla="*/ 96 w 192"/>
              <a:gd name="T33" fmla="*/ 44 h 192"/>
              <a:gd name="T34" fmla="*/ 8 w 192"/>
              <a:gd name="T35" fmla="*/ 44 h 192"/>
              <a:gd name="T36" fmla="*/ 0 w 192"/>
              <a:gd name="T37" fmla="*/ 52 h 192"/>
              <a:gd name="T38" fmla="*/ 2 w 192"/>
              <a:gd name="T39" fmla="*/ 58 h 192"/>
              <a:gd name="T40" fmla="*/ 64 w 192"/>
              <a:gd name="T41" fmla="*/ 120 h 192"/>
              <a:gd name="T42" fmla="*/ 131 w 192"/>
              <a:gd name="T43" fmla="*/ 73 h 192"/>
              <a:gd name="T44" fmla="*/ 146 w 192"/>
              <a:gd name="T45" fmla="*/ 58 h 192"/>
              <a:gd name="T46" fmla="*/ 148 w 192"/>
              <a:gd name="T47" fmla="*/ 52 h 192"/>
              <a:gd name="T48" fmla="*/ 140 w 192"/>
              <a:gd name="T49" fmla="*/ 44 h 192"/>
              <a:gd name="T50" fmla="*/ 116 w 192"/>
              <a:gd name="T51" fmla="*/ 44 h 192"/>
              <a:gd name="T52" fmla="*/ 144 w 192"/>
              <a:gd name="T53" fmla="*/ 20 h 192"/>
              <a:gd name="T54" fmla="*/ 172 w 192"/>
              <a:gd name="T55" fmla="*/ 48 h 192"/>
              <a:gd name="T56" fmla="*/ 144 w 192"/>
              <a:gd name="T57" fmla="*/ 76 h 192"/>
              <a:gd name="T58" fmla="*/ 131 w 192"/>
              <a:gd name="T59" fmla="*/ 7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2" h="192">
                <a:moveTo>
                  <a:pt x="64" y="120"/>
                </a:moveTo>
                <a:cubicBezTo>
                  <a:pt x="64" y="164"/>
                  <a:pt x="64" y="164"/>
                  <a:pt x="64" y="164"/>
                </a:cubicBezTo>
                <a:cubicBezTo>
                  <a:pt x="64" y="168"/>
                  <a:pt x="60" y="172"/>
                  <a:pt x="56" y="172"/>
                </a:cubicBezTo>
                <a:cubicBezTo>
                  <a:pt x="34" y="172"/>
                  <a:pt x="34" y="172"/>
                  <a:pt x="34" y="172"/>
                </a:cubicBezTo>
                <a:cubicBezTo>
                  <a:pt x="28" y="172"/>
                  <a:pt x="24" y="176"/>
                  <a:pt x="24" y="182"/>
                </a:cubicBezTo>
                <a:cubicBezTo>
                  <a:pt x="24" y="188"/>
                  <a:pt x="28" y="192"/>
                  <a:pt x="34" y="192"/>
                </a:cubicBezTo>
                <a:cubicBezTo>
                  <a:pt x="114" y="192"/>
                  <a:pt x="114" y="192"/>
                  <a:pt x="114" y="192"/>
                </a:cubicBezTo>
                <a:cubicBezTo>
                  <a:pt x="120" y="192"/>
                  <a:pt x="124" y="188"/>
                  <a:pt x="124" y="182"/>
                </a:cubicBezTo>
                <a:cubicBezTo>
                  <a:pt x="124" y="176"/>
                  <a:pt x="120" y="172"/>
                  <a:pt x="114" y="172"/>
                </a:cubicBezTo>
                <a:cubicBezTo>
                  <a:pt x="92" y="172"/>
                  <a:pt x="92" y="172"/>
                  <a:pt x="92" y="172"/>
                </a:cubicBezTo>
                <a:cubicBezTo>
                  <a:pt x="88" y="172"/>
                  <a:pt x="84" y="168"/>
                  <a:pt x="84" y="164"/>
                </a:cubicBezTo>
                <a:cubicBezTo>
                  <a:pt x="84" y="120"/>
                  <a:pt x="84" y="120"/>
                  <a:pt x="84" y="120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24" y="93"/>
                  <a:pt x="134" y="96"/>
                  <a:pt x="144" y="96"/>
                </a:cubicBezTo>
                <a:cubicBezTo>
                  <a:pt x="171" y="96"/>
                  <a:pt x="192" y="75"/>
                  <a:pt x="192" y="48"/>
                </a:cubicBezTo>
                <a:cubicBezTo>
                  <a:pt x="192" y="21"/>
                  <a:pt x="171" y="0"/>
                  <a:pt x="144" y="0"/>
                </a:cubicBezTo>
                <a:cubicBezTo>
                  <a:pt x="119" y="0"/>
                  <a:pt x="98" y="19"/>
                  <a:pt x="96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4" y="44"/>
                  <a:pt x="0" y="48"/>
                  <a:pt x="0" y="52"/>
                </a:cubicBezTo>
                <a:cubicBezTo>
                  <a:pt x="0" y="54"/>
                  <a:pt x="1" y="56"/>
                  <a:pt x="2" y="58"/>
                </a:cubicBezTo>
                <a:lnTo>
                  <a:pt x="64" y="120"/>
                </a:lnTo>
                <a:close/>
                <a:moveTo>
                  <a:pt x="131" y="73"/>
                </a:moveTo>
                <a:cubicBezTo>
                  <a:pt x="146" y="58"/>
                  <a:pt x="146" y="58"/>
                  <a:pt x="146" y="58"/>
                </a:cubicBezTo>
                <a:cubicBezTo>
                  <a:pt x="147" y="56"/>
                  <a:pt x="148" y="54"/>
                  <a:pt x="148" y="52"/>
                </a:cubicBezTo>
                <a:cubicBezTo>
                  <a:pt x="148" y="48"/>
                  <a:pt x="144" y="44"/>
                  <a:pt x="140" y="44"/>
                </a:cubicBezTo>
                <a:cubicBezTo>
                  <a:pt x="116" y="44"/>
                  <a:pt x="116" y="44"/>
                  <a:pt x="116" y="44"/>
                </a:cubicBezTo>
                <a:cubicBezTo>
                  <a:pt x="118" y="30"/>
                  <a:pt x="130" y="20"/>
                  <a:pt x="144" y="20"/>
                </a:cubicBezTo>
                <a:cubicBezTo>
                  <a:pt x="159" y="20"/>
                  <a:pt x="172" y="33"/>
                  <a:pt x="172" y="48"/>
                </a:cubicBezTo>
                <a:cubicBezTo>
                  <a:pt x="172" y="63"/>
                  <a:pt x="159" y="76"/>
                  <a:pt x="144" y="76"/>
                </a:cubicBezTo>
                <a:cubicBezTo>
                  <a:pt x="139" y="76"/>
                  <a:pt x="135" y="75"/>
                  <a:pt x="131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6" name="Freeform 48">
            <a:extLst>
              <a:ext uri="{FF2B5EF4-FFF2-40B4-BE49-F238E27FC236}">
                <a16:creationId xmlns:a16="http://schemas.microsoft.com/office/drawing/2014/main" id="{E92672B6-9B92-44AE-A7CD-5EC6CE3C0BF0}"/>
              </a:ext>
            </a:extLst>
          </p:cNvPr>
          <p:cNvSpPr>
            <a:spLocks noEditPoints="1"/>
          </p:cNvSpPr>
          <p:nvPr/>
        </p:nvSpPr>
        <p:spPr bwMode="auto">
          <a:xfrm>
            <a:off x="9859169" y="1173956"/>
            <a:ext cx="227013" cy="311150"/>
          </a:xfrm>
          <a:custGeom>
            <a:avLst/>
            <a:gdLst>
              <a:gd name="T0" fmla="*/ 0 w 140"/>
              <a:gd name="T1" fmla="*/ 66 h 192"/>
              <a:gd name="T2" fmla="*/ 60 w 140"/>
              <a:gd name="T3" fmla="*/ 135 h 192"/>
              <a:gd name="T4" fmla="*/ 60 w 140"/>
              <a:gd name="T5" fmla="*/ 164 h 192"/>
              <a:gd name="T6" fmla="*/ 52 w 140"/>
              <a:gd name="T7" fmla="*/ 172 h 192"/>
              <a:gd name="T8" fmla="*/ 30 w 140"/>
              <a:gd name="T9" fmla="*/ 172 h 192"/>
              <a:gd name="T10" fmla="*/ 20 w 140"/>
              <a:gd name="T11" fmla="*/ 182 h 192"/>
              <a:gd name="T12" fmla="*/ 30 w 140"/>
              <a:gd name="T13" fmla="*/ 192 h 192"/>
              <a:gd name="T14" fmla="*/ 110 w 140"/>
              <a:gd name="T15" fmla="*/ 192 h 192"/>
              <a:gd name="T16" fmla="*/ 120 w 140"/>
              <a:gd name="T17" fmla="*/ 182 h 192"/>
              <a:gd name="T18" fmla="*/ 110 w 140"/>
              <a:gd name="T19" fmla="*/ 172 h 192"/>
              <a:gd name="T20" fmla="*/ 88 w 140"/>
              <a:gd name="T21" fmla="*/ 172 h 192"/>
              <a:gd name="T22" fmla="*/ 80 w 140"/>
              <a:gd name="T23" fmla="*/ 164 h 192"/>
              <a:gd name="T24" fmla="*/ 80 w 140"/>
              <a:gd name="T25" fmla="*/ 135 h 192"/>
              <a:gd name="T26" fmla="*/ 140 w 140"/>
              <a:gd name="T27" fmla="*/ 66 h 192"/>
              <a:gd name="T28" fmla="*/ 140 w 140"/>
              <a:gd name="T29" fmla="*/ 16 h 192"/>
              <a:gd name="T30" fmla="*/ 124 w 140"/>
              <a:gd name="T31" fmla="*/ 0 h 192"/>
              <a:gd name="T32" fmla="*/ 16 w 140"/>
              <a:gd name="T33" fmla="*/ 0 h 192"/>
              <a:gd name="T34" fmla="*/ 0 w 140"/>
              <a:gd name="T35" fmla="*/ 16 h 192"/>
              <a:gd name="T36" fmla="*/ 0 w 140"/>
              <a:gd name="T37" fmla="*/ 66 h 192"/>
              <a:gd name="T38" fmla="*/ 29 w 140"/>
              <a:gd name="T39" fmla="*/ 20 h 192"/>
              <a:gd name="T40" fmla="*/ 111 w 140"/>
              <a:gd name="T41" fmla="*/ 20 h 192"/>
              <a:gd name="T42" fmla="*/ 120 w 140"/>
              <a:gd name="T43" fmla="*/ 29 h 192"/>
              <a:gd name="T44" fmla="*/ 120 w 140"/>
              <a:gd name="T45" fmla="*/ 51 h 192"/>
              <a:gd name="T46" fmla="*/ 111 w 140"/>
              <a:gd name="T47" fmla="*/ 60 h 192"/>
              <a:gd name="T48" fmla="*/ 29 w 140"/>
              <a:gd name="T49" fmla="*/ 60 h 192"/>
              <a:gd name="T50" fmla="*/ 20 w 140"/>
              <a:gd name="T51" fmla="*/ 51 h 192"/>
              <a:gd name="T52" fmla="*/ 20 w 140"/>
              <a:gd name="T53" fmla="*/ 29 h 192"/>
              <a:gd name="T54" fmla="*/ 29 w 140"/>
              <a:gd name="T55" fmla="*/ 2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40" h="192">
                <a:moveTo>
                  <a:pt x="0" y="66"/>
                </a:moveTo>
                <a:cubicBezTo>
                  <a:pt x="0" y="101"/>
                  <a:pt x="26" y="130"/>
                  <a:pt x="60" y="135"/>
                </a:cubicBezTo>
                <a:cubicBezTo>
                  <a:pt x="60" y="164"/>
                  <a:pt x="60" y="164"/>
                  <a:pt x="60" y="164"/>
                </a:cubicBezTo>
                <a:cubicBezTo>
                  <a:pt x="60" y="168"/>
                  <a:pt x="56" y="172"/>
                  <a:pt x="52" y="172"/>
                </a:cubicBezTo>
                <a:cubicBezTo>
                  <a:pt x="30" y="172"/>
                  <a:pt x="30" y="172"/>
                  <a:pt x="30" y="172"/>
                </a:cubicBezTo>
                <a:cubicBezTo>
                  <a:pt x="24" y="172"/>
                  <a:pt x="20" y="176"/>
                  <a:pt x="20" y="182"/>
                </a:cubicBezTo>
                <a:cubicBezTo>
                  <a:pt x="20" y="188"/>
                  <a:pt x="24" y="192"/>
                  <a:pt x="30" y="192"/>
                </a:cubicBezTo>
                <a:cubicBezTo>
                  <a:pt x="110" y="192"/>
                  <a:pt x="110" y="192"/>
                  <a:pt x="110" y="192"/>
                </a:cubicBezTo>
                <a:cubicBezTo>
                  <a:pt x="116" y="192"/>
                  <a:pt x="120" y="188"/>
                  <a:pt x="120" y="182"/>
                </a:cubicBezTo>
                <a:cubicBezTo>
                  <a:pt x="120" y="176"/>
                  <a:pt x="116" y="172"/>
                  <a:pt x="110" y="172"/>
                </a:cubicBezTo>
                <a:cubicBezTo>
                  <a:pt x="88" y="172"/>
                  <a:pt x="88" y="172"/>
                  <a:pt x="88" y="172"/>
                </a:cubicBezTo>
                <a:cubicBezTo>
                  <a:pt x="84" y="172"/>
                  <a:pt x="80" y="168"/>
                  <a:pt x="80" y="164"/>
                </a:cubicBezTo>
                <a:cubicBezTo>
                  <a:pt x="80" y="135"/>
                  <a:pt x="80" y="135"/>
                  <a:pt x="80" y="135"/>
                </a:cubicBezTo>
                <a:cubicBezTo>
                  <a:pt x="114" y="130"/>
                  <a:pt x="140" y="101"/>
                  <a:pt x="140" y="66"/>
                </a:cubicBezTo>
                <a:cubicBezTo>
                  <a:pt x="140" y="16"/>
                  <a:pt x="140" y="16"/>
                  <a:pt x="140" y="16"/>
                </a:cubicBezTo>
                <a:cubicBezTo>
                  <a:pt x="140" y="7"/>
                  <a:pt x="133" y="0"/>
                  <a:pt x="124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lnTo>
                  <a:pt x="0" y="66"/>
                </a:lnTo>
                <a:close/>
                <a:moveTo>
                  <a:pt x="29" y="20"/>
                </a:moveTo>
                <a:cubicBezTo>
                  <a:pt x="111" y="20"/>
                  <a:pt x="111" y="20"/>
                  <a:pt x="111" y="20"/>
                </a:cubicBezTo>
                <a:cubicBezTo>
                  <a:pt x="116" y="20"/>
                  <a:pt x="120" y="24"/>
                  <a:pt x="120" y="29"/>
                </a:cubicBezTo>
                <a:cubicBezTo>
                  <a:pt x="120" y="51"/>
                  <a:pt x="120" y="51"/>
                  <a:pt x="120" y="51"/>
                </a:cubicBezTo>
                <a:cubicBezTo>
                  <a:pt x="120" y="56"/>
                  <a:pt x="116" y="60"/>
                  <a:pt x="111" y="60"/>
                </a:cubicBezTo>
                <a:cubicBezTo>
                  <a:pt x="29" y="60"/>
                  <a:pt x="29" y="60"/>
                  <a:pt x="29" y="60"/>
                </a:cubicBezTo>
                <a:cubicBezTo>
                  <a:pt x="24" y="60"/>
                  <a:pt x="20" y="56"/>
                  <a:pt x="20" y="51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4"/>
                  <a:pt x="24" y="20"/>
                  <a:pt x="29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7" name="Freeform 49">
            <a:extLst>
              <a:ext uri="{FF2B5EF4-FFF2-40B4-BE49-F238E27FC236}">
                <a16:creationId xmlns:a16="http://schemas.microsoft.com/office/drawing/2014/main" id="{9E86245A-D308-4713-AF26-148D1E2EB415}"/>
              </a:ext>
            </a:extLst>
          </p:cNvPr>
          <p:cNvSpPr>
            <a:spLocks noEditPoints="1"/>
          </p:cNvSpPr>
          <p:nvPr/>
        </p:nvSpPr>
        <p:spPr bwMode="auto">
          <a:xfrm>
            <a:off x="9116219" y="1173956"/>
            <a:ext cx="312738" cy="311150"/>
          </a:xfrm>
          <a:custGeom>
            <a:avLst/>
            <a:gdLst>
              <a:gd name="T0" fmla="*/ 148 w 192"/>
              <a:gd name="T1" fmla="*/ 146 h 192"/>
              <a:gd name="T2" fmla="*/ 160 w 192"/>
              <a:gd name="T3" fmla="*/ 148 h 192"/>
              <a:gd name="T4" fmla="*/ 192 w 192"/>
              <a:gd name="T5" fmla="*/ 116 h 192"/>
              <a:gd name="T6" fmla="*/ 192 w 192"/>
              <a:gd name="T7" fmla="*/ 56 h 192"/>
              <a:gd name="T8" fmla="*/ 160 w 192"/>
              <a:gd name="T9" fmla="*/ 24 h 192"/>
              <a:gd name="T10" fmla="*/ 148 w 192"/>
              <a:gd name="T11" fmla="*/ 26 h 192"/>
              <a:gd name="T12" fmla="*/ 148 w 192"/>
              <a:gd name="T13" fmla="*/ 16 h 192"/>
              <a:gd name="T14" fmla="*/ 132 w 192"/>
              <a:gd name="T15" fmla="*/ 0 h 192"/>
              <a:gd name="T16" fmla="*/ 16 w 192"/>
              <a:gd name="T17" fmla="*/ 0 h 192"/>
              <a:gd name="T18" fmla="*/ 0 w 192"/>
              <a:gd name="T19" fmla="*/ 16 h 192"/>
              <a:gd name="T20" fmla="*/ 0 w 192"/>
              <a:gd name="T21" fmla="*/ 151 h 192"/>
              <a:gd name="T22" fmla="*/ 41 w 192"/>
              <a:gd name="T23" fmla="*/ 192 h 192"/>
              <a:gd name="T24" fmla="*/ 107 w 192"/>
              <a:gd name="T25" fmla="*/ 192 h 192"/>
              <a:gd name="T26" fmla="*/ 148 w 192"/>
              <a:gd name="T27" fmla="*/ 151 h 192"/>
              <a:gd name="T28" fmla="*/ 148 w 192"/>
              <a:gd name="T29" fmla="*/ 146 h 192"/>
              <a:gd name="T30" fmla="*/ 36 w 192"/>
              <a:gd name="T31" fmla="*/ 28 h 192"/>
              <a:gd name="T32" fmla="*/ 36 w 192"/>
              <a:gd name="T33" fmla="*/ 144 h 192"/>
              <a:gd name="T34" fmla="*/ 28 w 192"/>
              <a:gd name="T35" fmla="*/ 152 h 192"/>
              <a:gd name="T36" fmla="*/ 20 w 192"/>
              <a:gd name="T37" fmla="*/ 144 h 192"/>
              <a:gd name="T38" fmla="*/ 20 w 192"/>
              <a:gd name="T39" fmla="*/ 28 h 192"/>
              <a:gd name="T40" fmla="*/ 28 w 192"/>
              <a:gd name="T41" fmla="*/ 20 h 192"/>
              <a:gd name="T42" fmla="*/ 36 w 192"/>
              <a:gd name="T43" fmla="*/ 28 h 192"/>
              <a:gd name="T44" fmla="*/ 172 w 192"/>
              <a:gd name="T45" fmla="*/ 116 h 192"/>
              <a:gd name="T46" fmla="*/ 160 w 192"/>
              <a:gd name="T47" fmla="*/ 128 h 192"/>
              <a:gd name="T48" fmla="*/ 148 w 192"/>
              <a:gd name="T49" fmla="*/ 116 h 192"/>
              <a:gd name="T50" fmla="*/ 148 w 192"/>
              <a:gd name="T51" fmla="*/ 56 h 192"/>
              <a:gd name="T52" fmla="*/ 160 w 192"/>
              <a:gd name="T53" fmla="*/ 44 h 192"/>
              <a:gd name="T54" fmla="*/ 172 w 192"/>
              <a:gd name="T55" fmla="*/ 56 h 192"/>
              <a:gd name="T56" fmla="*/ 172 w 192"/>
              <a:gd name="T57" fmla="*/ 1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92" h="192">
                <a:moveTo>
                  <a:pt x="148" y="146"/>
                </a:moveTo>
                <a:cubicBezTo>
                  <a:pt x="152" y="147"/>
                  <a:pt x="156" y="148"/>
                  <a:pt x="160" y="148"/>
                </a:cubicBezTo>
                <a:cubicBezTo>
                  <a:pt x="178" y="148"/>
                  <a:pt x="192" y="134"/>
                  <a:pt x="192" y="116"/>
                </a:cubicBezTo>
                <a:cubicBezTo>
                  <a:pt x="192" y="56"/>
                  <a:pt x="192" y="56"/>
                  <a:pt x="192" y="56"/>
                </a:cubicBezTo>
                <a:cubicBezTo>
                  <a:pt x="192" y="38"/>
                  <a:pt x="178" y="24"/>
                  <a:pt x="160" y="24"/>
                </a:cubicBezTo>
                <a:cubicBezTo>
                  <a:pt x="156" y="24"/>
                  <a:pt x="152" y="25"/>
                  <a:pt x="148" y="26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8" y="7"/>
                  <a:pt x="141" y="0"/>
                  <a:pt x="13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174"/>
                  <a:pt x="18" y="192"/>
                  <a:pt x="41" y="192"/>
                </a:cubicBezTo>
                <a:cubicBezTo>
                  <a:pt x="107" y="192"/>
                  <a:pt x="107" y="192"/>
                  <a:pt x="107" y="192"/>
                </a:cubicBezTo>
                <a:cubicBezTo>
                  <a:pt x="130" y="192"/>
                  <a:pt x="148" y="174"/>
                  <a:pt x="148" y="151"/>
                </a:cubicBezTo>
                <a:lnTo>
                  <a:pt x="148" y="146"/>
                </a:lnTo>
                <a:close/>
                <a:moveTo>
                  <a:pt x="36" y="28"/>
                </a:moveTo>
                <a:cubicBezTo>
                  <a:pt x="36" y="144"/>
                  <a:pt x="36" y="144"/>
                  <a:pt x="36" y="144"/>
                </a:cubicBezTo>
                <a:cubicBezTo>
                  <a:pt x="36" y="148"/>
                  <a:pt x="32" y="152"/>
                  <a:pt x="28" y="152"/>
                </a:cubicBezTo>
                <a:cubicBezTo>
                  <a:pt x="24" y="152"/>
                  <a:pt x="20" y="148"/>
                  <a:pt x="20" y="144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32" y="20"/>
                  <a:pt x="36" y="24"/>
                  <a:pt x="36" y="28"/>
                </a:cubicBezTo>
                <a:close/>
                <a:moveTo>
                  <a:pt x="172" y="116"/>
                </a:moveTo>
                <a:cubicBezTo>
                  <a:pt x="172" y="123"/>
                  <a:pt x="167" y="128"/>
                  <a:pt x="160" y="128"/>
                </a:cubicBezTo>
                <a:cubicBezTo>
                  <a:pt x="153" y="128"/>
                  <a:pt x="148" y="123"/>
                  <a:pt x="148" y="116"/>
                </a:cubicBezTo>
                <a:cubicBezTo>
                  <a:pt x="148" y="56"/>
                  <a:pt x="148" y="56"/>
                  <a:pt x="148" y="56"/>
                </a:cubicBezTo>
                <a:cubicBezTo>
                  <a:pt x="148" y="49"/>
                  <a:pt x="153" y="44"/>
                  <a:pt x="160" y="44"/>
                </a:cubicBezTo>
                <a:cubicBezTo>
                  <a:pt x="167" y="44"/>
                  <a:pt x="172" y="49"/>
                  <a:pt x="172" y="56"/>
                </a:cubicBezTo>
                <a:lnTo>
                  <a:pt x="172" y="1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8" name="Freeform 50">
            <a:extLst>
              <a:ext uri="{FF2B5EF4-FFF2-40B4-BE49-F238E27FC236}">
                <a16:creationId xmlns:a16="http://schemas.microsoft.com/office/drawing/2014/main" id="{07301136-E78E-4280-BA8C-53ECA7CBC69D}"/>
              </a:ext>
            </a:extLst>
          </p:cNvPr>
          <p:cNvSpPr>
            <a:spLocks noEditPoints="1"/>
          </p:cNvSpPr>
          <p:nvPr/>
        </p:nvSpPr>
        <p:spPr bwMode="auto">
          <a:xfrm>
            <a:off x="8414544" y="1199356"/>
            <a:ext cx="311150" cy="254000"/>
          </a:xfrm>
          <a:custGeom>
            <a:avLst/>
            <a:gdLst>
              <a:gd name="T0" fmla="*/ 0 w 192"/>
              <a:gd name="T1" fmla="*/ 115 h 156"/>
              <a:gd name="T2" fmla="*/ 41 w 192"/>
              <a:gd name="T3" fmla="*/ 156 h 156"/>
              <a:gd name="T4" fmla="*/ 107 w 192"/>
              <a:gd name="T5" fmla="*/ 156 h 156"/>
              <a:gd name="T6" fmla="*/ 148 w 192"/>
              <a:gd name="T7" fmla="*/ 115 h 156"/>
              <a:gd name="T8" fmla="*/ 148 w 192"/>
              <a:gd name="T9" fmla="*/ 107 h 156"/>
              <a:gd name="T10" fmla="*/ 192 w 192"/>
              <a:gd name="T11" fmla="*/ 60 h 156"/>
              <a:gd name="T12" fmla="*/ 160 w 192"/>
              <a:gd name="T13" fmla="*/ 28 h 156"/>
              <a:gd name="T14" fmla="*/ 148 w 192"/>
              <a:gd name="T15" fmla="*/ 30 h 156"/>
              <a:gd name="T16" fmla="*/ 148 w 192"/>
              <a:gd name="T17" fmla="*/ 16 h 156"/>
              <a:gd name="T18" fmla="*/ 132 w 192"/>
              <a:gd name="T19" fmla="*/ 0 h 156"/>
              <a:gd name="T20" fmla="*/ 16 w 192"/>
              <a:gd name="T21" fmla="*/ 0 h 156"/>
              <a:gd name="T22" fmla="*/ 0 w 192"/>
              <a:gd name="T23" fmla="*/ 16 h 156"/>
              <a:gd name="T24" fmla="*/ 0 w 192"/>
              <a:gd name="T25" fmla="*/ 115 h 156"/>
              <a:gd name="T26" fmla="*/ 148 w 192"/>
              <a:gd name="T27" fmla="*/ 84 h 156"/>
              <a:gd name="T28" fmla="*/ 148 w 192"/>
              <a:gd name="T29" fmla="*/ 60 h 156"/>
              <a:gd name="T30" fmla="*/ 160 w 192"/>
              <a:gd name="T31" fmla="*/ 48 h 156"/>
              <a:gd name="T32" fmla="*/ 172 w 192"/>
              <a:gd name="T33" fmla="*/ 60 h 156"/>
              <a:gd name="T34" fmla="*/ 148 w 192"/>
              <a:gd name="T35" fmla="*/ 84 h 156"/>
              <a:gd name="T36" fmla="*/ 36 w 192"/>
              <a:gd name="T37" fmla="*/ 28 h 156"/>
              <a:gd name="T38" fmla="*/ 36 w 192"/>
              <a:gd name="T39" fmla="*/ 108 h 156"/>
              <a:gd name="T40" fmla="*/ 28 w 192"/>
              <a:gd name="T41" fmla="*/ 116 h 156"/>
              <a:gd name="T42" fmla="*/ 20 w 192"/>
              <a:gd name="T43" fmla="*/ 108 h 156"/>
              <a:gd name="T44" fmla="*/ 20 w 192"/>
              <a:gd name="T45" fmla="*/ 28 h 156"/>
              <a:gd name="T46" fmla="*/ 28 w 192"/>
              <a:gd name="T47" fmla="*/ 20 h 156"/>
              <a:gd name="T48" fmla="*/ 36 w 192"/>
              <a:gd name="T49" fmla="*/ 28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92" h="156">
                <a:moveTo>
                  <a:pt x="0" y="115"/>
                </a:moveTo>
                <a:cubicBezTo>
                  <a:pt x="0" y="138"/>
                  <a:pt x="18" y="156"/>
                  <a:pt x="41" y="156"/>
                </a:cubicBezTo>
                <a:cubicBezTo>
                  <a:pt x="107" y="156"/>
                  <a:pt x="107" y="156"/>
                  <a:pt x="107" y="156"/>
                </a:cubicBezTo>
                <a:cubicBezTo>
                  <a:pt x="130" y="156"/>
                  <a:pt x="148" y="138"/>
                  <a:pt x="148" y="115"/>
                </a:cubicBezTo>
                <a:cubicBezTo>
                  <a:pt x="148" y="107"/>
                  <a:pt x="148" y="107"/>
                  <a:pt x="148" y="107"/>
                </a:cubicBezTo>
                <a:cubicBezTo>
                  <a:pt x="165" y="95"/>
                  <a:pt x="192" y="86"/>
                  <a:pt x="192" y="60"/>
                </a:cubicBezTo>
                <a:cubicBezTo>
                  <a:pt x="192" y="42"/>
                  <a:pt x="178" y="28"/>
                  <a:pt x="160" y="28"/>
                </a:cubicBezTo>
                <a:cubicBezTo>
                  <a:pt x="156" y="28"/>
                  <a:pt x="152" y="29"/>
                  <a:pt x="148" y="30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48" y="7"/>
                  <a:pt x="141" y="0"/>
                  <a:pt x="13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lnTo>
                  <a:pt x="0" y="115"/>
                </a:lnTo>
                <a:close/>
                <a:moveTo>
                  <a:pt x="148" y="84"/>
                </a:moveTo>
                <a:cubicBezTo>
                  <a:pt x="148" y="60"/>
                  <a:pt x="148" y="60"/>
                  <a:pt x="148" y="60"/>
                </a:cubicBezTo>
                <a:cubicBezTo>
                  <a:pt x="148" y="53"/>
                  <a:pt x="153" y="48"/>
                  <a:pt x="160" y="48"/>
                </a:cubicBezTo>
                <a:cubicBezTo>
                  <a:pt x="167" y="48"/>
                  <a:pt x="172" y="53"/>
                  <a:pt x="172" y="60"/>
                </a:cubicBezTo>
                <a:cubicBezTo>
                  <a:pt x="172" y="72"/>
                  <a:pt x="160" y="77"/>
                  <a:pt x="148" y="84"/>
                </a:cubicBezTo>
                <a:close/>
                <a:moveTo>
                  <a:pt x="36" y="28"/>
                </a:moveTo>
                <a:cubicBezTo>
                  <a:pt x="36" y="108"/>
                  <a:pt x="36" y="108"/>
                  <a:pt x="36" y="108"/>
                </a:cubicBezTo>
                <a:cubicBezTo>
                  <a:pt x="36" y="112"/>
                  <a:pt x="32" y="116"/>
                  <a:pt x="28" y="116"/>
                </a:cubicBezTo>
                <a:cubicBezTo>
                  <a:pt x="24" y="116"/>
                  <a:pt x="20" y="112"/>
                  <a:pt x="20" y="108"/>
                </a:cubicBezTo>
                <a:cubicBezTo>
                  <a:pt x="20" y="28"/>
                  <a:pt x="20" y="28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32" y="20"/>
                  <a:pt x="36" y="24"/>
                  <a:pt x="36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49" name="Freeform 51">
            <a:extLst>
              <a:ext uri="{FF2B5EF4-FFF2-40B4-BE49-F238E27FC236}">
                <a16:creationId xmlns:a16="http://schemas.microsoft.com/office/drawing/2014/main" id="{C0B8ED6B-3AF7-4553-A182-E1AE2CB96CE8}"/>
              </a:ext>
            </a:extLst>
          </p:cNvPr>
          <p:cNvSpPr>
            <a:spLocks/>
          </p:cNvSpPr>
          <p:nvPr/>
        </p:nvSpPr>
        <p:spPr bwMode="auto">
          <a:xfrm>
            <a:off x="7708107" y="1172368"/>
            <a:ext cx="315913" cy="315912"/>
          </a:xfrm>
          <a:custGeom>
            <a:avLst/>
            <a:gdLst>
              <a:gd name="T0" fmla="*/ 95 w 195"/>
              <a:gd name="T1" fmla="*/ 40 h 195"/>
              <a:gd name="T2" fmla="*/ 82 w 195"/>
              <a:gd name="T3" fmla="*/ 82 h 195"/>
              <a:gd name="T4" fmla="*/ 16 w 195"/>
              <a:gd name="T5" fmla="*/ 15 h 195"/>
              <a:gd name="T6" fmla="*/ 10 w 195"/>
              <a:gd name="T7" fmla="*/ 12 h 195"/>
              <a:gd name="T8" fmla="*/ 2 w 195"/>
              <a:gd name="T9" fmla="*/ 20 h 195"/>
              <a:gd name="T10" fmla="*/ 2 w 195"/>
              <a:gd name="T11" fmla="*/ 23 h 195"/>
              <a:gd name="T12" fmla="*/ 45 w 195"/>
              <a:gd name="T13" fmla="*/ 128 h 195"/>
              <a:gd name="T14" fmla="*/ 7 w 195"/>
              <a:gd name="T15" fmla="*/ 166 h 195"/>
              <a:gd name="T16" fmla="*/ 7 w 195"/>
              <a:gd name="T17" fmla="*/ 188 h 195"/>
              <a:gd name="T18" fmla="*/ 29 w 195"/>
              <a:gd name="T19" fmla="*/ 188 h 195"/>
              <a:gd name="T20" fmla="*/ 67 w 195"/>
              <a:gd name="T21" fmla="*/ 150 h 195"/>
              <a:gd name="T22" fmla="*/ 90 w 195"/>
              <a:gd name="T23" fmla="*/ 173 h 195"/>
              <a:gd name="T24" fmla="*/ 110 w 195"/>
              <a:gd name="T25" fmla="*/ 155 h 195"/>
              <a:gd name="T26" fmla="*/ 143 w 195"/>
              <a:gd name="T27" fmla="*/ 188 h 195"/>
              <a:gd name="T28" fmla="*/ 165 w 195"/>
              <a:gd name="T29" fmla="*/ 188 h 195"/>
              <a:gd name="T30" fmla="*/ 165 w 195"/>
              <a:gd name="T31" fmla="*/ 166 h 195"/>
              <a:gd name="T32" fmla="*/ 113 w 195"/>
              <a:gd name="T33" fmla="*/ 113 h 195"/>
              <a:gd name="T34" fmla="*/ 155 w 195"/>
              <a:gd name="T35" fmla="*/ 100 h 195"/>
              <a:gd name="T36" fmla="*/ 191 w 195"/>
              <a:gd name="T37" fmla="*/ 64 h 195"/>
              <a:gd name="T38" fmla="*/ 191 w 195"/>
              <a:gd name="T39" fmla="*/ 50 h 195"/>
              <a:gd name="T40" fmla="*/ 177 w 195"/>
              <a:gd name="T41" fmla="*/ 50 h 195"/>
              <a:gd name="T42" fmla="*/ 145 w 195"/>
              <a:gd name="T43" fmla="*/ 81 h 195"/>
              <a:gd name="T44" fmla="*/ 137 w 195"/>
              <a:gd name="T45" fmla="*/ 81 h 195"/>
              <a:gd name="T46" fmla="*/ 137 w 195"/>
              <a:gd name="T47" fmla="*/ 73 h 195"/>
              <a:gd name="T48" fmla="*/ 168 w 195"/>
              <a:gd name="T49" fmla="*/ 41 h 195"/>
              <a:gd name="T50" fmla="*/ 168 w 195"/>
              <a:gd name="T51" fmla="*/ 27 h 195"/>
              <a:gd name="T52" fmla="*/ 154 w 195"/>
              <a:gd name="T53" fmla="*/ 27 h 195"/>
              <a:gd name="T54" fmla="*/ 122 w 195"/>
              <a:gd name="T55" fmla="*/ 58 h 195"/>
              <a:gd name="T56" fmla="*/ 114 w 195"/>
              <a:gd name="T57" fmla="*/ 58 h 195"/>
              <a:gd name="T58" fmla="*/ 114 w 195"/>
              <a:gd name="T59" fmla="*/ 50 h 195"/>
              <a:gd name="T60" fmla="*/ 145 w 195"/>
              <a:gd name="T61" fmla="*/ 18 h 195"/>
              <a:gd name="T62" fmla="*/ 145 w 195"/>
              <a:gd name="T63" fmla="*/ 4 h 195"/>
              <a:gd name="T64" fmla="*/ 131 w 195"/>
              <a:gd name="T65" fmla="*/ 4 h 195"/>
              <a:gd name="T66" fmla="*/ 95 w 195"/>
              <a:gd name="T67" fmla="*/ 40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5" h="195">
                <a:moveTo>
                  <a:pt x="95" y="40"/>
                </a:moveTo>
                <a:cubicBezTo>
                  <a:pt x="83" y="52"/>
                  <a:pt x="86" y="67"/>
                  <a:pt x="82" y="82"/>
                </a:cubicBezTo>
                <a:cubicBezTo>
                  <a:pt x="16" y="15"/>
                  <a:pt x="16" y="15"/>
                  <a:pt x="16" y="15"/>
                </a:cubicBezTo>
                <a:cubicBezTo>
                  <a:pt x="14" y="13"/>
                  <a:pt x="12" y="12"/>
                  <a:pt x="10" y="12"/>
                </a:cubicBezTo>
                <a:cubicBezTo>
                  <a:pt x="6" y="12"/>
                  <a:pt x="2" y="16"/>
                  <a:pt x="2" y="20"/>
                </a:cubicBezTo>
                <a:cubicBezTo>
                  <a:pt x="2" y="23"/>
                  <a:pt x="2" y="23"/>
                  <a:pt x="2" y="23"/>
                </a:cubicBezTo>
                <a:cubicBezTo>
                  <a:pt x="2" y="47"/>
                  <a:pt x="12" y="92"/>
                  <a:pt x="45" y="128"/>
                </a:cubicBezTo>
                <a:cubicBezTo>
                  <a:pt x="7" y="166"/>
                  <a:pt x="7" y="166"/>
                  <a:pt x="7" y="166"/>
                </a:cubicBezTo>
                <a:cubicBezTo>
                  <a:pt x="0" y="172"/>
                  <a:pt x="0" y="182"/>
                  <a:pt x="7" y="188"/>
                </a:cubicBezTo>
                <a:cubicBezTo>
                  <a:pt x="13" y="195"/>
                  <a:pt x="23" y="195"/>
                  <a:pt x="29" y="188"/>
                </a:cubicBezTo>
                <a:cubicBezTo>
                  <a:pt x="67" y="150"/>
                  <a:pt x="67" y="150"/>
                  <a:pt x="67" y="150"/>
                </a:cubicBezTo>
                <a:cubicBezTo>
                  <a:pt x="90" y="173"/>
                  <a:pt x="90" y="173"/>
                  <a:pt x="90" y="173"/>
                </a:cubicBezTo>
                <a:cubicBezTo>
                  <a:pt x="110" y="155"/>
                  <a:pt x="110" y="155"/>
                  <a:pt x="110" y="155"/>
                </a:cubicBezTo>
                <a:cubicBezTo>
                  <a:pt x="143" y="188"/>
                  <a:pt x="143" y="188"/>
                  <a:pt x="143" y="188"/>
                </a:cubicBezTo>
                <a:cubicBezTo>
                  <a:pt x="149" y="195"/>
                  <a:pt x="159" y="195"/>
                  <a:pt x="165" y="188"/>
                </a:cubicBezTo>
                <a:cubicBezTo>
                  <a:pt x="172" y="182"/>
                  <a:pt x="172" y="172"/>
                  <a:pt x="165" y="166"/>
                </a:cubicBezTo>
                <a:cubicBezTo>
                  <a:pt x="113" y="113"/>
                  <a:pt x="113" y="113"/>
                  <a:pt x="113" y="113"/>
                </a:cubicBezTo>
                <a:cubicBezTo>
                  <a:pt x="128" y="109"/>
                  <a:pt x="143" y="112"/>
                  <a:pt x="155" y="100"/>
                </a:cubicBezTo>
                <a:cubicBezTo>
                  <a:pt x="191" y="64"/>
                  <a:pt x="191" y="64"/>
                  <a:pt x="191" y="64"/>
                </a:cubicBezTo>
                <a:cubicBezTo>
                  <a:pt x="195" y="60"/>
                  <a:pt x="195" y="54"/>
                  <a:pt x="191" y="50"/>
                </a:cubicBezTo>
                <a:cubicBezTo>
                  <a:pt x="187" y="46"/>
                  <a:pt x="181" y="46"/>
                  <a:pt x="177" y="50"/>
                </a:cubicBezTo>
                <a:cubicBezTo>
                  <a:pt x="145" y="81"/>
                  <a:pt x="145" y="81"/>
                  <a:pt x="145" y="81"/>
                </a:cubicBezTo>
                <a:cubicBezTo>
                  <a:pt x="143" y="84"/>
                  <a:pt x="139" y="84"/>
                  <a:pt x="137" y="81"/>
                </a:cubicBezTo>
                <a:cubicBezTo>
                  <a:pt x="134" y="79"/>
                  <a:pt x="134" y="75"/>
                  <a:pt x="137" y="73"/>
                </a:cubicBezTo>
                <a:cubicBezTo>
                  <a:pt x="168" y="41"/>
                  <a:pt x="168" y="41"/>
                  <a:pt x="168" y="41"/>
                </a:cubicBezTo>
                <a:cubicBezTo>
                  <a:pt x="172" y="37"/>
                  <a:pt x="172" y="31"/>
                  <a:pt x="168" y="27"/>
                </a:cubicBezTo>
                <a:cubicBezTo>
                  <a:pt x="164" y="23"/>
                  <a:pt x="158" y="23"/>
                  <a:pt x="154" y="27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20" y="61"/>
                  <a:pt x="116" y="61"/>
                  <a:pt x="114" y="58"/>
                </a:cubicBezTo>
                <a:cubicBezTo>
                  <a:pt x="111" y="56"/>
                  <a:pt x="111" y="52"/>
                  <a:pt x="114" y="50"/>
                </a:cubicBezTo>
                <a:cubicBezTo>
                  <a:pt x="145" y="18"/>
                  <a:pt x="145" y="18"/>
                  <a:pt x="145" y="18"/>
                </a:cubicBezTo>
                <a:cubicBezTo>
                  <a:pt x="149" y="14"/>
                  <a:pt x="149" y="8"/>
                  <a:pt x="145" y="4"/>
                </a:cubicBezTo>
                <a:cubicBezTo>
                  <a:pt x="141" y="0"/>
                  <a:pt x="135" y="0"/>
                  <a:pt x="131" y="4"/>
                </a:cubicBezTo>
                <a:lnTo>
                  <a:pt x="95" y="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0" name="Freeform 52">
            <a:extLst>
              <a:ext uri="{FF2B5EF4-FFF2-40B4-BE49-F238E27FC236}">
                <a16:creationId xmlns:a16="http://schemas.microsoft.com/office/drawing/2014/main" id="{6B6BD3A5-43C5-4BF8-B20A-6E384A84EB8C}"/>
              </a:ext>
            </a:extLst>
          </p:cNvPr>
          <p:cNvSpPr>
            <a:spLocks noEditPoints="1"/>
          </p:cNvSpPr>
          <p:nvPr/>
        </p:nvSpPr>
        <p:spPr bwMode="auto">
          <a:xfrm>
            <a:off x="7033419" y="1173956"/>
            <a:ext cx="254000" cy="304800"/>
          </a:xfrm>
          <a:custGeom>
            <a:avLst/>
            <a:gdLst>
              <a:gd name="T0" fmla="*/ 0 w 156"/>
              <a:gd name="T1" fmla="*/ 110 h 188"/>
              <a:gd name="T2" fmla="*/ 78 w 156"/>
              <a:gd name="T3" fmla="*/ 188 h 188"/>
              <a:gd name="T4" fmla="*/ 156 w 156"/>
              <a:gd name="T5" fmla="*/ 110 h 188"/>
              <a:gd name="T6" fmla="*/ 101 w 156"/>
              <a:gd name="T7" fmla="*/ 36 h 188"/>
              <a:gd name="T8" fmla="*/ 101 w 156"/>
              <a:gd name="T9" fmla="*/ 35 h 188"/>
              <a:gd name="T10" fmla="*/ 96 w 156"/>
              <a:gd name="T11" fmla="*/ 28 h 188"/>
              <a:gd name="T12" fmla="*/ 104 w 156"/>
              <a:gd name="T13" fmla="*/ 20 h 188"/>
              <a:gd name="T14" fmla="*/ 106 w 156"/>
              <a:gd name="T15" fmla="*/ 20 h 188"/>
              <a:gd name="T16" fmla="*/ 116 w 156"/>
              <a:gd name="T17" fmla="*/ 10 h 188"/>
              <a:gd name="T18" fmla="*/ 106 w 156"/>
              <a:gd name="T19" fmla="*/ 0 h 188"/>
              <a:gd name="T20" fmla="*/ 50 w 156"/>
              <a:gd name="T21" fmla="*/ 0 h 188"/>
              <a:gd name="T22" fmla="*/ 40 w 156"/>
              <a:gd name="T23" fmla="*/ 10 h 188"/>
              <a:gd name="T24" fmla="*/ 50 w 156"/>
              <a:gd name="T25" fmla="*/ 20 h 188"/>
              <a:gd name="T26" fmla="*/ 52 w 156"/>
              <a:gd name="T27" fmla="*/ 20 h 188"/>
              <a:gd name="T28" fmla="*/ 60 w 156"/>
              <a:gd name="T29" fmla="*/ 28 h 188"/>
              <a:gd name="T30" fmla="*/ 55 w 156"/>
              <a:gd name="T31" fmla="*/ 36 h 188"/>
              <a:gd name="T32" fmla="*/ 34 w 156"/>
              <a:gd name="T33" fmla="*/ 45 h 188"/>
              <a:gd name="T34" fmla="*/ 27 w 156"/>
              <a:gd name="T35" fmla="*/ 38 h 188"/>
              <a:gd name="T36" fmla="*/ 17 w 156"/>
              <a:gd name="T37" fmla="*/ 38 h 188"/>
              <a:gd name="T38" fmla="*/ 6 w 156"/>
              <a:gd name="T39" fmla="*/ 49 h 188"/>
              <a:gd name="T40" fmla="*/ 6 w 156"/>
              <a:gd name="T41" fmla="*/ 59 h 188"/>
              <a:gd name="T42" fmla="*/ 13 w 156"/>
              <a:gd name="T43" fmla="*/ 66 h 188"/>
              <a:gd name="T44" fmla="*/ 0 w 156"/>
              <a:gd name="T45" fmla="*/ 110 h 188"/>
              <a:gd name="T46" fmla="*/ 68 w 156"/>
              <a:gd name="T47" fmla="*/ 62 h 188"/>
              <a:gd name="T48" fmla="*/ 78 w 156"/>
              <a:gd name="T49" fmla="*/ 52 h 188"/>
              <a:gd name="T50" fmla="*/ 88 w 156"/>
              <a:gd name="T51" fmla="*/ 62 h 188"/>
              <a:gd name="T52" fmla="*/ 78 w 156"/>
              <a:gd name="T53" fmla="*/ 72 h 188"/>
              <a:gd name="T54" fmla="*/ 68 w 156"/>
              <a:gd name="T55" fmla="*/ 62 h 188"/>
              <a:gd name="T56" fmla="*/ 20 w 156"/>
              <a:gd name="T57" fmla="*/ 110 h 188"/>
              <a:gd name="T58" fmla="*/ 30 w 156"/>
              <a:gd name="T59" fmla="*/ 100 h 188"/>
              <a:gd name="T60" fmla="*/ 40 w 156"/>
              <a:gd name="T61" fmla="*/ 110 h 188"/>
              <a:gd name="T62" fmla="*/ 30 w 156"/>
              <a:gd name="T63" fmla="*/ 120 h 188"/>
              <a:gd name="T64" fmla="*/ 20 w 156"/>
              <a:gd name="T65" fmla="*/ 110 h 188"/>
              <a:gd name="T66" fmla="*/ 116 w 156"/>
              <a:gd name="T67" fmla="*/ 110 h 188"/>
              <a:gd name="T68" fmla="*/ 126 w 156"/>
              <a:gd name="T69" fmla="*/ 100 h 188"/>
              <a:gd name="T70" fmla="*/ 136 w 156"/>
              <a:gd name="T71" fmla="*/ 110 h 188"/>
              <a:gd name="T72" fmla="*/ 126 w 156"/>
              <a:gd name="T73" fmla="*/ 120 h 188"/>
              <a:gd name="T74" fmla="*/ 116 w 156"/>
              <a:gd name="T75" fmla="*/ 110 h 188"/>
              <a:gd name="T76" fmla="*/ 68 w 156"/>
              <a:gd name="T77" fmla="*/ 158 h 188"/>
              <a:gd name="T78" fmla="*/ 78 w 156"/>
              <a:gd name="T79" fmla="*/ 148 h 188"/>
              <a:gd name="T80" fmla="*/ 88 w 156"/>
              <a:gd name="T81" fmla="*/ 158 h 188"/>
              <a:gd name="T82" fmla="*/ 78 w 156"/>
              <a:gd name="T83" fmla="*/ 168 h 188"/>
              <a:gd name="T84" fmla="*/ 68 w 156"/>
              <a:gd name="T85" fmla="*/ 158 h 188"/>
              <a:gd name="T86" fmla="*/ 118 w 156"/>
              <a:gd name="T87" fmla="*/ 81 h 188"/>
              <a:gd name="T88" fmla="*/ 85 w 156"/>
              <a:gd name="T89" fmla="*/ 114 h 188"/>
              <a:gd name="T90" fmla="*/ 74 w 156"/>
              <a:gd name="T91" fmla="*/ 114 h 188"/>
              <a:gd name="T92" fmla="*/ 74 w 156"/>
              <a:gd name="T93" fmla="*/ 103 h 188"/>
              <a:gd name="T94" fmla="*/ 107 w 156"/>
              <a:gd name="T95" fmla="*/ 70 h 188"/>
              <a:gd name="T96" fmla="*/ 118 w 156"/>
              <a:gd name="T97" fmla="*/ 70 h 188"/>
              <a:gd name="T98" fmla="*/ 118 w 156"/>
              <a:gd name="T99" fmla="*/ 81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6" h="188">
                <a:moveTo>
                  <a:pt x="0" y="110"/>
                </a:moveTo>
                <a:cubicBezTo>
                  <a:pt x="0" y="153"/>
                  <a:pt x="35" y="188"/>
                  <a:pt x="78" y="188"/>
                </a:cubicBezTo>
                <a:cubicBezTo>
                  <a:pt x="121" y="188"/>
                  <a:pt x="156" y="153"/>
                  <a:pt x="156" y="110"/>
                </a:cubicBezTo>
                <a:cubicBezTo>
                  <a:pt x="156" y="75"/>
                  <a:pt x="133" y="45"/>
                  <a:pt x="101" y="36"/>
                </a:cubicBezTo>
                <a:cubicBezTo>
                  <a:pt x="101" y="35"/>
                  <a:pt x="101" y="35"/>
                  <a:pt x="101" y="35"/>
                </a:cubicBezTo>
                <a:cubicBezTo>
                  <a:pt x="98" y="34"/>
                  <a:pt x="96" y="31"/>
                  <a:pt x="96" y="28"/>
                </a:cubicBezTo>
                <a:cubicBezTo>
                  <a:pt x="96" y="24"/>
                  <a:pt x="100" y="20"/>
                  <a:pt x="104" y="20"/>
                </a:cubicBezTo>
                <a:cubicBezTo>
                  <a:pt x="106" y="20"/>
                  <a:pt x="106" y="20"/>
                  <a:pt x="106" y="20"/>
                </a:cubicBezTo>
                <a:cubicBezTo>
                  <a:pt x="112" y="20"/>
                  <a:pt x="116" y="16"/>
                  <a:pt x="116" y="10"/>
                </a:cubicBezTo>
                <a:cubicBezTo>
                  <a:pt x="116" y="4"/>
                  <a:pt x="112" y="0"/>
                  <a:pt x="106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4" y="0"/>
                  <a:pt x="40" y="4"/>
                  <a:pt x="40" y="10"/>
                </a:cubicBezTo>
                <a:cubicBezTo>
                  <a:pt x="40" y="16"/>
                  <a:pt x="44" y="20"/>
                  <a:pt x="50" y="20"/>
                </a:cubicBezTo>
                <a:cubicBezTo>
                  <a:pt x="52" y="20"/>
                  <a:pt x="52" y="20"/>
                  <a:pt x="52" y="20"/>
                </a:cubicBezTo>
                <a:cubicBezTo>
                  <a:pt x="56" y="20"/>
                  <a:pt x="60" y="24"/>
                  <a:pt x="60" y="28"/>
                </a:cubicBezTo>
                <a:cubicBezTo>
                  <a:pt x="60" y="31"/>
                  <a:pt x="58" y="34"/>
                  <a:pt x="55" y="36"/>
                </a:cubicBezTo>
                <a:cubicBezTo>
                  <a:pt x="47" y="38"/>
                  <a:pt x="40" y="41"/>
                  <a:pt x="34" y="45"/>
                </a:cubicBezTo>
                <a:cubicBezTo>
                  <a:pt x="27" y="38"/>
                  <a:pt x="27" y="38"/>
                  <a:pt x="27" y="38"/>
                </a:cubicBezTo>
                <a:cubicBezTo>
                  <a:pt x="24" y="35"/>
                  <a:pt x="19" y="35"/>
                  <a:pt x="17" y="38"/>
                </a:cubicBezTo>
                <a:cubicBezTo>
                  <a:pt x="6" y="49"/>
                  <a:pt x="6" y="49"/>
                  <a:pt x="6" y="49"/>
                </a:cubicBezTo>
                <a:cubicBezTo>
                  <a:pt x="3" y="51"/>
                  <a:pt x="3" y="56"/>
                  <a:pt x="6" y="59"/>
                </a:cubicBezTo>
                <a:cubicBezTo>
                  <a:pt x="13" y="66"/>
                  <a:pt x="13" y="66"/>
                  <a:pt x="13" y="66"/>
                </a:cubicBezTo>
                <a:cubicBezTo>
                  <a:pt x="5" y="79"/>
                  <a:pt x="0" y="94"/>
                  <a:pt x="0" y="110"/>
                </a:cubicBezTo>
                <a:close/>
                <a:moveTo>
                  <a:pt x="68" y="62"/>
                </a:moveTo>
                <a:cubicBezTo>
                  <a:pt x="68" y="56"/>
                  <a:pt x="72" y="52"/>
                  <a:pt x="78" y="52"/>
                </a:cubicBezTo>
                <a:cubicBezTo>
                  <a:pt x="84" y="52"/>
                  <a:pt x="88" y="56"/>
                  <a:pt x="88" y="62"/>
                </a:cubicBezTo>
                <a:cubicBezTo>
                  <a:pt x="88" y="68"/>
                  <a:pt x="84" y="72"/>
                  <a:pt x="78" y="72"/>
                </a:cubicBezTo>
                <a:cubicBezTo>
                  <a:pt x="72" y="72"/>
                  <a:pt x="68" y="68"/>
                  <a:pt x="68" y="62"/>
                </a:cubicBezTo>
                <a:close/>
                <a:moveTo>
                  <a:pt x="20" y="110"/>
                </a:moveTo>
                <a:cubicBezTo>
                  <a:pt x="20" y="104"/>
                  <a:pt x="24" y="100"/>
                  <a:pt x="30" y="100"/>
                </a:cubicBezTo>
                <a:cubicBezTo>
                  <a:pt x="36" y="100"/>
                  <a:pt x="40" y="104"/>
                  <a:pt x="40" y="110"/>
                </a:cubicBezTo>
                <a:cubicBezTo>
                  <a:pt x="40" y="116"/>
                  <a:pt x="36" y="120"/>
                  <a:pt x="30" y="120"/>
                </a:cubicBezTo>
                <a:cubicBezTo>
                  <a:pt x="24" y="120"/>
                  <a:pt x="20" y="116"/>
                  <a:pt x="20" y="110"/>
                </a:cubicBezTo>
                <a:close/>
                <a:moveTo>
                  <a:pt x="116" y="110"/>
                </a:moveTo>
                <a:cubicBezTo>
                  <a:pt x="116" y="104"/>
                  <a:pt x="120" y="100"/>
                  <a:pt x="126" y="100"/>
                </a:cubicBezTo>
                <a:cubicBezTo>
                  <a:pt x="132" y="100"/>
                  <a:pt x="136" y="104"/>
                  <a:pt x="136" y="110"/>
                </a:cubicBezTo>
                <a:cubicBezTo>
                  <a:pt x="136" y="116"/>
                  <a:pt x="132" y="120"/>
                  <a:pt x="126" y="120"/>
                </a:cubicBezTo>
                <a:cubicBezTo>
                  <a:pt x="120" y="120"/>
                  <a:pt x="116" y="116"/>
                  <a:pt x="116" y="110"/>
                </a:cubicBezTo>
                <a:close/>
                <a:moveTo>
                  <a:pt x="68" y="158"/>
                </a:moveTo>
                <a:cubicBezTo>
                  <a:pt x="68" y="152"/>
                  <a:pt x="72" y="148"/>
                  <a:pt x="78" y="148"/>
                </a:cubicBezTo>
                <a:cubicBezTo>
                  <a:pt x="84" y="148"/>
                  <a:pt x="88" y="152"/>
                  <a:pt x="88" y="158"/>
                </a:cubicBezTo>
                <a:cubicBezTo>
                  <a:pt x="88" y="164"/>
                  <a:pt x="84" y="168"/>
                  <a:pt x="78" y="168"/>
                </a:cubicBezTo>
                <a:cubicBezTo>
                  <a:pt x="72" y="168"/>
                  <a:pt x="68" y="164"/>
                  <a:pt x="68" y="158"/>
                </a:cubicBezTo>
                <a:close/>
                <a:moveTo>
                  <a:pt x="118" y="81"/>
                </a:moveTo>
                <a:cubicBezTo>
                  <a:pt x="85" y="114"/>
                  <a:pt x="85" y="114"/>
                  <a:pt x="85" y="114"/>
                </a:cubicBezTo>
                <a:cubicBezTo>
                  <a:pt x="82" y="117"/>
                  <a:pt x="77" y="117"/>
                  <a:pt x="74" y="114"/>
                </a:cubicBezTo>
                <a:cubicBezTo>
                  <a:pt x="71" y="111"/>
                  <a:pt x="71" y="106"/>
                  <a:pt x="74" y="103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10" y="67"/>
                  <a:pt x="115" y="67"/>
                  <a:pt x="118" y="70"/>
                </a:cubicBezTo>
                <a:cubicBezTo>
                  <a:pt x="121" y="73"/>
                  <a:pt x="121" y="78"/>
                  <a:pt x="118" y="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1" name="Freeform 53">
            <a:extLst>
              <a:ext uri="{FF2B5EF4-FFF2-40B4-BE49-F238E27FC236}">
                <a16:creationId xmlns:a16="http://schemas.microsoft.com/office/drawing/2014/main" id="{A282F445-397F-448E-B303-33CF159199FC}"/>
              </a:ext>
            </a:extLst>
          </p:cNvPr>
          <p:cNvSpPr>
            <a:spLocks noEditPoints="1"/>
          </p:cNvSpPr>
          <p:nvPr/>
        </p:nvSpPr>
        <p:spPr bwMode="auto">
          <a:xfrm>
            <a:off x="6304757" y="1173956"/>
            <a:ext cx="306388" cy="304800"/>
          </a:xfrm>
          <a:custGeom>
            <a:avLst/>
            <a:gdLst>
              <a:gd name="T0" fmla="*/ 0 w 188"/>
              <a:gd name="T1" fmla="*/ 94 h 188"/>
              <a:gd name="T2" fmla="*/ 94 w 188"/>
              <a:gd name="T3" fmla="*/ 188 h 188"/>
              <a:gd name="T4" fmla="*/ 188 w 188"/>
              <a:gd name="T5" fmla="*/ 94 h 188"/>
              <a:gd name="T6" fmla="*/ 94 w 188"/>
              <a:gd name="T7" fmla="*/ 0 h 188"/>
              <a:gd name="T8" fmla="*/ 0 w 188"/>
              <a:gd name="T9" fmla="*/ 94 h 188"/>
              <a:gd name="T10" fmla="*/ 84 w 188"/>
              <a:gd name="T11" fmla="*/ 30 h 188"/>
              <a:gd name="T12" fmla="*/ 94 w 188"/>
              <a:gd name="T13" fmla="*/ 20 h 188"/>
              <a:gd name="T14" fmla="*/ 104 w 188"/>
              <a:gd name="T15" fmla="*/ 30 h 188"/>
              <a:gd name="T16" fmla="*/ 94 w 188"/>
              <a:gd name="T17" fmla="*/ 40 h 188"/>
              <a:gd name="T18" fmla="*/ 84 w 188"/>
              <a:gd name="T19" fmla="*/ 30 h 188"/>
              <a:gd name="T20" fmla="*/ 20 w 188"/>
              <a:gd name="T21" fmla="*/ 94 h 188"/>
              <a:gd name="T22" fmla="*/ 30 w 188"/>
              <a:gd name="T23" fmla="*/ 84 h 188"/>
              <a:gd name="T24" fmla="*/ 40 w 188"/>
              <a:gd name="T25" fmla="*/ 94 h 188"/>
              <a:gd name="T26" fmla="*/ 30 w 188"/>
              <a:gd name="T27" fmla="*/ 104 h 188"/>
              <a:gd name="T28" fmla="*/ 20 w 188"/>
              <a:gd name="T29" fmla="*/ 94 h 188"/>
              <a:gd name="T30" fmla="*/ 148 w 188"/>
              <a:gd name="T31" fmla="*/ 94 h 188"/>
              <a:gd name="T32" fmla="*/ 158 w 188"/>
              <a:gd name="T33" fmla="*/ 84 h 188"/>
              <a:gd name="T34" fmla="*/ 168 w 188"/>
              <a:gd name="T35" fmla="*/ 94 h 188"/>
              <a:gd name="T36" fmla="*/ 158 w 188"/>
              <a:gd name="T37" fmla="*/ 104 h 188"/>
              <a:gd name="T38" fmla="*/ 148 w 188"/>
              <a:gd name="T39" fmla="*/ 94 h 188"/>
              <a:gd name="T40" fmla="*/ 84 w 188"/>
              <a:gd name="T41" fmla="*/ 158 h 188"/>
              <a:gd name="T42" fmla="*/ 94 w 188"/>
              <a:gd name="T43" fmla="*/ 148 h 188"/>
              <a:gd name="T44" fmla="*/ 104 w 188"/>
              <a:gd name="T45" fmla="*/ 158 h 188"/>
              <a:gd name="T46" fmla="*/ 94 w 188"/>
              <a:gd name="T47" fmla="*/ 168 h 188"/>
              <a:gd name="T48" fmla="*/ 84 w 188"/>
              <a:gd name="T49" fmla="*/ 158 h 188"/>
              <a:gd name="T50" fmla="*/ 79 w 188"/>
              <a:gd name="T51" fmla="*/ 99 h 188"/>
              <a:gd name="T52" fmla="*/ 50 w 188"/>
              <a:gd name="T53" fmla="*/ 69 h 188"/>
              <a:gd name="T54" fmla="*/ 50 w 188"/>
              <a:gd name="T55" fmla="*/ 58 h 188"/>
              <a:gd name="T56" fmla="*/ 61 w 188"/>
              <a:gd name="T57" fmla="*/ 58 h 188"/>
              <a:gd name="T58" fmla="*/ 88 w 188"/>
              <a:gd name="T59" fmla="*/ 85 h 188"/>
              <a:gd name="T60" fmla="*/ 96 w 188"/>
              <a:gd name="T61" fmla="*/ 85 h 188"/>
              <a:gd name="T62" fmla="*/ 135 w 188"/>
              <a:gd name="T63" fmla="*/ 46 h 188"/>
              <a:gd name="T64" fmla="*/ 146 w 188"/>
              <a:gd name="T65" fmla="*/ 46 h 188"/>
              <a:gd name="T66" fmla="*/ 146 w 188"/>
              <a:gd name="T67" fmla="*/ 57 h 188"/>
              <a:gd name="T68" fmla="*/ 105 w 188"/>
              <a:gd name="T69" fmla="*/ 99 h 188"/>
              <a:gd name="T70" fmla="*/ 92 w 188"/>
              <a:gd name="T71" fmla="*/ 104 h 188"/>
              <a:gd name="T72" fmla="*/ 79 w 188"/>
              <a:gd name="T73" fmla="*/ 99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8" h="188">
                <a:moveTo>
                  <a:pt x="0" y="94"/>
                </a:moveTo>
                <a:cubicBezTo>
                  <a:pt x="0" y="146"/>
                  <a:pt x="42" y="188"/>
                  <a:pt x="94" y="188"/>
                </a:cubicBezTo>
                <a:cubicBezTo>
                  <a:pt x="146" y="188"/>
                  <a:pt x="188" y="146"/>
                  <a:pt x="188" y="94"/>
                </a:cubicBezTo>
                <a:cubicBezTo>
                  <a:pt x="188" y="42"/>
                  <a:pt x="146" y="0"/>
                  <a:pt x="94" y="0"/>
                </a:cubicBezTo>
                <a:cubicBezTo>
                  <a:pt x="42" y="0"/>
                  <a:pt x="0" y="42"/>
                  <a:pt x="0" y="94"/>
                </a:cubicBezTo>
                <a:close/>
                <a:moveTo>
                  <a:pt x="84" y="30"/>
                </a:moveTo>
                <a:cubicBezTo>
                  <a:pt x="84" y="24"/>
                  <a:pt x="88" y="20"/>
                  <a:pt x="94" y="20"/>
                </a:cubicBezTo>
                <a:cubicBezTo>
                  <a:pt x="100" y="20"/>
                  <a:pt x="104" y="24"/>
                  <a:pt x="104" y="30"/>
                </a:cubicBezTo>
                <a:cubicBezTo>
                  <a:pt x="104" y="36"/>
                  <a:pt x="100" y="40"/>
                  <a:pt x="94" y="40"/>
                </a:cubicBezTo>
                <a:cubicBezTo>
                  <a:pt x="88" y="40"/>
                  <a:pt x="84" y="36"/>
                  <a:pt x="84" y="30"/>
                </a:cubicBezTo>
                <a:close/>
                <a:moveTo>
                  <a:pt x="20" y="94"/>
                </a:moveTo>
                <a:cubicBezTo>
                  <a:pt x="20" y="88"/>
                  <a:pt x="24" y="84"/>
                  <a:pt x="30" y="84"/>
                </a:cubicBezTo>
                <a:cubicBezTo>
                  <a:pt x="36" y="84"/>
                  <a:pt x="40" y="88"/>
                  <a:pt x="40" y="94"/>
                </a:cubicBezTo>
                <a:cubicBezTo>
                  <a:pt x="40" y="100"/>
                  <a:pt x="36" y="104"/>
                  <a:pt x="30" y="104"/>
                </a:cubicBezTo>
                <a:cubicBezTo>
                  <a:pt x="24" y="104"/>
                  <a:pt x="20" y="100"/>
                  <a:pt x="20" y="94"/>
                </a:cubicBezTo>
                <a:close/>
                <a:moveTo>
                  <a:pt x="148" y="94"/>
                </a:moveTo>
                <a:cubicBezTo>
                  <a:pt x="148" y="88"/>
                  <a:pt x="152" y="84"/>
                  <a:pt x="158" y="84"/>
                </a:cubicBezTo>
                <a:cubicBezTo>
                  <a:pt x="164" y="84"/>
                  <a:pt x="168" y="88"/>
                  <a:pt x="168" y="94"/>
                </a:cubicBezTo>
                <a:cubicBezTo>
                  <a:pt x="168" y="100"/>
                  <a:pt x="164" y="104"/>
                  <a:pt x="158" y="104"/>
                </a:cubicBezTo>
                <a:cubicBezTo>
                  <a:pt x="152" y="104"/>
                  <a:pt x="148" y="100"/>
                  <a:pt x="148" y="94"/>
                </a:cubicBezTo>
                <a:close/>
                <a:moveTo>
                  <a:pt x="84" y="158"/>
                </a:moveTo>
                <a:cubicBezTo>
                  <a:pt x="84" y="152"/>
                  <a:pt x="88" y="148"/>
                  <a:pt x="94" y="148"/>
                </a:cubicBezTo>
                <a:cubicBezTo>
                  <a:pt x="100" y="148"/>
                  <a:pt x="104" y="152"/>
                  <a:pt x="104" y="158"/>
                </a:cubicBezTo>
                <a:cubicBezTo>
                  <a:pt x="104" y="164"/>
                  <a:pt x="100" y="168"/>
                  <a:pt x="94" y="168"/>
                </a:cubicBezTo>
                <a:cubicBezTo>
                  <a:pt x="88" y="168"/>
                  <a:pt x="84" y="164"/>
                  <a:pt x="84" y="158"/>
                </a:cubicBezTo>
                <a:close/>
                <a:moveTo>
                  <a:pt x="79" y="99"/>
                </a:moveTo>
                <a:cubicBezTo>
                  <a:pt x="77" y="97"/>
                  <a:pt x="50" y="69"/>
                  <a:pt x="50" y="69"/>
                </a:cubicBezTo>
                <a:cubicBezTo>
                  <a:pt x="47" y="66"/>
                  <a:pt x="47" y="61"/>
                  <a:pt x="50" y="58"/>
                </a:cubicBezTo>
                <a:cubicBezTo>
                  <a:pt x="53" y="55"/>
                  <a:pt x="58" y="55"/>
                  <a:pt x="61" y="58"/>
                </a:cubicBezTo>
                <a:cubicBezTo>
                  <a:pt x="88" y="85"/>
                  <a:pt x="88" y="85"/>
                  <a:pt x="88" y="85"/>
                </a:cubicBezTo>
                <a:cubicBezTo>
                  <a:pt x="90" y="87"/>
                  <a:pt x="94" y="87"/>
                  <a:pt x="96" y="85"/>
                </a:cubicBezTo>
                <a:cubicBezTo>
                  <a:pt x="135" y="46"/>
                  <a:pt x="135" y="46"/>
                  <a:pt x="135" y="46"/>
                </a:cubicBezTo>
                <a:cubicBezTo>
                  <a:pt x="138" y="43"/>
                  <a:pt x="143" y="43"/>
                  <a:pt x="146" y="46"/>
                </a:cubicBezTo>
                <a:cubicBezTo>
                  <a:pt x="149" y="49"/>
                  <a:pt x="149" y="54"/>
                  <a:pt x="146" y="57"/>
                </a:cubicBezTo>
                <a:cubicBezTo>
                  <a:pt x="146" y="57"/>
                  <a:pt x="107" y="97"/>
                  <a:pt x="105" y="99"/>
                </a:cubicBezTo>
                <a:cubicBezTo>
                  <a:pt x="101" y="102"/>
                  <a:pt x="97" y="104"/>
                  <a:pt x="92" y="104"/>
                </a:cubicBezTo>
                <a:cubicBezTo>
                  <a:pt x="87" y="104"/>
                  <a:pt x="83" y="102"/>
                  <a:pt x="79" y="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2" name="Freeform 54">
            <a:extLst>
              <a:ext uri="{FF2B5EF4-FFF2-40B4-BE49-F238E27FC236}">
                <a16:creationId xmlns:a16="http://schemas.microsoft.com/office/drawing/2014/main" id="{5D6C601F-0EFF-4061-AE1B-2D724A055890}"/>
              </a:ext>
            </a:extLst>
          </p:cNvPr>
          <p:cNvSpPr>
            <a:spLocks noEditPoints="1"/>
          </p:cNvSpPr>
          <p:nvPr/>
        </p:nvSpPr>
        <p:spPr bwMode="auto">
          <a:xfrm>
            <a:off x="5666582" y="5374481"/>
            <a:ext cx="169863" cy="312737"/>
          </a:xfrm>
          <a:custGeom>
            <a:avLst/>
            <a:gdLst>
              <a:gd name="T0" fmla="*/ 20 w 104"/>
              <a:gd name="T1" fmla="*/ 32 h 192"/>
              <a:gd name="T2" fmla="*/ 52 w 104"/>
              <a:gd name="T3" fmla="*/ 64 h 192"/>
              <a:gd name="T4" fmla="*/ 84 w 104"/>
              <a:gd name="T5" fmla="*/ 32 h 192"/>
              <a:gd name="T6" fmla="*/ 52 w 104"/>
              <a:gd name="T7" fmla="*/ 0 h 192"/>
              <a:gd name="T8" fmla="*/ 20 w 104"/>
              <a:gd name="T9" fmla="*/ 32 h 192"/>
              <a:gd name="T10" fmla="*/ 20 w 104"/>
              <a:gd name="T11" fmla="*/ 100 h 192"/>
              <a:gd name="T12" fmla="*/ 20 w 104"/>
              <a:gd name="T13" fmla="*/ 172 h 192"/>
              <a:gd name="T14" fmla="*/ 10 w 104"/>
              <a:gd name="T15" fmla="*/ 172 h 192"/>
              <a:gd name="T16" fmla="*/ 0 w 104"/>
              <a:gd name="T17" fmla="*/ 182 h 192"/>
              <a:gd name="T18" fmla="*/ 10 w 104"/>
              <a:gd name="T19" fmla="*/ 192 h 192"/>
              <a:gd name="T20" fmla="*/ 94 w 104"/>
              <a:gd name="T21" fmla="*/ 192 h 192"/>
              <a:gd name="T22" fmla="*/ 104 w 104"/>
              <a:gd name="T23" fmla="*/ 182 h 192"/>
              <a:gd name="T24" fmla="*/ 94 w 104"/>
              <a:gd name="T25" fmla="*/ 172 h 192"/>
              <a:gd name="T26" fmla="*/ 84 w 104"/>
              <a:gd name="T27" fmla="*/ 172 h 192"/>
              <a:gd name="T28" fmla="*/ 84 w 104"/>
              <a:gd name="T29" fmla="*/ 89 h 192"/>
              <a:gd name="T30" fmla="*/ 75 w 104"/>
              <a:gd name="T31" fmla="*/ 80 h 192"/>
              <a:gd name="T32" fmla="*/ 10 w 104"/>
              <a:gd name="T33" fmla="*/ 80 h 192"/>
              <a:gd name="T34" fmla="*/ 0 w 104"/>
              <a:gd name="T35" fmla="*/ 90 h 192"/>
              <a:gd name="T36" fmla="*/ 10 w 104"/>
              <a:gd name="T37" fmla="*/ 100 h 192"/>
              <a:gd name="T38" fmla="*/ 20 w 104"/>
              <a:gd name="T39" fmla="*/ 10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4" h="192">
                <a:moveTo>
                  <a:pt x="20" y="32"/>
                </a:moveTo>
                <a:cubicBezTo>
                  <a:pt x="20" y="50"/>
                  <a:pt x="34" y="64"/>
                  <a:pt x="52" y="64"/>
                </a:cubicBezTo>
                <a:cubicBezTo>
                  <a:pt x="70" y="64"/>
                  <a:pt x="84" y="50"/>
                  <a:pt x="84" y="32"/>
                </a:cubicBezTo>
                <a:cubicBezTo>
                  <a:pt x="84" y="14"/>
                  <a:pt x="70" y="0"/>
                  <a:pt x="52" y="0"/>
                </a:cubicBezTo>
                <a:cubicBezTo>
                  <a:pt x="34" y="0"/>
                  <a:pt x="20" y="14"/>
                  <a:pt x="20" y="32"/>
                </a:cubicBezTo>
                <a:close/>
                <a:moveTo>
                  <a:pt x="20" y="100"/>
                </a:moveTo>
                <a:cubicBezTo>
                  <a:pt x="20" y="172"/>
                  <a:pt x="20" y="172"/>
                  <a:pt x="20" y="172"/>
                </a:cubicBezTo>
                <a:cubicBezTo>
                  <a:pt x="10" y="172"/>
                  <a:pt x="10" y="172"/>
                  <a:pt x="10" y="172"/>
                </a:cubicBezTo>
                <a:cubicBezTo>
                  <a:pt x="4" y="172"/>
                  <a:pt x="0" y="176"/>
                  <a:pt x="0" y="182"/>
                </a:cubicBezTo>
                <a:cubicBezTo>
                  <a:pt x="0" y="188"/>
                  <a:pt x="4" y="192"/>
                  <a:pt x="10" y="192"/>
                </a:cubicBezTo>
                <a:cubicBezTo>
                  <a:pt x="94" y="192"/>
                  <a:pt x="94" y="192"/>
                  <a:pt x="94" y="192"/>
                </a:cubicBezTo>
                <a:cubicBezTo>
                  <a:pt x="100" y="192"/>
                  <a:pt x="104" y="188"/>
                  <a:pt x="104" y="182"/>
                </a:cubicBezTo>
                <a:cubicBezTo>
                  <a:pt x="104" y="176"/>
                  <a:pt x="100" y="172"/>
                  <a:pt x="94" y="172"/>
                </a:cubicBezTo>
                <a:cubicBezTo>
                  <a:pt x="84" y="172"/>
                  <a:pt x="84" y="172"/>
                  <a:pt x="84" y="172"/>
                </a:cubicBezTo>
                <a:cubicBezTo>
                  <a:pt x="84" y="89"/>
                  <a:pt x="84" y="89"/>
                  <a:pt x="84" y="89"/>
                </a:cubicBezTo>
                <a:cubicBezTo>
                  <a:pt x="84" y="84"/>
                  <a:pt x="80" y="80"/>
                  <a:pt x="75" y="80"/>
                </a:cubicBezTo>
                <a:cubicBezTo>
                  <a:pt x="10" y="80"/>
                  <a:pt x="10" y="80"/>
                  <a:pt x="10" y="80"/>
                </a:cubicBezTo>
                <a:cubicBezTo>
                  <a:pt x="4" y="80"/>
                  <a:pt x="0" y="84"/>
                  <a:pt x="0" y="90"/>
                </a:cubicBezTo>
                <a:cubicBezTo>
                  <a:pt x="0" y="96"/>
                  <a:pt x="4" y="100"/>
                  <a:pt x="10" y="100"/>
                </a:cubicBezTo>
                <a:lnTo>
                  <a:pt x="20" y="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3" name="Freeform 55">
            <a:extLst>
              <a:ext uri="{FF2B5EF4-FFF2-40B4-BE49-F238E27FC236}">
                <a16:creationId xmlns:a16="http://schemas.microsoft.com/office/drawing/2014/main" id="{77530531-6E33-4226-B188-87ABC87361AD}"/>
              </a:ext>
            </a:extLst>
          </p:cNvPr>
          <p:cNvSpPr>
            <a:spLocks noEditPoints="1"/>
          </p:cNvSpPr>
          <p:nvPr/>
        </p:nvSpPr>
        <p:spPr bwMode="auto">
          <a:xfrm>
            <a:off x="4895057" y="5374481"/>
            <a:ext cx="296863" cy="314325"/>
          </a:xfrm>
          <a:custGeom>
            <a:avLst/>
            <a:gdLst>
              <a:gd name="T0" fmla="*/ 7 w 182"/>
              <a:gd name="T1" fmla="*/ 153 h 193"/>
              <a:gd name="T2" fmla="*/ 7 w 182"/>
              <a:gd name="T3" fmla="*/ 175 h 193"/>
              <a:gd name="T4" fmla="*/ 29 w 182"/>
              <a:gd name="T5" fmla="*/ 175 h 193"/>
              <a:gd name="T6" fmla="*/ 34 w 182"/>
              <a:gd name="T7" fmla="*/ 171 h 193"/>
              <a:gd name="T8" fmla="*/ 52 w 182"/>
              <a:gd name="T9" fmla="*/ 190 h 193"/>
              <a:gd name="T10" fmla="*/ 64 w 182"/>
              <a:gd name="T11" fmla="*/ 190 h 193"/>
              <a:gd name="T12" fmla="*/ 92 w 182"/>
              <a:gd name="T13" fmla="*/ 162 h 193"/>
              <a:gd name="T14" fmla="*/ 92 w 182"/>
              <a:gd name="T15" fmla="*/ 150 h 193"/>
              <a:gd name="T16" fmla="*/ 73 w 182"/>
              <a:gd name="T17" fmla="*/ 132 h 193"/>
              <a:gd name="T18" fmla="*/ 106 w 182"/>
              <a:gd name="T19" fmla="*/ 98 h 193"/>
              <a:gd name="T20" fmla="*/ 130 w 182"/>
              <a:gd name="T21" fmla="*/ 104 h 193"/>
              <a:gd name="T22" fmla="*/ 182 w 182"/>
              <a:gd name="T23" fmla="*/ 52 h 193"/>
              <a:gd name="T24" fmla="*/ 130 w 182"/>
              <a:gd name="T25" fmla="*/ 0 h 193"/>
              <a:gd name="T26" fmla="*/ 78 w 182"/>
              <a:gd name="T27" fmla="*/ 52 h 193"/>
              <a:gd name="T28" fmla="*/ 84 w 182"/>
              <a:gd name="T29" fmla="*/ 76 h 193"/>
              <a:gd name="T30" fmla="*/ 7 w 182"/>
              <a:gd name="T31" fmla="*/ 153 h 193"/>
              <a:gd name="T32" fmla="*/ 110 w 182"/>
              <a:gd name="T33" fmla="*/ 52 h 193"/>
              <a:gd name="T34" fmla="*/ 130 w 182"/>
              <a:gd name="T35" fmla="*/ 32 h 193"/>
              <a:gd name="T36" fmla="*/ 150 w 182"/>
              <a:gd name="T37" fmla="*/ 52 h 193"/>
              <a:gd name="T38" fmla="*/ 130 w 182"/>
              <a:gd name="T39" fmla="*/ 72 h 193"/>
              <a:gd name="T40" fmla="*/ 110 w 182"/>
              <a:gd name="T41" fmla="*/ 5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2" h="193">
                <a:moveTo>
                  <a:pt x="7" y="153"/>
                </a:moveTo>
                <a:cubicBezTo>
                  <a:pt x="0" y="159"/>
                  <a:pt x="0" y="169"/>
                  <a:pt x="7" y="175"/>
                </a:cubicBezTo>
                <a:cubicBezTo>
                  <a:pt x="13" y="182"/>
                  <a:pt x="23" y="182"/>
                  <a:pt x="29" y="175"/>
                </a:cubicBezTo>
                <a:cubicBezTo>
                  <a:pt x="34" y="171"/>
                  <a:pt x="34" y="171"/>
                  <a:pt x="34" y="171"/>
                </a:cubicBezTo>
                <a:cubicBezTo>
                  <a:pt x="52" y="190"/>
                  <a:pt x="52" y="190"/>
                  <a:pt x="52" y="190"/>
                </a:cubicBezTo>
                <a:cubicBezTo>
                  <a:pt x="55" y="193"/>
                  <a:pt x="61" y="193"/>
                  <a:pt x="64" y="190"/>
                </a:cubicBezTo>
                <a:cubicBezTo>
                  <a:pt x="92" y="162"/>
                  <a:pt x="92" y="162"/>
                  <a:pt x="92" y="162"/>
                </a:cubicBezTo>
                <a:cubicBezTo>
                  <a:pt x="95" y="159"/>
                  <a:pt x="95" y="153"/>
                  <a:pt x="92" y="150"/>
                </a:cubicBezTo>
                <a:cubicBezTo>
                  <a:pt x="73" y="132"/>
                  <a:pt x="73" y="132"/>
                  <a:pt x="73" y="132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13" y="102"/>
                  <a:pt x="121" y="104"/>
                  <a:pt x="130" y="104"/>
                </a:cubicBezTo>
                <a:cubicBezTo>
                  <a:pt x="159" y="104"/>
                  <a:pt x="182" y="81"/>
                  <a:pt x="182" y="52"/>
                </a:cubicBezTo>
                <a:cubicBezTo>
                  <a:pt x="182" y="23"/>
                  <a:pt x="159" y="0"/>
                  <a:pt x="130" y="0"/>
                </a:cubicBezTo>
                <a:cubicBezTo>
                  <a:pt x="101" y="0"/>
                  <a:pt x="78" y="23"/>
                  <a:pt x="78" y="52"/>
                </a:cubicBezTo>
                <a:cubicBezTo>
                  <a:pt x="78" y="61"/>
                  <a:pt x="80" y="69"/>
                  <a:pt x="84" y="76"/>
                </a:cubicBezTo>
                <a:lnTo>
                  <a:pt x="7" y="153"/>
                </a:lnTo>
                <a:close/>
                <a:moveTo>
                  <a:pt x="110" y="52"/>
                </a:moveTo>
                <a:cubicBezTo>
                  <a:pt x="110" y="41"/>
                  <a:pt x="119" y="32"/>
                  <a:pt x="130" y="32"/>
                </a:cubicBezTo>
                <a:cubicBezTo>
                  <a:pt x="141" y="32"/>
                  <a:pt x="150" y="41"/>
                  <a:pt x="150" y="52"/>
                </a:cubicBezTo>
                <a:cubicBezTo>
                  <a:pt x="150" y="63"/>
                  <a:pt x="141" y="72"/>
                  <a:pt x="130" y="72"/>
                </a:cubicBezTo>
                <a:cubicBezTo>
                  <a:pt x="119" y="72"/>
                  <a:pt x="110" y="63"/>
                  <a:pt x="110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4" name="Freeform 56">
            <a:extLst>
              <a:ext uri="{FF2B5EF4-FFF2-40B4-BE49-F238E27FC236}">
                <a16:creationId xmlns:a16="http://schemas.microsoft.com/office/drawing/2014/main" id="{6284D357-D399-4D7A-A839-7F76AA32C7E6}"/>
              </a:ext>
            </a:extLst>
          </p:cNvPr>
          <p:cNvSpPr>
            <a:spLocks noEditPoints="1"/>
          </p:cNvSpPr>
          <p:nvPr/>
        </p:nvSpPr>
        <p:spPr bwMode="auto">
          <a:xfrm>
            <a:off x="4215607" y="5374481"/>
            <a:ext cx="260350" cy="312737"/>
          </a:xfrm>
          <a:custGeom>
            <a:avLst/>
            <a:gdLst>
              <a:gd name="T0" fmla="*/ 0 w 160"/>
              <a:gd name="T1" fmla="*/ 176 h 192"/>
              <a:gd name="T2" fmla="*/ 16 w 160"/>
              <a:gd name="T3" fmla="*/ 192 h 192"/>
              <a:gd name="T4" fmla="*/ 144 w 160"/>
              <a:gd name="T5" fmla="*/ 192 h 192"/>
              <a:gd name="T6" fmla="*/ 160 w 160"/>
              <a:gd name="T7" fmla="*/ 176 h 192"/>
              <a:gd name="T8" fmla="*/ 160 w 160"/>
              <a:gd name="T9" fmla="*/ 96 h 192"/>
              <a:gd name="T10" fmla="*/ 144 w 160"/>
              <a:gd name="T11" fmla="*/ 80 h 192"/>
              <a:gd name="T12" fmla="*/ 48 w 160"/>
              <a:gd name="T13" fmla="*/ 80 h 192"/>
              <a:gd name="T14" fmla="*/ 48 w 160"/>
              <a:gd name="T15" fmla="*/ 52 h 192"/>
              <a:gd name="T16" fmla="*/ 80 w 160"/>
              <a:gd name="T17" fmla="*/ 20 h 192"/>
              <a:gd name="T18" fmla="*/ 112 w 160"/>
              <a:gd name="T19" fmla="*/ 52 h 192"/>
              <a:gd name="T20" fmla="*/ 112 w 160"/>
              <a:gd name="T21" fmla="*/ 54 h 192"/>
              <a:gd name="T22" fmla="*/ 122 w 160"/>
              <a:gd name="T23" fmla="*/ 64 h 192"/>
              <a:gd name="T24" fmla="*/ 132 w 160"/>
              <a:gd name="T25" fmla="*/ 54 h 192"/>
              <a:gd name="T26" fmla="*/ 132 w 160"/>
              <a:gd name="T27" fmla="*/ 52 h 192"/>
              <a:gd name="T28" fmla="*/ 80 w 160"/>
              <a:gd name="T29" fmla="*/ 0 h 192"/>
              <a:gd name="T30" fmla="*/ 28 w 160"/>
              <a:gd name="T31" fmla="*/ 52 h 192"/>
              <a:gd name="T32" fmla="*/ 28 w 160"/>
              <a:gd name="T33" fmla="*/ 80 h 192"/>
              <a:gd name="T34" fmla="*/ 16 w 160"/>
              <a:gd name="T35" fmla="*/ 80 h 192"/>
              <a:gd name="T36" fmla="*/ 0 w 160"/>
              <a:gd name="T37" fmla="*/ 96 h 192"/>
              <a:gd name="T38" fmla="*/ 0 w 160"/>
              <a:gd name="T39" fmla="*/ 176 h 192"/>
              <a:gd name="T40" fmla="*/ 64 w 160"/>
              <a:gd name="T41" fmla="*/ 124 h 192"/>
              <a:gd name="T42" fmla="*/ 80 w 160"/>
              <a:gd name="T43" fmla="*/ 108 h 192"/>
              <a:gd name="T44" fmla="*/ 96 w 160"/>
              <a:gd name="T45" fmla="*/ 124 h 192"/>
              <a:gd name="T46" fmla="*/ 89 w 160"/>
              <a:gd name="T47" fmla="*/ 137 h 192"/>
              <a:gd name="T48" fmla="*/ 92 w 160"/>
              <a:gd name="T49" fmla="*/ 158 h 192"/>
              <a:gd name="T50" fmla="*/ 86 w 160"/>
              <a:gd name="T51" fmla="*/ 164 h 192"/>
              <a:gd name="T52" fmla="*/ 74 w 160"/>
              <a:gd name="T53" fmla="*/ 164 h 192"/>
              <a:gd name="T54" fmla="*/ 68 w 160"/>
              <a:gd name="T55" fmla="*/ 158 h 192"/>
              <a:gd name="T56" fmla="*/ 71 w 160"/>
              <a:gd name="T57" fmla="*/ 137 h 192"/>
              <a:gd name="T58" fmla="*/ 64 w 160"/>
              <a:gd name="T59" fmla="*/ 1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0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44" y="192"/>
                  <a:pt x="144" y="192"/>
                  <a:pt x="144" y="192"/>
                </a:cubicBezTo>
                <a:cubicBezTo>
                  <a:pt x="153" y="192"/>
                  <a:pt x="160" y="185"/>
                  <a:pt x="160" y="176"/>
                </a:cubicBezTo>
                <a:cubicBezTo>
                  <a:pt x="160" y="96"/>
                  <a:pt x="160" y="96"/>
                  <a:pt x="160" y="96"/>
                </a:cubicBezTo>
                <a:cubicBezTo>
                  <a:pt x="160" y="87"/>
                  <a:pt x="153" y="80"/>
                  <a:pt x="144" y="80"/>
                </a:cubicBezTo>
                <a:cubicBezTo>
                  <a:pt x="48" y="80"/>
                  <a:pt x="48" y="80"/>
                  <a:pt x="48" y="80"/>
                </a:cubicBezTo>
                <a:cubicBezTo>
                  <a:pt x="48" y="52"/>
                  <a:pt x="48" y="52"/>
                  <a:pt x="48" y="52"/>
                </a:cubicBezTo>
                <a:cubicBezTo>
                  <a:pt x="48" y="34"/>
                  <a:pt x="62" y="20"/>
                  <a:pt x="80" y="20"/>
                </a:cubicBezTo>
                <a:cubicBezTo>
                  <a:pt x="98" y="20"/>
                  <a:pt x="112" y="34"/>
                  <a:pt x="112" y="52"/>
                </a:cubicBezTo>
                <a:cubicBezTo>
                  <a:pt x="112" y="54"/>
                  <a:pt x="112" y="54"/>
                  <a:pt x="112" y="54"/>
                </a:cubicBezTo>
                <a:cubicBezTo>
                  <a:pt x="112" y="60"/>
                  <a:pt x="116" y="64"/>
                  <a:pt x="122" y="64"/>
                </a:cubicBezTo>
                <a:cubicBezTo>
                  <a:pt x="128" y="64"/>
                  <a:pt x="132" y="60"/>
                  <a:pt x="132" y="54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32" y="23"/>
                  <a:pt x="109" y="0"/>
                  <a:pt x="80" y="0"/>
                </a:cubicBezTo>
                <a:cubicBezTo>
                  <a:pt x="51" y="0"/>
                  <a:pt x="28" y="23"/>
                  <a:pt x="28" y="52"/>
                </a:cubicBezTo>
                <a:cubicBezTo>
                  <a:pt x="28" y="80"/>
                  <a:pt x="28" y="80"/>
                  <a:pt x="28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87"/>
                  <a:pt x="0" y="96"/>
                </a:cubicBezTo>
                <a:lnTo>
                  <a:pt x="0" y="176"/>
                </a:lnTo>
                <a:close/>
                <a:moveTo>
                  <a:pt x="64" y="124"/>
                </a:moveTo>
                <a:cubicBezTo>
                  <a:pt x="64" y="115"/>
                  <a:pt x="71" y="108"/>
                  <a:pt x="80" y="108"/>
                </a:cubicBezTo>
                <a:cubicBezTo>
                  <a:pt x="89" y="108"/>
                  <a:pt x="96" y="115"/>
                  <a:pt x="96" y="124"/>
                </a:cubicBezTo>
                <a:cubicBezTo>
                  <a:pt x="96" y="130"/>
                  <a:pt x="93" y="135"/>
                  <a:pt x="89" y="137"/>
                </a:cubicBezTo>
                <a:cubicBezTo>
                  <a:pt x="89" y="137"/>
                  <a:pt x="90" y="147"/>
                  <a:pt x="92" y="158"/>
                </a:cubicBezTo>
                <a:cubicBezTo>
                  <a:pt x="92" y="161"/>
                  <a:pt x="89" y="164"/>
                  <a:pt x="86" y="164"/>
                </a:cubicBezTo>
                <a:cubicBezTo>
                  <a:pt x="74" y="164"/>
                  <a:pt x="74" y="164"/>
                  <a:pt x="74" y="164"/>
                </a:cubicBezTo>
                <a:cubicBezTo>
                  <a:pt x="71" y="164"/>
                  <a:pt x="68" y="161"/>
                  <a:pt x="68" y="158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67" y="135"/>
                  <a:pt x="64" y="130"/>
                  <a:pt x="64" y="1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5" name="Freeform 57">
            <a:extLst>
              <a:ext uri="{FF2B5EF4-FFF2-40B4-BE49-F238E27FC236}">
                <a16:creationId xmlns:a16="http://schemas.microsoft.com/office/drawing/2014/main" id="{63D1B21A-B5B7-437F-A9CE-943C48FCE3E8}"/>
              </a:ext>
            </a:extLst>
          </p:cNvPr>
          <p:cNvSpPr>
            <a:spLocks noEditPoints="1"/>
          </p:cNvSpPr>
          <p:nvPr/>
        </p:nvSpPr>
        <p:spPr bwMode="auto">
          <a:xfrm>
            <a:off x="3512344" y="5374481"/>
            <a:ext cx="260350" cy="312737"/>
          </a:xfrm>
          <a:custGeom>
            <a:avLst/>
            <a:gdLst>
              <a:gd name="T0" fmla="*/ 28 w 160"/>
              <a:gd name="T1" fmla="*/ 52 h 192"/>
              <a:gd name="T2" fmla="*/ 28 w 160"/>
              <a:gd name="T3" fmla="*/ 80 h 192"/>
              <a:gd name="T4" fmla="*/ 16 w 160"/>
              <a:gd name="T5" fmla="*/ 80 h 192"/>
              <a:gd name="T6" fmla="*/ 0 w 160"/>
              <a:gd name="T7" fmla="*/ 96 h 192"/>
              <a:gd name="T8" fmla="*/ 0 w 160"/>
              <a:gd name="T9" fmla="*/ 176 h 192"/>
              <a:gd name="T10" fmla="*/ 16 w 160"/>
              <a:gd name="T11" fmla="*/ 192 h 192"/>
              <a:gd name="T12" fmla="*/ 144 w 160"/>
              <a:gd name="T13" fmla="*/ 192 h 192"/>
              <a:gd name="T14" fmla="*/ 160 w 160"/>
              <a:gd name="T15" fmla="*/ 176 h 192"/>
              <a:gd name="T16" fmla="*/ 160 w 160"/>
              <a:gd name="T17" fmla="*/ 96 h 192"/>
              <a:gd name="T18" fmla="*/ 144 w 160"/>
              <a:gd name="T19" fmla="*/ 80 h 192"/>
              <a:gd name="T20" fmla="*/ 132 w 160"/>
              <a:gd name="T21" fmla="*/ 80 h 192"/>
              <a:gd name="T22" fmla="*/ 132 w 160"/>
              <a:gd name="T23" fmla="*/ 52 h 192"/>
              <a:gd name="T24" fmla="*/ 80 w 160"/>
              <a:gd name="T25" fmla="*/ 0 h 192"/>
              <a:gd name="T26" fmla="*/ 28 w 160"/>
              <a:gd name="T27" fmla="*/ 52 h 192"/>
              <a:gd name="T28" fmla="*/ 48 w 160"/>
              <a:gd name="T29" fmla="*/ 80 h 192"/>
              <a:gd name="T30" fmla="*/ 48 w 160"/>
              <a:gd name="T31" fmla="*/ 52 h 192"/>
              <a:gd name="T32" fmla="*/ 80 w 160"/>
              <a:gd name="T33" fmla="*/ 20 h 192"/>
              <a:gd name="T34" fmla="*/ 112 w 160"/>
              <a:gd name="T35" fmla="*/ 52 h 192"/>
              <a:gd name="T36" fmla="*/ 112 w 160"/>
              <a:gd name="T37" fmla="*/ 80 h 192"/>
              <a:gd name="T38" fmla="*/ 48 w 160"/>
              <a:gd name="T39" fmla="*/ 80 h 192"/>
              <a:gd name="T40" fmla="*/ 64 w 160"/>
              <a:gd name="T41" fmla="*/ 124 h 192"/>
              <a:gd name="T42" fmla="*/ 80 w 160"/>
              <a:gd name="T43" fmla="*/ 108 h 192"/>
              <a:gd name="T44" fmla="*/ 96 w 160"/>
              <a:gd name="T45" fmla="*/ 124 h 192"/>
              <a:gd name="T46" fmla="*/ 89 w 160"/>
              <a:gd name="T47" fmla="*/ 137 h 192"/>
              <a:gd name="T48" fmla="*/ 92 w 160"/>
              <a:gd name="T49" fmla="*/ 158 h 192"/>
              <a:gd name="T50" fmla="*/ 86 w 160"/>
              <a:gd name="T51" fmla="*/ 164 h 192"/>
              <a:gd name="T52" fmla="*/ 74 w 160"/>
              <a:gd name="T53" fmla="*/ 164 h 192"/>
              <a:gd name="T54" fmla="*/ 68 w 160"/>
              <a:gd name="T55" fmla="*/ 158 h 192"/>
              <a:gd name="T56" fmla="*/ 71 w 160"/>
              <a:gd name="T57" fmla="*/ 137 h 192"/>
              <a:gd name="T58" fmla="*/ 64 w 160"/>
              <a:gd name="T59" fmla="*/ 12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0" h="192">
                <a:moveTo>
                  <a:pt x="28" y="52"/>
                </a:moveTo>
                <a:cubicBezTo>
                  <a:pt x="28" y="80"/>
                  <a:pt x="28" y="80"/>
                  <a:pt x="28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87"/>
                  <a:pt x="0" y="9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4" y="192"/>
                  <a:pt x="144" y="192"/>
                  <a:pt x="144" y="192"/>
                </a:cubicBezTo>
                <a:cubicBezTo>
                  <a:pt x="153" y="192"/>
                  <a:pt x="160" y="185"/>
                  <a:pt x="160" y="176"/>
                </a:cubicBezTo>
                <a:cubicBezTo>
                  <a:pt x="160" y="96"/>
                  <a:pt x="160" y="96"/>
                  <a:pt x="160" y="96"/>
                </a:cubicBezTo>
                <a:cubicBezTo>
                  <a:pt x="160" y="87"/>
                  <a:pt x="153" y="80"/>
                  <a:pt x="144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32" y="23"/>
                  <a:pt x="109" y="0"/>
                  <a:pt x="80" y="0"/>
                </a:cubicBezTo>
                <a:cubicBezTo>
                  <a:pt x="51" y="0"/>
                  <a:pt x="28" y="23"/>
                  <a:pt x="28" y="52"/>
                </a:cubicBezTo>
                <a:close/>
                <a:moveTo>
                  <a:pt x="48" y="80"/>
                </a:moveTo>
                <a:cubicBezTo>
                  <a:pt x="48" y="52"/>
                  <a:pt x="48" y="52"/>
                  <a:pt x="48" y="52"/>
                </a:cubicBezTo>
                <a:cubicBezTo>
                  <a:pt x="48" y="34"/>
                  <a:pt x="62" y="20"/>
                  <a:pt x="80" y="20"/>
                </a:cubicBezTo>
                <a:cubicBezTo>
                  <a:pt x="98" y="20"/>
                  <a:pt x="112" y="34"/>
                  <a:pt x="112" y="52"/>
                </a:cubicBezTo>
                <a:cubicBezTo>
                  <a:pt x="112" y="80"/>
                  <a:pt x="112" y="80"/>
                  <a:pt x="112" y="80"/>
                </a:cubicBezTo>
                <a:lnTo>
                  <a:pt x="48" y="80"/>
                </a:lnTo>
                <a:close/>
                <a:moveTo>
                  <a:pt x="64" y="124"/>
                </a:moveTo>
                <a:cubicBezTo>
                  <a:pt x="64" y="115"/>
                  <a:pt x="71" y="108"/>
                  <a:pt x="80" y="108"/>
                </a:cubicBezTo>
                <a:cubicBezTo>
                  <a:pt x="89" y="108"/>
                  <a:pt x="96" y="115"/>
                  <a:pt x="96" y="124"/>
                </a:cubicBezTo>
                <a:cubicBezTo>
                  <a:pt x="96" y="130"/>
                  <a:pt x="93" y="135"/>
                  <a:pt x="89" y="137"/>
                </a:cubicBezTo>
                <a:cubicBezTo>
                  <a:pt x="89" y="137"/>
                  <a:pt x="90" y="147"/>
                  <a:pt x="92" y="158"/>
                </a:cubicBezTo>
                <a:cubicBezTo>
                  <a:pt x="92" y="161"/>
                  <a:pt x="89" y="164"/>
                  <a:pt x="86" y="164"/>
                </a:cubicBezTo>
                <a:cubicBezTo>
                  <a:pt x="74" y="164"/>
                  <a:pt x="74" y="164"/>
                  <a:pt x="74" y="164"/>
                </a:cubicBezTo>
                <a:cubicBezTo>
                  <a:pt x="71" y="164"/>
                  <a:pt x="68" y="161"/>
                  <a:pt x="68" y="158"/>
                </a:cubicBezTo>
                <a:cubicBezTo>
                  <a:pt x="71" y="137"/>
                  <a:pt x="71" y="137"/>
                  <a:pt x="71" y="137"/>
                </a:cubicBezTo>
                <a:cubicBezTo>
                  <a:pt x="67" y="135"/>
                  <a:pt x="64" y="130"/>
                  <a:pt x="64" y="1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6" name="Freeform 58">
            <a:extLst>
              <a:ext uri="{FF2B5EF4-FFF2-40B4-BE49-F238E27FC236}">
                <a16:creationId xmlns:a16="http://schemas.microsoft.com/office/drawing/2014/main" id="{54E53B4B-093E-4864-9139-88A09AB430DD}"/>
              </a:ext>
            </a:extLst>
          </p:cNvPr>
          <p:cNvSpPr>
            <a:spLocks noEditPoints="1"/>
          </p:cNvSpPr>
          <p:nvPr/>
        </p:nvSpPr>
        <p:spPr bwMode="auto">
          <a:xfrm>
            <a:off x="2783682" y="5374481"/>
            <a:ext cx="304800" cy="312737"/>
          </a:xfrm>
          <a:custGeom>
            <a:avLst/>
            <a:gdLst>
              <a:gd name="T0" fmla="*/ 0 w 188"/>
              <a:gd name="T1" fmla="*/ 182 h 192"/>
              <a:gd name="T2" fmla="*/ 10 w 188"/>
              <a:gd name="T3" fmla="*/ 192 h 192"/>
              <a:gd name="T4" fmla="*/ 178 w 188"/>
              <a:gd name="T5" fmla="*/ 192 h 192"/>
              <a:gd name="T6" fmla="*/ 188 w 188"/>
              <a:gd name="T7" fmla="*/ 182 h 192"/>
              <a:gd name="T8" fmla="*/ 178 w 188"/>
              <a:gd name="T9" fmla="*/ 172 h 192"/>
              <a:gd name="T10" fmla="*/ 156 w 188"/>
              <a:gd name="T11" fmla="*/ 172 h 192"/>
              <a:gd name="T12" fmla="*/ 103 w 188"/>
              <a:gd name="T13" fmla="*/ 7 h 192"/>
              <a:gd name="T14" fmla="*/ 94 w 188"/>
              <a:gd name="T15" fmla="*/ 0 h 192"/>
              <a:gd name="T16" fmla="*/ 85 w 188"/>
              <a:gd name="T17" fmla="*/ 7 h 192"/>
              <a:gd name="T18" fmla="*/ 32 w 188"/>
              <a:gd name="T19" fmla="*/ 172 h 192"/>
              <a:gd name="T20" fmla="*/ 10 w 188"/>
              <a:gd name="T21" fmla="*/ 172 h 192"/>
              <a:gd name="T22" fmla="*/ 0 w 188"/>
              <a:gd name="T23" fmla="*/ 182 h 192"/>
              <a:gd name="T24" fmla="*/ 58 w 188"/>
              <a:gd name="T25" fmla="*/ 152 h 192"/>
              <a:gd name="T26" fmla="*/ 66 w 188"/>
              <a:gd name="T27" fmla="*/ 124 h 192"/>
              <a:gd name="T28" fmla="*/ 122 w 188"/>
              <a:gd name="T29" fmla="*/ 124 h 192"/>
              <a:gd name="T30" fmla="*/ 130 w 188"/>
              <a:gd name="T31" fmla="*/ 152 h 192"/>
              <a:gd name="T32" fmla="*/ 58 w 188"/>
              <a:gd name="T33" fmla="*/ 152 h 192"/>
              <a:gd name="T34" fmla="*/ 77 w 188"/>
              <a:gd name="T35" fmla="*/ 88 h 192"/>
              <a:gd name="T36" fmla="*/ 87 w 188"/>
              <a:gd name="T37" fmla="*/ 56 h 192"/>
              <a:gd name="T38" fmla="*/ 101 w 188"/>
              <a:gd name="T39" fmla="*/ 56 h 192"/>
              <a:gd name="T40" fmla="*/ 111 w 188"/>
              <a:gd name="T41" fmla="*/ 88 h 192"/>
              <a:gd name="T42" fmla="*/ 77 w 188"/>
              <a:gd name="T43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8" h="192">
                <a:moveTo>
                  <a:pt x="0" y="182"/>
                </a:moveTo>
                <a:cubicBezTo>
                  <a:pt x="0" y="188"/>
                  <a:pt x="4" y="192"/>
                  <a:pt x="10" y="192"/>
                </a:cubicBezTo>
                <a:cubicBezTo>
                  <a:pt x="178" y="192"/>
                  <a:pt x="178" y="192"/>
                  <a:pt x="178" y="192"/>
                </a:cubicBezTo>
                <a:cubicBezTo>
                  <a:pt x="184" y="192"/>
                  <a:pt x="188" y="188"/>
                  <a:pt x="188" y="182"/>
                </a:cubicBezTo>
                <a:cubicBezTo>
                  <a:pt x="188" y="176"/>
                  <a:pt x="184" y="172"/>
                  <a:pt x="178" y="172"/>
                </a:cubicBezTo>
                <a:cubicBezTo>
                  <a:pt x="156" y="172"/>
                  <a:pt x="156" y="172"/>
                  <a:pt x="156" y="172"/>
                </a:cubicBezTo>
                <a:cubicBezTo>
                  <a:pt x="103" y="7"/>
                  <a:pt x="103" y="7"/>
                  <a:pt x="103" y="7"/>
                </a:cubicBezTo>
                <a:cubicBezTo>
                  <a:pt x="102" y="3"/>
                  <a:pt x="98" y="0"/>
                  <a:pt x="94" y="0"/>
                </a:cubicBezTo>
                <a:cubicBezTo>
                  <a:pt x="90" y="0"/>
                  <a:pt x="86" y="3"/>
                  <a:pt x="85" y="7"/>
                </a:cubicBezTo>
                <a:cubicBezTo>
                  <a:pt x="32" y="172"/>
                  <a:pt x="32" y="172"/>
                  <a:pt x="32" y="172"/>
                </a:cubicBezTo>
                <a:cubicBezTo>
                  <a:pt x="10" y="172"/>
                  <a:pt x="10" y="172"/>
                  <a:pt x="10" y="172"/>
                </a:cubicBezTo>
                <a:cubicBezTo>
                  <a:pt x="4" y="172"/>
                  <a:pt x="0" y="176"/>
                  <a:pt x="0" y="182"/>
                </a:cubicBezTo>
                <a:close/>
                <a:moveTo>
                  <a:pt x="58" y="152"/>
                </a:moveTo>
                <a:cubicBezTo>
                  <a:pt x="66" y="124"/>
                  <a:pt x="66" y="124"/>
                  <a:pt x="66" y="124"/>
                </a:cubicBezTo>
                <a:cubicBezTo>
                  <a:pt x="122" y="124"/>
                  <a:pt x="122" y="124"/>
                  <a:pt x="122" y="124"/>
                </a:cubicBezTo>
                <a:cubicBezTo>
                  <a:pt x="130" y="152"/>
                  <a:pt x="130" y="152"/>
                  <a:pt x="130" y="152"/>
                </a:cubicBezTo>
                <a:lnTo>
                  <a:pt x="58" y="152"/>
                </a:lnTo>
                <a:close/>
                <a:moveTo>
                  <a:pt x="77" y="88"/>
                </a:moveTo>
                <a:cubicBezTo>
                  <a:pt x="87" y="56"/>
                  <a:pt x="87" y="56"/>
                  <a:pt x="87" y="56"/>
                </a:cubicBezTo>
                <a:cubicBezTo>
                  <a:pt x="101" y="56"/>
                  <a:pt x="101" y="56"/>
                  <a:pt x="101" y="56"/>
                </a:cubicBezTo>
                <a:cubicBezTo>
                  <a:pt x="111" y="88"/>
                  <a:pt x="111" y="88"/>
                  <a:pt x="111" y="88"/>
                </a:cubicBezTo>
                <a:lnTo>
                  <a:pt x="77" y="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7" name="Freeform 59">
            <a:extLst>
              <a:ext uri="{FF2B5EF4-FFF2-40B4-BE49-F238E27FC236}">
                <a16:creationId xmlns:a16="http://schemas.microsoft.com/office/drawing/2014/main" id="{3A3595A5-5A91-478F-AE03-19126BB3A0B8}"/>
              </a:ext>
            </a:extLst>
          </p:cNvPr>
          <p:cNvSpPr>
            <a:spLocks noEditPoints="1"/>
          </p:cNvSpPr>
          <p:nvPr/>
        </p:nvSpPr>
        <p:spPr bwMode="auto">
          <a:xfrm>
            <a:off x="2080419" y="5374481"/>
            <a:ext cx="312738" cy="312737"/>
          </a:xfrm>
          <a:custGeom>
            <a:avLst/>
            <a:gdLst>
              <a:gd name="T0" fmla="*/ 0 w 192"/>
              <a:gd name="T1" fmla="*/ 176 h 192"/>
              <a:gd name="T2" fmla="*/ 16 w 192"/>
              <a:gd name="T3" fmla="*/ 192 h 192"/>
              <a:gd name="T4" fmla="*/ 176 w 192"/>
              <a:gd name="T5" fmla="*/ 192 h 192"/>
              <a:gd name="T6" fmla="*/ 192 w 192"/>
              <a:gd name="T7" fmla="*/ 176 h 192"/>
              <a:gd name="T8" fmla="*/ 192 w 192"/>
              <a:gd name="T9" fmla="*/ 56 h 192"/>
              <a:gd name="T10" fmla="*/ 176 w 192"/>
              <a:gd name="T11" fmla="*/ 40 h 192"/>
              <a:gd name="T12" fmla="*/ 144 w 192"/>
              <a:gd name="T13" fmla="*/ 40 h 192"/>
              <a:gd name="T14" fmla="*/ 144 w 192"/>
              <a:gd name="T15" fmla="*/ 16 h 192"/>
              <a:gd name="T16" fmla="*/ 128 w 192"/>
              <a:gd name="T17" fmla="*/ 0 h 192"/>
              <a:gd name="T18" fmla="*/ 64 w 192"/>
              <a:gd name="T19" fmla="*/ 0 h 192"/>
              <a:gd name="T20" fmla="*/ 48 w 192"/>
              <a:gd name="T21" fmla="*/ 16 h 192"/>
              <a:gd name="T22" fmla="*/ 48 w 192"/>
              <a:gd name="T23" fmla="*/ 40 h 192"/>
              <a:gd name="T24" fmla="*/ 16 w 192"/>
              <a:gd name="T25" fmla="*/ 40 h 192"/>
              <a:gd name="T26" fmla="*/ 0 w 192"/>
              <a:gd name="T27" fmla="*/ 56 h 192"/>
              <a:gd name="T28" fmla="*/ 0 w 192"/>
              <a:gd name="T29" fmla="*/ 176 h 192"/>
              <a:gd name="T30" fmla="*/ 124 w 192"/>
              <a:gd name="T31" fmla="*/ 40 h 192"/>
              <a:gd name="T32" fmla="*/ 68 w 192"/>
              <a:gd name="T33" fmla="*/ 40 h 192"/>
              <a:gd name="T34" fmla="*/ 68 w 192"/>
              <a:gd name="T35" fmla="*/ 29 h 192"/>
              <a:gd name="T36" fmla="*/ 77 w 192"/>
              <a:gd name="T37" fmla="*/ 20 h 192"/>
              <a:gd name="T38" fmla="*/ 115 w 192"/>
              <a:gd name="T39" fmla="*/ 20 h 192"/>
              <a:gd name="T40" fmla="*/ 124 w 192"/>
              <a:gd name="T41" fmla="*/ 29 h 192"/>
              <a:gd name="T42" fmla="*/ 124 w 192"/>
              <a:gd name="T43" fmla="*/ 40 h 192"/>
              <a:gd name="T44" fmla="*/ 57 w 192"/>
              <a:gd name="T45" fmla="*/ 96 h 192"/>
              <a:gd name="T46" fmla="*/ 76 w 192"/>
              <a:gd name="T47" fmla="*/ 96 h 192"/>
              <a:gd name="T48" fmla="*/ 76 w 192"/>
              <a:gd name="T49" fmla="*/ 77 h 192"/>
              <a:gd name="T50" fmla="*/ 85 w 192"/>
              <a:gd name="T51" fmla="*/ 68 h 192"/>
              <a:gd name="T52" fmla="*/ 107 w 192"/>
              <a:gd name="T53" fmla="*/ 68 h 192"/>
              <a:gd name="T54" fmla="*/ 116 w 192"/>
              <a:gd name="T55" fmla="*/ 77 h 192"/>
              <a:gd name="T56" fmla="*/ 116 w 192"/>
              <a:gd name="T57" fmla="*/ 96 h 192"/>
              <a:gd name="T58" fmla="*/ 135 w 192"/>
              <a:gd name="T59" fmla="*/ 96 h 192"/>
              <a:gd name="T60" fmla="*/ 144 w 192"/>
              <a:gd name="T61" fmla="*/ 105 h 192"/>
              <a:gd name="T62" fmla="*/ 144 w 192"/>
              <a:gd name="T63" fmla="*/ 127 h 192"/>
              <a:gd name="T64" fmla="*/ 135 w 192"/>
              <a:gd name="T65" fmla="*/ 136 h 192"/>
              <a:gd name="T66" fmla="*/ 116 w 192"/>
              <a:gd name="T67" fmla="*/ 136 h 192"/>
              <a:gd name="T68" fmla="*/ 116 w 192"/>
              <a:gd name="T69" fmla="*/ 155 h 192"/>
              <a:gd name="T70" fmla="*/ 107 w 192"/>
              <a:gd name="T71" fmla="*/ 164 h 192"/>
              <a:gd name="T72" fmla="*/ 85 w 192"/>
              <a:gd name="T73" fmla="*/ 164 h 192"/>
              <a:gd name="T74" fmla="*/ 76 w 192"/>
              <a:gd name="T75" fmla="*/ 155 h 192"/>
              <a:gd name="T76" fmla="*/ 76 w 192"/>
              <a:gd name="T77" fmla="*/ 136 h 192"/>
              <a:gd name="T78" fmla="*/ 57 w 192"/>
              <a:gd name="T79" fmla="*/ 136 h 192"/>
              <a:gd name="T80" fmla="*/ 48 w 192"/>
              <a:gd name="T81" fmla="*/ 127 h 192"/>
              <a:gd name="T82" fmla="*/ 48 w 192"/>
              <a:gd name="T83" fmla="*/ 105 h 192"/>
              <a:gd name="T84" fmla="*/ 57 w 192"/>
              <a:gd name="T85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56"/>
                  <a:pt x="192" y="56"/>
                  <a:pt x="192" y="56"/>
                </a:cubicBezTo>
                <a:cubicBezTo>
                  <a:pt x="192" y="47"/>
                  <a:pt x="185" y="40"/>
                  <a:pt x="176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4" y="7"/>
                  <a:pt x="137" y="0"/>
                  <a:pt x="128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55" y="0"/>
                  <a:pt x="48" y="7"/>
                  <a:pt x="48" y="16"/>
                </a:cubicBezTo>
                <a:cubicBezTo>
                  <a:pt x="48" y="40"/>
                  <a:pt x="48" y="40"/>
                  <a:pt x="48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7" y="40"/>
                  <a:pt x="0" y="47"/>
                  <a:pt x="0" y="56"/>
                </a:cubicBezTo>
                <a:lnTo>
                  <a:pt x="0" y="176"/>
                </a:lnTo>
                <a:close/>
                <a:moveTo>
                  <a:pt x="124" y="40"/>
                </a:moveTo>
                <a:cubicBezTo>
                  <a:pt x="68" y="40"/>
                  <a:pt x="68" y="40"/>
                  <a:pt x="68" y="40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4"/>
                  <a:pt x="72" y="20"/>
                  <a:pt x="77" y="20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20" y="20"/>
                  <a:pt x="124" y="24"/>
                  <a:pt x="124" y="29"/>
                </a:cubicBezTo>
                <a:lnTo>
                  <a:pt x="124" y="40"/>
                </a:lnTo>
                <a:close/>
                <a:moveTo>
                  <a:pt x="57" y="96"/>
                </a:moveTo>
                <a:cubicBezTo>
                  <a:pt x="76" y="96"/>
                  <a:pt x="76" y="96"/>
                  <a:pt x="76" y="96"/>
                </a:cubicBezTo>
                <a:cubicBezTo>
                  <a:pt x="76" y="77"/>
                  <a:pt x="76" y="77"/>
                  <a:pt x="76" y="77"/>
                </a:cubicBezTo>
                <a:cubicBezTo>
                  <a:pt x="76" y="72"/>
                  <a:pt x="80" y="68"/>
                  <a:pt x="85" y="68"/>
                </a:cubicBezTo>
                <a:cubicBezTo>
                  <a:pt x="107" y="68"/>
                  <a:pt x="107" y="68"/>
                  <a:pt x="107" y="68"/>
                </a:cubicBezTo>
                <a:cubicBezTo>
                  <a:pt x="112" y="68"/>
                  <a:pt x="116" y="72"/>
                  <a:pt x="116" y="77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35" y="96"/>
                  <a:pt x="135" y="96"/>
                  <a:pt x="135" y="96"/>
                </a:cubicBezTo>
                <a:cubicBezTo>
                  <a:pt x="140" y="96"/>
                  <a:pt x="144" y="100"/>
                  <a:pt x="144" y="105"/>
                </a:cubicBezTo>
                <a:cubicBezTo>
                  <a:pt x="144" y="127"/>
                  <a:pt x="144" y="127"/>
                  <a:pt x="144" y="127"/>
                </a:cubicBezTo>
                <a:cubicBezTo>
                  <a:pt x="144" y="132"/>
                  <a:pt x="140" y="136"/>
                  <a:pt x="135" y="136"/>
                </a:cubicBezTo>
                <a:cubicBezTo>
                  <a:pt x="116" y="136"/>
                  <a:pt x="116" y="136"/>
                  <a:pt x="116" y="136"/>
                </a:cubicBezTo>
                <a:cubicBezTo>
                  <a:pt x="116" y="155"/>
                  <a:pt x="116" y="155"/>
                  <a:pt x="116" y="155"/>
                </a:cubicBezTo>
                <a:cubicBezTo>
                  <a:pt x="116" y="160"/>
                  <a:pt x="112" y="164"/>
                  <a:pt x="107" y="164"/>
                </a:cubicBezTo>
                <a:cubicBezTo>
                  <a:pt x="85" y="164"/>
                  <a:pt x="85" y="164"/>
                  <a:pt x="85" y="164"/>
                </a:cubicBezTo>
                <a:cubicBezTo>
                  <a:pt x="80" y="164"/>
                  <a:pt x="76" y="160"/>
                  <a:pt x="76" y="155"/>
                </a:cubicBezTo>
                <a:cubicBezTo>
                  <a:pt x="76" y="136"/>
                  <a:pt x="76" y="136"/>
                  <a:pt x="76" y="136"/>
                </a:cubicBezTo>
                <a:cubicBezTo>
                  <a:pt x="57" y="136"/>
                  <a:pt x="57" y="136"/>
                  <a:pt x="57" y="136"/>
                </a:cubicBezTo>
                <a:cubicBezTo>
                  <a:pt x="52" y="136"/>
                  <a:pt x="48" y="132"/>
                  <a:pt x="48" y="127"/>
                </a:cubicBezTo>
                <a:cubicBezTo>
                  <a:pt x="48" y="105"/>
                  <a:pt x="48" y="105"/>
                  <a:pt x="48" y="105"/>
                </a:cubicBezTo>
                <a:cubicBezTo>
                  <a:pt x="48" y="100"/>
                  <a:pt x="52" y="96"/>
                  <a:pt x="57" y="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8" name="Freeform 60">
            <a:extLst>
              <a:ext uri="{FF2B5EF4-FFF2-40B4-BE49-F238E27FC236}">
                <a16:creationId xmlns:a16="http://schemas.microsoft.com/office/drawing/2014/main" id="{948DF778-5CD9-4C4F-9DC7-15BCC76648BB}"/>
              </a:ext>
            </a:extLst>
          </p:cNvPr>
          <p:cNvSpPr>
            <a:spLocks noEditPoints="1"/>
          </p:cNvSpPr>
          <p:nvPr/>
        </p:nvSpPr>
        <p:spPr bwMode="auto">
          <a:xfrm>
            <a:off x="1356519" y="5353844"/>
            <a:ext cx="354013" cy="354012"/>
          </a:xfrm>
          <a:custGeom>
            <a:avLst/>
            <a:gdLst>
              <a:gd name="T0" fmla="*/ 20 w 218"/>
              <a:gd name="T1" fmla="*/ 145 h 218"/>
              <a:gd name="T2" fmla="*/ 145 w 218"/>
              <a:gd name="T3" fmla="*/ 198 h 218"/>
              <a:gd name="T4" fmla="*/ 198 w 218"/>
              <a:gd name="T5" fmla="*/ 73 h 218"/>
              <a:gd name="T6" fmla="*/ 73 w 218"/>
              <a:gd name="T7" fmla="*/ 20 h 218"/>
              <a:gd name="T8" fmla="*/ 20 w 218"/>
              <a:gd name="T9" fmla="*/ 145 h 218"/>
              <a:gd name="T10" fmla="*/ 39 w 218"/>
              <a:gd name="T11" fmla="*/ 137 h 218"/>
              <a:gd name="T12" fmla="*/ 65 w 218"/>
              <a:gd name="T13" fmla="*/ 127 h 218"/>
              <a:gd name="T14" fmla="*/ 91 w 218"/>
              <a:gd name="T15" fmla="*/ 153 h 218"/>
              <a:gd name="T16" fmla="*/ 80 w 218"/>
              <a:gd name="T17" fmla="*/ 178 h 218"/>
              <a:gd name="T18" fmla="*/ 39 w 218"/>
              <a:gd name="T19" fmla="*/ 137 h 218"/>
              <a:gd name="T20" fmla="*/ 138 w 218"/>
              <a:gd name="T21" fmla="*/ 179 h 218"/>
              <a:gd name="T22" fmla="*/ 127 w 218"/>
              <a:gd name="T23" fmla="*/ 153 h 218"/>
              <a:gd name="T24" fmla="*/ 153 w 218"/>
              <a:gd name="T25" fmla="*/ 127 h 218"/>
              <a:gd name="T26" fmla="*/ 178 w 218"/>
              <a:gd name="T27" fmla="*/ 138 h 218"/>
              <a:gd name="T28" fmla="*/ 138 w 218"/>
              <a:gd name="T29" fmla="*/ 179 h 218"/>
              <a:gd name="T30" fmla="*/ 179 w 218"/>
              <a:gd name="T31" fmla="*/ 80 h 218"/>
              <a:gd name="T32" fmla="*/ 153 w 218"/>
              <a:gd name="T33" fmla="*/ 91 h 218"/>
              <a:gd name="T34" fmla="*/ 127 w 218"/>
              <a:gd name="T35" fmla="*/ 65 h 218"/>
              <a:gd name="T36" fmla="*/ 138 w 218"/>
              <a:gd name="T37" fmla="*/ 40 h 218"/>
              <a:gd name="T38" fmla="*/ 179 w 218"/>
              <a:gd name="T39" fmla="*/ 80 h 218"/>
              <a:gd name="T40" fmla="*/ 81 w 218"/>
              <a:gd name="T41" fmla="*/ 39 h 218"/>
              <a:gd name="T42" fmla="*/ 91 w 218"/>
              <a:gd name="T43" fmla="*/ 65 h 218"/>
              <a:gd name="T44" fmla="*/ 65 w 218"/>
              <a:gd name="T45" fmla="*/ 91 h 218"/>
              <a:gd name="T46" fmla="*/ 40 w 218"/>
              <a:gd name="T47" fmla="*/ 80 h 218"/>
              <a:gd name="T48" fmla="*/ 81 w 218"/>
              <a:gd name="T49" fmla="*/ 39 h 218"/>
              <a:gd name="T50" fmla="*/ 83 w 218"/>
              <a:gd name="T51" fmla="*/ 119 h 218"/>
              <a:gd name="T52" fmla="*/ 99 w 218"/>
              <a:gd name="T53" fmla="*/ 83 h 218"/>
              <a:gd name="T54" fmla="*/ 135 w 218"/>
              <a:gd name="T55" fmla="*/ 98 h 218"/>
              <a:gd name="T56" fmla="*/ 120 w 218"/>
              <a:gd name="T57" fmla="*/ 135 h 218"/>
              <a:gd name="T58" fmla="*/ 83 w 218"/>
              <a:gd name="T59" fmla="*/ 119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18" h="218">
                <a:moveTo>
                  <a:pt x="20" y="145"/>
                </a:moveTo>
                <a:cubicBezTo>
                  <a:pt x="40" y="194"/>
                  <a:pt x="96" y="218"/>
                  <a:pt x="145" y="198"/>
                </a:cubicBezTo>
                <a:cubicBezTo>
                  <a:pt x="194" y="178"/>
                  <a:pt x="218" y="122"/>
                  <a:pt x="198" y="73"/>
                </a:cubicBezTo>
                <a:cubicBezTo>
                  <a:pt x="178" y="24"/>
                  <a:pt x="122" y="0"/>
                  <a:pt x="73" y="20"/>
                </a:cubicBezTo>
                <a:cubicBezTo>
                  <a:pt x="24" y="40"/>
                  <a:pt x="0" y="96"/>
                  <a:pt x="20" y="145"/>
                </a:cubicBezTo>
                <a:close/>
                <a:moveTo>
                  <a:pt x="39" y="137"/>
                </a:moveTo>
                <a:cubicBezTo>
                  <a:pt x="65" y="127"/>
                  <a:pt x="65" y="127"/>
                  <a:pt x="65" y="127"/>
                </a:cubicBezTo>
                <a:cubicBezTo>
                  <a:pt x="70" y="139"/>
                  <a:pt x="79" y="148"/>
                  <a:pt x="91" y="153"/>
                </a:cubicBezTo>
                <a:cubicBezTo>
                  <a:pt x="80" y="178"/>
                  <a:pt x="80" y="178"/>
                  <a:pt x="80" y="178"/>
                </a:cubicBezTo>
                <a:cubicBezTo>
                  <a:pt x="62" y="171"/>
                  <a:pt x="47" y="157"/>
                  <a:pt x="39" y="137"/>
                </a:cubicBezTo>
                <a:close/>
                <a:moveTo>
                  <a:pt x="138" y="179"/>
                </a:moveTo>
                <a:cubicBezTo>
                  <a:pt x="127" y="153"/>
                  <a:pt x="127" y="153"/>
                  <a:pt x="127" y="153"/>
                </a:cubicBezTo>
                <a:cubicBezTo>
                  <a:pt x="139" y="148"/>
                  <a:pt x="148" y="139"/>
                  <a:pt x="153" y="127"/>
                </a:cubicBezTo>
                <a:cubicBezTo>
                  <a:pt x="178" y="138"/>
                  <a:pt x="178" y="138"/>
                  <a:pt x="178" y="138"/>
                </a:cubicBezTo>
                <a:cubicBezTo>
                  <a:pt x="171" y="156"/>
                  <a:pt x="157" y="171"/>
                  <a:pt x="138" y="179"/>
                </a:cubicBezTo>
                <a:close/>
                <a:moveTo>
                  <a:pt x="179" y="80"/>
                </a:moveTo>
                <a:cubicBezTo>
                  <a:pt x="153" y="91"/>
                  <a:pt x="153" y="91"/>
                  <a:pt x="153" y="91"/>
                </a:cubicBezTo>
                <a:cubicBezTo>
                  <a:pt x="148" y="79"/>
                  <a:pt x="139" y="70"/>
                  <a:pt x="127" y="65"/>
                </a:cubicBezTo>
                <a:cubicBezTo>
                  <a:pt x="138" y="40"/>
                  <a:pt x="138" y="40"/>
                  <a:pt x="138" y="40"/>
                </a:cubicBezTo>
                <a:cubicBezTo>
                  <a:pt x="156" y="47"/>
                  <a:pt x="171" y="61"/>
                  <a:pt x="179" y="80"/>
                </a:cubicBezTo>
                <a:close/>
                <a:moveTo>
                  <a:pt x="81" y="39"/>
                </a:moveTo>
                <a:cubicBezTo>
                  <a:pt x="91" y="65"/>
                  <a:pt x="91" y="65"/>
                  <a:pt x="91" y="65"/>
                </a:cubicBezTo>
                <a:cubicBezTo>
                  <a:pt x="79" y="70"/>
                  <a:pt x="70" y="79"/>
                  <a:pt x="65" y="91"/>
                </a:cubicBezTo>
                <a:cubicBezTo>
                  <a:pt x="40" y="80"/>
                  <a:pt x="40" y="80"/>
                  <a:pt x="40" y="80"/>
                </a:cubicBezTo>
                <a:cubicBezTo>
                  <a:pt x="47" y="62"/>
                  <a:pt x="61" y="47"/>
                  <a:pt x="81" y="39"/>
                </a:cubicBezTo>
                <a:close/>
                <a:moveTo>
                  <a:pt x="83" y="119"/>
                </a:moveTo>
                <a:cubicBezTo>
                  <a:pt x="78" y="105"/>
                  <a:pt x="84" y="89"/>
                  <a:pt x="99" y="83"/>
                </a:cubicBezTo>
                <a:cubicBezTo>
                  <a:pt x="113" y="78"/>
                  <a:pt x="129" y="84"/>
                  <a:pt x="135" y="98"/>
                </a:cubicBezTo>
                <a:cubicBezTo>
                  <a:pt x="140" y="113"/>
                  <a:pt x="134" y="129"/>
                  <a:pt x="120" y="135"/>
                </a:cubicBezTo>
                <a:cubicBezTo>
                  <a:pt x="105" y="140"/>
                  <a:pt x="89" y="134"/>
                  <a:pt x="83" y="1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59" name="Freeform 61">
            <a:extLst>
              <a:ext uri="{FF2B5EF4-FFF2-40B4-BE49-F238E27FC236}">
                <a16:creationId xmlns:a16="http://schemas.microsoft.com/office/drawing/2014/main" id="{1ADDFF01-259D-46BE-9579-E0EAA11F448D}"/>
              </a:ext>
            </a:extLst>
          </p:cNvPr>
          <p:cNvSpPr>
            <a:spLocks noEditPoints="1"/>
          </p:cNvSpPr>
          <p:nvPr/>
        </p:nvSpPr>
        <p:spPr bwMode="auto">
          <a:xfrm>
            <a:off x="5595144" y="4671219"/>
            <a:ext cx="312738" cy="315912"/>
          </a:xfrm>
          <a:custGeom>
            <a:avLst/>
            <a:gdLst>
              <a:gd name="T0" fmla="*/ 0 w 192"/>
              <a:gd name="T1" fmla="*/ 164 h 194"/>
              <a:gd name="T2" fmla="*/ 28 w 192"/>
              <a:gd name="T3" fmla="*/ 192 h 194"/>
              <a:gd name="T4" fmla="*/ 48 w 192"/>
              <a:gd name="T5" fmla="*/ 184 h 194"/>
              <a:gd name="T6" fmla="*/ 99 w 192"/>
              <a:gd name="T7" fmla="*/ 133 h 194"/>
              <a:gd name="T8" fmla="*/ 113 w 192"/>
              <a:gd name="T9" fmla="*/ 147 h 194"/>
              <a:gd name="T10" fmla="*/ 118 w 192"/>
              <a:gd name="T11" fmla="*/ 166 h 194"/>
              <a:gd name="T12" fmla="*/ 138 w 192"/>
              <a:gd name="T13" fmla="*/ 186 h 194"/>
              <a:gd name="T14" fmla="*/ 166 w 192"/>
              <a:gd name="T15" fmla="*/ 186 h 194"/>
              <a:gd name="T16" fmla="*/ 166 w 192"/>
              <a:gd name="T17" fmla="*/ 158 h 194"/>
              <a:gd name="T18" fmla="*/ 146 w 192"/>
              <a:gd name="T19" fmla="*/ 138 h 194"/>
              <a:gd name="T20" fmla="*/ 127 w 192"/>
              <a:gd name="T21" fmla="*/ 133 h 194"/>
              <a:gd name="T22" fmla="*/ 113 w 192"/>
              <a:gd name="T23" fmla="*/ 119 h 194"/>
              <a:gd name="T24" fmla="*/ 122 w 192"/>
              <a:gd name="T25" fmla="*/ 110 h 194"/>
              <a:gd name="T26" fmla="*/ 176 w 192"/>
              <a:gd name="T27" fmla="*/ 96 h 194"/>
              <a:gd name="T28" fmla="*/ 192 w 192"/>
              <a:gd name="T29" fmla="*/ 61 h 194"/>
              <a:gd name="T30" fmla="*/ 192 w 192"/>
              <a:gd name="T31" fmla="*/ 60 h 194"/>
              <a:gd name="T32" fmla="*/ 184 w 192"/>
              <a:gd name="T33" fmla="*/ 52 h 194"/>
              <a:gd name="T34" fmla="*/ 178 w 192"/>
              <a:gd name="T35" fmla="*/ 54 h 194"/>
              <a:gd name="T36" fmla="*/ 176 w 192"/>
              <a:gd name="T37" fmla="*/ 57 h 194"/>
              <a:gd name="T38" fmla="*/ 168 w 192"/>
              <a:gd name="T39" fmla="*/ 65 h 194"/>
              <a:gd name="T40" fmla="*/ 148 w 192"/>
              <a:gd name="T41" fmla="*/ 72 h 194"/>
              <a:gd name="T42" fmla="*/ 128 w 192"/>
              <a:gd name="T43" fmla="*/ 64 h 194"/>
              <a:gd name="T44" fmla="*/ 120 w 192"/>
              <a:gd name="T45" fmla="*/ 44 h 194"/>
              <a:gd name="T46" fmla="*/ 127 w 192"/>
              <a:gd name="T47" fmla="*/ 24 h 194"/>
              <a:gd name="T48" fmla="*/ 135 w 192"/>
              <a:gd name="T49" fmla="*/ 16 h 194"/>
              <a:gd name="T50" fmla="*/ 138 w 192"/>
              <a:gd name="T51" fmla="*/ 14 h 194"/>
              <a:gd name="T52" fmla="*/ 140 w 192"/>
              <a:gd name="T53" fmla="*/ 8 h 194"/>
              <a:gd name="T54" fmla="*/ 132 w 192"/>
              <a:gd name="T55" fmla="*/ 0 h 194"/>
              <a:gd name="T56" fmla="*/ 131 w 192"/>
              <a:gd name="T57" fmla="*/ 0 h 194"/>
              <a:gd name="T58" fmla="*/ 96 w 192"/>
              <a:gd name="T59" fmla="*/ 16 h 194"/>
              <a:gd name="T60" fmla="*/ 82 w 192"/>
              <a:gd name="T61" fmla="*/ 70 h 194"/>
              <a:gd name="T62" fmla="*/ 73 w 192"/>
              <a:gd name="T63" fmla="*/ 79 h 194"/>
              <a:gd name="T64" fmla="*/ 36 w 192"/>
              <a:gd name="T65" fmla="*/ 42 h 194"/>
              <a:gd name="T66" fmla="*/ 36 w 192"/>
              <a:gd name="T67" fmla="*/ 32 h 194"/>
              <a:gd name="T68" fmla="*/ 12 w 192"/>
              <a:gd name="T69" fmla="*/ 20 h 194"/>
              <a:gd name="T70" fmla="*/ 0 w 192"/>
              <a:gd name="T71" fmla="*/ 32 h 194"/>
              <a:gd name="T72" fmla="*/ 12 w 192"/>
              <a:gd name="T73" fmla="*/ 56 h 194"/>
              <a:gd name="T74" fmla="*/ 22 w 192"/>
              <a:gd name="T75" fmla="*/ 56 h 194"/>
              <a:gd name="T76" fmla="*/ 59 w 192"/>
              <a:gd name="T77" fmla="*/ 93 h 194"/>
              <a:gd name="T78" fmla="*/ 8 w 192"/>
              <a:gd name="T79" fmla="*/ 144 h 194"/>
              <a:gd name="T80" fmla="*/ 0 w 192"/>
              <a:gd name="T81" fmla="*/ 164 h 194"/>
              <a:gd name="T82" fmla="*/ 20 w 192"/>
              <a:gd name="T83" fmla="*/ 162 h 194"/>
              <a:gd name="T84" fmla="*/ 30 w 192"/>
              <a:gd name="T85" fmla="*/ 152 h 194"/>
              <a:gd name="T86" fmla="*/ 40 w 192"/>
              <a:gd name="T87" fmla="*/ 162 h 194"/>
              <a:gd name="T88" fmla="*/ 30 w 192"/>
              <a:gd name="T89" fmla="*/ 172 h 194"/>
              <a:gd name="T90" fmla="*/ 20 w 192"/>
              <a:gd name="T91" fmla="*/ 16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2" h="194">
                <a:moveTo>
                  <a:pt x="0" y="164"/>
                </a:moveTo>
                <a:cubicBezTo>
                  <a:pt x="0" y="179"/>
                  <a:pt x="13" y="192"/>
                  <a:pt x="28" y="192"/>
                </a:cubicBezTo>
                <a:cubicBezTo>
                  <a:pt x="36" y="192"/>
                  <a:pt x="43" y="189"/>
                  <a:pt x="48" y="184"/>
                </a:cubicBezTo>
                <a:cubicBezTo>
                  <a:pt x="99" y="133"/>
                  <a:pt x="99" y="133"/>
                  <a:pt x="99" y="133"/>
                </a:cubicBezTo>
                <a:cubicBezTo>
                  <a:pt x="113" y="147"/>
                  <a:pt x="113" y="147"/>
                  <a:pt x="113" y="147"/>
                </a:cubicBezTo>
                <a:cubicBezTo>
                  <a:pt x="111" y="153"/>
                  <a:pt x="113" y="161"/>
                  <a:pt x="118" y="166"/>
                </a:cubicBezTo>
                <a:cubicBezTo>
                  <a:pt x="138" y="186"/>
                  <a:pt x="138" y="186"/>
                  <a:pt x="138" y="186"/>
                </a:cubicBezTo>
                <a:cubicBezTo>
                  <a:pt x="146" y="194"/>
                  <a:pt x="158" y="194"/>
                  <a:pt x="166" y="186"/>
                </a:cubicBezTo>
                <a:cubicBezTo>
                  <a:pt x="174" y="178"/>
                  <a:pt x="174" y="166"/>
                  <a:pt x="166" y="158"/>
                </a:cubicBezTo>
                <a:cubicBezTo>
                  <a:pt x="146" y="138"/>
                  <a:pt x="146" y="138"/>
                  <a:pt x="146" y="138"/>
                </a:cubicBezTo>
                <a:cubicBezTo>
                  <a:pt x="141" y="133"/>
                  <a:pt x="133" y="131"/>
                  <a:pt x="127" y="133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22" y="110"/>
                  <a:pt x="122" y="110"/>
                  <a:pt x="122" y="110"/>
                </a:cubicBezTo>
                <a:cubicBezTo>
                  <a:pt x="140" y="115"/>
                  <a:pt x="161" y="110"/>
                  <a:pt x="176" y="96"/>
                </a:cubicBezTo>
                <a:cubicBezTo>
                  <a:pt x="186" y="86"/>
                  <a:pt x="191" y="73"/>
                  <a:pt x="192" y="61"/>
                </a:cubicBezTo>
                <a:cubicBezTo>
                  <a:pt x="192" y="60"/>
                  <a:pt x="192" y="60"/>
                  <a:pt x="192" y="60"/>
                </a:cubicBezTo>
                <a:cubicBezTo>
                  <a:pt x="192" y="56"/>
                  <a:pt x="188" y="52"/>
                  <a:pt x="184" y="52"/>
                </a:cubicBezTo>
                <a:cubicBezTo>
                  <a:pt x="182" y="52"/>
                  <a:pt x="180" y="53"/>
                  <a:pt x="178" y="54"/>
                </a:cubicBezTo>
                <a:cubicBezTo>
                  <a:pt x="176" y="57"/>
                  <a:pt x="176" y="57"/>
                  <a:pt x="176" y="57"/>
                </a:cubicBezTo>
                <a:cubicBezTo>
                  <a:pt x="168" y="65"/>
                  <a:pt x="168" y="65"/>
                  <a:pt x="168" y="65"/>
                </a:cubicBezTo>
                <a:cubicBezTo>
                  <a:pt x="163" y="69"/>
                  <a:pt x="156" y="72"/>
                  <a:pt x="148" y="72"/>
                </a:cubicBezTo>
                <a:cubicBezTo>
                  <a:pt x="140" y="72"/>
                  <a:pt x="133" y="69"/>
                  <a:pt x="128" y="64"/>
                </a:cubicBezTo>
                <a:cubicBezTo>
                  <a:pt x="123" y="59"/>
                  <a:pt x="120" y="52"/>
                  <a:pt x="120" y="44"/>
                </a:cubicBezTo>
                <a:cubicBezTo>
                  <a:pt x="120" y="36"/>
                  <a:pt x="123" y="29"/>
                  <a:pt x="127" y="24"/>
                </a:cubicBezTo>
                <a:cubicBezTo>
                  <a:pt x="135" y="16"/>
                  <a:pt x="135" y="16"/>
                  <a:pt x="135" y="16"/>
                </a:cubicBezTo>
                <a:cubicBezTo>
                  <a:pt x="138" y="14"/>
                  <a:pt x="138" y="14"/>
                  <a:pt x="138" y="14"/>
                </a:cubicBezTo>
                <a:cubicBezTo>
                  <a:pt x="139" y="12"/>
                  <a:pt x="140" y="10"/>
                  <a:pt x="140" y="8"/>
                </a:cubicBezTo>
                <a:cubicBezTo>
                  <a:pt x="140" y="4"/>
                  <a:pt x="136" y="0"/>
                  <a:pt x="132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19" y="1"/>
                  <a:pt x="106" y="6"/>
                  <a:pt x="96" y="16"/>
                </a:cubicBezTo>
                <a:cubicBezTo>
                  <a:pt x="82" y="31"/>
                  <a:pt x="77" y="52"/>
                  <a:pt x="82" y="70"/>
                </a:cubicBezTo>
                <a:cubicBezTo>
                  <a:pt x="73" y="79"/>
                  <a:pt x="73" y="79"/>
                  <a:pt x="73" y="79"/>
                </a:cubicBezTo>
                <a:cubicBezTo>
                  <a:pt x="36" y="42"/>
                  <a:pt x="36" y="42"/>
                  <a:pt x="36" y="42"/>
                </a:cubicBezTo>
                <a:cubicBezTo>
                  <a:pt x="36" y="32"/>
                  <a:pt x="36" y="32"/>
                  <a:pt x="36" y="32"/>
                </a:cubicBezTo>
                <a:cubicBezTo>
                  <a:pt x="12" y="20"/>
                  <a:pt x="12" y="20"/>
                  <a:pt x="12" y="20"/>
                </a:cubicBezTo>
                <a:cubicBezTo>
                  <a:pt x="0" y="32"/>
                  <a:pt x="0" y="32"/>
                  <a:pt x="0" y="32"/>
                </a:cubicBezTo>
                <a:cubicBezTo>
                  <a:pt x="12" y="56"/>
                  <a:pt x="12" y="56"/>
                  <a:pt x="12" y="56"/>
                </a:cubicBezTo>
                <a:cubicBezTo>
                  <a:pt x="22" y="56"/>
                  <a:pt x="22" y="56"/>
                  <a:pt x="22" y="56"/>
                </a:cubicBezTo>
                <a:cubicBezTo>
                  <a:pt x="59" y="93"/>
                  <a:pt x="59" y="93"/>
                  <a:pt x="59" y="93"/>
                </a:cubicBezTo>
                <a:cubicBezTo>
                  <a:pt x="8" y="144"/>
                  <a:pt x="8" y="144"/>
                  <a:pt x="8" y="144"/>
                </a:cubicBezTo>
                <a:cubicBezTo>
                  <a:pt x="3" y="149"/>
                  <a:pt x="0" y="156"/>
                  <a:pt x="0" y="164"/>
                </a:cubicBezTo>
                <a:close/>
                <a:moveTo>
                  <a:pt x="20" y="162"/>
                </a:moveTo>
                <a:cubicBezTo>
                  <a:pt x="20" y="156"/>
                  <a:pt x="24" y="152"/>
                  <a:pt x="30" y="152"/>
                </a:cubicBezTo>
                <a:cubicBezTo>
                  <a:pt x="36" y="152"/>
                  <a:pt x="40" y="156"/>
                  <a:pt x="40" y="162"/>
                </a:cubicBezTo>
                <a:cubicBezTo>
                  <a:pt x="40" y="168"/>
                  <a:pt x="36" y="172"/>
                  <a:pt x="30" y="172"/>
                </a:cubicBezTo>
                <a:cubicBezTo>
                  <a:pt x="24" y="172"/>
                  <a:pt x="20" y="168"/>
                  <a:pt x="20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0" name="Freeform 62">
            <a:extLst>
              <a:ext uri="{FF2B5EF4-FFF2-40B4-BE49-F238E27FC236}">
                <a16:creationId xmlns:a16="http://schemas.microsoft.com/office/drawing/2014/main" id="{15C8D32D-5745-4D60-A4CB-C26D49A714E8}"/>
              </a:ext>
            </a:extLst>
          </p:cNvPr>
          <p:cNvSpPr>
            <a:spLocks noEditPoints="1"/>
          </p:cNvSpPr>
          <p:nvPr/>
        </p:nvSpPr>
        <p:spPr bwMode="auto">
          <a:xfrm>
            <a:off x="4944269" y="4671219"/>
            <a:ext cx="207963" cy="315912"/>
          </a:xfrm>
          <a:custGeom>
            <a:avLst/>
            <a:gdLst>
              <a:gd name="T0" fmla="*/ 32 w 128"/>
              <a:gd name="T1" fmla="*/ 148 h 194"/>
              <a:gd name="T2" fmla="*/ 32 w 128"/>
              <a:gd name="T3" fmla="*/ 160 h 194"/>
              <a:gd name="T4" fmla="*/ 38 w 128"/>
              <a:gd name="T5" fmla="*/ 174 h 194"/>
              <a:gd name="T6" fmla="*/ 50 w 128"/>
              <a:gd name="T7" fmla="*/ 186 h 194"/>
              <a:gd name="T8" fmla="*/ 78 w 128"/>
              <a:gd name="T9" fmla="*/ 186 h 194"/>
              <a:gd name="T10" fmla="*/ 90 w 128"/>
              <a:gd name="T11" fmla="*/ 174 h 194"/>
              <a:gd name="T12" fmla="*/ 96 w 128"/>
              <a:gd name="T13" fmla="*/ 160 h 194"/>
              <a:gd name="T14" fmla="*/ 96 w 128"/>
              <a:gd name="T15" fmla="*/ 152 h 194"/>
              <a:gd name="T16" fmla="*/ 60 w 128"/>
              <a:gd name="T17" fmla="*/ 152 h 194"/>
              <a:gd name="T18" fmla="*/ 52 w 128"/>
              <a:gd name="T19" fmla="*/ 144 h 194"/>
              <a:gd name="T20" fmla="*/ 60 w 128"/>
              <a:gd name="T21" fmla="*/ 136 h 194"/>
              <a:gd name="T22" fmla="*/ 97 w 128"/>
              <a:gd name="T23" fmla="*/ 136 h 194"/>
              <a:gd name="T24" fmla="*/ 128 w 128"/>
              <a:gd name="T25" fmla="*/ 62 h 194"/>
              <a:gd name="T26" fmla="*/ 64 w 128"/>
              <a:gd name="T27" fmla="*/ 0 h 194"/>
              <a:gd name="T28" fmla="*/ 0 w 128"/>
              <a:gd name="T29" fmla="*/ 62 h 194"/>
              <a:gd name="T30" fmla="*/ 32 w 128"/>
              <a:gd name="T31" fmla="*/ 148 h 194"/>
              <a:gd name="T32" fmla="*/ 75 w 128"/>
              <a:gd name="T33" fmla="*/ 36 h 194"/>
              <a:gd name="T34" fmla="*/ 68 w 128"/>
              <a:gd name="T35" fmla="*/ 28 h 194"/>
              <a:gd name="T36" fmla="*/ 76 w 128"/>
              <a:gd name="T37" fmla="*/ 20 h 194"/>
              <a:gd name="T38" fmla="*/ 97 w 128"/>
              <a:gd name="T39" fmla="*/ 31 h 194"/>
              <a:gd name="T40" fmla="*/ 108 w 128"/>
              <a:gd name="T41" fmla="*/ 52 h 194"/>
              <a:gd name="T42" fmla="*/ 100 w 128"/>
              <a:gd name="T43" fmla="*/ 60 h 194"/>
              <a:gd name="T44" fmla="*/ 92 w 128"/>
              <a:gd name="T45" fmla="*/ 53 h 194"/>
              <a:gd name="T46" fmla="*/ 75 w 128"/>
              <a:gd name="T47" fmla="*/ 36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8" h="194">
                <a:moveTo>
                  <a:pt x="32" y="148"/>
                </a:moveTo>
                <a:cubicBezTo>
                  <a:pt x="32" y="160"/>
                  <a:pt x="32" y="160"/>
                  <a:pt x="32" y="160"/>
                </a:cubicBezTo>
                <a:cubicBezTo>
                  <a:pt x="32" y="166"/>
                  <a:pt x="34" y="171"/>
                  <a:pt x="38" y="174"/>
                </a:cubicBezTo>
                <a:cubicBezTo>
                  <a:pt x="50" y="186"/>
                  <a:pt x="50" y="186"/>
                  <a:pt x="50" y="186"/>
                </a:cubicBezTo>
                <a:cubicBezTo>
                  <a:pt x="58" y="194"/>
                  <a:pt x="70" y="194"/>
                  <a:pt x="78" y="186"/>
                </a:cubicBezTo>
                <a:cubicBezTo>
                  <a:pt x="90" y="174"/>
                  <a:pt x="90" y="174"/>
                  <a:pt x="90" y="174"/>
                </a:cubicBezTo>
                <a:cubicBezTo>
                  <a:pt x="94" y="171"/>
                  <a:pt x="96" y="166"/>
                  <a:pt x="96" y="160"/>
                </a:cubicBezTo>
                <a:cubicBezTo>
                  <a:pt x="96" y="152"/>
                  <a:pt x="96" y="152"/>
                  <a:pt x="96" y="152"/>
                </a:cubicBezTo>
                <a:cubicBezTo>
                  <a:pt x="60" y="152"/>
                  <a:pt x="60" y="152"/>
                  <a:pt x="60" y="152"/>
                </a:cubicBezTo>
                <a:cubicBezTo>
                  <a:pt x="56" y="152"/>
                  <a:pt x="52" y="148"/>
                  <a:pt x="52" y="144"/>
                </a:cubicBezTo>
                <a:cubicBezTo>
                  <a:pt x="52" y="140"/>
                  <a:pt x="56" y="136"/>
                  <a:pt x="60" y="136"/>
                </a:cubicBezTo>
                <a:cubicBezTo>
                  <a:pt x="97" y="136"/>
                  <a:pt x="97" y="136"/>
                  <a:pt x="97" y="136"/>
                </a:cubicBezTo>
                <a:cubicBezTo>
                  <a:pt x="103" y="105"/>
                  <a:pt x="128" y="92"/>
                  <a:pt x="128" y="62"/>
                </a:cubicBezTo>
                <a:cubicBezTo>
                  <a:pt x="128" y="28"/>
                  <a:pt x="99" y="0"/>
                  <a:pt x="64" y="0"/>
                </a:cubicBezTo>
                <a:cubicBezTo>
                  <a:pt x="29" y="0"/>
                  <a:pt x="0" y="28"/>
                  <a:pt x="0" y="62"/>
                </a:cubicBezTo>
                <a:cubicBezTo>
                  <a:pt x="0" y="96"/>
                  <a:pt x="32" y="108"/>
                  <a:pt x="32" y="148"/>
                </a:cubicBezTo>
                <a:close/>
                <a:moveTo>
                  <a:pt x="75" y="36"/>
                </a:moveTo>
                <a:cubicBezTo>
                  <a:pt x="71" y="35"/>
                  <a:pt x="68" y="32"/>
                  <a:pt x="68" y="28"/>
                </a:cubicBezTo>
                <a:cubicBezTo>
                  <a:pt x="68" y="24"/>
                  <a:pt x="72" y="20"/>
                  <a:pt x="76" y="20"/>
                </a:cubicBezTo>
                <a:cubicBezTo>
                  <a:pt x="82" y="20"/>
                  <a:pt x="90" y="25"/>
                  <a:pt x="97" y="31"/>
                </a:cubicBezTo>
                <a:cubicBezTo>
                  <a:pt x="103" y="37"/>
                  <a:pt x="108" y="46"/>
                  <a:pt x="108" y="52"/>
                </a:cubicBezTo>
                <a:cubicBezTo>
                  <a:pt x="108" y="56"/>
                  <a:pt x="104" y="60"/>
                  <a:pt x="100" y="60"/>
                </a:cubicBezTo>
                <a:cubicBezTo>
                  <a:pt x="96" y="60"/>
                  <a:pt x="93" y="57"/>
                  <a:pt x="92" y="53"/>
                </a:cubicBezTo>
                <a:cubicBezTo>
                  <a:pt x="90" y="45"/>
                  <a:pt x="83" y="38"/>
                  <a:pt x="75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1" name="Freeform 63">
            <a:extLst>
              <a:ext uri="{FF2B5EF4-FFF2-40B4-BE49-F238E27FC236}">
                <a16:creationId xmlns:a16="http://schemas.microsoft.com/office/drawing/2014/main" id="{29F20DB5-4151-4A38-8F43-2236BC4E51AC}"/>
              </a:ext>
            </a:extLst>
          </p:cNvPr>
          <p:cNvSpPr>
            <a:spLocks noEditPoints="1"/>
          </p:cNvSpPr>
          <p:nvPr/>
        </p:nvSpPr>
        <p:spPr bwMode="auto">
          <a:xfrm>
            <a:off x="4182269" y="4664869"/>
            <a:ext cx="325438" cy="319087"/>
          </a:xfrm>
          <a:custGeom>
            <a:avLst/>
            <a:gdLst>
              <a:gd name="T0" fmla="*/ 72 w 200"/>
              <a:gd name="T1" fmla="*/ 16 h 196"/>
              <a:gd name="T2" fmla="*/ 16 w 200"/>
              <a:gd name="T3" fmla="*/ 16 h 196"/>
              <a:gd name="T4" fmla="*/ 16 w 200"/>
              <a:gd name="T5" fmla="*/ 72 h 196"/>
              <a:gd name="T6" fmla="*/ 44 w 200"/>
              <a:gd name="T7" fmla="*/ 84 h 196"/>
              <a:gd name="T8" fmla="*/ 13 w 200"/>
              <a:gd name="T9" fmla="*/ 84 h 196"/>
              <a:gd name="T10" fmla="*/ 4 w 200"/>
              <a:gd name="T11" fmla="*/ 93 h 196"/>
              <a:gd name="T12" fmla="*/ 4 w 200"/>
              <a:gd name="T13" fmla="*/ 111 h 196"/>
              <a:gd name="T14" fmla="*/ 13 w 200"/>
              <a:gd name="T15" fmla="*/ 120 h 196"/>
              <a:gd name="T16" fmla="*/ 20 w 200"/>
              <a:gd name="T17" fmla="*/ 120 h 196"/>
              <a:gd name="T18" fmla="*/ 20 w 200"/>
              <a:gd name="T19" fmla="*/ 180 h 196"/>
              <a:gd name="T20" fmla="*/ 36 w 200"/>
              <a:gd name="T21" fmla="*/ 196 h 196"/>
              <a:gd name="T22" fmla="*/ 164 w 200"/>
              <a:gd name="T23" fmla="*/ 196 h 196"/>
              <a:gd name="T24" fmla="*/ 180 w 200"/>
              <a:gd name="T25" fmla="*/ 180 h 196"/>
              <a:gd name="T26" fmla="*/ 180 w 200"/>
              <a:gd name="T27" fmla="*/ 120 h 196"/>
              <a:gd name="T28" fmla="*/ 187 w 200"/>
              <a:gd name="T29" fmla="*/ 120 h 196"/>
              <a:gd name="T30" fmla="*/ 196 w 200"/>
              <a:gd name="T31" fmla="*/ 111 h 196"/>
              <a:gd name="T32" fmla="*/ 196 w 200"/>
              <a:gd name="T33" fmla="*/ 93 h 196"/>
              <a:gd name="T34" fmla="*/ 187 w 200"/>
              <a:gd name="T35" fmla="*/ 84 h 196"/>
              <a:gd name="T36" fmla="*/ 156 w 200"/>
              <a:gd name="T37" fmla="*/ 84 h 196"/>
              <a:gd name="T38" fmla="*/ 184 w 200"/>
              <a:gd name="T39" fmla="*/ 72 h 196"/>
              <a:gd name="T40" fmla="*/ 184 w 200"/>
              <a:gd name="T41" fmla="*/ 16 h 196"/>
              <a:gd name="T42" fmla="*/ 128 w 200"/>
              <a:gd name="T43" fmla="*/ 16 h 196"/>
              <a:gd name="T44" fmla="*/ 100 w 200"/>
              <a:gd name="T45" fmla="*/ 44 h 196"/>
              <a:gd name="T46" fmla="*/ 72 w 200"/>
              <a:gd name="T47" fmla="*/ 16 h 196"/>
              <a:gd name="T48" fmla="*/ 121 w 200"/>
              <a:gd name="T49" fmla="*/ 51 h 196"/>
              <a:gd name="T50" fmla="*/ 142 w 200"/>
              <a:gd name="T51" fmla="*/ 30 h 196"/>
              <a:gd name="T52" fmla="*/ 170 w 200"/>
              <a:gd name="T53" fmla="*/ 30 h 196"/>
              <a:gd name="T54" fmla="*/ 170 w 200"/>
              <a:gd name="T55" fmla="*/ 58 h 196"/>
              <a:gd name="T56" fmla="*/ 156 w 200"/>
              <a:gd name="T57" fmla="*/ 64 h 196"/>
              <a:gd name="T58" fmla="*/ 127 w 200"/>
              <a:gd name="T59" fmla="*/ 64 h 196"/>
              <a:gd name="T60" fmla="*/ 119 w 200"/>
              <a:gd name="T61" fmla="*/ 56 h 196"/>
              <a:gd name="T62" fmla="*/ 121 w 200"/>
              <a:gd name="T63" fmla="*/ 51 h 196"/>
              <a:gd name="T64" fmla="*/ 58 w 200"/>
              <a:gd name="T65" fmla="*/ 30 h 196"/>
              <a:gd name="T66" fmla="*/ 79 w 200"/>
              <a:gd name="T67" fmla="*/ 50 h 196"/>
              <a:gd name="T68" fmla="*/ 79 w 200"/>
              <a:gd name="T69" fmla="*/ 50 h 196"/>
              <a:gd name="T70" fmla="*/ 81 w 200"/>
              <a:gd name="T71" fmla="*/ 56 h 196"/>
              <a:gd name="T72" fmla="*/ 73 w 200"/>
              <a:gd name="T73" fmla="*/ 64 h 196"/>
              <a:gd name="T74" fmla="*/ 44 w 200"/>
              <a:gd name="T75" fmla="*/ 64 h 196"/>
              <a:gd name="T76" fmla="*/ 30 w 200"/>
              <a:gd name="T77" fmla="*/ 58 h 196"/>
              <a:gd name="T78" fmla="*/ 30 w 200"/>
              <a:gd name="T79" fmla="*/ 30 h 196"/>
              <a:gd name="T80" fmla="*/ 58 w 200"/>
              <a:gd name="T81" fmla="*/ 30 h 196"/>
              <a:gd name="T82" fmla="*/ 80 w 200"/>
              <a:gd name="T83" fmla="*/ 84 h 196"/>
              <a:gd name="T84" fmla="*/ 120 w 200"/>
              <a:gd name="T85" fmla="*/ 84 h 196"/>
              <a:gd name="T86" fmla="*/ 120 w 200"/>
              <a:gd name="T87" fmla="*/ 167 h 196"/>
              <a:gd name="T88" fmla="*/ 111 w 200"/>
              <a:gd name="T89" fmla="*/ 176 h 196"/>
              <a:gd name="T90" fmla="*/ 89 w 200"/>
              <a:gd name="T91" fmla="*/ 176 h 196"/>
              <a:gd name="T92" fmla="*/ 80 w 200"/>
              <a:gd name="T93" fmla="*/ 167 h 196"/>
              <a:gd name="T94" fmla="*/ 80 w 200"/>
              <a:gd name="T95" fmla="*/ 84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00" h="196">
                <a:moveTo>
                  <a:pt x="72" y="16"/>
                </a:moveTo>
                <a:cubicBezTo>
                  <a:pt x="56" y="0"/>
                  <a:pt x="31" y="0"/>
                  <a:pt x="16" y="16"/>
                </a:cubicBezTo>
                <a:cubicBezTo>
                  <a:pt x="0" y="31"/>
                  <a:pt x="0" y="57"/>
                  <a:pt x="16" y="72"/>
                </a:cubicBezTo>
                <a:cubicBezTo>
                  <a:pt x="24" y="80"/>
                  <a:pt x="34" y="84"/>
                  <a:pt x="44" y="84"/>
                </a:cubicBezTo>
                <a:cubicBezTo>
                  <a:pt x="13" y="84"/>
                  <a:pt x="13" y="84"/>
                  <a:pt x="13" y="84"/>
                </a:cubicBezTo>
                <a:cubicBezTo>
                  <a:pt x="8" y="84"/>
                  <a:pt x="4" y="88"/>
                  <a:pt x="4" y="93"/>
                </a:cubicBezTo>
                <a:cubicBezTo>
                  <a:pt x="4" y="111"/>
                  <a:pt x="4" y="111"/>
                  <a:pt x="4" y="111"/>
                </a:cubicBezTo>
                <a:cubicBezTo>
                  <a:pt x="4" y="116"/>
                  <a:pt x="8" y="120"/>
                  <a:pt x="13" y="120"/>
                </a:cubicBezTo>
                <a:cubicBezTo>
                  <a:pt x="20" y="120"/>
                  <a:pt x="20" y="120"/>
                  <a:pt x="20" y="120"/>
                </a:cubicBezTo>
                <a:cubicBezTo>
                  <a:pt x="20" y="180"/>
                  <a:pt x="20" y="180"/>
                  <a:pt x="20" y="180"/>
                </a:cubicBezTo>
                <a:cubicBezTo>
                  <a:pt x="20" y="189"/>
                  <a:pt x="27" y="196"/>
                  <a:pt x="36" y="196"/>
                </a:cubicBezTo>
                <a:cubicBezTo>
                  <a:pt x="164" y="196"/>
                  <a:pt x="164" y="196"/>
                  <a:pt x="164" y="196"/>
                </a:cubicBezTo>
                <a:cubicBezTo>
                  <a:pt x="173" y="196"/>
                  <a:pt x="180" y="189"/>
                  <a:pt x="180" y="180"/>
                </a:cubicBezTo>
                <a:cubicBezTo>
                  <a:pt x="180" y="120"/>
                  <a:pt x="180" y="120"/>
                  <a:pt x="180" y="120"/>
                </a:cubicBezTo>
                <a:cubicBezTo>
                  <a:pt x="187" y="120"/>
                  <a:pt x="187" y="120"/>
                  <a:pt x="187" y="120"/>
                </a:cubicBezTo>
                <a:cubicBezTo>
                  <a:pt x="192" y="120"/>
                  <a:pt x="196" y="116"/>
                  <a:pt x="196" y="111"/>
                </a:cubicBezTo>
                <a:cubicBezTo>
                  <a:pt x="196" y="93"/>
                  <a:pt x="196" y="93"/>
                  <a:pt x="196" y="93"/>
                </a:cubicBezTo>
                <a:cubicBezTo>
                  <a:pt x="196" y="88"/>
                  <a:pt x="192" y="84"/>
                  <a:pt x="187" y="84"/>
                </a:cubicBezTo>
                <a:cubicBezTo>
                  <a:pt x="156" y="84"/>
                  <a:pt x="156" y="84"/>
                  <a:pt x="156" y="84"/>
                </a:cubicBezTo>
                <a:cubicBezTo>
                  <a:pt x="166" y="84"/>
                  <a:pt x="176" y="80"/>
                  <a:pt x="184" y="72"/>
                </a:cubicBezTo>
                <a:cubicBezTo>
                  <a:pt x="200" y="57"/>
                  <a:pt x="200" y="31"/>
                  <a:pt x="184" y="16"/>
                </a:cubicBezTo>
                <a:cubicBezTo>
                  <a:pt x="169" y="0"/>
                  <a:pt x="144" y="0"/>
                  <a:pt x="128" y="16"/>
                </a:cubicBezTo>
                <a:cubicBezTo>
                  <a:pt x="100" y="44"/>
                  <a:pt x="100" y="44"/>
                  <a:pt x="100" y="44"/>
                </a:cubicBezTo>
                <a:lnTo>
                  <a:pt x="72" y="16"/>
                </a:lnTo>
                <a:close/>
                <a:moveTo>
                  <a:pt x="121" y="51"/>
                </a:moveTo>
                <a:cubicBezTo>
                  <a:pt x="142" y="30"/>
                  <a:pt x="142" y="30"/>
                  <a:pt x="142" y="30"/>
                </a:cubicBezTo>
                <a:cubicBezTo>
                  <a:pt x="150" y="22"/>
                  <a:pt x="162" y="22"/>
                  <a:pt x="170" y="30"/>
                </a:cubicBezTo>
                <a:cubicBezTo>
                  <a:pt x="178" y="38"/>
                  <a:pt x="178" y="50"/>
                  <a:pt x="170" y="58"/>
                </a:cubicBezTo>
                <a:cubicBezTo>
                  <a:pt x="166" y="62"/>
                  <a:pt x="161" y="64"/>
                  <a:pt x="156" y="64"/>
                </a:cubicBezTo>
                <a:cubicBezTo>
                  <a:pt x="127" y="64"/>
                  <a:pt x="127" y="64"/>
                  <a:pt x="127" y="64"/>
                </a:cubicBezTo>
                <a:cubicBezTo>
                  <a:pt x="123" y="64"/>
                  <a:pt x="119" y="60"/>
                  <a:pt x="119" y="56"/>
                </a:cubicBezTo>
                <a:cubicBezTo>
                  <a:pt x="119" y="54"/>
                  <a:pt x="120" y="52"/>
                  <a:pt x="121" y="51"/>
                </a:cubicBezTo>
                <a:close/>
                <a:moveTo>
                  <a:pt x="58" y="30"/>
                </a:moveTo>
                <a:cubicBezTo>
                  <a:pt x="79" y="50"/>
                  <a:pt x="79" y="50"/>
                  <a:pt x="79" y="50"/>
                </a:cubicBezTo>
                <a:cubicBezTo>
                  <a:pt x="79" y="50"/>
                  <a:pt x="79" y="50"/>
                  <a:pt x="79" y="50"/>
                </a:cubicBezTo>
                <a:cubicBezTo>
                  <a:pt x="80" y="52"/>
                  <a:pt x="81" y="54"/>
                  <a:pt x="81" y="56"/>
                </a:cubicBezTo>
                <a:cubicBezTo>
                  <a:pt x="81" y="60"/>
                  <a:pt x="77" y="64"/>
                  <a:pt x="73" y="64"/>
                </a:cubicBezTo>
                <a:cubicBezTo>
                  <a:pt x="44" y="64"/>
                  <a:pt x="44" y="64"/>
                  <a:pt x="44" y="64"/>
                </a:cubicBezTo>
                <a:cubicBezTo>
                  <a:pt x="39" y="64"/>
                  <a:pt x="34" y="62"/>
                  <a:pt x="30" y="58"/>
                </a:cubicBezTo>
                <a:cubicBezTo>
                  <a:pt x="22" y="50"/>
                  <a:pt x="22" y="38"/>
                  <a:pt x="30" y="30"/>
                </a:cubicBezTo>
                <a:cubicBezTo>
                  <a:pt x="38" y="22"/>
                  <a:pt x="50" y="22"/>
                  <a:pt x="58" y="30"/>
                </a:cubicBezTo>
                <a:close/>
                <a:moveTo>
                  <a:pt x="80" y="84"/>
                </a:moveTo>
                <a:cubicBezTo>
                  <a:pt x="120" y="84"/>
                  <a:pt x="120" y="84"/>
                  <a:pt x="120" y="84"/>
                </a:cubicBezTo>
                <a:cubicBezTo>
                  <a:pt x="120" y="167"/>
                  <a:pt x="120" y="167"/>
                  <a:pt x="120" y="167"/>
                </a:cubicBezTo>
                <a:cubicBezTo>
                  <a:pt x="120" y="172"/>
                  <a:pt x="116" y="176"/>
                  <a:pt x="111" y="176"/>
                </a:cubicBezTo>
                <a:cubicBezTo>
                  <a:pt x="89" y="176"/>
                  <a:pt x="89" y="176"/>
                  <a:pt x="89" y="176"/>
                </a:cubicBezTo>
                <a:cubicBezTo>
                  <a:pt x="84" y="176"/>
                  <a:pt x="80" y="172"/>
                  <a:pt x="80" y="167"/>
                </a:cubicBezTo>
                <a:lnTo>
                  <a:pt x="80" y="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2" name="Freeform 64">
            <a:extLst>
              <a:ext uri="{FF2B5EF4-FFF2-40B4-BE49-F238E27FC236}">
                <a16:creationId xmlns:a16="http://schemas.microsoft.com/office/drawing/2014/main" id="{C7BB5AF5-CB55-49B5-9DF9-14DE619F1A05}"/>
              </a:ext>
            </a:extLst>
          </p:cNvPr>
          <p:cNvSpPr>
            <a:spLocks noEditPoints="1"/>
          </p:cNvSpPr>
          <p:nvPr/>
        </p:nvSpPr>
        <p:spPr bwMode="auto">
          <a:xfrm>
            <a:off x="3486944" y="4683919"/>
            <a:ext cx="311150" cy="287337"/>
          </a:xfrm>
          <a:custGeom>
            <a:avLst/>
            <a:gdLst>
              <a:gd name="T0" fmla="*/ 0 w 192"/>
              <a:gd name="T1" fmla="*/ 160 h 176"/>
              <a:gd name="T2" fmla="*/ 16 w 192"/>
              <a:gd name="T3" fmla="*/ 176 h 176"/>
              <a:gd name="T4" fmla="*/ 160 w 192"/>
              <a:gd name="T5" fmla="*/ 176 h 176"/>
              <a:gd name="T6" fmla="*/ 176 w 192"/>
              <a:gd name="T7" fmla="*/ 160 h 176"/>
              <a:gd name="T8" fmla="*/ 176 w 192"/>
              <a:gd name="T9" fmla="*/ 136 h 176"/>
              <a:gd name="T10" fmla="*/ 183 w 192"/>
              <a:gd name="T11" fmla="*/ 136 h 176"/>
              <a:gd name="T12" fmla="*/ 192 w 192"/>
              <a:gd name="T13" fmla="*/ 127 h 176"/>
              <a:gd name="T14" fmla="*/ 192 w 192"/>
              <a:gd name="T15" fmla="*/ 85 h 176"/>
              <a:gd name="T16" fmla="*/ 183 w 192"/>
              <a:gd name="T17" fmla="*/ 76 h 176"/>
              <a:gd name="T18" fmla="*/ 176 w 192"/>
              <a:gd name="T19" fmla="*/ 76 h 176"/>
              <a:gd name="T20" fmla="*/ 176 w 192"/>
              <a:gd name="T21" fmla="*/ 52 h 176"/>
              <a:gd name="T22" fmla="*/ 160 w 192"/>
              <a:gd name="T23" fmla="*/ 36 h 176"/>
              <a:gd name="T24" fmla="*/ 28 w 192"/>
              <a:gd name="T25" fmla="*/ 36 h 176"/>
              <a:gd name="T26" fmla="*/ 20 w 192"/>
              <a:gd name="T27" fmla="*/ 28 h 176"/>
              <a:gd name="T28" fmla="*/ 28 w 192"/>
              <a:gd name="T29" fmla="*/ 20 h 176"/>
              <a:gd name="T30" fmla="*/ 146 w 192"/>
              <a:gd name="T31" fmla="*/ 20 h 176"/>
              <a:gd name="T32" fmla="*/ 156 w 192"/>
              <a:gd name="T33" fmla="*/ 10 h 176"/>
              <a:gd name="T34" fmla="*/ 146 w 192"/>
              <a:gd name="T35" fmla="*/ 0 h 176"/>
              <a:gd name="T36" fmla="*/ 16 w 192"/>
              <a:gd name="T37" fmla="*/ 0 h 176"/>
              <a:gd name="T38" fmla="*/ 0 w 192"/>
              <a:gd name="T39" fmla="*/ 16 h 176"/>
              <a:gd name="T40" fmla="*/ 0 w 192"/>
              <a:gd name="T41" fmla="*/ 160 h 176"/>
              <a:gd name="T42" fmla="*/ 136 w 192"/>
              <a:gd name="T43" fmla="*/ 106 h 176"/>
              <a:gd name="T44" fmla="*/ 146 w 192"/>
              <a:gd name="T45" fmla="*/ 96 h 176"/>
              <a:gd name="T46" fmla="*/ 156 w 192"/>
              <a:gd name="T47" fmla="*/ 106 h 176"/>
              <a:gd name="T48" fmla="*/ 146 w 192"/>
              <a:gd name="T49" fmla="*/ 116 h 176"/>
              <a:gd name="T50" fmla="*/ 136 w 192"/>
              <a:gd name="T51" fmla="*/ 10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92" h="176">
                <a:moveTo>
                  <a:pt x="0" y="160"/>
                </a:moveTo>
                <a:cubicBezTo>
                  <a:pt x="0" y="169"/>
                  <a:pt x="7" y="176"/>
                  <a:pt x="16" y="176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9" y="176"/>
                  <a:pt x="176" y="169"/>
                  <a:pt x="176" y="160"/>
                </a:cubicBezTo>
                <a:cubicBezTo>
                  <a:pt x="176" y="136"/>
                  <a:pt x="176" y="136"/>
                  <a:pt x="176" y="136"/>
                </a:cubicBezTo>
                <a:cubicBezTo>
                  <a:pt x="183" y="136"/>
                  <a:pt x="183" y="136"/>
                  <a:pt x="183" y="136"/>
                </a:cubicBezTo>
                <a:cubicBezTo>
                  <a:pt x="188" y="136"/>
                  <a:pt x="192" y="132"/>
                  <a:pt x="192" y="127"/>
                </a:cubicBezTo>
                <a:cubicBezTo>
                  <a:pt x="192" y="85"/>
                  <a:pt x="192" y="85"/>
                  <a:pt x="192" y="85"/>
                </a:cubicBezTo>
                <a:cubicBezTo>
                  <a:pt x="192" y="80"/>
                  <a:pt x="188" y="76"/>
                  <a:pt x="183" y="76"/>
                </a:cubicBezTo>
                <a:cubicBezTo>
                  <a:pt x="176" y="76"/>
                  <a:pt x="176" y="76"/>
                  <a:pt x="176" y="76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6" y="43"/>
                  <a:pt x="169" y="36"/>
                  <a:pt x="160" y="36"/>
                </a:cubicBezTo>
                <a:cubicBezTo>
                  <a:pt x="28" y="36"/>
                  <a:pt x="28" y="36"/>
                  <a:pt x="28" y="36"/>
                </a:cubicBezTo>
                <a:cubicBezTo>
                  <a:pt x="24" y="36"/>
                  <a:pt x="20" y="32"/>
                  <a:pt x="20" y="28"/>
                </a:cubicBezTo>
                <a:cubicBezTo>
                  <a:pt x="20" y="24"/>
                  <a:pt x="24" y="20"/>
                  <a:pt x="28" y="20"/>
                </a:cubicBezTo>
                <a:cubicBezTo>
                  <a:pt x="146" y="20"/>
                  <a:pt x="146" y="20"/>
                  <a:pt x="146" y="20"/>
                </a:cubicBezTo>
                <a:cubicBezTo>
                  <a:pt x="152" y="20"/>
                  <a:pt x="156" y="16"/>
                  <a:pt x="156" y="10"/>
                </a:cubicBezTo>
                <a:cubicBezTo>
                  <a:pt x="156" y="4"/>
                  <a:pt x="152" y="0"/>
                  <a:pt x="14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lnTo>
                  <a:pt x="0" y="160"/>
                </a:lnTo>
                <a:close/>
                <a:moveTo>
                  <a:pt x="136" y="106"/>
                </a:moveTo>
                <a:cubicBezTo>
                  <a:pt x="136" y="100"/>
                  <a:pt x="140" y="96"/>
                  <a:pt x="146" y="96"/>
                </a:cubicBezTo>
                <a:cubicBezTo>
                  <a:pt x="152" y="96"/>
                  <a:pt x="156" y="100"/>
                  <a:pt x="156" y="106"/>
                </a:cubicBezTo>
                <a:cubicBezTo>
                  <a:pt x="156" y="112"/>
                  <a:pt x="152" y="116"/>
                  <a:pt x="146" y="116"/>
                </a:cubicBezTo>
                <a:cubicBezTo>
                  <a:pt x="140" y="116"/>
                  <a:pt x="136" y="112"/>
                  <a:pt x="136" y="1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3" name="Freeform 65">
            <a:extLst>
              <a:ext uri="{FF2B5EF4-FFF2-40B4-BE49-F238E27FC236}">
                <a16:creationId xmlns:a16="http://schemas.microsoft.com/office/drawing/2014/main" id="{9C39EF9B-5B41-4151-AA16-4EAB1488CD0F}"/>
              </a:ext>
            </a:extLst>
          </p:cNvPr>
          <p:cNvSpPr>
            <a:spLocks noEditPoints="1"/>
          </p:cNvSpPr>
          <p:nvPr/>
        </p:nvSpPr>
        <p:spPr bwMode="auto">
          <a:xfrm>
            <a:off x="2783682" y="4704556"/>
            <a:ext cx="311150" cy="247650"/>
          </a:xfrm>
          <a:custGeom>
            <a:avLst/>
            <a:gdLst>
              <a:gd name="T0" fmla="*/ 106 w 192"/>
              <a:gd name="T1" fmla="*/ 92 h 152"/>
              <a:gd name="T2" fmla="*/ 50 w 192"/>
              <a:gd name="T3" fmla="*/ 92 h 152"/>
              <a:gd name="T4" fmla="*/ 40 w 192"/>
              <a:gd name="T5" fmla="*/ 102 h 152"/>
              <a:gd name="T6" fmla="*/ 50 w 192"/>
              <a:gd name="T7" fmla="*/ 112 h 152"/>
              <a:gd name="T8" fmla="*/ 106 w 192"/>
              <a:gd name="T9" fmla="*/ 112 h 152"/>
              <a:gd name="T10" fmla="*/ 116 w 192"/>
              <a:gd name="T11" fmla="*/ 102 h 152"/>
              <a:gd name="T12" fmla="*/ 106 w 192"/>
              <a:gd name="T13" fmla="*/ 92 h 152"/>
              <a:gd name="T14" fmla="*/ 0 w 192"/>
              <a:gd name="T15" fmla="*/ 136 h 152"/>
              <a:gd name="T16" fmla="*/ 16 w 192"/>
              <a:gd name="T17" fmla="*/ 152 h 152"/>
              <a:gd name="T18" fmla="*/ 176 w 192"/>
              <a:gd name="T19" fmla="*/ 152 h 152"/>
              <a:gd name="T20" fmla="*/ 192 w 192"/>
              <a:gd name="T21" fmla="*/ 136 h 152"/>
              <a:gd name="T22" fmla="*/ 192 w 192"/>
              <a:gd name="T23" fmla="*/ 16 h 152"/>
              <a:gd name="T24" fmla="*/ 176 w 192"/>
              <a:gd name="T25" fmla="*/ 0 h 152"/>
              <a:gd name="T26" fmla="*/ 16 w 192"/>
              <a:gd name="T27" fmla="*/ 0 h 152"/>
              <a:gd name="T28" fmla="*/ 0 w 192"/>
              <a:gd name="T29" fmla="*/ 16 h 152"/>
              <a:gd name="T30" fmla="*/ 0 w 192"/>
              <a:gd name="T31" fmla="*/ 136 h 152"/>
              <a:gd name="T32" fmla="*/ 29 w 192"/>
              <a:gd name="T33" fmla="*/ 20 h 152"/>
              <a:gd name="T34" fmla="*/ 163 w 192"/>
              <a:gd name="T35" fmla="*/ 20 h 152"/>
              <a:gd name="T36" fmla="*/ 172 w 192"/>
              <a:gd name="T37" fmla="*/ 29 h 152"/>
              <a:gd name="T38" fmla="*/ 172 w 192"/>
              <a:gd name="T39" fmla="*/ 40 h 152"/>
              <a:gd name="T40" fmla="*/ 20 w 192"/>
              <a:gd name="T41" fmla="*/ 40 h 152"/>
              <a:gd name="T42" fmla="*/ 20 w 192"/>
              <a:gd name="T43" fmla="*/ 29 h 152"/>
              <a:gd name="T44" fmla="*/ 29 w 192"/>
              <a:gd name="T45" fmla="*/ 20 h 152"/>
              <a:gd name="T46" fmla="*/ 20 w 192"/>
              <a:gd name="T47" fmla="*/ 72 h 152"/>
              <a:gd name="T48" fmla="*/ 172 w 192"/>
              <a:gd name="T49" fmla="*/ 72 h 152"/>
              <a:gd name="T50" fmla="*/ 172 w 192"/>
              <a:gd name="T51" fmla="*/ 123 h 152"/>
              <a:gd name="T52" fmla="*/ 163 w 192"/>
              <a:gd name="T53" fmla="*/ 132 h 152"/>
              <a:gd name="T54" fmla="*/ 29 w 192"/>
              <a:gd name="T55" fmla="*/ 132 h 152"/>
              <a:gd name="T56" fmla="*/ 20 w 192"/>
              <a:gd name="T57" fmla="*/ 123 h 152"/>
              <a:gd name="T58" fmla="*/ 20 w 192"/>
              <a:gd name="T59" fmla="*/ 7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2" h="152">
                <a:moveTo>
                  <a:pt x="106" y="92"/>
                </a:moveTo>
                <a:cubicBezTo>
                  <a:pt x="50" y="92"/>
                  <a:pt x="50" y="92"/>
                  <a:pt x="50" y="92"/>
                </a:cubicBezTo>
                <a:cubicBezTo>
                  <a:pt x="44" y="92"/>
                  <a:pt x="40" y="96"/>
                  <a:pt x="40" y="102"/>
                </a:cubicBezTo>
                <a:cubicBezTo>
                  <a:pt x="40" y="108"/>
                  <a:pt x="44" y="112"/>
                  <a:pt x="50" y="112"/>
                </a:cubicBezTo>
                <a:cubicBezTo>
                  <a:pt x="106" y="112"/>
                  <a:pt x="106" y="112"/>
                  <a:pt x="106" y="112"/>
                </a:cubicBezTo>
                <a:cubicBezTo>
                  <a:pt x="112" y="112"/>
                  <a:pt x="116" y="108"/>
                  <a:pt x="116" y="102"/>
                </a:cubicBezTo>
                <a:cubicBezTo>
                  <a:pt x="116" y="96"/>
                  <a:pt x="112" y="92"/>
                  <a:pt x="106" y="92"/>
                </a:cubicBezTo>
                <a:close/>
                <a:moveTo>
                  <a:pt x="0" y="136"/>
                </a:moveTo>
                <a:cubicBezTo>
                  <a:pt x="0" y="145"/>
                  <a:pt x="7" y="152"/>
                  <a:pt x="16" y="152"/>
                </a:cubicBezTo>
                <a:cubicBezTo>
                  <a:pt x="176" y="152"/>
                  <a:pt x="176" y="152"/>
                  <a:pt x="176" y="152"/>
                </a:cubicBezTo>
                <a:cubicBezTo>
                  <a:pt x="185" y="152"/>
                  <a:pt x="192" y="145"/>
                  <a:pt x="192" y="136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2" y="7"/>
                  <a:pt x="185" y="0"/>
                  <a:pt x="1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lnTo>
                  <a:pt x="0" y="136"/>
                </a:lnTo>
                <a:close/>
                <a:moveTo>
                  <a:pt x="29" y="20"/>
                </a:moveTo>
                <a:cubicBezTo>
                  <a:pt x="163" y="20"/>
                  <a:pt x="163" y="20"/>
                  <a:pt x="163" y="20"/>
                </a:cubicBezTo>
                <a:cubicBezTo>
                  <a:pt x="168" y="20"/>
                  <a:pt x="172" y="24"/>
                  <a:pt x="172" y="29"/>
                </a:cubicBezTo>
                <a:cubicBezTo>
                  <a:pt x="172" y="40"/>
                  <a:pt x="172" y="40"/>
                  <a:pt x="172" y="40"/>
                </a:cubicBezTo>
                <a:cubicBezTo>
                  <a:pt x="20" y="40"/>
                  <a:pt x="20" y="40"/>
                  <a:pt x="20" y="40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4"/>
                  <a:pt x="24" y="20"/>
                  <a:pt x="29" y="20"/>
                </a:cubicBezTo>
                <a:close/>
                <a:moveTo>
                  <a:pt x="20" y="72"/>
                </a:moveTo>
                <a:cubicBezTo>
                  <a:pt x="172" y="72"/>
                  <a:pt x="172" y="72"/>
                  <a:pt x="172" y="72"/>
                </a:cubicBezTo>
                <a:cubicBezTo>
                  <a:pt x="172" y="123"/>
                  <a:pt x="172" y="123"/>
                  <a:pt x="172" y="123"/>
                </a:cubicBezTo>
                <a:cubicBezTo>
                  <a:pt x="172" y="128"/>
                  <a:pt x="168" y="132"/>
                  <a:pt x="163" y="132"/>
                </a:cubicBezTo>
                <a:cubicBezTo>
                  <a:pt x="29" y="132"/>
                  <a:pt x="29" y="132"/>
                  <a:pt x="29" y="132"/>
                </a:cubicBezTo>
                <a:cubicBezTo>
                  <a:pt x="24" y="132"/>
                  <a:pt x="20" y="128"/>
                  <a:pt x="20" y="123"/>
                </a:cubicBezTo>
                <a:lnTo>
                  <a:pt x="20" y="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4" name="Freeform 66">
            <a:extLst>
              <a:ext uri="{FF2B5EF4-FFF2-40B4-BE49-F238E27FC236}">
                <a16:creationId xmlns:a16="http://schemas.microsoft.com/office/drawing/2014/main" id="{A60A215C-6DC2-4C32-A9C5-697DF9A0A956}"/>
              </a:ext>
            </a:extLst>
          </p:cNvPr>
          <p:cNvSpPr>
            <a:spLocks noEditPoints="1"/>
          </p:cNvSpPr>
          <p:nvPr/>
        </p:nvSpPr>
        <p:spPr bwMode="auto">
          <a:xfrm>
            <a:off x="2080419" y="4683919"/>
            <a:ext cx="312738" cy="287337"/>
          </a:xfrm>
          <a:custGeom>
            <a:avLst/>
            <a:gdLst>
              <a:gd name="T0" fmla="*/ 144 w 192"/>
              <a:gd name="T1" fmla="*/ 40 h 176"/>
              <a:gd name="T2" fmla="*/ 144 w 192"/>
              <a:gd name="T3" fmla="*/ 16 h 176"/>
              <a:gd name="T4" fmla="*/ 128 w 192"/>
              <a:gd name="T5" fmla="*/ 0 h 176"/>
              <a:gd name="T6" fmla="*/ 64 w 192"/>
              <a:gd name="T7" fmla="*/ 0 h 176"/>
              <a:gd name="T8" fmla="*/ 48 w 192"/>
              <a:gd name="T9" fmla="*/ 16 h 176"/>
              <a:gd name="T10" fmla="*/ 48 w 192"/>
              <a:gd name="T11" fmla="*/ 40 h 176"/>
              <a:gd name="T12" fmla="*/ 16 w 192"/>
              <a:gd name="T13" fmla="*/ 40 h 176"/>
              <a:gd name="T14" fmla="*/ 0 w 192"/>
              <a:gd name="T15" fmla="*/ 56 h 176"/>
              <a:gd name="T16" fmla="*/ 0 w 192"/>
              <a:gd name="T17" fmla="*/ 160 h 176"/>
              <a:gd name="T18" fmla="*/ 16 w 192"/>
              <a:gd name="T19" fmla="*/ 176 h 176"/>
              <a:gd name="T20" fmla="*/ 176 w 192"/>
              <a:gd name="T21" fmla="*/ 176 h 176"/>
              <a:gd name="T22" fmla="*/ 192 w 192"/>
              <a:gd name="T23" fmla="*/ 160 h 176"/>
              <a:gd name="T24" fmla="*/ 192 w 192"/>
              <a:gd name="T25" fmla="*/ 56 h 176"/>
              <a:gd name="T26" fmla="*/ 176 w 192"/>
              <a:gd name="T27" fmla="*/ 40 h 176"/>
              <a:gd name="T28" fmla="*/ 144 w 192"/>
              <a:gd name="T29" fmla="*/ 40 h 176"/>
              <a:gd name="T30" fmla="*/ 77 w 192"/>
              <a:gd name="T31" fmla="*/ 20 h 176"/>
              <a:gd name="T32" fmla="*/ 115 w 192"/>
              <a:gd name="T33" fmla="*/ 20 h 176"/>
              <a:gd name="T34" fmla="*/ 124 w 192"/>
              <a:gd name="T35" fmla="*/ 29 h 176"/>
              <a:gd name="T36" fmla="*/ 124 w 192"/>
              <a:gd name="T37" fmla="*/ 40 h 176"/>
              <a:gd name="T38" fmla="*/ 68 w 192"/>
              <a:gd name="T39" fmla="*/ 40 h 176"/>
              <a:gd name="T40" fmla="*/ 68 w 192"/>
              <a:gd name="T41" fmla="*/ 29 h 176"/>
              <a:gd name="T42" fmla="*/ 77 w 192"/>
              <a:gd name="T43" fmla="*/ 20 h 176"/>
              <a:gd name="T44" fmla="*/ 48 w 192"/>
              <a:gd name="T45" fmla="*/ 68 h 176"/>
              <a:gd name="T46" fmla="*/ 48 w 192"/>
              <a:gd name="T47" fmla="*/ 148 h 176"/>
              <a:gd name="T48" fmla="*/ 40 w 192"/>
              <a:gd name="T49" fmla="*/ 156 h 176"/>
              <a:gd name="T50" fmla="*/ 32 w 192"/>
              <a:gd name="T51" fmla="*/ 148 h 176"/>
              <a:gd name="T52" fmla="*/ 32 w 192"/>
              <a:gd name="T53" fmla="*/ 68 h 176"/>
              <a:gd name="T54" fmla="*/ 40 w 192"/>
              <a:gd name="T55" fmla="*/ 60 h 176"/>
              <a:gd name="T56" fmla="*/ 48 w 192"/>
              <a:gd name="T57" fmla="*/ 68 h 176"/>
              <a:gd name="T58" fmla="*/ 160 w 192"/>
              <a:gd name="T59" fmla="*/ 68 h 176"/>
              <a:gd name="T60" fmla="*/ 160 w 192"/>
              <a:gd name="T61" fmla="*/ 148 h 176"/>
              <a:gd name="T62" fmla="*/ 152 w 192"/>
              <a:gd name="T63" fmla="*/ 156 h 176"/>
              <a:gd name="T64" fmla="*/ 144 w 192"/>
              <a:gd name="T65" fmla="*/ 148 h 176"/>
              <a:gd name="T66" fmla="*/ 144 w 192"/>
              <a:gd name="T67" fmla="*/ 68 h 176"/>
              <a:gd name="T68" fmla="*/ 152 w 192"/>
              <a:gd name="T69" fmla="*/ 60 h 176"/>
              <a:gd name="T70" fmla="*/ 160 w 192"/>
              <a:gd name="T71" fmla="*/ 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2" h="176">
                <a:moveTo>
                  <a:pt x="144" y="40"/>
                </a:moveTo>
                <a:cubicBezTo>
                  <a:pt x="144" y="16"/>
                  <a:pt x="144" y="16"/>
                  <a:pt x="144" y="16"/>
                </a:cubicBezTo>
                <a:cubicBezTo>
                  <a:pt x="144" y="7"/>
                  <a:pt x="137" y="0"/>
                  <a:pt x="128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55" y="0"/>
                  <a:pt x="48" y="7"/>
                  <a:pt x="48" y="16"/>
                </a:cubicBezTo>
                <a:cubicBezTo>
                  <a:pt x="48" y="40"/>
                  <a:pt x="48" y="40"/>
                  <a:pt x="48" y="40"/>
                </a:cubicBezTo>
                <a:cubicBezTo>
                  <a:pt x="16" y="40"/>
                  <a:pt x="16" y="40"/>
                  <a:pt x="16" y="40"/>
                </a:cubicBezTo>
                <a:cubicBezTo>
                  <a:pt x="7" y="40"/>
                  <a:pt x="0" y="47"/>
                  <a:pt x="0" y="56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69"/>
                  <a:pt x="7" y="176"/>
                  <a:pt x="16" y="176"/>
                </a:cubicBezTo>
                <a:cubicBezTo>
                  <a:pt x="176" y="176"/>
                  <a:pt x="176" y="176"/>
                  <a:pt x="176" y="176"/>
                </a:cubicBezTo>
                <a:cubicBezTo>
                  <a:pt x="185" y="176"/>
                  <a:pt x="192" y="169"/>
                  <a:pt x="192" y="160"/>
                </a:cubicBezTo>
                <a:cubicBezTo>
                  <a:pt x="192" y="56"/>
                  <a:pt x="192" y="56"/>
                  <a:pt x="192" y="56"/>
                </a:cubicBezTo>
                <a:cubicBezTo>
                  <a:pt x="192" y="47"/>
                  <a:pt x="185" y="40"/>
                  <a:pt x="176" y="40"/>
                </a:cubicBezTo>
                <a:lnTo>
                  <a:pt x="144" y="40"/>
                </a:lnTo>
                <a:close/>
                <a:moveTo>
                  <a:pt x="77" y="20"/>
                </a:moveTo>
                <a:cubicBezTo>
                  <a:pt x="115" y="20"/>
                  <a:pt x="115" y="20"/>
                  <a:pt x="115" y="20"/>
                </a:cubicBezTo>
                <a:cubicBezTo>
                  <a:pt x="120" y="20"/>
                  <a:pt x="124" y="24"/>
                  <a:pt x="124" y="29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68" y="40"/>
                  <a:pt x="68" y="40"/>
                  <a:pt x="68" y="40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24"/>
                  <a:pt x="72" y="20"/>
                  <a:pt x="77" y="20"/>
                </a:cubicBezTo>
                <a:close/>
                <a:moveTo>
                  <a:pt x="48" y="68"/>
                </a:moveTo>
                <a:cubicBezTo>
                  <a:pt x="48" y="148"/>
                  <a:pt x="48" y="148"/>
                  <a:pt x="48" y="148"/>
                </a:cubicBezTo>
                <a:cubicBezTo>
                  <a:pt x="48" y="152"/>
                  <a:pt x="44" y="156"/>
                  <a:pt x="40" y="156"/>
                </a:cubicBezTo>
                <a:cubicBezTo>
                  <a:pt x="36" y="156"/>
                  <a:pt x="32" y="152"/>
                  <a:pt x="32" y="148"/>
                </a:cubicBezTo>
                <a:cubicBezTo>
                  <a:pt x="32" y="68"/>
                  <a:pt x="32" y="68"/>
                  <a:pt x="32" y="68"/>
                </a:cubicBezTo>
                <a:cubicBezTo>
                  <a:pt x="32" y="64"/>
                  <a:pt x="36" y="60"/>
                  <a:pt x="40" y="60"/>
                </a:cubicBezTo>
                <a:cubicBezTo>
                  <a:pt x="44" y="60"/>
                  <a:pt x="48" y="64"/>
                  <a:pt x="48" y="68"/>
                </a:cubicBezTo>
                <a:close/>
                <a:moveTo>
                  <a:pt x="160" y="68"/>
                </a:moveTo>
                <a:cubicBezTo>
                  <a:pt x="160" y="148"/>
                  <a:pt x="160" y="148"/>
                  <a:pt x="160" y="148"/>
                </a:cubicBezTo>
                <a:cubicBezTo>
                  <a:pt x="160" y="152"/>
                  <a:pt x="156" y="156"/>
                  <a:pt x="152" y="156"/>
                </a:cubicBezTo>
                <a:cubicBezTo>
                  <a:pt x="148" y="156"/>
                  <a:pt x="144" y="152"/>
                  <a:pt x="144" y="14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4" y="64"/>
                  <a:pt x="148" y="60"/>
                  <a:pt x="152" y="60"/>
                </a:cubicBezTo>
                <a:cubicBezTo>
                  <a:pt x="156" y="60"/>
                  <a:pt x="160" y="64"/>
                  <a:pt x="160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5" name="Freeform 67">
            <a:extLst>
              <a:ext uri="{FF2B5EF4-FFF2-40B4-BE49-F238E27FC236}">
                <a16:creationId xmlns:a16="http://schemas.microsoft.com/office/drawing/2014/main" id="{E0C7230F-E99C-4D23-AB72-89093239347F}"/>
              </a:ext>
            </a:extLst>
          </p:cNvPr>
          <p:cNvSpPr>
            <a:spLocks noEditPoints="1"/>
          </p:cNvSpPr>
          <p:nvPr/>
        </p:nvSpPr>
        <p:spPr bwMode="auto">
          <a:xfrm>
            <a:off x="1377157" y="4671219"/>
            <a:ext cx="312738" cy="312737"/>
          </a:xfrm>
          <a:custGeom>
            <a:avLst/>
            <a:gdLst>
              <a:gd name="T0" fmla="*/ 0 w 192"/>
              <a:gd name="T1" fmla="*/ 176 h 192"/>
              <a:gd name="T2" fmla="*/ 16 w 192"/>
              <a:gd name="T3" fmla="*/ 192 h 192"/>
              <a:gd name="T4" fmla="*/ 176 w 192"/>
              <a:gd name="T5" fmla="*/ 192 h 192"/>
              <a:gd name="T6" fmla="*/ 192 w 192"/>
              <a:gd name="T7" fmla="*/ 176 h 192"/>
              <a:gd name="T8" fmla="*/ 192 w 192"/>
              <a:gd name="T9" fmla="*/ 76 h 192"/>
              <a:gd name="T10" fmla="*/ 176 w 192"/>
              <a:gd name="T11" fmla="*/ 60 h 192"/>
              <a:gd name="T12" fmla="*/ 160 w 192"/>
              <a:gd name="T13" fmla="*/ 60 h 192"/>
              <a:gd name="T14" fmla="*/ 160 w 192"/>
              <a:gd name="T15" fmla="*/ 42 h 192"/>
              <a:gd name="T16" fmla="*/ 118 w 192"/>
              <a:gd name="T17" fmla="*/ 0 h 192"/>
              <a:gd name="T18" fmla="*/ 93 w 192"/>
              <a:gd name="T19" fmla="*/ 8 h 192"/>
              <a:gd name="T20" fmla="*/ 74 w 192"/>
              <a:gd name="T21" fmla="*/ 4 h 192"/>
              <a:gd name="T22" fmla="*/ 32 w 192"/>
              <a:gd name="T23" fmla="*/ 46 h 192"/>
              <a:gd name="T24" fmla="*/ 32 w 192"/>
              <a:gd name="T25" fmla="*/ 60 h 192"/>
              <a:gd name="T26" fmla="*/ 16 w 192"/>
              <a:gd name="T27" fmla="*/ 60 h 192"/>
              <a:gd name="T28" fmla="*/ 0 w 192"/>
              <a:gd name="T29" fmla="*/ 76 h 192"/>
              <a:gd name="T30" fmla="*/ 0 w 192"/>
              <a:gd name="T31" fmla="*/ 176 h 192"/>
              <a:gd name="T32" fmla="*/ 140 w 192"/>
              <a:gd name="T33" fmla="*/ 60 h 192"/>
              <a:gd name="T34" fmla="*/ 96 w 192"/>
              <a:gd name="T35" fmla="*/ 60 h 192"/>
              <a:gd name="T36" fmla="*/ 96 w 192"/>
              <a:gd name="T37" fmla="*/ 42 h 192"/>
              <a:gd name="T38" fmla="*/ 118 w 192"/>
              <a:gd name="T39" fmla="*/ 20 h 192"/>
              <a:gd name="T40" fmla="*/ 140 w 192"/>
              <a:gd name="T41" fmla="*/ 42 h 192"/>
              <a:gd name="T42" fmla="*/ 140 w 192"/>
              <a:gd name="T43" fmla="*/ 60 h 192"/>
              <a:gd name="T44" fmla="*/ 76 w 192"/>
              <a:gd name="T45" fmla="*/ 60 h 192"/>
              <a:gd name="T46" fmla="*/ 52 w 192"/>
              <a:gd name="T47" fmla="*/ 60 h 192"/>
              <a:gd name="T48" fmla="*/ 52 w 192"/>
              <a:gd name="T49" fmla="*/ 46 h 192"/>
              <a:gd name="T50" fmla="*/ 74 w 192"/>
              <a:gd name="T51" fmla="*/ 24 h 192"/>
              <a:gd name="T52" fmla="*/ 80 w 192"/>
              <a:gd name="T53" fmla="*/ 25 h 192"/>
              <a:gd name="T54" fmla="*/ 76 w 192"/>
              <a:gd name="T55" fmla="*/ 42 h 192"/>
              <a:gd name="T56" fmla="*/ 76 w 192"/>
              <a:gd name="T57" fmla="*/ 60 h 192"/>
              <a:gd name="T58" fmla="*/ 76 w 192"/>
              <a:gd name="T59" fmla="*/ 86 h 192"/>
              <a:gd name="T60" fmla="*/ 86 w 192"/>
              <a:gd name="T61" fmla="*/ 76 h 192"/>
              <a:gd name="T62" fmla="*/ 96 w 192"/>
              <a:gd name="T63" fmla="*/ 86 h 192"/>
              <a:gd name="T64" fmla="*/ 86 w 192"/>
              <a:gd name="T65" fmla="*/ 96 h 192"/>
              <a:gd name="T66" fmla="*/ 76 w 192"/>
              <a:gd name="T67" fmla="*/ 86 h 192"/>
              <a:gd name="T68" fmla="*/ 140 w 192"/>
              <a:gd name="T69" fmla="*/ 86 h 192"/>
              <a:gd name="T70" fmla="*/ 150 w 192"/>
              <a:gd name="T71" fmla="*/ 76 h 192"/>
              <a:gd name="T72" fmla="*/ 160 w 192"/>
              <a:gd name="T73" fmla="*/ 86 h 192"/>
              <a:gd name="T74" fmla="*/ 150 w 192"/>
              <a:gd name="T75" fmla="*/ 96 h 192"/>
              <a:gd name="T76" fmla="*/ 140 w 192"/>
              <a:gd name="T77" fmla="*/ 86 h 192"/>
              <a:gd name="T78" fmla="*/ 36 w 192"/>
              <a:gd name="T79" fmla="*/ 88 h 192"/>
              <a:gd name="T80" fmla="*/ 36 w 192"/>
              <a:gd name="T81" fmla="*/ 164 h 192"/>
              <a:gd name="T82" fmla="*/ 28 w 192"/>
              <a:gd name="T83" fmla="*/ 172 h 192"/>
              <a:gd name="T84" fmla="*/ 20 w 192"/>
              <a:gd name="T85" fmla="*/ 164 h 192"/>
              <a:gd name="T86" fmla="*/ 20 w 192"/>
              <a:gd name="T87" fmla="*/ 88 h 192"/>
              <a:gd name="T88" fmla="*/ 28 w 192"/>
              <a:gd name="T89" fmla="*/ 80 h 192"/>
              <a:gd name="T90" fmla="*/ 36 w 192"/>
              <a:gd name="T91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76"/>
                  <a:pt x="192" y="76"/>
                  <a:pt x="192" y="76"/>
                </a:cubicBezTo>
                <a:cubicBezTo>
                  <a:pt x="192" y="67"/>
                  <a:pt x="185" y="60"/>
                  <a:pt x="176" y="60"/>
                </a:cubicBezTo>
                <a:cubicBezTo>
                  <a:pt x="160" y="60"/>
                  <a:pt x="160" y="60"/>
                  <a:pt x="160" y="60"/>
                </a:cubicBezTo>
                <a:cubicBezTo>
                  <a:pt x="160" y="42"/>
                  <a:pt x="160" y="42"/>
                  <a:pt x="160" y="42"/>
                </a:cubicBezTo>
                <a:cubicBezTo>
                  <a:pt x="160" y="19"/>
                  <a:pt x="141" y="0"/>
                  <a:pt x="118" y="0"/>
                </a:cubicBezTo>
                <a:cubicBezTo>
                  <a:pt x="109" y="0"/>
                  <a:pt x="100" y="3"/>
                  <a:pt x="93" y="8"/>
                </a:cubicBezTo>
                <a:cubicBezTo>
                  <a:pt x="87" y="6"/>
                  <a:pt x="81" y="4"/>
                  <a:pt x="74" y="4"/>
                </a:cubicBezTo>
                <a:cubicBezTo>
                  <a:pt x="51" y="4"/>
                  <a:pt x="32" y="23"/>
                  <a:pt x="32" y="46"/>
                </a:cubicBezTo>
                <a:cubicBezTo>
                  <a:pt x="32" y="60"/>
                  <a:pt x="32" y="60"/>
                  <a:pt x="32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7" y="60"/>
                  <a:pt x="0" y="67"/>
                  <a:pt x="0" y="76"/>
                </a:cubicBezTo>
                <a:lnTo>
                  <a:pt x="0" y="176"/>
                </a:lnTo>
                <a:close/>
                <a:moveTo>
                  <a:pt x="140" y="60"/>
                </a:moveTo>
                <a:cubicBezTo>
                  <a:pt x="96" y="60"/>
                  <a:pt x="96" y="60"/>
                  <a:pt x="96" y="60"/>
                </a:cubicBezTo>
                <a:cubicBezTo>
                  <a:pt x="96" y="42"/>
                  <a:pt x="96" y="42"/>
                  <a:pt x="96" y="42"/>
                </a:cubicBezTo>
                <a:cubicBezTo>
                  <a:pt x="96" y="30"/>
                  <a:pt x="106" y="20"/>
                  <a:pt x="118" y="20"/>
                </a:cubicBezTo>
                <a:cubicBezTo>
                  <a:pt x="130" y="20"/>
                  <a:pt x="140" y="30"/>
                  <a:pt x="140" y="42"/>
                </a:cubicBezTo>
                <a:lnTo>
                  <a:pt x="140" y="60"/>
                </a:lnTo>
                <a:close/>
                <a:moveTo>
                  <a:pt x="76" y="60"/>
                </a:moveTo>
                <a:cubicBezTo>
                  <a:pt x="52" y="60"/>
                  <a:pt x="52" y="60"/>
                  <a:pt x="52" y="60"/>
                </a:cubicBezTo>
                <a:cubicBezTo>
                  <a:pt x="52" y="46"/>
                  <a:pt x="52" y="46"/>
                  <a:pt x="52" y="46"/>
                </a:cubicBezTo>
                <a:cubicBezTo>
                  <a:pt x="52" y="34"/>
                  <a:pt x="62" y="24"/>
                  <a:pt x="74" y="24"/>
                </a:cubicBezTo>
                <a:cubicBezTo>
                  <a:pt x="76" y="24"/>
                  <a:pt x="78" y="24"/>
                  <a:pt x="80" y="25"/>
                </a:cubicBezTo>
                <a:cubicBezTo>
                  <a:pt x="77" y="30"/>
                  <a:pt x="76" y="36"/>
                  <a:pt x="76" y="42"/>
                </a:cubicBezTo>
                <a:lnTo>
                  <a:pt x="76" y="60"/>
                </a:lnTo>
                <a:close/>
                <a:moveTo>
                  <a:pt x="76" y="86"/>
                </a:moveTo>
                <a:cubicBezTo>
                  <a:pt x="76" y="80"/>
                  <a:pt x="80" y="76"/>
                  <a:pt x="86" y="76"/>
                </a:cubicBezTo>
                <a:cubicBezTo>
                  <a:pt x="92" y="76"/>
                  <a:pt x="96" y="80"/>
                  <a:pt x="96" y="86"/>
                </a:cubicBezTo>
                <a:cubicBezTo>
                  <a:pt x="96" y="92"/>
                  <a:pt x="92" y="96"/>
                  <a:pt x="86" y="96"/>
                </a:cubicBezTo>
                <a:cubicBezTo>
                  <a:pt x="80" y="96"/>
                  <a:pt x="76" y="92"/>
                  <a:pt x="76" y="86"/>
                </a:cubicBezTo>
                <a:close/>
                <a:moveTo>
                  <a:pt x="140" y="86"/>
                </a:moveTo>
                <a:cubicBezTo>
                  <a:pt x="140" y="80"/>
                  <a:pt x="144" y="76"/>
                  <a:pt x="150" y="76"/>
                </a:cubicBezTo>
                <a:cubicBezTo>
                  <a:pt x="156" y="76"/>
                  <a:pt x="160" y="80"/>
                  <a:pt x="160" y="86"/>
                </a:cubicBezTo>
                <a:cubicBezTo>
                  <a:pt x="160" y="92"/>
                  <a:pt x="156" y="96"/>
                  <a:pt x="150" y="96"/>
                </a:cubicBezTo>
                <a:cubicBezTo>
                  <a:pt x="144" y="96"/>
                  <a:pt x="140" y="92"/>
                  <a:pt x="140" y="86"/>
                </a:cubicBezTo>
                <a:close/>
                <a:moveTo>
                  <a:pt x="36" y="88"/>
                </a:moveTo>
                <a:cubicBezTo>
                  <a:pt x="36" y="164"/>
                  <a:pt x="36" y="164"/>
                  <a:pt x="36" y="164"/>
                </a:cubicBezTo>
                <a:cubicBezTo>
                  <a:pt x="36" y="168"/>
                  <a:pt x="32" y="172"/>
                  <a:pt x="28" y="172"/>
                </a:cubicBezTo>
                <a:cubicBezTo>
                  <a:pt x="24" y="172"/>
                  <a:pt x="20" y="168"/>
                  <a:pt x="20" y="164"/>
                </a:cubicBezTo>
                <a:cubicBezTo>
                  <a:pt x="20" y="88"/>
                  <a:pt x="20" y="88"/>
                  <a:pt x="20" y="88"/>
                </a:cubicBezTo>
                <a:cubicBezTo>
                  <a:pt x="20" y="84"/>
                  <a:pt x="24" y="80"/>
                  <a:pt x="28" y="80"/>
                </a:cubicBezTo>
                <a:cubicBezTo>
                  <a:pt x="32" y="80"/>
                  <a:pt x="36" y="84"/>
                  <a:pt x="36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6" name="Freeform 68">
            <a:extLst>
              <a:ext uri="{FF2B5EF4-FFF2-40B4-BE49-F238E27FC236}">
                <a16:creationId xmlns:a16="http://schemas.microsoft.com/office/drawing/2014/main" id="{6AF9CBB4-419B-4DA5-8A34-207C0BEBB728}"/>
              </a:ext>
            </a:extLst>
          </p:cNvPr>
          <p:cNvSpPr>
            <a:spLocks noEditPoints="1"/>
          </p:cNvSpPr>
          <p:nvPr/>
        </p:nvSpPr>
        <p:spPr bwMode="auto">
          <a:xfrm>
            <a:off x="5595144" y="3988594"/>
            <a:ext cx="312738" cy="273050"/>
          </a:xfrm>
          <a:custGeom>
            <a:avLst/>
            <a:gdLst>
              <a:gd name="T0" fmla="*/ 100 w 192"/>
              <a:gd name="T1" fmla="*/ 138 h 168"/>
              <a:gd name="T2" fmla="*/ 98 w 192"/>
              <a:gd name="T3" fmla="*/ 128 h 168"/>
              <a:gd name="T4" fmla="*/ 122 w 192"/>
              <a:gd name="T5" fmla="*/ 128 h 168"/>
              <a:gd name="T6" fmla="*/ 120 w 192"/>
              <a:gd name="T7" fmla="*/ 138 h 168"/>
              <a:gd name="T8" fmla="*/ 150 w 192"/>
              <a:gd name="T9" fmla="*/ 168 h 168"/>
              <a:gd name="T10" fmla="*/ 180 w 192"/>
              <a:gd name="T11" fmla="*/ 138 h 168"/>
              <a:gd name="T12" fmla="*/ 150 w 192"/>
              <a:gd name="T13" fmla="*/ 108 h 168"/>
              <a:gd name="T14" fmla="*/ 84 w 192"/>
              <a:gd name="T15" fmla="*/ 108 h 168"/>
              <a:gd name="T16" fmla="*/ 76 w 192"/>
              <a:gd name="T17" fmla="*/ 100 h 168"/>
              <a:gd name="T18" fmla="*/ 84 w 192"/>
              <a:gd name="T19" fmla="*/ 92 h 168"/>
              <a:gd name="T20" fmla="*/ 153 w 192"/>
              <a:gd name="T21" fmla="*/ 92 h 168"/>
              <a:gd name="T22" fmla="*/ 169 w 192"/>
              <a:gd name="T23" fmla="*/ 82 h 168"/>
              <a:gd name="T24" fmla="*/ 191 w 192"/>
              <a:gd name="T25" fmla="*/ 32 h 168"/>
              <a:gd name="T26" fmla="*/ 192 w 192"/>
              <a:gd name="T27" fmla="*/ 28 h 168"/>
              <a:gd name="T28" fmla="*/ 184 w 192"/>
              <a:gd name="T29" fmla="*/ 20 h 168"/>
              <a:gd name="T30" fmla="*/ 59 w 192"/>
              <a:gd name="T31" fmla="*/ 20 h 168"/>
              <a:gd name="T32" fmla="*/ 56 w 192"/>
              <a:gd name="T33" fmla="*/ 10 h 168"/>
              <a:gd name="T34" fmla="*/ 44 w 192"/>
              <a:gd name="T35" fmla="*/ 0 h 168"/>
              <a:gd name="T36" fmla="*/ 10 w 192"/>
              <a:gd name="T37" fmla="*/ 0 h 168"/>
              <a:gd name="T38" fmla="*/ 0 w 192"/>
              <a:gd name="T39" fmla="*/ 10 h 168"/>
              <a:gd name="T40" fmla="*/ 10 w 192"/>
              <a:gd name="T41" fmla="*/ 20 h 168"/>
              <a:gd name="T42" fmla="*/ 31 w 192"/>
              <a:gd name="T43" fmla="*/ 20 h 168"/>
              <a:gd name="T44" fmla="*/ 39 w 192"/>
              <a:gd name="T45" fmla="*/ 25 h 168"/>
              <a:gd name="T46" fmla="*/ 55 w 192"/>
              <a:gd name="T47" fmla="*/ 112 h 168"/>
              <a:gd name="T48" fmla="*/ 40 w 192"/>
              <a:gd name="T49" fmla="*/ 138 h 168"/>
              <a:gd name="T50" fmla="*/ 70 w 192"/>
              <a:gd name="T51" fmla="*/ 168 h 168"/>
              <a:gd name="T52" fmla="*/ 100 w 192"/>
              <a:gd name="T53" fmla="*/ 138 h 168"/>
              <a:gd name="T54" fmla="*/ 80 w 192"/>
              <a:gd name="T55" fmla="*/ 138 h 168"/>
              <a:gd name="T56" fmla="*/ 70 w 192"/>
              <a:gd name="T57" fmla="*/ 148 h 168"/>
              <a:gd name="T58" fmla="*/ 60 w 192"/>
              <a:gd name="T59" fmla="*/ 138 h 168"/>
              <a:gd name="T60" fmla="*/ 70 w 192"/>
              <a:gd name="T61" fmla="*/ 128 h 168"/>
              <a:gd name="T62" fmla="*/ 80 w 192"/>
              <a:gd name="T63" fmla="*/ 138 h 168"/>
              <a:gd name="T64" fmla="*/ 160 w 192"/>
              <a:gd name="T65" fmla="*/ 138 h 168"/>
              <a:gd name="T66" fmla="*/ 150 w 192"/>
              <a:gd name="T67" fmla="*/ 148 h 168"/>
              <a:gd name="T68" fmla="*/ 140 w 192"/>
              <a:gd name="T69" fmla="*/ 138 h 168"/>
              <a:gd name="T70" fmla="*/ 150 w 192"/>
              <a:gd name="T71" fmla="*/ 128 h 168"/>
              <a:gd name="T72" fmla="*/ 160 w 192"/>
              <a:gd name="T73" fmla="*/ 13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68">
                <a:moveTo>
                  <a:pt x="100" y="138"/>
                </a:moveTo>
                <a:cubicBezTo>
                  <a:pt x="100" y="134"/>
                  <a:pt x="99" y="131"/>
                  <a:pt x="98" y="128"/>
                </a:cubicBezTo>
                <a:cubicBezTo>
                  <a:pt x="122" y="128"/>
                  <a:pt x="122" y="128"/>
                  <a:pt x="122" y="128"/>
                </a:cubicBezTo>
                <a:cubicBezTo>
                  <a:pt x="121" y="131"/>
                  <a:pt x="120" y="134"/>
                  <a:pt x="120" y="138"/>
                </a:cubicBezTo>
                <a:cubicBezTo>
                  <a:pt x="120" y="155"/>
                  <a:pt x="133" y="168"/>
                  <a:pt x="150" y="168"/>
                </a:cubicBezTo>
                <a:cubicBezTo>
                  <a:pt x="167" y="168"/>
                  <a:pt x="180" y="155"/>
                  <a:pt x="180" y="138"/>
                </a:cubicBezTo>
                <a:cubicBezTo>
                  <a:pt x="180" y="121"/>
                  <a:pt x="167" y="108"/>
                  <a:pt x="150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0" y="108"/>
                  <a:pt x="76" y="104"/>
                  <a:pt x="76" y="100"/>
                </a:cubicBezTo>
                <a:cubicBezTo>
                  <a:pt x="76" y="96"/>
                  <a:pt x="80" y="92"/>
                  <a:pt x="84" y="92"/>
                </a:cubicBezTo>
                <a:cubicBezTo>
                  <a:pt x="153" y="92"/>
                  <a:pt x="153" y="92"/>
                  <a:pt x="153" y="92"/>
                </a:cubicBezTo>
                <a:cubicBezTo>
                  <a:pt x="160" y="92"/>
                  <a:pt x="166" y="88"/>
                  <a:pt x="169" y="82"/>
                </a:cubicBezTo>
                <a:cubicBezTo>
                  <a:pt x="170" y="79"/>
                  <a:pt x="191" y="32"/>
                  <a:pt x="191" y="32"/>
                </a:cubicBezTo>
                <a:cubicBezTo>
                  <a:pt x="191" y="31"/>
                  <a:pt x="192" y="29"/>
                  <a:pt x="192" y="28"/>
                </a:cubicBezTo>
                <a:cubicBezTo>
                  <a:pt x="192" y="24"/>
                  <a:pt x="188" y="20"/>
                  <a:pt x="184" y="20"/>
                </a:cubicBezTo>
                <a:cubicBezTo>
                  <a:pt x="59" y="20"/>
                  <a:pt x="59" y="20"/>
                  <a:pt x="59" y="20"/>
                </a:cubicBezTo>
                <a:cubicBezTo>
                  <a:pt x="56" y="10"/>
                  <a:pt x="56" y="10"/>
                  <a:pt x="56" y="10"/>
                </a:cubicBezTo>
                <a:cubicBezTo>
                  <a:pt x="54" y="4"/>
                  <a:pt x="50" y="0"/>
                  <a:pt x="4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6"/>
                  <a:pt x="4" y="20"/>
                  <a:pt x="10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5" y="20"/>
                  <a:pt x="38" y="22"/>
                  <a:pt x="39" y="25"/>
                </a:cubicBezTo>
                <a:cubicBezTo>
                  <a:pt x="55" y="112"/>
                  <a:pt x="55" y="112"/>
                  <a:pt x="55" y="112"/>
                </a:cubicBezTo>
                <a:cubicBezTo>
                  <a:pt x="46" y="117"/>
                  <a:pt x="40" y="127"/>
                  <a:pt x="40" y="138"/>
                </a:cubicBezTo>
                <a:cubicBezTo>
                  <a:pt x="40" y="155"/>
                  <a:pt x="53" y="168"/>
                  <a:pt x="70" y="168"/>
                </a:cubicBezTo>
                <a:cubicBezTo>
                  <a:pt x="87" y="168"/>
                  <a:pt x="100" y="155"/>
                  <a:pt x="100" y="138"/>
                </a:cubicBezTo>
                <a:close/>
                <a:moveTo>
                  <a:pt x="80" y="138"/>
                </a:moveTo>
                <a:cubicBezTo>
                  <a:pt x="80" y="144"/>
                  <a:pt x="76" y="148"/>
                  <a:pt x="70" y="148"/>
                </a:cubicBezTo>
                <a:cubicBezTo>
                  <a:pt x="64" y="148"/>
                  <a:pt x="60" y="144"/>
                  <a:pt x="60" y="138"/>
                </a:cubicBezTo>
                <a:cubicBezTo>
                  <a:pt x="60" y="132"/>
                  <a:pt x="64" y="128"/>
                  <a:pt x="70" y="128"/>
                </a:cubicBezTo>
                <a:cubicBezTo>
                  <a:pt x="76" y="128"/>
                  <a:pt x="80" y="132"/>
                  <a:pt x="80" y="138"/>
                </a:cubicBezTo>
                <a:close/>
                <a:moveTo>
                  <a:pt x="160" y="138"/>
                </a:moveTo>
                <a:cubicBezTo>
                  <a:pt x="160" y="144"/>
                  <a:pt x="156" y="148"/>
                  <a:pt x="150" y="148"/>
                </a:cubicBezTo>
                <a:cubicBezTo>
                  <a:pt x="144" y="148"/>
                  <a:pt x="140" y="144"/>
                  <a:pt x="140" y="138"/>
                </a:cubicBezTo>
                <a:cubicBezTo>
                  <a:pt x="140" y="132"/>
                  <a:pt x="144" y="128"/>
                  <a:pt x="150" y="128"/>
                </a:cubicBezTo>
                <a:cubicBezTo>
                  <a:pt x="156" y="128"/>
                  <a:pt x="160" y="132"/>
                  <a:pt x="160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7" name="Freeform 69">
            <a:extLst>
              <a:ext uri="{FF2B5EF4-FFF2-40B4-BE49-F238E27FC236}">
                <a16:creationId xmlns:a16="http://schemas.microsoft.com/office/drawing/2014/main" id="{C07E0734-E048-4B25-824D-3F7B85319CB9}"/>
              </a:ext>
            </a:extLst>
          </p:cNvPr>
          <p:cNvSpPr>
            <a:spLocks noEditPoints="1"/>
          </p:cNvSpPr>
          <p:nvPr/>
        </p:nvSpPr>
        <p:spPr bwMode="auto">
          <a:xfrm>
            <a:off x="4912519" y="3969544"/>
            <a:ext cx="273050" cy="311150"/>
          </a:xfrm>
          <a:custGeom>
            <a:avLst/>
            <a:gdLst>
              <a:gd name="T0" fmla="*/ 158 w 168"/>
              <a:gd name="T1" fmla="*/ 40 h 192"/>
              <a:gd name="T2" fmla="*/ 132 w 168"/>
              <a:gd name="T3" fmla="*/ 40 h 192"/>
              <a:gd name="T4" fmla="*/ 132 w 168"/>
              <a:gd name="T5" fmla="*/ 16 h 192"/>
              <a:gd name="T6" fmla="*/ 116 w 168"/>
              <a:gd name="T7" fmla="*/ 0 h 192"/>
              <a:gd name="T8" fmla="*/ 52 w 168"/>
              <a:gd name="T9" fmla="*/ 0 h 192"/>
              <a:gd name="T10" fmla="*/ 36 w 168"/>
              <a:gd name="T11" fmla="*/ 16 h 192"/>
              <a:gd name="T12" fmla="*/ 36 w 168"/>
              <a:gd name="T13" fmla="*/ 40 h 192"/>
              <a:gd name="T14" fmla="*/ 10 w 168"/>
              <a:gd name="T15" fmla="*/ 40 h 192"/>
              <a:gd name="T16" fmla="*/ 0 w 168"/>
              <a:gd name="T17" fmla="*/ 50 h 192"/>
              <a:gd name="T18" fmla="*/ 10 w 168"/>
              <a:gd name="T19" fmla="*/ 60 h 192"/>
              <a:gd name="T20" fmla="*/ 16 w 168"/>
              <a:gd name="T21" fmla="*/ 60 h 192"/>
              <a:gd name="T22" fmla="*/ 16 w 168"/>
              <a:gd name="T23" fmla="*/ 176 h 192"/>
              <a:gd name="T24" fmla="*/ 32 w 168"/>
              <a:gd name="T25" fmla="*/ 192 h 192"/>
              <a:gd name="T26" fmla="*/ 136 w 168"/>
              <a:gd name="T27" fmla="*/ 192 h 192"/>
              <a:gd name="T28" fmla="*/ 152 w 168"/>
              <a:gd name="T29" fmla="*/ 176 h 192"/>
              <a:gd name="T30" fmla="*/ 152 w 168"/>
              <a:gd name="T31" fmla="*/ 60 h 192"/>
              <a:gd name="T32" fmla="*/ 158 w 168"/>
              <a:gd name="T33" fmla="*/ 60 h 192"/>
              <a:gd name="T34" fmla="*/ 168 w 168"/>
              <a:gd name="T35" fmla="*/ 50 h 192"/>
              <a:gd name="T36" fmla="*/ 158 w 168"/>
              <a:gd name="T37" fmla="*/ 40 h 192"/>
              <a:gd name="T38" fmla="*/ 112 w 168"/>
              <a:gd name="T39" fmla="*/ 40 h 192"/>
              <a:gd name="T40" fmla="*/ 56 w 168"/>
              <a:gd name="T41" fmla="*/ 40 h 192"/>
              <a:gd name="T42" fmla="*/ 56 w 168"/>
              <a:gd name="T43" fmla="*/ 29 h 192"/>
              <a:gd name="T44" fmla="*/ 65 w 168"/>
              <a:gd name="T45" fmla="*/ 20 h 192"/>
              <a:gd name="T46" fmla="*/ 103 w 168"/>
              <a:gd name="T47" fmla="*/ 20 h 192"/>
              <a:gd name="T48" fmla="*/ 112 w 168"/>
              <a:gd name="T49" fmla="*/ 29 h 192"/>
              <a:gd name="T50" fmla="*/ 112 w 168"/>
              <a:gd name="T51" fmla="*/ 40 h 192"/>
              <a:gd name="T52" fmla="*/ 56 w 168"/>
              <a:gd name="T53" fmla="*/ 68 h 192"/>
              <a:gd name="T54" fmla="*/ 56 w 168"/>
              <a:gd name="T55" fmla="*/ 164 h 192"/>
              <a:gd name="T56" fmla="*/ 48 w 168"/>
              <a:gd name="T57" fmla="*/ 172 h 192"/>
              <a:gd name="T58" fmla="*/ 40 w 168"/>
              <a:gd name="T59" fmla="*/ 164 h 192"/>
              <a:gd name="T60" fmla="*/ 40 w 168"/>
              <a:gd name="T61" fmla="*/ 68 h 192"/>
              <a:gd name="T62" fmla="*/ 48 w 168"/>
              <a:gd name="T63" fmla="*/ 60 h 192"/>
              <a:gd name="T64" fmla="*/ 56 w 168"/>
              <a:gd name="T65" fmla="*/ 68 h 192"/>
              <a:gd name="T66" fmla="*/ 92 w 168"/>
              <a:gd name="T67" fmla="*/ 68 h 192"/>
              <a:gd name="T68" fmla="*/ 92 w 168"/>
              <a:gd name="T69" fmla="*/ 164 h 192"/>
              <a:gd name="T70" fmla="*/ 84 w 168"/>
              <a:gd name="T71" fmla="*/ 172 h 192"/>
              <a:gd name="T72" fmla="*/ 76 w 168"/>
              <a:gd name="T73" fmla="*/ 164 h 192"/>
              <a:gd name="T74" fmla="*/ 76 w 168"/>
              <a:gd name="T75" fmla="*/ 68 h 192"/>
              <a:gd name="T76" fmla="*/ 84 w 168"/>
              <a:gd name="T77" fmla="*/ 60 h 192"/>
              <a:gd name="T78" fmla="*/ 92 w 168"/>
              <a:gd name="T79" fmla="*/ 68 h 192"/>
              <a:gd name="T80" fmla="*/ 128 w 168"/>
              <a:gd name="T81" fmla="*/ 68 h 192"/>
              <a:gd name="T82" fmla="*/ 128 w 168"/>
              <a:gd name="T83" fmla="*/ 164 h 192"/>
              <a:gd name="T84" fmla="*/ 120 w 168"/>
              <a:gd name="T85" fmla="*/ 172 h 192"/>
              <a:gd name="T86" fmla="*/ 112 w 168"/>
              <a:gd name="T87" fmla="*/ 164 h 192"/>
              <a:gd name="T88" fmla="*/ 112 w 168"/>
              <a:gd name="T89" fmla="*/ 68 h 192"/>
              <a:gd name="T90" fmla="*/ 120 w 168"/>
              <a:gd name="T91" fmla="*/ 60 h 192"/>
              <a:gd name="T92" fmla="*/ 128 w 168"/>
              <a:gd name="T93" fmla="*/ 6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8" h="192">
                <a:moveTo>
                  <a:pt x="158" y="40"/>
                </a:moveTo>
                <a:cubicBezTo>
                  <a:pt x="132" y="40"/>
                  <a:pt x="132" y="40"/>
                  <a:pt x="132" y="40"/>
                </a:cubicBezTo>
                <a:cubicBezTo>
                  <a:pt x="132" y="16"/>
                  <a:pt x="132" y="16"/>
                  <a:pt x="132" y="16"/>
                </a:cubicBezTo>
                <a:cubicBezTo>
                  <a:pt x="132" y="7"/>
                  <a:pt x="125" y="0"/>
                  <a:pt x="116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3" y="0"/>
                  <a:pt x="36" y="7"/>
                  <a:pt x="36" y="16"/>
                </a:cubicBezTo>
                <a:cubicBezTo>
                  <a:pt x="36" y="40"/>
                  <a:pt x="36" y="40"/>
                  <a:pt x="36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4" y="40"/>
                  <a:pt x="0" y="44"/>
                  <a:pt x="0" y="50"/>
                </a:cubicBezTo>
                <a:cubicBezTo>
                  <a:pt x="0" y="56"/>
                  <a:pt x="4" y="60"/>
                  <a:pt x="10" y="60"/>
                </a:cubicBezTo>
                <a:cubicBezTo>
                  <a:pt x="16" y="60"/>
                  <a:pt x="16" y="60"/>
                  <a:pt x="16" y="60"/>
                </a:cubicBezTo>
                <a:cubicBezTo>
                  <a:pt x="16" y="176"/>
                  <a:pt x="16" y="176"/>
                  <a:pt x="16" y="176"/>
                </a:cubicBezTo>
                <a:cubicBezTo>
                  <a:pt x="16" y="185"/>
                  <a:pt x="23" y="192"/>
                  <a:pt x="32" y="192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45" y="192"/>
                  <a:pt x="152" y="185"/>
                  <a:pt x="152" y="176"/>
                </a:cubicBezTo>
                <a:cubicBezTo>
                  <a:pt x="152" y="60"/>
                  <a:pt x="152" y="60"/>
                  <a:pt x="152" y="60"/>
                </a:cubicBezTo>
                <a:cubicBezTo>
                  <a:pt x="158" y="60"/>
                  <a:pt x="158" y="60"/>
                  <a:pt x="158" y="60"/>
                </a:cubicBezTo>
                <a:cubicBezTo>
                  <a:pt x="164" y="60"/>
                  <a:pt x="168" y="56"/>
                  <a:pt x="168" y="50"/>
                </a:cubicBezTo>
                <a:cubicBezTo>
                  <a:pt x="168" y="44"/>
                  <a:pt x="164" y="40"/>
                  <a:pt x="158" y="40"/>
                </a:cubicBezTo>
                <a:close/>
                <a:moveTo>
                  <a:pt x="112" y="40"/>
                </a:moveTo>
                <a:cubicBezTo>
                  <a:pt x="56" y="40"/>
                  <a:pt x="56" y="40"/>
                  <a:pt x="56" y="40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4"/>
                  <a:pt x="60" y="20"/>
                  <a:pt x="65" y="20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108" y="20"/>
                  <a:pt x="112" y="24"/>
                  <a:pt x="112" y="29"/>
                </a:cubicBezTo>
                <a:lnTo>
                  <a:pt x="112" y="40"/>
                </a:lnTo>
                <a:close/>
                <a:moveTo>
                  <a:pt x="56" y="68"/>
                </a:moveTo>
                <a:cubicBezTo>
                  <a:pt x="56" y="164"/>
                  <a:pt x="56" y="164"/>
                  <a:pt x="56" y="164"/>
                </a:cubicBezTo>
                <a:cubicBezTo>
                  <a:pt x="56" y="168"/>
                  <a:pt x="52" y="172"/>
                  <a:pt x="48" y="172"/>
                </a:cubicBezTo>
                <a:cubicBezTo>
                  <a:pt x="44" y="172"/>
                  <a:pt x="40" y="168"/>
                  <a:pt x="40" y="164"/>
                </a:cubicBezTo>
                <a:cubicBezTo>
                  <a:pt x="40" y="68"/>
                  <a:pt x="40" y="68"/>
                  <a:pt x="40" y="68"/>
                </a:cubicBezTo>
                <a:cubicBezTo>
                  <a:pt x="40" y="64"/>
                  <a:pt x="44" y="60"/>
                  <a:pt x="48" y="60"/>
                </a:cubicBezTo>
                <a:cubicBezTo>
                  <a:pt x="52" y="60"/>
                  <a:pt x="56" y="64"/>
                  <a:pt x="56" y="68"/>
                </a:cubicBezTo>
                <a:close/>
                <a:moveTo>
                  <a:pt x="92" y="68"/>
                </a:moveTo>
                <a:cubicBezTo>
                  <a:pt x="92" y="164"/>
                  <a:pt x="92" y="164"/>
                  <a:pt x="92" y="164"/>
                </a:cubicBezTo>
                <a:cubicBezTo>
                  <a:pt x="92" y="168"/>
                  <a:pt x="88" y="172"/>
                  <a:pt x="84" y="172"/>
                </a:cubicBezTo>
                <a:cubicBezTo>
                  <a:pt x="80" y="172"/>
                  <a:pt x="76" y="168"/>
                  <a:pt x="76" y="164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64"/>
                  <a:pt x="80" y="60"/>
                  <a:pt x="84" y="60"/>
                </a:cubicBezTo>
                <a:cubicBezTo>
                  <a:pt x="88" y="60"/>
                  <a:pt x="92" y="64"/>
                  <a:pt x="92" y="68"/>
                </a:cubicBezTo>
                <a:close/>
                <a:moveTo>
                  <a:pt x="128" y="68"/>
                </a:moveTo>
                <a:cubicBezTo>
                  <a:pt x="128" y="164"/>
                  <a:pt x="128" y="164"/>
                  <a:pt x="128" y="164"/>
                </a:cubicBezTo>
                <a:cubicBezTo>
                  <a:pt x="128" y="168"/>
                  <a:pt x="124" y="172"/>
                  <a:pt x="120" y="172"/>
                </a:cubicBezTo>
                <a:cubicBezTo>
                  <a:pt x="116" y="172"/>
                  <a:pt x="112" y="168"/>
                  <a:pt x="112" y="164"/>
                </a:cubicBezTo>
                <a:cubicBezTo>
                  <a:pt x="112" y="68"/>
                  <a:pt x="112" y="68"/>
                  <a:pt x="112" y="68"/>
                </a:cubicBezTo>
                <a:cubicBezTo>
                  <a:pt x="112" y="64"/>
                  <a:pt x="116" y="60"/>
                  <a:pt x="120" y="60"/>
                </a:cubicBezTo>
                <a:cubicBezTo>
                  <a:pt x="124" y="60"/>
                  <a:pt x="128" y="64"/>
                  <a:pt x="128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8" name="Freeform 70">
            <a:extLst>
              <a:ext uri="{FF2B5EF4-FFF2-40B4-BE49-F238E27FC236}">
                <a16:creationId xmlns:a16="http://schemas.microsoft.com/office/drawing/2014/main" id="{5172A6BE-1C72-45B3-917D-9D6CF3DA296C}"/>
              </a:ext>
            </a:extLst>
          </p:cNvPr>
          <p:cNvSpPr>
            <a:spLocks noEditPoints="1"/>
          </p:cNvSpPr>
          <p:nvPr/>
        </p:nvSpPr>
        <p:spPr bwMode="auto">
          <a:xfrm>
            <a:off x="4215607" y="3969544"/>
            <a:ext cx="254000" cy="311150"/>
          </a:xfrm>
          <a:custGeom>
            <a:avLst/>
            <a:gdLst>
              <a:gd name="T0" fmla="*/ 151 w 156"/>
              <a:gd name="T1" fmla="*/ 138 h 192"/>
              <a:gd name="T2" fmla="*/ 135 w 156"/>
              <a:gd name="T3" fmla="*/ 123 h 192"/>
              <a:gd name="T4" fmla="*/ 78 w 156"/>
              <a:gd name="T5" fmla="*/ 160 h 192"/>
              <a:gd name="T6" fmla="*/ 21 w 156"/>
              <a:gd name="T7" fmla="*/ 123 h 192"/>
              <a:gd name="T8" fmla="*/ 5 w 156"/>
              <a:gd name="T9" fmla="*/ 138 h 192"/>
              <a:gd name="T10" fmla="*/ 0 w 156"/>
              <a:gd name="T11" fmla="*/ 156 h 192"/>
              <a:gd name="T12" fmla="*/ 0 w 156"/>
              <a:gd name="T13" fmla="*/ 176 h 192"/>
              <a:gd name="T14" fmla="*/ 16 w 156"/>
              <a:gd name="T15" fmla="*/ 192 h 192"/>
              <a:gd name="T16" fmla="*/ 140 w 156"/>
              <a:gd name="T17" fmla="*/ 192 h 192"/>
              <a:gd name="T18" fmla="*/ 156 w 156"/>
              <a:gd name="T19" fmla="*/ 176 h 192"/>
              <a:gd name="T20" fmla="*/ 156 w 156"/>
              <a:gd name="T21" fmla="*/ 156 h 192"/>
              <a:gd name="T22" fmla="*/ 151 w 156"/>
              <a:gd name="T23" fmla="*/ 138 h 192"/>
              <a:gd name="T24" fmla="*/ 56 w 156"/>
              <a:gd name="T25" fmla="*/ 113 h 192"/>
              <a:gd name="T26" fmla="*/ 47 w 156"/>
              <a:gd name="T27" fmla="*/ 114 h 192"/>
              <a:gd name="T28" fmla="*/ 41 w 156"/>
              <a:gd name="T29" fmla="*/ 122 h 192"/>
              <a:gd name="T30" fmla="*/ 42 w 156"/>
              <a:gd name="T31" fmla="*/ 126 h 192"/>
              <a:gd name="T32" fmla="*/ 78 w 156"/>
              <a:gd name="T33" fmla="*/ 144 h 192"/>
              <a:gd name="T34" fmla="*/ 114 w 156"/>
              <a:gd name="T35" fmla="*/ 127 h 192"/>
              <a:gd name="T36" fmla="*/ 115 w 156"/>
              <a:gd name="T37" fmla="*/ 122 h 192"/>
              <a:gd name="T38" fmla="*/ 109 w 156"/>
              <a:gd name="T39" fmla="*/ 114 h 192"/>
              <a:gd name="T40" fmla="*/ 99 w 156"/>
              <a:gd name="T41" fmla="*/ 113 h 192"/>
              <a:gd name="T42" fmla="*/ 91 w 156"/>
              <a:gd name="T43" fmla="*/ 104 h 192"/>
              <a:gd name="T44" fmla="*/ 99 w 156"/>
              <a:gd name="T45" fmla="*/ 96 h 192"/>
              <a:gd name="T46" fmla="*/ 100 w 156"/>
              <a:gd name="T47" fmla="*/ 96 h 192"/>
              <a:gd name="T48" fmla="*/ 146 w 156"/>
              <a:gd name="T49" fmla="*/ 81 h 192"/>
              <a:gd name="T50" fmla="*/ 148 w 156"/>
              <a:gd name="T51" fmla="*/ 76 h 192"/>
              <a:gd name="T52" fmla="*/ 141 w 156"/>
              <a:gd name="T53" fmla="*/ 68 h 192"/>
              <a:gd name="T54" fmla="*/ 120 w 156"/>
              <a:gd name="T55" fmla="*/ 44 h 192"/>
              <a:gd name="T56" fmla="*/ 120 w 156"/>
              <a:gd name="T57" fmla="*/ 42 h 192"/>
              <a:gd name="T58" fmla="*/ 78 w 156"/>
              <a:gd name="T59" fmla="*/ 0 h 192"/>
              <a:gd name="T60" fmla="*/ 36 w 156"/>
              <a:gd name="T61" fmla="*/ 42 h 192"/>
              <a:gd name="T62" fmla="*/ 36 w 156"/>
              <a:gd name="T63" fmla="*/ 44 h 192"/>
              <a:gd name="T64" fmla="*/ 15 w 156"/>
              <a:gd name="T65" fmla="*/ 68 h 192"/>
              <a:gd name="T66" fmla="*/ 8 w 156"/>
              <a:gd name="T67" fmla="*/ 76 h 192"/>
              <a:gd name="T68" fmla="*/ 10 w 156"/>
              <a:gd name="T69" fmla="*/ 81 h 192"/>
              <a:gd name="T70" fmla="*/ 56 w 156"/>
              <a:gd name="T71" fmla="*/ 96 h 192"/>
              <a:gd name="T72" fmla="*/ 58 w 156"/>
              <a:gd name="T73" fmla="*/ 96 h 192"/>
              <a:gd name="T74" fmla="*/ 65 w 156"/>
              <a:gd name="T75" fmla="*/ 104 h 192"/>
              <a:gd name="T76" fmla="*/ 56 w 156"/>
              <a:gd name="T77" fmla="*/ 11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6" h="192">
                <a:moveTo>
                  <a:pt x="151" y="138"/>
                </a:moveTo>
                <a:cubicBezTo>
                  <a:pt x="146" y="132"/>
                  <a:pt x="141" y="127"/>
                  <a:pt x="135" y="123"/>
                </a:cubicBezTo>
                <a:cubicBezTo>
                  <a:pt x="125" y="145"/>
                  <a:pt x="103" y="160"/>
                  <a:pt x="78" y="160"/>
                </a:cubicBezTo>
                <a:cubicBezTo>
                  <a:pt x="53" y="160"/>
                  <a:pt x="31" y="145"/>
                  <a:pt x="21" y="123"/>
                </a:cubicBezTo>
                <a:cubicBezTo>
                  <a:pt x="15" y="127"/>
                  <a:pt x="10" y="132"/>
                  <a:pt x="5" y="138"/>
                </a:cubicBezTo>
                <a:cubicBezTo>
                  <a:pt x="2" y="143"/>
                  <a:pt x="0" y="151"/>
                  <a:pt x="0" y="156"/>
                </a:cubicBezTo>
                <a:cubicBezTo>
                  <a:pt x="0" y="157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176"/>
                  <a:pt x="156" y="157"/>
                  <a:pt x="156" y="156"/>
                </a:cubicBezTo>
                <a:cubicBezTo>
                  <a:pt x="156" y="151"/>
                  <a:pt x="154" y="143"/>
                  <a:pt x="151" y="138"/>
                </a:cubicBezTo>
                <a:close/>
                <a:moveTo>
                  <a:pt x="56" y="113"/>
                </a:moveTo>
                <a:cubicBezTo>
                  <a:pt x="53" y="113"/>
                  <a:pt x="50" y="114"/>
                  <a:pt x="47" y="114"/>
                </a:cubicBezTo>
                <a:cubicBezTo>
                  <a:pt x="43" y="115"/>
                  <a:pt x="41" y="118"/>
                  <a:pt x="41" y="122"/>
                </a:cubicBezTo>
                <a:cubicBezTo>
                  <a:pt x="41" y="124"/>
                  <a:pt x="41" y="125"/>
                  <a:pt x="42" y="126"/>
                </a:cubicBezTo>
                <a:cubicBezTo>
                  <a:pt x="50" y="137"/>
                  <a:pt x="63" y="144"/>
                  <a:pt x="78" y="144"/>
                </a:cubicBezTo>
                <a:cubicBezTo>
                  <a:pt x="92" y="144"/>
                  <a:pt x="105" y="137"/>
                  <a:pt x="114" y="127"/>
                </a:cubicBezTo>
                <a:cubicBezTo>
                  <a:pt x="115" y="126"/>
                  <a:pt x="115" y="124"/>
                  <a:pt x="115" y="122"/>
                </a:cubicBezTo>
                <a:cubicBezTo>
                  <a:pt x="115" y="118"/>
                  <a:pt x="113" y="115"/>
                  <a:pt x="109" y="114"/>
                </a:cubicBezTo>
                <a:cubicBezTo>
                  <a:pt x="106" y="114"/>
                  <a:pt x="102" y="113"/>
                  <a:pt x="99" y="113"/>
                </a:cubicBezTo>
                <a:cubicBezTo>
                  <a:pt x="94" y="112"/>
                  <a:pt x="91" y="109"/>
                  <a:pt x="91" y="104"/>
                </a:cubicBezTo>
                <a:cubicBezTo>
                  <a:pt x="91" y="100"/>
                  <a:pt x="94" y="96"/>
                  <a:pt x="99" y="96"/>
                </a:cubicBezTo>
                <a:cubicBezTo>
                  <a:pt x="99" y="96"/>
                  <a:pt x="100" y="96"/>
                  <a:pt x="100" y="96"/>
                </a:cubicBezTo>
                <a:cubicBezTo>
                  <a:pt x="122" y="94"/>
                  <a:pt x="136" y="90"/>
                  <a:pt x="146" y="81"/>
                </a:cubicBezTo>
                <a:cubicBezTo>
                  <a:pt x="147" y="80"/>
                  <a:pt x="148" y="78"/>
                  <a:pt x="148" y="76"/>
                </a:cubicBezTo>
                <a:cubicBezTo>
                  <a:pt x="148" y="72"/>
                  <a:pt x="145" y="68"/>
                  <a:pt x="141" y="68"/>
                </a:cubicBezTo>
                <a:cubicBezTo>
                  <a:pt x="129" y="66"/>
                  <a:pt x="120" y="56"/>
                  <a:pt x="120" y="44"/>
                </a:cubicBezTo>
                <a:cubicBezTo>
                  <a:pt x="120" y="42"/>
                  <a:pt x="120" y="42"/>
                  <a:pt x="120" y="42"/>
                </a:cubicBezTo>
                <a:cubicBezTo>
                  <a:pt x="120" y="19"/>
                  <a:pt x="101" y="0"/>
                  <a:pt x="78" y="0"/>
                </a:cubicBezTo>
                <a:cubicBezTo>
                  <a:pt x="55" y="0"/>
                  <a:pt x="36" y="19"/>
                  <a:pt x="36" y="42"/>
                </a:cubicBezTo>
                <a:cubicBezTo>
                  <a:pt x="36" y="44"/>
                  <a:pt x="36" y="44"/>
                  <a:pt x="36" y="44"/>
                </a:cubicBezTo>
                <a:cubicBezTo>
                  <a:pt x="36" y="56"/>
                  <a:pt x="27" y="66"/>
                  <a:pt x="15" y="68"/>
                </a:cubicBezTo>
                <a:cubicBezTo>
                  <a:pt x="11" y="68"/>
                  <a:pt x="8" y="72"/>
                  <a:pt x="8" y="76"/>
                </a:cubicBezTo>
                <a:cubicBezTo>
                  <a:pt x="8" y="78"/>
                  <a:pt x="9" y="80"/>
                  <a:pt x="10" y="81"/>
                </a:cubicBezTo>
                <a:cubicBezTo>
                  <a:pt x="20" y="90"/>
                  <a:pt x="34" y="94"/>
                  <a:pt x="56" y="96"/>
                </a:cubicBezTo>
                <a:cubicBezTo>
                  <a:pt x="57" y="96"/>
                  <a:pt x="57" y="96"/>
                  <a:pt x="58" y="96"/>
                </a:cubicBezTo>
                <a:cubicBezTo>
                  <a:pt x="62" y="96"/>
                  <a:pt x="65" y="100"/>
                  <a:pt x="65" y="104"/>
                </a:cubicBezTo>
                <a:cubicBezTo>
                  <a:pt x="65" y="109"/>
                  <a:pt x="61" y="112"/>
                  <a:pt x="56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69" name="Freeform 71">
            <a:extLst>
              <a:ext uri="{FF2B5EF4-FFF2-40B4-BE49-F238E27FC236}">
                <a16:creationId xmlns:a16="http://schemas.microsoft.com/office/drawing/2014/main" id="{9ACD4678-B6F8-4DC2-9D60-AF44E3F18D14}"/>
              </a:ext>
            </a:extLst>
          </p:cNvPr>
          <p:cNvSpPr>
            <a:spLocks noEditPoints="1"/>
          </p:cNvSpPr>
          <p:nvPr/>
        </p:nvSpPr>
        <p:spPr bwMode="auto">
          <a:xfrm>
            <a:off x="3512344" y="3969544"/>
            <a:ext cx="254000" cy="311150"/>
          </a:xfrm>
          <a:custGeom>
            <a:avLst/>
            <a:gdLst>
              <a:gd name="T0" fmla="*/ 151 w 156"/>
              <a:gd name="T1" fmla="*/ 138 h 192"/>
              <a:gd name="T2" fmla="*/ 118 w 156"/>
              <a:gd name="T3" fmla="*/ 116 h 192"/>
              <a:gd name="T4" fmla="*/ 104 w 156"/>
              <a:gd name="T5" fmla="*/ 164 h 192"/>
              <a:gd name="T6" fmla="*/ 96 w 156"/>
              <a:gd name="T7" fmla="*/ 172 h 192"/>
              <a:gd name="T8" fmla="*/ 88 w 156"/>
              <a:gd name="T9" fmla="*/ 164 h 192"/>
              <a:gd name="T10" fmla="*/ 88 w 156"/>
              <a:gd name="T11" fmla="*/ 126 h 192"/>
              <a:gd name="T12" fmla="*/ 78 w 156"/>
              <a:gd name="T13" fmla="*/ 116 h 192"/>
              <a:gd name="T14" fmla="*/ 68 w 156"/>
              <a:gd name="T15" fmla="*/ 126 h 192"/>
              <a:gd name="T16" fmla="*/ 68 w 156"/>
              <a:gd name="T17" fmla="*/ 164 h 192"/>
              <a:gd name="T18" fmla="*/ 60 w 156"/>
              <a:gd name="T19" fmla="*/ 172 h 192"/>
              <a:gd name="T20" fmla="*/ 52 w 156"/>
              <a:gd name="T21" fmla="*/ 164 h 192"/>
              <a:gd name="T22" fmla="*/ 38 w 156"/>
              <a:gd name="T23" fmla="*/ 116 h 192"/>
              <a:gd name="T24" fmla="*/ 5 w 156"/>
              <a:gd name="T25" fmla="*/ 138 h 192"/>
              <a:gd name="T26" fmla="*/ 0 w 156"/>
              <a:gd name="T27" fmla="*/ 156 h 192"/>
              <a:gd name="T28" fmla="*/ 0 w 156"/>
              <a:gd name="T29" fmla="*/ 160 h 192"/>
              <a:gd name="T30" fmla="*/ 0 w 156"/>
              <a:gd name="T31" fmla="*/ 168 h 192"/>
              <a:gd name="T32" fmla="*/ 0 w 156"/>
              <a:gd name="T33" fmla="*/ 176 h 192"/>
              <a:gd name="T34" fmla="*/ 16 w 156"/>
              <a:gd name="T35" fmla="*/ 192 h 192"/>
              <a:gd name="T36" fmla="*/ 140 w 156"/>
              <a:gd name="T37" fmla="*/ 192 h 192"/>
              <a:gd name="T38" fmla="*/ 156 w 156"/>
              <a:gd name="T39" fmla="*/ 176 h 192"/>
              <a:gd name="T40" fmla="*/ 156 w 156"/>
              <a:gd name="T41" fmla="*/ 168 h 192"/>
              <a:gd name="T42" fmla="*/ 156 w 156"/>
              <a:gd name="T43" fmla="*/ 160 h 192"/>
              <a:gd name="T44" fmla="*/ 156 w 156"/>
              <a:gd name="T45" fmla="*/ 156 h 192"/>
              <a:gd name="T46" fmla="*/ 151 w 156"/>
              <a:gd name="T47" fmla="*/ 138 h 192"/>
              <a:gd name="T48" fmla="*/ 36 w 156"/>
              <a:gd name="T49" fmla="*/ 42 h 192"/>
              <a:gd name="T50" fmla="*/ 78 w 156"/>
              <a:gd name="T51" fmla="*/ 100 h 192"/>
              <a:gd name="T52" fmla="*/ 120 w 156"/>
              <a:gd name="T53" fmla="*/ 42 h 192"/>
              <a:gd name="T54" fmla="*/ 78 w 156"/>
              <a:gd name="T55" fmla="*/ 0 h 192"/>
              <a:gd name="T56" fmla="*/ 36 w 156"/>
              <a:gd name="T57" fmla="*/ 4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6" h="192">
                <a:moveTo>
                  <a:pt x="151" y="138"/>
                </a:moveTo>
                <a:cubicBezTo>
                  <a:pt x="142" y="127"/>
                  <a:pt x="132" y="120"/>
                  <a:pt x="118" y="116"/>
                </a:cubicBezTo>
                <a:cubicBezTo>
                  <a:pt x="104" y="164"/>
                  <a:pt x="104" y="164"/>
                  <a:pt x="104" y="164"/>
                </a:cubicBezTo>
                <a:cubicBezTo>
                  <a:pt x="104" y="168"/>
                  <a:pt x="100" y="172"/>
                  <a:pt x="96" y="172"/>
                </a:cubicBezTo>
                <a:cubicBezTo>
                  <a:pt x="92" y="172"/>
                  <a:pt x="88" y="168"/>
                  <a:pt x="88" y="164"/>
                </a:cubicBezTo>
                <a:cubicBezTo>
                  <a:pt x="88" y="126"/>
                  <a:pt x="88" y="126"/>
                  <a:pt x="88" y="126"/>
                </a:cubicBezTo>
                <a:cubicBezTo>
                  <a:pt x="88" y="120"/>
                  <a:pt x="84" y="116"/>
                  <a:pt x="78" y="116"/>
                </a:cubicBezTo>
                <a:cubicBezTo>
                  <a:pt x="72" y="116"/>
                  <a:pt x="68" y="120"/>
                  <a:pt x="68" y="126"/>
                </a:cubicBezTo>
                <a:cubicBezTo>
                  <a:pt x="68" y="164"/>
                  <a:pt x="68" y="164"/>
                  <a:pt x="68" y="164"/>
                </a:cubicBezTo>
                <a:cubicBezTo>
                  <a:pt x="68" y="168"/>
                  <a:pt x="64" y="172"/>
                  <a:pt x="60" y="172"/>
                </a:cubicBezTo>
                <a:cubicBezTo>
                  <a:pt x="56" y="172"/>
                  <a:pt x="52" y="168"/>
                  <a:pt x="52" y="164"/>
                </a:cubicBezTo>
                <a:cubicBezTo>
                  <a:pt x="38" y="116"/>
                  <a:pt x="38" y="116"/>
                  <a:pt x="38" y="116"/>
                </a:cubicBezTo>
                <a:cubicBezTo>
                  <a:pt x="24" y="120"/>
                  <a:pt x="14" y="127"/>
                  <a:pt x="5" y="138"/>
                </a:cubicBezTo>
                <a:cubicBezTo>
                  <a:pt x="2" y="143"/>
                  <a:pt x="0" y="151"/>
                  <a:pt x="0" y="156"/>
                </a:cubicBezTo>
                <a:cubicBezTo>
                  <a:pt x="0" y="157"/>
                  <a:pt x="0" y="159"/>
                  <a:pt x="0" y="160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168"/>
                  <a:pt x="156" y="168"/>
                  <a:pt x="156" y="168"/>
                </a:cubicBezTo>
                <a:cubicBezTo>
                  <a:pt x="156" y="160"/>
                  <a:pt x="156" y="160"/>
                  <a:pt x="156" y="160"/>
                </a:cubicBezTo>
                <a:cubicBezTo>
                  <a:pt x="156" y="159"/>
                  <a:pt x="156" y="157"/>
                  <a:pt x="156" y="156"/>
                </a:cubicBezTo>
                <a:cubicBezTo>
                  <a:pt x="156" y="151"/>
                  <a:pt x="154" y="143"/>
                  <a:pt x="151" y="138"/>
                </a:cubicBezTo>
                <a:close/>
                <a:moveTo>
                  <a:pt x="36" y="42"/>
                </a:moveTo>
                <a:cubicBezTo>
                  <a:pt x="36" y="66"/>
                  <a:pt x="51" y="100"/>
                  <a:pt x="78" y="100"/>
                </a:cubicBezTo>
                <a:cubicBezTo>
                  <a:pt x="105" y="100"/>
                  <a:pt x="120" y="66"/>
                  <a:pt x="120" y="42"/>
                </a:cubicBezTo>
                <a:cubicBezTo>
                  <a:pt x="120" y="19"/>
                  <a:pt x="101" y="0"/>
                  <a:pt x="78" y="0"/>
                </a:cubicBezTo>
                <a:cubicBezTo>
                  <a:pt x="55" y="0"/>
                  <a:pt x="36" y="19"/>
                  <a:pt x="36" y="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0" name="Freeform 72">
            <a:extLst>
              <a:ext uri="{FF2B5EF4-FFF2-40B4-BE49-F238E27FC236}">
                <a16:creationId xmlns:a16="http://schemas.microsoft.com/office/drawing/2014/main" id="{74D4AEC8-119D-4CDE-816D-63F5FDDA695C}"/>
              </a:ext>
            </a:extLst>
          </p:cNvPr>
          <p:cNvSpPr>
            <a:spLocks/>
          </p:cNvSpPr>
          <p:nvPr/>
        </p:nvSpPr>
        <p:spPr bwMode="auto">
          <a:xfrm>
            <a:off x="2809082" y="3969544"/>
            <a:ext cx="254000" cy="311150"/>
          </a:xfrm>
          <a:custGeom>
            <a:avLst/>
            <a:gdLst>
              <a:gd name="T0" fmla="*/ 151 w 156"/>
              <a:gd name="T1" fmla="*/ 138 h 192"/>
              <a:gd name="T2" fmla="*/ 99 w 156"/>
              <a:gd name="T3" fmla="*/ 113 h 192"/>
              <a:gd name="T4" fmla="*/ 91 w 156"/>
              <a:gd name="T5" fmla="*/ 103 h 192"/>
              <a:gd name="T6" fmla="*/ 102 w 156"/>
              <a:gd name="T7" fmla="*/ 89 h 192"/>
              <a:gd name="T8" fmla="*/ 120 w 156"/>
              <a:gd name="T9" fmla="*/ 42 h 192"/>
              <a:gd name="T10" fmla="*/ 78 w 156"/>
              <a:gd name="T11" fmla="*/ 0 h 192"/>
              <a:gd name="T12" fmla="*/ 36 w 156"/>
              <a:gd name="T13" fmla="*/ 42 h 192"/>
              <a:gd name="T14" fmla="*/ 54 w 156"/>
              <a:gd name="T15" fmla="*/ 89 h 192"/>
              <a:gd name="T16" fmla="*/ 65 w 156"/>
              <a:gd name="T17" fmla="*/ 103 h 192"/>
              <a:gd name="T18" fmla="*/ 56 w 156"/>
              <a:gd name="T19" fmla="*/ 113 h 192"/>
              <a:gd name="T20" fmla="*/ 5 w 156"/>
              <a:gd name="T21" fmla="*/ 138 h 192"/>
              <a:gd name="T22" fmla="*/ 0 w 156"/>
              <a:gd name="T23" fmla="*/ 156 h 192"/>
              <a:gd name="T24" fmla="*/ 0 w 156"/>
              <a:gd name="T25" fmla="*/ 176 h 192"/>
              <a:gd name="T26" fmla="*/ 16 w 156"/>
              <a:gd name="T27" fmla="*/ 192 h 192"/>
              <a:gd name="T28" fmla="*/ 140 w 156"/>
              <a:gd name="T29" fmla="*/ 192 h 192"/>
              <a:gd name="T30" fmla="*/ 156 w 156"/>
              <a:gd name="T31" fmla="*/ 176 h 192"/>
              <a:gd name="T32" fmla="*/ 156 w 156"/>
              <a:gd name="T33" fmla="*/ 156 h 192"/>
              <a:gd name="T34" fmla="*/ 151 w 156"/>
              <a:gd name="T35" fmla="*/ 13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6" h="192">
                <a:moveTo>
                  <a:pt x="151" y="138"/>
                </a:moveTo>
                <a:cubicBezTo>
                  <a:pt x="139" y="123"/>
                  <a:pt x="124" y="115"/>
                  <a:pt x="99" y="113"/>
                </a:cubicBezTo>
                <a:cubicBezTo>
                  <a:pt x="94" y="112"/>
                  <a:pt x="91" y="108"/>
                  <a:pt x="91" y="103"/>
                </a:cubicBezTo>
                <a:cubicBezTo>
                  <a:pt x="91" y="100"/>
                  <a:pt x="102" y="89"/>
                  <a:pt x="102" y="89"/>
                </a:cubicBezTo>
                <a:cubicBezTo>
                  <a:pt x="114" y="77"/>
                  <a:pt x="120" y="57"/>
                  <a:pt x="120" y="42"/>
                </a:cubicBezTo>
                <a:cubicBezTo>
                  <a:pt x="120" y="19"/>
                  <a:pt x="101" y="0"/>
                  <a:pt x="78" y="0"/>
                </a:cubicBezTo>
                <a:cubicBezTo>
                  <a:pt x="55" y="0"/>
                  <a:pt x="36" y="19"/>
                  <a:pt x="36" y="42"/>
                </a:cubicBezTo>
                <a:cubicBezTo>
                  <a:pt x="36" y="57"/>
                  <a:pt x="42" y="77"/>
                  <a:pt x="54" y="89"/>
                </a:cubicBezTo>
                <a:cubicBezTo>
                  <a:pt x="54" y="89"/>
                  <a:pt x="65" y="100"/>
                  <a:pt x="65" y="103"/>
                </a:cubicBezTo>
                <a:cubicBezTo>
                  <a:pt x="65" y="108"/>
                  <a:pt x="61" y="112"/>
                  <a:pt x="56" y="113"/>
                </a:cubicBezTo>
                <a:cubicBezTo>
                  <a:pt x="32" y="116"/>
                  <a:pt x="17" y="123"/>
                  <a:pt x="5" y="138"/>
                </a:cubicBezTo>
                <a:cubicBezTo>
                  <a:pt x="2" y="143"/>
                  <a:pt x="0" y="151"/>
                  <a:pt x="0" y="156"/>
                </a:cubicBezTo>
                <a:cubicBezTo>
                  <a:pt x="0" y="157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176"/>
                  <a:pt x="156" y="157"/>
                  <a:pt x="156" y="156"/>
                </a:cubicBezTo>
                <a:cubicBezTo>
                  <a:pt x="156" y="151"/>
                  <a:pt x="154" y="143"/>
                  <a:pt x="151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1" name="Freeform 73">
            <a:extLst>
              <a:ext uri="{FF2B5EF4-FFF2-40B4-BE49-F238E27FC236}">
                <a16:creationId xmlns:a16="http://schemas.microsoft.com/office/drawing/2014/main" id="{1A4375E3-C377-442F-9F83-26C758D60E6D}"/>
              </a:ext>
            </a:extLst>
          </p:cNvPr>
          <p:cNvSpPr>
            <a:spLocks/>
          </p:cNvSpPr>
          <p:nvPr/>
        </p:nvSpPr>
        <p:spPr bwMode="auto">
          <a:xfrm>
            <a:off x="2080419" y="3967956"/>
            <a:ext cx="314325" cy="312737"/>
          </a:xfrm>
          <a:custGeom>
            <a:avLst/>
            <a:gdLst>
              <a:gd name="T0" fmla="*/ 92 w 193"/>
              <a:gd name="T1" fmla="*/ 112 h 193"/>
              <a:gd name="T2" fmla="*/ 25 w 193"/>
              <a:gd name="T3" fmla="*/ 179 h 193"/>
              <a:gd name="T4" fmla="*/ 22 w 193"/>
              <a:gd name="T5" fmla="*/ 185 h 193"/>
              <a:gd name="T6" fmla="*/ 30 w 193"/>
              <a:gd name="T7" fmla="*/ 193 h 193"/>
              <a:gd name="T8" fmla="*/ 34 w 193"/>
              <a:gd name="T9" fmla="*/ 192 h 193"/>
              <a:gd name="T10" fmla="*/ 148 w 193"/>
              <a:gd name="T11" fmla="*/ 143 h 193"/>
              <a:gd name="T12" fmla="*/ 153 w 193"/>
              <a:gd name="T13" fmla="*/ 136 h 193"/>
              <a:gd name="T14" fmla="*/ 172 w 193"/>
              <a:gd name="T15" fmla="*/ 70 h 193"/>
              <a:gd name="T16" fmla="*/ 175 w 193"/>
              <a:gd name="T17" fmla="*/ 74 h 193"/>
              <a:gd name="T18" fmla="*/ 189 w 193"/>
              <a:gd name="T19" fmla="*/ 74 h 193"/>
              <a:gd name="T20" fmla="*/ 189 w 193"/>
              <a:gd name="T21" fmla="*/ 60 h 193"/>
              <a:gd name="T22" fmla="*/ 133 w 193"/>
              <a:gd name="T23" fmla="*/ 4 h 193"/>
              <a:gd name="T24" fmla="*/ 119 w 193"/>
              <a:gd name="T25" fmla="*/ 4 h 193"/>
              <a:gd name="T26" fmla="*/ 119 w 193"/>
              <a:gd name="T27" fmla="*/ 18 h 193"/>
              <a:gd name="T28" fmla="*/ 123 w 193"/>
              <a:gd name="T29" fmla="*/ 21 h 193"/>
              <a:gd name="T30" fmla="*/ 57 w 193"/>
              <a:gd name="T31" fmla="*/ 40 h 193"/>
              <a:gd name="T32" fmla="*/ 50 w 193"/>
              <a:gd name="T33" fmla="*/ 45 h 193"/>
              <a:gd name="T34" fmla="*/ 1 w 193"/>
              <a:gd name="T35" fmla="*/ 160 h 193"/>
              <a:gd name="T36" fmla="*/ 0 w 193"/>
              <a:gd name="T37" fmla="*/ 163 h 193"/>
              <a:gd name="T38" fmla="*/ 8 w 193"/>
              <a:gd name="T39" fmla="*/ 171 h 193"/>
              <a:gd name="T40" fmla="*/ 14 w 193"/>
              <a:gd name="T41" fmla="*/ 168 h 193"/>
              <a:gd name="T42" fmla="*/ 81 w 193"/>
              <a:gd name="T43" fmla="*/ 101 h 193"/>
              <a:gd name="T44" fmla="*/ 80 w 193"/>
              <a:gd name="T45" fmla="*/ 93 h 193"/>
              <a:gd name="T46" fmla="*/ 100 w 193"/>
              <a:gd name="T47" fmla="*/ 73 h 193"/>
              <a:gd name="T48" fmla="*/ 120 w 193"/>
              <a:gd name="T49" fmla="*/ 93 h 193"/>
              <a:gd name="T50" fmla="*/ 100 w 193"/>
              <a:gd name="T51" fmla="*/ 113 h 193"/>
              <a:gd name="T52" fmla="*/ 92 w 193"/>
              <a:gd name="T53" fmla="*/ 1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3" h="193">
                <a:moveTo>
                  <a:pt x="92" y="112"/>
                </a:moveTo>
                <a:cubicBezTo>
                  <a:pt x="25" y="179"/>
                  <a:pt x="25" y="179"/>
                  <a:pt x="25" y="179"/>
                </a:cubicBezTo>
                <a:cubicBezTo>
                  <a:pt x="23" y="181"/>
                  <a:pt x="22" y="183"/>
                  <a:pt x="22" y="185"/>
                </a:cubicBezTo>
                <a:cubicBezTo>
                  <a:pt x="22" y="189"/>
                  <a:pt x="26" y="193"/>
                  <a:pt x="30" y="193"/>
                </a:cubicBezTo>
                <a:cubicBezTo>
                  <a:pt x="31" y="193"/>
                  <a:pt x="33" y="193"/>
                  <a:pt x="34" y="192"/>
                </a:cubicBezTo>
                <a:cubicBezTo>
                  <a:pt x="34" y="192"/>
                  <a:pt x="147" y="143"/>
                  <a:pt x="148" y="143"/>
                </a:cubicBezTo>
                <a:cubicBezTo>
                  <a:pt x="150" y="142"/>
                  <a:pt x="152" y="139"/>
                  <a:pt x="153" y="136"/>
                </a:cubicBezTo>
                <a:cubicBezTo>
                  <a:pt x="172" y="70"/>
                  <a:pt x="172" y="70"/>
                  <a:pt x="172" y="70"/>
                </a:cubicBezTo>
                <a:cubicBezTo>
                  <a:pt x="175" y="74"/>
                  <a:pt x="175" y="74"/>
                  <a:pt x="175" y="74"/>
                </a:cubicBezTo>
                <a:cubicBezTo>
                  <a:pt x="179" y="78"/>
                  <a:pt x="185" y="78"/>
                  <a:pt x="189" y="74"/>
                </a:cubicBezTo>
                <a:cubicBezTo>
                  <a:pt x="193" y="70"/>
                  <a:pt x="193" y="64"/>
                  <a:pt x="189" y="60"/>
                </a:cubicBezTo>
                <a:cubicBezTo>
                  <a:pt x="133" y="4"/>
                  <a:pt x="133" y="4"/>
                  <a:pt x="133" y="4"/>
                </a:cubicBezTo>
                <a:cubicBezTo>
                  <a:pt x="129" y="0"/>
                  <a:pt x="123" y="0"/>
                  <a:pt x="119" y="4"/>
                </a:cubicBezTo>
                <a:cubicBezTo>
                  <a:pt x="115" y="8"/>
                  <a:pt x="115" y="14"/>
                  <a:pt x="119" y="18"/>
                </a:cubicBezTo>
                <a:cubicBezTo>
                  <a:pt x="123" y="21"/>
                  <a:pt x="123" y="21"/>
                  <a:pt x="123" y="21"/>
                </a:cubicBezTo>
                <a:cubicBezTo>
                  <a:pt x="57" y="40"/>
                  <a:pt x="57" y="40"/>
                  <a:pt x="57" y="40"/>
                </a:cubicBezTo>
                <a:cubicBezTo>
                  <a:pt x="54" y="41"/>
                  <a:pt x="51" y="43"/>
                  <a:pt x="50" y="45"/>
                </a:cubicBezTo>
                <a:cubicBezTo>
                  <a:pt x="1" y="160"/>
                  <a:pt x="1" y="160"/>
                  <a:pt x="1" y="160"/>
                </a:cubicBezTo>
                <a:cubicBezTo>
                  <a:pt x="0" y="161"/>
                  <a:pt x="0" y="162"/>
                  <a:pt x="0" y="163"/>
                </a:cubicBezTo>
                <a:cubicBezTo>
                  <a:pt x="0" y="167"/>
                  <a:pt x="4" y="171"/>
                  <a:pt x="8" y="171"/>
                </a:cubicBezTo>
                <a:cubicBezTo>
                  <a:pt x="10" y="171"/>
                  <a:pt x="12" y="170"/>
                  <a:pt x="14" y="168"/>
                </a:cubicBezTo>
                <a:cubicBezTo>
                  <a:pt x="81" y="101"/>
                  <a:pt x="81" y="101"/>
                  <a:pt x="81" y="101"/>
                </a:cubicBezTo>
                <a:cubicBezTo>
                  <a:pt x="81" y="98"/>
                  <a:pt x="80" y="96"/>
                  <a:pt x="80" y="93"/>
                </a:cubicBezTo>
                <a:cubicBezTo>
                  <a:pt x="80" y="82"/>
                  <a:pt x="89" y="73"/>
                  <a:pt x="100" y="73"/>
                </a:cubicBezTo>
                <a:cubicBezTo>
                  <a:pt x="111" y="73"/>
                  <a:pt x="120" y="82"/>
                  <a:pt x="120" y="93"/>
                </a:cubicBezTo>
                <a:cubicBezTo>
                  <a:pt x="120" y="104"/>
                  <a:pt x="111" y="113"/>
                  <a:pt x="100" y="113"/>
                </a:cubicBezTo>
                <a:cubicBezTo>
                  <a:pt x="97" y="113"/>
                  <a:pt x="95" y="112"/>
                  <a:pt x="92" y="1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2" name="Freeform 74">
            <a:extLst>
              <a:ext uri="{FF2B5EF4-FFF2-40B4-BE49-F238E27FC236}">
                <a16:creationId xmlns:a16="http://schemas.microsoft.com/office/drawing/2014/main" id="{B80F6D70-795A-4313-971D-0744C1352220}"/>
              </a:ext>
            </a:extLst>
          </p:cNvPr>
          <p:cNvSpPr>
            <a:spLocks noEditPoints="1"/>
          </p:cNvSpPr>
          <p:nvPr/>
        </p:nvSpPr>
        <p:spPr bwMode="auto">
          <a:xfrm>
            <a:off x="1373982" y="3966369"/>
            <a:ext cx="319088" cy="317500"/>
          </a:xfrm>
          <a:custGeom>
            <a:avLst/>
            <a:gdLst>
              <a:gd name="T0" fmla="*/ 24 w 196"/>
              <a:gd name="T1" fmla="*/ 83 h 196"/>
              <a:gd name="T2" fmla="*/ 17 w 196"/>
              <a:gd name="T3" fmla="*/ 98 h 196"/>
              <a:gd name="T4" fmla="*/ 2 w 196"/>
              <a:gd name="T5" fmla="*/ 170 h 196"/>
              <a:gd name="T6" fmla="*/ 26 w 196"/>
              <a:gd name="T7" fmla="*/ 194 h 196"/>
              <a:gd name="T8" fmla="*/ 98 w 196"/>
              <a:gd name="T9" fmla="*/ 179 h 196"/>
              <a:gd name="T10" fmla="*/ 113 w 196"/>
              <a:gd name="T11" fmla="*/ 172 h 196"/>
              <a:gd name="T12" fmla="*/ 189 w 196"/>
              <a:gd name="T13" fmla="*/ 96 h 196"/>
              <a:gd name="T14" fmla="*/ 189 w 196"/>
              <a:gd name="T15" fmla="*/ 73 h 196"/>
              <a:gd name="T16" fmla="*/ 123 w 196"/>
              <a:gd name="T17" fmla="*/ 7 h 196"/>
              <a:gd name="T18" fmla="*/ 100 w 196"/>
              <a:gd name="T19" fmla="*/ 7 h 196"/>
              <a:gd name="T20" fmla="*/ 24 w 196"/>
              <a:gd name="T21" fmla="*/ 83 h 196"/>
              <a:gd name="T22" fmla="*/ 98 w 196"/>
              <a:gd name="T23" fmla="*/ 160 h 196"/>
              <a:gd name="T24" fmla="*/ 60 w 196"/>
              <a:gd name="T25" fmla="*/ 167 h 196"/>
              <a:gd name="T26" fmla="*/ 29 w 196"/>
              <a:gd name="T27" fmla="*/ 136 h 196"/>
              <a:gd name="T28" fmla="*/ 36 w 196"/>
              <a:gd name="T29" fmla="*/ 99 h 196"/>
              <a:gd name="T30" fmla="*/ 92 w 196"/>
              <a:gd name="T31" fmla="*/ 43 h 196"/>
              <a:gd name="T32" fmla="*/ 103 w 196"/>
              <a:gd name="T33" fmla="*/ 43 h 196"/>
              <a:gd name="T34" fmla="*/ 103 w 196"/>
              <a:gd name="T35" fmla="*/ 54 h 196"/>
              <a:gd name="T36" fmla="*/ 52 w 196"/>
              <a:gd name="T37" fmla="*/ 105 h 196"/>
              <a:gd name="T38" fmla="*/ 52 w 196"/>
              <a:gd name="T39" fmla="*/ 119 h 196"/>
              <a:gd name="T40" fmla="*/ 66 w 196"/>
              <a:gd name="T41" fmla="*/ 119 h 196"/>
              <a:gd name="T42" fmla="*/ 117 w 196"/>
              <a:gd name="T43" fmla="*/ 68 h 196"/>
              <a:gd name="T44" fmla="*/ 128 w 196"/>
              <a:gd name="T45" fmla="*/ 68 h 196"/>
              <a:gd name="T46" fmla="*/ 128 w 196"/>
              <a:gd name="T47" fmla="*/ 79 h 196"/>
              <a:gd name="T48" fmla="*/ 77 w 196"/>
              <a:gd name="T49" fmla="*/ 131 h 196"/>
              <a:gd name="T50" fmla="*/ 77 w 196"/>
              <a:gd name="T51" fmla="*/ 144 h 196"/>
              <a:gd name="T52" fmla="*/ 91 w 196"/>
              <a:gd name="T53" fmla="*/ 144 h 196"/>
              <a:gd name="T54" fmla="*/ 142 w 196"/>
              <a:gd name="T55" fmla="*/ 93 h 196"/>
              <a:gd name="T56" fmla="*/ 153 w 196"/>
              <a:gd name="T57" fmla="*/ 93 h 196"/>
              <a:gd name="T58" fmla="*/ 153 w 196"/>
              <a:gd name="T59" fmla="*/ 104 h 196"/>
              <a:gd name="T60" fmla="*/ 98 w 196"/>
              <a:gd name="T61" fmla="*/ 16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6" h="196">
                <a:moveTo>
                  <a:pt x="24" y="83"/>
                </a:moveTo>
                <a:cubicBezTo>
                  <a:pt x="20" y="87"/>
                  <a:pt x="18" y="92"/>
                  <a:pt x="17" y="98"/>
                </a:cubicBezTo>
                <a:cubicBezTo>
                  <a:pt x="2" y="170"/>
                  <a:pt x="2" y="170"/>
                  <a:pt x="2" y="170"/>
                </a:cubicBezTo>
                <a:cubicBezTo>
                  <a:pt x="0" y="183"/>
                  <a:pt x="13" y="196"/>
                  <a:pt x="26" y="194"/>
                </a:cubicBezTo>
                <a:cubicBezTo>
                  <a:pt x="98" y="179"/>
                  <a:pt x="98" y="179"/>
                  <a:pt x="98" y="179"/>
                </a:cubicBezTo>
                <a:cubicBezTo>
                  <a:pt x="103" y="178"/>
                  <a:pt x="109" y="176"/>
                  <a:pt x="113" y="172"/>
                </a:cubicBezTo>
                <a:cubicBezTo>
                  <a:pt x="189" y="96"/>
                  <a:pt x="189" y="96"/>
                  <a:pt x="189" y="96"/>
                </a:cubicBezTo>
                <a:cubicBezTo>
                  <a:pt x="196" y="90"/>
                  <a:pt x="196" y="80"/>
                  <a:pt x="189" y="73"/>
                </a:cubicBezTo>
                <a:cubicBezTo>
                  <a:pt x="123" y="7"/>
                  <a:pt x="123" y="7"/>
                  <a:pt x="123" y="7"/>
                </a:cubicBezTo>
                <a:cubicBezTo>
                  <a:pt x="116" y="0"/>
                  <a:pt x="107" y="0"/>
                  <a:pt x="100" y="7"/>
                </a:cubicBezTo>
                <a:lnTo>
                  <a:pt x="24" y="83"/>
                </a:lnTo>
                <a:close/>
                <a:moveTo>
                  <a:pt x="98" y="160"/>
                </a:moveTo>
                <a:cubicBezTo>
                  <a:pt x="60" y="167"/>
                  <a:pt x="60" y="167"/>
                  <a:pt x="60" y="167"/>
                </a:cubicBezTo>
                <a:cubicBezTo>
                  <a:pt x="29" y="136"/>
                  <a:pt x="29" y="136"/>
                  <a:pt x="29" y="136"/>
                </a:cubicBezTo>
                <a:cubicBezTo>
                  <a:pt x="36" y="99"/>
                  <a:pt x="36" y="99"/>
                  <a:pt x="36" y="99"/>
                </a:cubicBezTo>
                <a:cubicBezTo>
                  <a:pt x="92" y="43"/>
                  <a:pt x="92" y="43"/>
                  <a:pt x="92" y="43"/>
                </a:cubicBezTo>
                <a:cubicBezTo>
                  <a:pt x="95" y="40"/>
                  <a:pt x="100" y="40"/>
                  <a:pt x="103" y="43"/>
                </a:cubicBezTo>
                <a:cubicBezTo>
                  <a:pt x="106" y="46"/>
                  <a:pt x="106" y="51"/>
                  <a:pt x="103" y="54"/>
                </a:cubicBezTo>
                <a:cubicBezTo>
                  <a:pt x="52" y="105"/>
                  <a:pt x="52" y="105"/>
                  <a:pt x="52" y="105"/>
                </a:cubicBezTo>
                <a:cubicBezTo>
                  <a:pt x="48" y="109"/>
                  <a:pt x="48" y="116"/>
                  <a:pt x="52" y="119"/>
                </a:cubicBezTo>
                <a:cubicBezTo>
                  <a:pt x="56" y="123"/>
                  <a:pt x="62" y="123"/>
                  <a:pt x="66" y="119"/>
                </a:cubicBezTo>
                <a:cubicBezTo>
                  <a:pt x="117" y="68"/>
                  <a:pt x="117" y="68"/>
                  <a:pt x="117" y="68"/>
                </a:cubicBezTo>
                <a:cubicBezTo>
                  <a:pt x="120" y="65"/>
                  <a:pt x="125" y="65"/>
                  <a:pt x="128" y="68"/>
                </a:cubicBezTo>
                <a:cubicBezTo>
                  <a:pt x="131" y="71"/>
                  <a:pt x="131" y="76"/>
                  <a:pt x="128" y="79"/>
                </a:cubicBezTo>
                <a:cubicBezTo>
                  <a:pt x="77" y="131"/>
                  <a:pt x="77" y="131"/>
                  <a:pt x="77" y="131"/>
                </a:cubicBezTo>
                <a:cubicBezTo>
                  <a:pt x="73" y="134"/>
                  <a:pt x="73" y="141"/>
                  <a:pt x="77" y="144"/>
                </a:cubicBezTo>
                <a:cubicBezTo>
                  <a:pt x="81" y="148"/>
                  <a:pt x="87" y="148"/>
                  <a:pt x="91" y="144"/>
                </a:cubicBezTo>
                <a:cubicBezTo>
                  <a:pt x="142" y="93"/>
                  <a:pt x="142" y="93"/>
                  <a:pt x="142" y="93"/>
                </a:cubicBezTo>
                <a:cubicBezTo>
                  <a:pt x="145" y="90"/>
                  <a:pt x="150" y="90"/>
                  <a:pt x="153" y="93"/>
                </a:cubicBezTo>
                <a:cubicBezTo>
                  <a:pt x="156" y="96"/>
                  <a:pt x="156" y="101"/>
                  <a:pt x="153" y="104"/>
                </a:cubicBezTo>
                <a:lnTo>
                  <a:pt x="98" y="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3" name="Freeform 75">
            <a:extLst>
              <a:ext uri="{FF2B5EF4-FFF2-40B4-BE49-F238E27FC236}">
                <a16:creationId xmlns:a16="http://schemas.microsoft.com/office/drawing/2014/main" id="{9B0FA242-6505-4F38-9743-24DED729FE86}"/>
              </a:ext>
            </a:extLst>
          </p:cNvPr>
          <p:cNvSpPr>
            <a:spLocks noEditPoints="1"/>
          </p:cNvSpPr>
          <p:nvPr/>
        </p:nvSpPr>
        <p:spPr bwMode="auto">
          <a:xfrm>
            <a:off x="5595144" y="3278981"/>
            <a:ext cx="312738" cy="287337"/>
          </a:xfrm>
          <a:custGeom>
            <a:avLst/>
            <a:gdLst>
              <a:gd name="T0" fmla="*/ 94 w 192"/>
              <a:gd name="T1" fmla="*/ 120 h 176"/>
              <a:gd name="T2" fmla="*/ 76 w 192"/>
              <a:gd name="T3" fmla="*/ 110 h 176"/>
              <a:gd name="T4" fmla="*/ 73 w 192"/>
              <a:gd name="T5" fmla="*/ 107 h 176"/>
              <a:gd name="T6" fmla="*/ 77 w 192"/>
              <a:gd name="T7" fmla="*/ 101 h 176"/>
              <a:gd name="T8" fmla="*/ 84 w 192"/>
              <a:gd name="T9" fmla="*/ 84 h 176"/>
              <a:gd name="T10" fmla="*/ 66 w 192"/>
              <a:gd name="T11" fmla="*/ 68 h 176"/>
              <a:gd name="T12" fmla="*/ 48 w 192"/>
              <a:gd name="T13" fmla="*/ 84 h 176"/>
              <a:gd name="T14" fmla="*/ 55 w 192"/>
              <a:gd name="T15" fmla="*/ 102 h 176"/>
              <a:gd name="T16" fmla="*/ 59 w 192"/>
              <a:gd name="T17" fmla="*/ 107 h 176"/>
              <a:gd name="T18" fmla="*/ 56 w 192"/>
              <a:gd name="T19" fmla="*/ 111 h 176"/>
              <a:gd name="T20" fmla="*/ 38 w 192"/>
              <a:gd name="T21" fmla="*/ 120 h 176"/>
              <a:gd name="T22" fmla="*/ 36 w 192"/>
              <a:gd name="T23" fmla="*/ 126 h 176"/>
              <a:gd name="T24" fmla="*/ 36 w 192"/>
              <a:gd name="T25" fmla="*/ 134 h 176"/>
              <a:gd name="T26" fmla="*/ 42 w 192"/>
              <a:gd name="T27" fmla="*/ 140 h 176"/>
              <a:gd name="T28" fmla="*/ 90 w 192"/>
              <a:gd name="T29" fmla="*/ 140 h 176"/>
              <a:gd name="T30" fmla="*/ 96 w 192"/>
              <a:gd name="T31" fmla="*/ 134 h 176"/>
              <a:gd name="T32" fmla="*/ 96 w 192"/>
              <a:gd name="T33" fmla="*/ 126 h 176"/>
              <a:gd name="T34" fmla="*/ 94 w 192"/>
              <a:gd name="T35" fmla="*/ 120 h 176"/>
              <a:gd name="T36" fmla="*/ 142 w 192"/>
              <a:gd name="T37" fmla="*/ 76 h 176"/>
              <a:gd name="T38" fmla="*/ 122 w 192"/>
              <a:gd name="T39" fmla="*/ 76 h 176"/>
              <a:gd name="T40" fmla="*/ 112 w 192"/>
              <a:gd name="T41" fmla="*/ 86 h 176"/>
              <a:gd name="T42" fmla="*/ 122 w 192"/>
              <a:gd name="T43" fmla="*/ 96 h 176"/>
              <a:gd name="T44" fmla="*/ 142 w 192"/>
              <a:gd name="T45" fmla="*/ 96 h 176"/>
              <a:gd name="T46" fmla="*/ 152 w 192"/>
              <a:gd name="T47" fmla="*/ 86 h 176"/>
              <a:gd name="T48" fmla="*/ 142 w 192"/>
              <a:gd name="T49" fmla="*/ 76 h 176"/>
              <a:gd name="T50" fmla="*/ 142 w 192"/>
              <a:gd name="T51" fmla="*/ 112 h 176"/>
              <a:gd name="T52" fmla="*/ 122 w 192"/>
              <a:gd name="T53" fmla="*/ 112 h 176"/>
              <a:gd name="T54" fmla="*/ 112 w 192"/>
              <a:gd name="T55" fmla="*/ 122 h 176"/>
              <a:gd name="T56" fmla="*/ 122 w 192"/>
              <a:gd name="T57" fmla="*/ 132 h 176"/>
              <a:gd name="T58" fmla="*/ 142 w 192"/>
              <a:gd name="T59" fmla="*/ 132 h 176"/>
              <a:gd name="T60" fmla="*/ 152 w 192"/>
              <a:gd name="T61" fmla="*/ 122 h 176"/>
              <a:gd name="T62" fmla="*/ 142 w 192"/>
              <a:gd name="T63" fmla="*/ 112 h 176"/>
              <a:gd name="T64" fmla="*/ 0 w 192"/>
              <a:gd name="T65" fmla="*/ 160 h 176"/>
              <a:gd name="T66" fmla="*/ 16 w 192"/>
              <a:gd name="T67" fmla="*/ 176 h 176"/>
              <a:gd name="T68" fmla="*/ 176 w 192"/>
              <a:gd name="T69" fmla="*/ 176 h 176"/>
              <a:gd name="T70" fmla="*/ 192 w 192"/>
              <a:gd name="T71" fmla="*/ 160 h 176"/>
              <a:gd name="T72" fmla="*/ 192 w 192"/>
              <a:gd name="T73" fmla="*/ 32 h 176"/>
              <a:gd name="T74" fmla="*/ 176 w 192"/>
              <a:gd name="T75" fmla="*/ 16 h 176"/>
              <a:gd name="T76" fmla="*/ 128 w 192"/>
              <a:gd name="T77" fmla="*/ 16 h 176"/>
              <a:gd name="T78" fmla="*/ 128 w 192"/>
              <a:gd name="T79" fmla="*/ 9 h 176"/>
              <a:gd name="T80" fmla="*/ 119 w 192"/>
              <a:gd name="T81" fmla="*/ 0 h 176"/>
              <a:gd name="T82" fmla="*/ 73 w 192"/>
              <a:gd name="T83" fmla="*/ 0 h 176"/>
              <a:gd name="T84" fmla="*/ 64 w 192"/>
              <a:gd name="T85" fmla="*/ 9 h 176"/>
              <a:gd name="T86" fmla="*/ 64 w 192"/>
              <a:gd name="T87" fmla="*/ 16 h 176"/>
              <a:gd name="T88" fmla="*/ 16 w 192"/>
              <a:gd name="T89" fmla="*/ 16 h 176"/>
              <a:gd name="T90" fmla="*/ 0 w 192"/>
              <a:gd name="T91" fmla="*/ 32 h 176"/>
              <a:gd name="T92" fmla="*/ 0 w 192"/>
              <a:gd name="T93" fmla="*/ 160 h 176"/>
              <a:gd name="T94" fmla="*/ 29 w 192"/>
              <a:gd name="T95" fmla="*/ 36 h 176"/>
              <a:gd name="T96" fmla="*/ 64 w 192"/>
              <a:gd name="T97" fmla="*/ 36 h 176"/>
              <a:gd name="T98" fmla="*/ 64 w 192"/>
              <a:gd name="T99" fmla="*/ 43 h 176"/>
              <a:gd name="T100" fmla="*/ 73 w 192"/>
              <a:gd name="T101" fmla="*/ 52 h 176"/>
              <a:gd name="T102" fmla="*/ 119 w 192"/>
              <a:gd name="T103" fmla="*/ 52 h 176"/>
              <a:gd name="T104" fmla="*/ 128 w 192"/>
              <a:gd name="T105" fmla="*/ 43 h 176"/>
              <a:gd name="T106" fmla="*/ 128 w 192"/>
              <a:gd name="T107" fmla="*/ 36 h 176"/>
              <a:gd name="T108" fmla="*/ 163 w 192"/>
              <a:gd name="T109" fmla="*/ 36 h 176"/>
              <a:gd name="T110" fmla="*/ 172 w 192"/>
              <a:gd name="T111" fmla="*/ 45 h 176"/>
              <a:gd name="T112" fmla="*/ 172 w 192"/>
              <a:gd name="T113" fmla="*/ 147 h 176"/>
              <a:gd name="T114" fmla="*/ 163 w 192"/>
              <a:gd name="T115" fmla="*/ 156 h 176"/>
              <a:gd name="T116" fmla="*/ 29 w 192"/>
              <a:gd name="T117" fmla="*/ 156 h 176"/>
              <a:gd name="T118" fmla="*/ 20 w 192"/>
              <a:gd name="T119" fmla="*/ 147 h 176"/>
              <a:gd name="T120" fmla="*/ 20 w 192"/>
              <a:gd name="T121" fmla="*/ 45 h 176"/>
              <a:gd name="T122" fmla="*/ 29 w 192"/>
              <a:gd name="T123" fmla="*/ 3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2" h="176">
                <a:moveTo>
                  <a:pt x="94" y="120"/>
                </a:moveTo>
                <a:cubicBezTo>
                  <a:pt x="90" y="114"/>
                  <a:pt x="86" y="111"/>
                  <a:pt x="76" y="110"/>
                </a:cubicBezTo>
                <a:cubicBezTo>
                  <a:pt x="74" y="110"/>
                  <a:pt x="73" y="109"/>
                  <a:pt x="73" y="107"/>
                </a:cubicBezTo>
                <a:cubicBezTo>
                  <a:pt x="73" y="105"/>
                  <a:pt x="77" y="102"/>
                  <a:pt x="77" y="101"/>
                </a:cubicBezTo>
                <a:cubicBezTo>
                  <a:pt x="82" y="97"/>
                  <a:pt x="84" y="90"/>
                  <a:pt x="84" y="84"/>
                </a:cubicBezTo>
                <a:cubicBezTo>
                  <a:pt x="84" y="75"/>
                  <a:pt x="76" y="68"/>
                  <a:pt x="66" y="68"/>
                </a:cubicBezTo>
                <a:cubicBezTo>
                  <a:pt x="56" y="68"/>
                  <a:pt x="48" y="75"/>
                  <a:pt x="48" y="84"/>
                </a:cubicBezTo>
                <a:cubicBezTo>
                  <a:pt x="48" y="90"/>
                  <a:pt x="50" y="97"/>
                  <a:pt x="55" y="102"/>
                </a:cubicBezTo>
                <a:cubicBezTo>
                  <a:pt x="55" y="102"/>
                  <a:pt x="59" y="105"/>
                  <a:pt x="59" y="107"/>
                </a:cubicBezTo>
                <a:cubicBezTo>
                  <a:pt x="59" y="109"/>
                  <a:pt x="58" y="110"/>
                  <a:pt x="56" y="111"/>
                </a:cubicBezTo>
                <a:cubicBezTo>
                  <a:pt x="46" y="111"/>
                  <a:pt x="42" y="114"/>
                  <a:pt x="38" y="120"/>
                </a:cubicBezTo>
                <a:cubicBezTo>
                  <a:pt x="37" y="122"/>
                  <a:pt x="36" y="125"/>
                  <a:pt x="36" y="126"/>
                </a:cubicBezTo>
                <a:cubicBezTo>
                  <a:pt x="36" y="134"/>
                  <a:pt x="36" y="134"/>
                  <a:pt x="36" y="134"/>
                </a:cubicBezTo>
                <a:cubicBezTo>
                  <a:pt x="36" y="137"/>
                  <a:pt x="39" y="140"/>
                  <a:pt x="42" y="140"/>
                </a:cubicBezTo>
                <a:cubicBezTo>
                  <a:pt x="90" y="140"/>
                  <a:pt x="90" y="140"/>
                  <a:pt x="90" y="140"/>
                </a:cubicBezTo>
                <a:cubicBezTo>
                  <a:pt x="93" y="140"/>
                  <a:pt x="96" y="137"/>
                  <a:pt x="96" y="134"/>
                </a:cubicBezTo>
                <a:cubicBezTo>
                  <a:pt x="96" y="126"/>
                  <a:pt x="96" y="126"/>
                  <a:pt x="96" y="126"/>
                </a:cubicBezTo>
                <a:cubicBezTo>
                  <a:pt x="96" y="125"/>
                  <a:pt x="95" y="122"/>
                  <a:pt x="94" y="120"/>
                </a:cubicBezTo>
                <a:close/>
                <a:moveTo>
                  <a:pt x="142" y="76"/>
                </a:moveTo>
                <a:cubicBezTo>
                  <a:pt x="122" y="76"/>
                  <a:pt x="122" y="76"/>
                  <a:pt x="122" y="76"/>
                </a:cubicBezTo>
                <a:cubicBezTo>
                  <a:pt x="116" y="76"/>
                  <a:pt x="112" y="80"/>
                  <a:pt x="112" y="86"/>
                </a:cubicBezTo>
                <a:cubicBezTo>
                  <a:pt x="112" y="92"/>
                  <a:pt x="116" y="96"/>
                  <a:pt x="122" y="96"/>
                </a:cubicBezTo>
                <a:cubicBezTo>
                  <a:pt x="142" y="96"/>
                  <a:pt x="142" y="96"/>
                  <a:pt x="142" y="96"/>
                </a:cubicBezTo>
                <a:cubicBezTo>
                  <a:pt x="148" y="96"/>
                  <a:pt x="152" y="92"/>
                  <a:pt x="152" y="86"/>
                </a:cubicBezTo>
                <a:cubicBezTo>
                  <a:pt x="152" y="80"/>
                  <a:pt x="148" y="76"/>
                  <a:pt x="142" y="76"/>
                </a:cubicBezTo>
                <a:close/>
                <a:moveTo>
                  <a:pt x="142" y="112"/>
                </a:moveTo>
                <a:cubicBezTo>
                  <a:pt x="122" y="112"/>
                  <a:pt x="122" y="112"/>
                  <a:pt x="122" y="112"/>
                </a:cubicBezTo>
                <a:cubicBezTo>
                  <a:pt x="116" y="112"/>
                  <a:pt x="112" y="116"/>
                  <a:pt x="112" y="122"/>
                </a:cubicBezTo>
                <a:cubicBezTo>
                  <a:pt x="112" y="128"/>
                  <a:pt x="116" y="132"/>
                  <a:pt x="122" y="132"/>
                </a:cubicBezTo>
                <a:cubicBezTo>
                  <a:pt x="142" y="132"/>
                  <a:pt x="142" y="132"/>
                  <a:pt x="142" y="132"/>
                </a:cubicBezTo>
                <a:cubicBezTo>
                  <a:pt x="148" y="132"/>
                  <a:pt x="152" y="128"/>
                  <a:pt x="152" y="122"/>
                </a:cubicBezTo>
                <a:cubicBezTo>
                  <a:pt x="152" y="116"/>
                  <a:pt x="148" y="112"/>
                  <a:pt x="142" y="112"/>
                </a:cubicBezTo>
                <a:close/>
                <a:moveTo>
                  <a:pt x="0" y="160"/>
                </a:moveTo>
                <a:cubicBezTo>
                  <a:pt x="0" y="169"/>
                  <a:pt x="7" y="176"/>
                  <a:pt x="16" y="176"/>
                </a:cubicBezTo>
                <a:cubicBezTo>
                  <a:pt x="176" y="176"/>
                  <a:pt x="176" y="176"/>
                  <a:pt x="176" y="176"/>
                </a:cubicBezTo>
                <a:cubicBezTo>
                  <a:pt x="185" y="176"/>
                  <a:pt x="192" y="169"/>
                  <a:pt x="192" y="160"/>
                </a:cubicBezTo>
                <a:cubicBezTo>
                  <a:pt x="192" y="32"/>
                  <a:pt x="192" y="32"/>
                  <a:pt x="192" y="32"/>
                </a:cubicBezTo>
                <a:cubicBezTo>
                  <a:pt x="192" y="23"/>
                  <a:pt x="185" y="16"/>
                  <a:pt x="176" y="16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9"/>
                  <a:pt x="128" y="9"/>
                  <a:pt x="128" y="9"/>
                </a:cubicBezTo>
                <a:cubicBezTo>
                  <a:pt x="128" y="4"/>
                  <a:pt x="124" y="0"/>
                  <a:pt x="119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68" y="0"/>
                  <a:pt x="64" y="4"/>
                  <a:pt x="64" y="9"/>
                </a:cubicBezTo>
                <a:cubicBezTo>
                  <a:pt x="64" y="16"/>
                  <a:pt x="64" y="16"/>
                  <a:pt x="64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60"/>
                </a:lnTo>
                <a:close/>
                <a:moveTo>
                  <a:pt x="29" y="36"/>
                </a:moveTo>
                <a:cubicBezTo>
                  <a:pt x="64" y="36"/>
                  <a:pt x="64" y="36"/>
                  <a:pt x="64" y="36"/>
                </a:cubicBezTo>
                <a:cubicBezTo>
                  <a:pt x="64" y="43"/>
                  <a:pt x="64" y="43"/>
                  <a:pt x="64" y="43"/>
                </a:cubicBezTo>
                <a:cubicBezTo>
                  <a:pt x="64" y="48"/>
                  <a:pt x="68" y="52"/>
                  <a:pt x="73" y="52"/>
                </a:cubicBezTo>
                <a:cubicBezTo>
                  <a:pt x="119" y="52"/>
                  <a:pt x="119" y="52"/>
                  <a:pt x="119" y="52"/>
                </a:cubicBezTo>
                <a:cubicBezTo>
                  <a:pt x="124" y="52"/>
                  <a:pt x="128" y="48"/>
                  <a:pt x="128" y="43"/>
                </a:cubicBezTo>
                <a:cubicBezTo>
                  <a:pt x="128" y="36"/>
                  <a:pt x="128" y="36"/>
                  <a:pt x="128" y="36"/>
                </a:cubicBezTo>
                <a:cubicBezTo>
                  <a:pt x="163" y="36"/>
                  <a:pt x="163" y="36"/>
                  <a:pt x="163" y="36"/>
                </a:cubicBezTo>
                <a:cubicBezTo>
                  <a:pt x="168" y="36"/>
                  <a:pt x="172" y="40"/>
                  <a:pt x="172" y="45"/>
                </a:cubicBezTo>
                <a:cubicBezTo>
                  <a:pt x="172" y="147"/>
                  <a:pt x="172" y="147"/>
                  <a:pt x="172" y="147"/>
                </a:cubicBezTo>
                <a:cubicBezTo>
                  <a:pt x="172" y="152"/>
                  <a:pt x="168" y="156"/>
                  <a:pt x="163" y="156"/>
                </a:cubicBezTo>
                <a:cubicBezTo>
                  <a:pt x="29" y="156"/>
                  <a:pt x="29" y="156"/>
                  <a:pt x="29" y="156"/>
                </a:cubicBezTo>
                <a:cubicBezTo>
                  <a:pt x="24" y="156"/>
                  <a:pt x="20" y="152"/>
                  <a:pt x="20" y="147"/>
                </a:cubicBezTo>
                <a:cubicBezTo>
                  <a:pt x="20" y="45"/>
                  <a:pt x="20" y="45"/>
                  <a:pt x="20" y="45"/>
                </a:cubicBezTo>
                <a:cubicBezTo>
                  <a:pt x="20" y="40"/>
                  <a:pt x="24" y="36"/>
                  <a:pt x="29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974146BA-AA90-4B42-9F98-CC6CD7F8FB20}"/>
              </a:ext>
            </a:extLst>
          </p:cNvPr>
          <p:cNvSpPr>
            <a:spLocks noEditPoints="1"/>
          </p:cNvSpPr>
          <p:nvPr/>
        </p:nvSpPr>
        <p:spPr bwMode="auto">
          <a:xfrm>
            <a:off x="4918869" y="3266281"/>
            <a:ext cx="254000" cy="312737"/>
          </a:xfrm>
          <a:custGeom>
            <a:avLst/>
            <a:gdLst>
              <a:gd name="T0" fmla="*/ 0 w 156"/>
              <a:gd name="T1" fmla="*/ 176 h 192"/>
              <a:gd name="T2" fmla="*/ 16 w 156"/>
              <a:gd name="T3" fmla="*/ 192 h 192"/>
              <a:gd name="T4" fmla="*/ 140 w 156"/>
              <a:gd name="T5" fmla="*/ 192 h 192"/>
              <a:gd name="T6" fmla="*/ 156 w 156"/>
              <a:gd name="T7" fmla="*/ 176 h 192"/>
              <a:gd name="T8" fmla="*/ 156 w 156"/>
              <a:gd name="T9" fmla="*/ 40 h 192"/>
              <a:gd name="T10" fmla="*/ 140 w 156"/>
              <a:gd name="T11" fmla="*/ 24 h 192"/>
              <a:gd name="T12" fmla="*/ 107 w 156"/>
              <a:gd name="T13" fmla="*/ 24 h 192"/>
              <a:gd name="T14" fmla="*/ 78 w 156"/>
              <a:gd name="T15" fmla="*/ 0 h 192"/>
              <a:gd name="T16" fmla="*/ 49 w 156"/>
              <a:gd name="T17" fmla="*/ 24 h 192"/>
              <a:gd name="T18" fmla="*/ 16 w 156"/>
              <a:gd name="T19" fmla="*/ 24 h 192"/>
              <a:gd name="T20" fmla="*/ 0 w 156"/>
              <a:gd name="T21" fmla="*/ 40 h 192"/>
              <a:gd name="T22" fmla="*/ 0 w 156"/>
              <a:gd name="T23" fmla="*/ 176 h 192"/>
              <a:gd name="T24" fmla="*/ 29 w 156"/>
              <a:gd name="T25" fmla="*/ 44 h 192"/>
              <a:gd name="T26" fmla="*/ 48 w 156"/>
              <a:gd name="T27" fmla="*/ 44 h 192"/>
              <a:gd name="T28" fmla="*/ 48 w 156"/>
              <a:gd name="T29" fmla="*/ 51 h 192"/>
              <a:gd name="T30" fmla="*/ 57 w 156"/>
              <a:gd name="T31" fmla="*/ 60 h 192"/>
              <a:gd name="T32" fmla="*/ 99 w 156"/>
              <a:gd name="T33" fmla="*/ 60 h 192"/>
              <a:gd name="T34" fmla="*/ 108 w 156"/>
              <a:gd name="T35" fmla="*/ 51 h 192"/>
              <a:gd name="T36" fmla="*/ 108 w 156"/>
              <a:gd name="T37" fmla="*/ 44 h 192"/>
              <a:gd name="T38" fmla="*/ 127 w 156"/>
              <a:gd name="T39" fmla="*/ 44 h 192"/>
              <a:gd name="T40" fmla="*/ 136 w 156"/>
              <a:gd name="T41" fmla="*/ 53 h 192"/>
              <a:gd name="T42" fmla="*/ 136 w 156"/>
              <a:gd name="T43" fmla="*/ 163 h 192"/>
              <a:gd name="T44" fmla="*/ 127 w 156"/>
              <a:gd name="T45" fmla="*/ 172 h 192"/>
              <a:gd name="T46" fmla="*/ 29 w 156"/>
              <a:gd name="T47" fmla="*/ 172 h 192"/>
              <a:gd name="T48" fmla="*/ 20 w 156"/>
              <a:gd name="T49" fmla="*/ 163 h 192"/>
              <a:gd name="T50" fmla="*/ 20 w 156"/>
              <a:gd name="T51" fmla="*/ 53 h 192"/>
              <a:gd name="T52" fmla="*/ 29 w 156"/>
              <a:gd name="T53" fmla="*/ 44 h 192"/>
              <a:gd name="T54" fmla="*/ 68 w 156"/>
              <a:gd name="T55" fmla="*/ 30 h 192"/>
              <a:gd name="T56" fmla="*/ 78 w 156"/>
              <a:gd name="T57" fmla="*/ 20 h 192"/>
              <a:gd name="T58" fmla="*/ 88 w 156"/>
              <a:gd name="T59" fmla="*/ 30 h 192"/>
              <a:gd name="T60" fmla="*/ 78 w 156"/>
              <a:gd name="T61" fmla="*/ 40 h 192"/>
              <a:gd name="T62" fmla="*/ 68 w 156"/>
              <a:gd name="T63" fmla="*/ 3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6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40"/>
                  <a:pt x="156" y="40"/>
                  <a:pt x="156" y="40"/>
                </a:cubicBezTo>
                <a:cubicBezTo>
                  <a:pt x="156" y="31"/>
                  <a:pt x="149" y="24"/>
                  <a:pt x="140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5" y="10"/>
                  <a:pt x="93" y="0"/>
                  <a:pt x="78" y="0"/>
                </a:cubicBezTo>
                <a:cubicBezTo>
                  <a:pt x="63" y="0"/>
                  <a:pt x="51" y="10"/>
                  <a:pt x="49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7" y="24"/>
                  <a:pt x="0" y="31"/>
                  <a:pt x="0" y="40"/>
                </a:cubicBezTo>
                <a:lnTo>
                  <a:pt x="0" y="176"/>
                </a:lnTo>
                <a:close/>
                <a:moveTo>
                  <a:pt x="29" y="44"/>
                </a:moveTo>
                <a:cubicBezTo>
                  <a:pt x="48" y="44"/>
                  <a:pt x="48" y="44"/>
                  <a:pt x="48" y="4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6"/>
                  <a:pt x="52" y="60"/>
                  <a:pt x="57" y="60"/>
                </a:cubicBezTo>
                <a:cubicBezTo>
                  <a:pt x="99" y="60"/>
                  <a:pt x="99" y="60"/>
                  <a:pt x="99" y="60"/>
                </a:cubicBezTo>
                <a:cubicBezTo>
                  <a:pt x="104" y="60"/>
                  <a:pt x="108" y="56"/>
                  <a:pt x="108" y="51"/>
                </a:cubicBezTo>
                <a:cubicBezTo>
                  <a:pt x="108" y="44"/>
                  <a:pt x="108" y="44"/>
                  <a:pt x="108" y="44"/>
                </a:cubicBezTo>
                <a:cubicBezTo>
                  <a:pt x="127" y="44"/>
                  <a:pt x="127" y="44"/>
                  <a:pt x="127" y="44"/>
                </a:cubicBezTo>
                <a:cubicBezTo>
                  <a:pt x="132" y="44"/>
                  <a:pt x="136" y="48"/>
                  <a:pt x="136" y="53"/>
                </a:cubicBezTo>
                <a:cubicBezTo>
                  <a:pt x="136" y="163"/>
                  <a:pt x="136" y="163"/>
                  <a:pt x="136" y="163"/>
                </a:cubicBezTo>
                <a:cubicBezTo>
                  <a:pt x="136" y="168"/>
                  <a:pt x="132" y="172"/>
                  <a:pt x="127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48"/>
                  <a:pt x="24" y="44"/>
                  <a:pt x="29" y="44"/>
                </a:cubicBezTo>
                <a:close/>
                <a:moveTo>
                  <a:pt x="68" y="30"/>
                </a:moveTo>
                <a:cubicBezTo>
                  <a:pt x="68" y="24"/>
                  <a:pt x="72" y="20"/>
                  <a:pt x="78" y="20"/>
                </a:cubicBezTo>
                <a:cubicBezTo>
                  <a:pt x="84" y="20"/>
                  <a:pt x="88" y="24"/>
                  <a:pt x="88" y="30"/>
                </a:cubicBezTo>
                <a:cubicBezTo>
                  <a:pt x="88" y="36"/>
                  <a:pt x="84" y="40"/>
                  <a:pt x="78" y="40"/>
                </a:cubicBezTo>
                <a:cubicBezTo>
                  <a:pt x="72" y="40"/>
                  <a:pt x="68" y="36"/>
                  <a:pt x="68" y="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6C025E86-33B4-4CFF-A6E0-06B8A542CD03}"/>
              </a:ext>
            </a:extLst>
          </p:cNvPr>
          <p:cNvSpPr>
            <a:spLocks noEditPoints="1"/>
          </p:cNvSpPr>
          <p:nvPr/>
        </p:nvSpPr>
        <p:spPr bwMode="auto">
          <a:xfrm>
            <a:off x="4215607" y="3266281"/>
            <a:ext cx="254000" cy="312737"/>
          </a:xfrm>
          <a:custGeom>
            <a:avLst/>
            <a:gdLst>
              <a:gd name="T0" fmla="*/ 106 w 156"/>
              <a:gd name="T1" fmla="*/ 96 h 192"/>
              <a:gd name="T2" fmla="*/ 50 w 156"/>
              <a:gd name="T3" fmla="*/ 96 h 192"/>
              <a:gd name="T4" fmla="*/ 40 w 156"/>
              <a:gd name="T5" fmla="*/ 106 h 192"/>
              <a:gd name="T6" fmla="*/ 50 w 156"/>
              <a:gd name="T7" fmla="*/ 116 h 192"/>
              <a:gd name="T8" fmla="*/ 106 w 156"/>
              <a:gd name="T9" fmla="*/ 116 h 192"/>
              <a:gd name="T10" fmla="*/ 116 w 156"/>
              <a:gd name="T11" fmla="*/ 106 h 192"/>
              <a:gd name="T12" fmla="*/ 106 w 156"/>
              <a:gd name="T13" fmla="*/ 96 h 192"/>
              <a:gd name="T14" fmla="*/ 106 w 156"/>
              <a:gd name="T15" fmla="*/ 132 h 192"/>
              <a:gd name="T16" fmla="*/ 50 w 156"/>
              <a:gd name="T17" fmla="*/ 132 h 192"/>
              <a:gd name="T18" fmla="*/ 40 w 156"/>
              <a:gd name="T19" fmla="*/ 142 h 192"/>
              <a:gd name="T20" fmla="*/ 50 w 156"/>
              <a:gd name="T21" fmla="*/ 152 h 192"/>
              <a:gd name="T22" fmla="*/ 106 w 156"/>
              <a:gd name="T23" fmla="*/ 152 h 192"/>
              <a:gd name="T24" fmla="*/ 116 w 156"/>
              <a:gd name="T25" fmla="*/ 142 h 192"/>
              <a:gd name="T26" fmla="*/ 106 w 156"/>
              <a:gd name="T27" fmla="*/ 132 h 192"/>
              <a:gd name="T28" fmla="*/ 0 w 156"/>
              <a:gd name="T29" fmla="*/ 176 h 192"/>
              <a:gd name="T30" fmla="*/ 16 w 156"/>
              <a:gd name="T31" fmla="*/ 192 h 192"/>
              <a:gd name="T32" fmla="*/ 140 w 156"/>
              <a:gd name="T33" fmla="*/ 192 h 192"/>
              <a:gd name="T34" fmla="*/ 156 w 156"/>
              <a:gd name="T35" fmla="*/ 176 h 192"/>
              <a:gd name="T36" fmla="*/ 156 w 156"/>
              <a:gd name="T37" fmla="*/ 40 h 192"/>
              <a:gd name="T38" fmla="*/ 140 w 156"/>
              <a:gd name="T39" fmla="*/ 24 h 192"/>
              <a:gd name="T40" fmla="*/ 107 w 156"/>
              <a:gd name="T41" fmla="*/ 24 h 192"/>
              <a:gd name="T42" fmla="*/ 78 w 156"/>
              <a:gd name="T43" fmla="*/ 0 h 192"/>
              <a:gd name="T44" fmla="*/ 49 w 156"/>
              <a:gd name="T45" fmla="*/ 24 h 192"/>
              <a:gd name="T46" fmla="*/ 16 w 156"/>
              <a:gd name="T47" fmla="*/ 24 h 192"/>
              <a:gd name="T48" fmla="*/ 0 w 156"/>
              <a:gd name="T49" fmla="*/ 40 h 192"/>
              <a:gd name="T50" fmla="*/ 0 w 156"/>
              <a:gd name="T51" fmla="*/ 176 h 192"/>
              <a:gd name="T52" fmla="*/ 29 w 156"/>
              <a:gd name="T53" fmla="*/ 44 h 192"/>
              <a:gd name="T54" fmla="*/ 48 w 156"/>
              <a:gd name="T55" fmla="*/ 44 h 192"/>
              <a:gd name="T56" fmla="*/ 48 w 156"/>
              <a:gd name="T57" fmla="*/ 51 h 192"/>
              <a:gd name="T58" fmla="*/ 57 w 156"/>
              <a:gd name="T59" fmla="*/ 60 h 192"/>
              <a:gd name="T60" fmla="*/ 99 w 156"/>
              <a:gd name="T61" fmla="*/ 60 h 192"/>
              <a:gd name="T62" fmla="*/ 108 w 156"/>
              <a:gd name="T63" fmla="*/ 51 h 192"/>
              <a:gd name="T64" fmla="*/ 108 w 156"/>
              <a:gd name="T65" fmla="*/ 44 h 192"/>
              <a:gd name="T66" fmla="*/ 127 w 156"/>
              <a:gd name="T67" fmla="*/ 44 h 192"/>
              <a:gd name="T68" fmla="*/ 136 w 156"/>
              <a:gd name="T69" fmla="*/ 53 h 192"/>
              <a:gd name="T70" fmla="*/ 136 w 156"/>
              <a:gd name="T71" fmla="*/ 163 h 192"/>
              <a:gd name="T72" fmla="*/ 127 w 156"/>
              <a:gd name="T73" fmla="*/ 172 h 192"/>
              <a:gd name="T74" fmla="*/ 29 w 156"/>
              <a:gd name="T75" fmla="*/ 172 h 192"/>
              <a:gd name="T76" fmla="*/ 20 w 156"/>
              <a:gd name="T77" fmla="*/ 163 h 192"/>
              <a:gd name="T78" fmla="*/ 20 w 156"/>
              <a:gd name="T79" fmla="*/ 53 h 192"/>
              <a:gd name="T80" fmla="*/ 29 w 156"/>
              <a:gd name="T81" fmla="*/ 44 h 192"/>
              <a:gd name="T82" fmla="*/ 68 w 156"/>
              <a:gd name="T83" fmla="*/ 30 h 192"/>
              <a:gd name="T84" fmla="*/ 78 w 156"/>
              <a:gd name="T85" fmla="*/ 20 h 192"/>
              <a:gd name="T86" fmla="*/ 88 w 156"/>
              <a:gd name="T87" fmla="*/ 30 h 192"/>
              <a:gd name="T88" fmla="*/ 78 w 156"/>
              <a:gd name="T89" fmla="*/ 40 h 192"/>
              <a:gd name="T90" fmla="*/ 68 w 156"/>
              <a:gd name="T91" fmla="*/ 3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6" h="192">
                <a:moveTo>
                  <a:pt x="106" y="96"/>
                </a:moveTo>
                <a:cubicBezTo>
                  <a:pt x="50" y="96"/>
                  <a:pt x="50" y="96"/>
                  <a:pt x="50" y="96"/>
                </a:cubicBezTo>
                <a:cubicBezTo>
                  <a:pt x="44" y="96"/>
                  <a:pt x="40" y="100"/>
                  <a:pt x="40" y="106"/>
                </a:cubicBezTo>
                <a:cubicBezTo>
                  <a:pt x="40" y="112"/>
                  <a:pt x="44" y="116"/>
                  <a:pt x="50" y="116"/>
                </a:cubicBezTo>
                <a:cubicBezTo>
                  <a:pt x="106" y="116"/>
                  <a:pt x="106" y="116"/>
                  <a:pt x="106" y="116"/>
                </a:cubicBezTo>
                <a:cubicBezTo>
                  <a:pt x="112" y="116"/>
                  <a:pt x="116" y="112"/>
                  <a:pt x="116" y="106"/>
                </a:cubicBezTo>
                <a:cubicBezTo>
                  <a:pt x="116" y="100"/>
                  <a:pt x="112" y="96"/>
                  <a:pt x="106" y="96"/>
                </a:cubicBezTo>
                <a:close/>
                <a:moveTo>
                  <a:pt x="106" y="132"/>
                </a:moveTo>
                <a:cubicBezTo>
                  <a:pt x="50" y="132"/>
                  <a:pt x="50" y="132"/>
                  <a:pt x="50" y="132"/>
                </a:cubicBezTo>
                <a:cubicBezTo>
                  <a:pt x="44" y="132"/>
                  <a:pt x="40" y="136"/>
                  <a:pt x="40" y="142"/>
                </a:cubicBezTo>
                <a:cubicBezTo>
                  <a:pt x="40" y="148"/>
                  <a:pt x="44" y="152"/>
                  <a:pt x="50" y="152"/>
                </a:cubicBezTo>
                <a:cubicBezTo>
                  <a:pt x="106" y="152"/>
                  <a:pt x="106" y="152"/>
                  <a:pt x="106" y="152"/>
                </a:cubicBezTo>
                <a:cubicBezTo>
                  <a:pt x="112" y="152"/>
                  <a:pt x="116" y="148"/>
                  <a:pt x="116" y="142"/>
                </a:cubicBezTo>
                <a:cubicBezTo>
                  <a:pt x="116" y="136"/>
                  <a:pt x="112" y="132"/>
                  <a:pt x="106" y="132"/>
                </a:cubicBezTo>
                <a:close/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40" y="192"/>
                  <a:pt x="140" y="192"/>
                  <a:pt x="140" y="192"/>
                </a:cubicBezTo>
                <a:cubicBezTo>
                  <a:pt x="149" y="192"/>
                  <a:pt x="156" y="185"/>
                  <a:pt x="156" y="176"/>
                </a:cubicBezTo>
                <a:cubicBezTo>
                  <a:pt x="156" y="40"/>
                  <a:pt x="156" y="40"/>
                  <a:pt x="156" y="40"/>
                </a:cubicBezTo>
                <a:cubicBezTo>
                  <a:pt x="156" y="31"/>
                  <a:pt x="149" y="24"/>
                  <a:pt x="140" y="24"/>
                </a:cubicBezTo>
                <a:cubicBezTo>
                  <a:pt x="107" y="24"/>
                  <a:pt x="107" y="24"/>
                  <a:pt x="107" y="24"/>
                </a:cubicBezTo>
                <a:cubicBezTo>
                  <a:pt x="105" y="10"/>
                  <a:pt x="93" y="0"/>
                  <a:pt x="78" y="0"/>
                </a:cubicBezTo>
                <a:cubicBezTo>
                  <a:pt x="63" y="0"/>
                  <a:pt x="51" y="10"/>
                  <a:pt x="49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7" y="24"/>
                  <a:pt x="0" y="31"/>
                  <a:pt x="0" y="40"/>
                </a:cubicBezTo>
                <a:lnTo>
                  <a:pt x="0" y="176"/>
                </a:lnTo>
                <a:close/>
                <a:moveTo>
                  <a:pt x="29" y="44"/>
                </a:moveTo>
                <a:cubicBezTo>
                  <a:pt x="48" y="44"/>
                  <a:pt x="48" y="44"/>
                  <a:pt x="48" y="44"/>
                </a:cubicBezTo>
                <a:cubicBezTo>
                  <a:pt x="48" y="51"/>
                  <a:pt x="48" y="51"/>
                  <a:pt x="48" y="51"/>
                </a:cubicBezTo>
                <a:cubicBezTo>
                  <a:pt x="48" y="56"/>
                  <a:pt x="52" y="60"/>
                  <a:pt x="57" y="60"/>
                </a:cubicBezTo>
                <a:cubicBezTo>
                  <a:pt x="99" y="60"/>
                  <a:pt x="99" y="60"/>
                  <a:pt x="99" y="60"/>
                </a:cubicBezTo>
                <a:cubicBezTo>
                  <a:pt x="104" y="60"/>
                  <a:pt x="108" y="56"/>
                  <a:pt x="108" y="51"/>
                </a:cubicBezTo>
                <a:cubicBezTo>
                  <a:pt x="108" y="44"/>
                  <a:pt x="108" y="44"/>
                  <a:pt x="108" y="44"/>
                </a:cubicBezTo>
                <a:cubicBezTo>
                  <a:pt x="127" y="44"/>
                  <a:pt x="127" y="44"/>
                  <a:pt x="127" y="44"/>
                </a:cubicBezTo>
                <a:cubicBezTo>
                  <a:pt x="132" y="44"/>
                  <a:pt x="136" y="48"/>
                  <a:pt x="136" y="53"/>
                </a:cubicBezTo>
                <a:cubicBezTo>
                  <a:pt x="136" y="163"/>
                  <a:pt x="136" y="163"/>
                  <a:pt x="136" y="163"/>
                </a:cubicBezTo>
                <a:cubicBezTo>
                  <a:pt x="136" y="168"/>
                  <a:pt x="132" y="172"/>
                  <a:pt x="127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48"/>
                  <a:pt x="24" y="44"/>
                  <a:pt x="29" y="44"/>
                </a:cubicBezTo>
                <a:close/>
                <a:moveTo>
                  <a:pt x="68" y="30"/>
                </a:moveTo>
                <a:cubicBezTo>
                  <a:pt x="68" y="24"/>
                  <a:pt x="72" y="20"/>
                  <a:pt x="78" y="20"/>
                </a:cubicBezTo>
                <a:cubicBezTo>
                  <a:pt x="84" y="20"/>
                  <a:pt x="88" y="24"/>
                  <a:pt x="88" y="30"/>
                </a:cubicBezTo>
                <a:cubicBezTo>
                  <a:pt x="88" y="36"/>
                  <a:pt x="84" y="40"/>
                  <a:pt x="78" y="40"/>
                </a:cubicBezTo>
                <a:cubicBezTo>
                  <a:pt x="72" y="40"/>
                  <a:pt x="68" y="36"/>
                  <a:pt x="68" y="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6" name="Freeform 78">
            <a:extLst>
              <a:ext uri="{FF2B5EF4-FFF2-40B4-BE49-F238E27FC236}">
                <a16:creationId xmlns:a16="http://schemas.microsoft.com/office/drawing/2014/main" id="{AD50B463-39B9-490E-95A4-777FFBE94A0F}"/>
              </a:ext>
            </a:extLst>
          </p:cNvPr>
          <p:cNvSpPr>
            <a:spLocks noEditPoints="1"/>
          </p:cNvSpPr>
          <p:nvPr/>
        </p:nvSpPr>
        <p:spPr bwMode="auto">
          <a:xfrm>
            <a:off x="3486944" y="3266281"/>
            <a:ext cx="311150" cy="312737"/>
          </a:xfrm>
          <a:custGeom>
            <a:avLst/>
            <a:gdLst>
              <a:gd name="T0" fmla="*/ 176 w 192"/>
              <a:gd name="T1" fmla="*/ 176 h 192"/>
              <a:gd name="T2" fmla="*/ 183 w 192"/>
              <a:gd name="T3" fmla="*/ 156 h 192"/>
              <a:gd name="T4" fmla="*/ 192 w 192"/>
              <a:gd name="T5" fmla="*/ 105 h 192"/>
              <a:gd name="T6" fmla="*/ 176 w 192"/>
              <a:gd name="T7" fmla="*/ 96 h 192"/>
              <a:gd name="T8" fmla="*/ 183 w 192"/>
              <a:gd name="T9" fmla="*/ 80 h 192"/>
              <a:gd name="T10" fmla="*/ 192 w 192"/>
              <a:gd name="T11" fmla="*/ 29 h 192"/>
              <a:gd name="T12" fmla="*/ 176 w 192"/>
              <a:gd name="T13" fmla="*/ 20 h 192"/>
              <a:gd name="T14" fmla="*/ 160 w 192"/>
              <a:gd name="T15" fmla="*/ 0 h 192"/>
              <a:gd name="T16" fmla="*/ 20 w 192"/>
              <a:gd name="T17" fmla="*/ 16 h 192"/>
              <a:gd name="T18" fmla="*/ 10 w 192"/>
              <a:gd name="T19" fmla="*/ 32 h 192"/>
              <a:gd name="T20" fmla="*/ 10 w 192"/>
              <a:gd name="T21" fmla="*/ 52 h 192"/>
              <a:gd name="T22" fmla="*/ 20 w 192"/>
              <a:gd name="T23" fmla="*/ 68 h 192"/>
              <a:gd name="T24" fmla="*/ 0 w 192"/>
              <a:gd name="T25" fmla="*/ 78 h 192"/>
              <a:gd name="T26" fmla="*/ 20 w 192"/>
              <a:gd name="T27" fmla="*/ 88 h 192"/>
              <a:gd name="T28" fmla="*/ 10 w 192"/>
              <a:gd name="T29" fmla="*/ 104 h 192"/>
              <a:gd name="T30" fmla="*/ 10 w 192"/>
              <a:gd name="T31" fmla="*/ 124 h 192"/>
              <a:gd name="T32" fmla="*/ 20 w 192"/>
              <a:gd name="T33" fmla="*/ 140 h 192"/>
              <a:gd name="T34" fmla="*/ 0 w 192"/>
              <a:gd name="T35" fmla="*/ 150 h 192"/>
              <a:gd name="T36" fmla="*/ 20 w 192"/>
              <a:gd name="T37" fmla="*/ 160 h 192"/>
              <a:gd name="T38" fmla="*/ 36 w 192"/>
              <a:gd name="T39" fmla="*/ 192 h 192"/>
              <a:gd name="T40" fmla="*/ 40 w 192"/>
              <a:gd name="T41" fmla="*/ 163 h 192"/>
              <a:gd name="T42" fmla="*/ 54 w 192"/>
              <a:gd name="T43" fmla="*/ 160 h 192"/>
              <a:gd name="T44" fmla="*/ 54 w 192"/>
              <a:gd name="T45" fmla="*/ 140 h 192"/>
              <a:gd name="T46" fmla="*/ 40 w 192"/>
              <a:gd name="T47" fmla="*/ 124 h 192"/>
              <a:gd name="T48" fmla="*/ 64 w 192"/>
              <a:gd name="T49" fmla="*/ 114 h 192"/>
              <a:gd name="T50" fmla="*/ 40 w 192"/>
              <a:gd name="T51" fmla="*/ 104 h 192"/>
              <a:gd name="T52" fmla="*/ 54 w 192"/>
              <a:gd name="T53" fmla="*/ 88 h 192"/>
              <a:gd name="T54" fmla="*/ 54 w 192"/>
              <a:gd name="T55" fmla="*/ 68 h 192"/>
              <a:gd name="T56" fmla="*/ 40 w 192"/>
              <a:gd name="T57" fmla="*/ 52 h 192"/>
              <a:gd name="T58" fmla="*/ 64 w 192"/>
              <a:gd name="T59" fmla="*/ 42 h 192"/>
              <a:gd name="T60" fmla="*/ 40 w 192"/>
              <a:gd name="T61" fmla="*/ 32 h 192"/>
              <a:gd name="T62" fmla="*/ 49 w 192"/>
              <a:gd name="T63" fmla="*/ 20 h 192"/>
              <a:gd name="T64" fmla="*/ 84 w 192"/>
              <a:gd name="T65" fmla="*/ 29 h 192"/>
              <a:gd name="T66" fmla="*/ 75 w 192"/>
              <a:gd name="T67" fmla="*/ 172 h 192"/>
              <a:gd name="T68" fmla="*/ 40 w 192"/>
              <a:gd name="T69" fmla="*/ 163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92" h="192">
                <a:moveTo>
                  <a:pt x="160" y="192"/>
                </a:moveTo>
                <a:cubicBezTo>
                  <a:pt x="169" y="192"/>
                  <a:pt x="176" y="185"/>
                  <a:pt x="176" y="176"/>
                </a:cubicBezTo>
                <a:cubicBezTo>
                  <a:pt x="176" y="156"/>
                  <a:pt x="176" y="156"/>
                  <a:pt x="176" y="156"/>
                </a:cubicBezTo>
                <a:cubicBezTo>
                  <a:pt x="183" y="156"/>
                  <a:pt x="183" y="156"/>
                  <a:pt x="183" y="156"/>
                </a:cubicBezTo>
                <a:cubicBezTo>
                  <a:pt x="188" y="156"/>
                  <a:pt x="192" y="152"/>
                  <a:pt x="192" y="147"/>
                </a:cubicBezTo>
                <a:cubicBezTo>
                  <a:pt x="192" y="105"/>
                  <a:pt x="192" y="105"/>
                  <a:pt x="192" y="105"/>
                </a:cubicBezTo>
                <a:cubicBezTo>
                  <a:pt x="192" y="100"/>
                  <a:pt x="188" y="96"/>
                  <a:pt x="183" y="96"/>
                </a:cubicBezTo>
                <a:cubicBezTo>
                  <a:pt x="176" y="96"/>
                  <a:pt x="176" y="96"/>
                  <a:pt x="176" y="96"/>
                </a:cubicBezTo>
                <a:cubicBezTo>
                  <a:pt x="176" y="80"/>
                  <a:pt x="176" y="80"/>
                  <a:pt x="176" y="80"/>
                </a:cubicBezTo>
                <a:cubicBezTo>
                  <a:pt x="183" y="80"/>
                  <a:pt x="183" y="80"/>
                  <a:pt x="183" y="80"/>
                </a:cubicBezTo>
                <a:cubicBezTo>
                  <a:pt x="188" y="80"/>
                  <a:pt x="192" y="76"/>
                  <a:pt x="192" y="71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192" y="24"/>
                  <a:pt x="188" y="20"/>
                  <a:pt x="183" y="20"/>
                </a:cubicBezTo>
                <a:cubicBezTo>
                  <a:pt x="176" y="20"/>
                  <a:pt x="176" y="20"/>
                  <a:pt x="176" y="20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27" y="0"/>
                  <a:pt x="20" y="7"/>
                  <a:pt x="20" y="16"/>
                </a:cubicBezTo>
                <a:cubicBezTo>
                  <a:pt x="20" y="32"/>
                  <a:pt x="20" y="32"/>
                  <a:pt x="20" y="32"/>
                </a:cubicBezTo>
                <a:cubicBezTo>
                  <a:pt x="10" y="32"/>
                  <a:pt x="10" y="32"/>
                  <a:pt x="10" y="32"/>
                </a:cubicBezTo>
                <a:cubicBezTo>
                  <a:pt x="4" y="32"/>
                  <a:pt x="0" y="36"/>
                  <a:pt x="0" y="42"/>
                </a:cubicBezTo>
                <a:cubicBezTo>
                  <a:pt x="0" y="48"/>
                  <a:pt x="4" y="52"/>
                  <a:pt x="10" y="52"/>
                </a:cubicBezTo>
                <a:cubicBezTo>
                  <a:pt x="20" y="52"/>
                  <a:pt x="20" y="52"/>
                  <a:pt x="20" y="52"/>
                </a:cubicBezTo>
                <a:cubicBezTo>
                  <a:pt x="20" y="68"/>
                  <a:pt x="20" y="68"/>
                  <a:pt x="20" y="68"/>
                </a:cubicBezTo>
                <a:cubicBezTo>
                  <a:pt x="10" y="68"/>
                  <a:pt x="10" y="68"/>
                  <a:pt x="10" y="68"/>
                </a:cubicBezTo>
                <a:cubicBezTo>
                  <a:pt x="4" y="68"/>
                  <a:pt x="0" y="72"/>
                  <a:pt x="0" y="78"/>
                </a:cubicBezTo>
                <a:cubicBezTo>
                  <a:pt x="0" y="84"/>
                  <a:pt x="4" y="88"/>
                  <a:pt x="10" y="88"/>
                </a:cubicBezTo>
                <a:cubicBezTo>
                  <a:pt x="20" y="88"/>
                  <a:pt x="20" y="88"/>
                  <a:pt x="20" y="88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4" y="104"/>
                  <a:pt x="0" y="108"/>
                  <a:pt x="0" y="114"/>
                </a:cubicBezTo>
                <a:cubicBezTo>
                  <a:pt x="0" y="120"/>
                  <a:pt x="4" y="124"/>
                  <a:pt x="10" y="124"/>
                </a:cubicBezTo>
                <a:cubicBezTo>
                  <a:pt x="20" y="124"/>
                  <a:pt x="20" y="124"/>
                  <a:pt x="20" y="124"/>
                </a:cubicBezTo>
                <a:cubicBezTo>
                  <a:pt x="20" y="140"/>
                  <a:pt x="20" y="140"/>
                  <a:pt x="20" y="140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4" y="140"/>
                  <a:pt x="0" y="144"/>
                  <a:pt x="0" y="150"/>
                </a:cubicBezTo>
                <a:cubicBezTo>
                  <a:pt x="0" y="156"/>
                  <a:pt x="4" y="160"/>
                  <a:pt x="10" y="160"/>
                </a:cubicBezTo>
                <a:cubicBezTo>
                  <a:pt x="20" y="160"/>
                  <a:pt x="20" y="160"/>
                  <a:pt x="20" y="160"/>
                </a:cubicBezTo>
                <a:cubicBezTo>
                  <a:pt x="20" y="176"/>
                  <a:pt x="20" y="176"/>
                  <a:pt x="20" y="176"/>
                </a:cubicBezTo>
                <a:cubicBezTo>
                  <a:pt x="20" y="185"/>
                  <a:pt x="27" y="192"/>
                  <a:pt x="36" y="192"/>
                </a:cubicBezTo>
                <a:lnTo>
                  <a:pt x="160" y="192"/>
                </a:lnTo>
                <a:close/>
                <a:moveTo>
                  <a:pt x="40" y="163"/>
                </a:moveTo>
                <a:cubicBezTo>
                  <a:pt x="40" y="160"/>
                  <a:pt x="40" y="160"/>
                  <a:pt x="40" y="160"/>
                </a:cubicBezTo>
                <a:cubicBezTo>
                  <a:pt x="54" y="160"/>
                  <a:pt x="54" y="160"/>
                  <a:pt x="54" y="160"/>
                </a:cubicBezTo>
                <a:cubicBezTo>
                  <a:pt x="60" y="160"/>
                  <a:pt x="64" y="156"/>
                  <a:pt x="64" y="150"/>
                </a:cubicBezTo>
                <a:cubicBezTo>
                  <a:pt x="64" y="144"/>
                  <a:pt x="60" y="140"/>
                  <a:pt x="54" y="140"/>
                </a:cubicBezTo>
                <a:cubicBezTo>
                  <a:pt x="40" y="140"/>
                  <a:pt x="40" y="140"/>
                  <a:pt x="40" y="140"/>
                </a:cubicBezTo>
                <a:cubicBezTo>
                  <a:pt x="40" y="124"/>
                  <a:pt x="40" y="124"/>
                  <a:pt x="40" y="124"/>
                </a:cubicBezTo>
                <a:cubicBezTo>
                  <a:pt x="54" y="124"/>
                  <a:pt x="54" y="124"/>
                  <a:pt x="54" y="124"/>
                </a:cubicBezTo>
                <a:cubicBezTo>
                  <a:pt x="60" y="124"/>
                  <a:pt x="64" y="120"/>
                  <a:pt x="64" y="114"/>
                </a:cubicBezTo>
                <a:cubicBezTo>
                  <a:pt x="64" y="108"/>
                  <a:pt x="60" y="104"/>
                  <a:pt x="54" y="104"/>
                </a:cubicBezTo>
                <a:cubicBezTo>
                  <a:pt x="40" y="104"/>
                  <a:pt x="40" y="104"/>
                  <a:pt x="40" y="104"/>
                </a:cubicBezTo>
                <a:cubicBezTo>
                  <a:pt x="40" y="88"/>
                  <a:pt x="40" y="88"/>
                  <a:pt x="40" y="88"/>
                </a:cubicBezTo>
                <a:cubicBezTo>
                  <a:pt x="54" y="88"/>
                  <a:pt x="54" y="88"/>
                  <a:pt x="54" y="88"/>
                </a:cubicBezTo>
                <a:cubicBezTo>
                  <a:pt x="60" y="88"/>
                  <a:pt x="64" y="84"/>
                  <a:pt x="64" y="78"/>
                </a:cubicBezTo>
                <a:cubicBezTo>
                  <a:pt x="64" y="72"/>
                  <a:pt x="60" y="68"/>
                  <a:pt x="54" y="68"/>
                </a:cubicBezTo>
                <a:cubicBezTo>
                  <a:pt x="40" y="68"/>
                  <a:pt x="40" y="68"/>
                  <a:pt x="40" y="68"/>
                </a:cubicBezTo>
                <a:cubicBezTo>
                  <a:pt x="40" y="52"/>
                  <a:pt x="40" y="52"/>
                  <a:pt x="40" y="52"/>
                </a:cubicBezTo>
                <a:cubicBezTo>
                  <a:pt x="54" y="52"/>
                  <a:pt x="54" y="52"/>
                  <a:pt x="54" y="52"/>
                </a:cubicBezTo>
                <a:cubicBezTo>
                  <a:pt x="60" y="52"/>
                  <a:pt x="64" y="48"/>
                  <a:pt x="64" y="42"/>
                </a:cubicBezTo>
                <a:cubicBezTo>
                  <a:pt x="64" y="36"/>
                  <a:pt x="60" y="32"/>
                  <a:pt x="54" y="32"/>
                </a:cubicBezTo>
                <a:cubicBezTo>
                  <a:pt x="40" y="32"/>
                  <a:pt x="40" y="32"/>
                  <a:pt x="40" y="32"/>
                </a:cubicBezTo>
                <a:cubicBezTo>
                  <a:pt x="40" y="29"/>
                  <a:pt x="40" y="29"/>
                  <a:pt x="40" y="29"/>
                </a:cubicBezTo>
                <a:cubicBezTo>
                  <a:pt x="40" y="24"/>
                  <a:pt x="44" y="20"/>
                  <a:pt x="49" y="20"/>
                </a:cubicBezTo>
                <a:cubicBezTo>
                  <a:pt x="75" y="20"/>
                  <a:pt x="75" y="20"/>
                  <a:pt x="75" y="20"/>
                </a:cubicBezTo>
                <a:cubicBezTo>
                  <a:pt x="80" y="20"/>
                  <a:pt x="84" y="24"/>
                  <a:pt x="84" y="29"/>
                </a:cubicBezTo>
                <a:cubicBezTo>
                  <a:pt x="84" y="163"/>
                  <a:pt x="84" y="163"/>
                  <a:pt x="84" y="163"/>
                </a:cubicBezTo>
                <a:cubicBezTo>
                  <a:pt x="84" y="168"/>
                  <a:pt x="80" y="172"/>
                  <a:pt x="75" y="172"/>
                </a:cubicBezTo>
                <a:cubicBezTo>
                  <a:pt x="49" y="172"/>
                  <a:pt x="49" y="172"/>
                  <a:pt x="49" y="172"/>
                </a:cubicBezTo>
                <a:cubicBezTo>
                  <a:pt x="44" y="172"/>
                  <a:pt x="40" y="168"/>
                  <a:pt x="40" y="16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C28682CB-CCE8-4CED-A514-E4ACCB823049}"/>
              </a:ext>
            </a:extLst>
          </p:cNvPr>
          <p:cNvSpPr>
            <a:spLocks noEditPoints="1"/>
          </p:cNvSpPr>
          <p:nvPr/>
        </p:nvSpPr>
        <p:spPr bwMode="auto">
          <a:xfrm>
            <a:off x="2783682" y="3266281"/>
            <a:ext cx="311150" cy="312737"/>
          </a:xfrm>
          <a:custGeom>
            <a:avLst/>
            <a:gdLst>
              <a:gd name="T0" fmla="*/ 0 w 192"/>
              <a:gd name="T1" fmla="*/ 176 h 192"/>
              <a:gd name="T2" fmla="*/ 16 w 192"/>
              <a:gd name="T3" fmla="*/ 192 h 192"/>
              <a:gd name="T4" fmla="*/ 176 w 192"/>
              <a:gd name="T5" fmla="*/ 192 h 192"/>
              <a:gd name="T6" fmla="*/ 192 w 192"/>
              <a:gd name="T7" fmla="*/ 176 h 192"/>
              <a:gd name="T8" fmla="*/ 192 w 192"/>
              <a:gd name="T9" fmla="*/ 36 h 192"/>
              <a:gd name="T10" fmla="*/ 176 w 192"/>
              <a:gd name="T11" fmla="*/ 20 h 192"/>
              <a:gd name="T12" fmla="*/ 160 w 192"/>
              <a:gd name="T13" fmla="*/ 20 h 192"/>
              <a:gd name="T14" fmla="*/ 160 w 192"/>
              <a:gd name="T15" fmla="*/ 10 h 192"/>
              <a:gd name="T16" fmla="*/ 150 w 192"/>
              <a:gd name="T17" fmla="*/ 0 h 192"/>
              <a:gd name="T18" fmla="*/ 140 w 192"/>
              <a:gd name="T19" fmla="*/ 10 h 192"/>
              <a:gd name="T20" fmla="*/ 140 w 192"/>
              <a:gd name="T21" fmla="*/ 20 h 192"/>
              <a:gd name="T22" fmla="*/ 124 w 192"/>
              <a:gd name="T23" fmla="*/ 20 h 192"/>
              <a:gd name="T24" fmla="*/ 124 w 192"/>
              <a:gd name="T25" fmla="*/ 10 h 192"/>
              <a:gd name="T26" fmla="*/ 114 w 192"/>
              <a:gd name="T27" fmla="*/ 0 h 192"/>
              <a:gd name="T28" fmla="*/ 104 w 192"/>
              <a:gd name="T29" fmla="*/ 10 h 192"/>
              <a:gd name="T30" fmla="*/ 104 w 192"/>
              <a:gd name="T31" fmla="*/ 20 h 192"/>
              <a:gd name="T32" fmla="*/ 88 w 192"/>
              <a:gd name="T33" fmla="*/ 20 h 192"/>
              <a:gd name="T34" fmla="*/ 88 w 192"/>
              <a:gd name="T35" fmla="*/ 10 h 192"/>
              <a:gd name="T36" fmla="*/ 78 w 192"/>
              <a:gd name="T37" fmla="*/ 0 h 192"/>
              <a:gd name="T38" fmla="*/ 68 w 192"/>
              <a:gd name="T39" fmla="*/ 10 h 192"/>
              <a:gd name="T40" fmla="*/ 68 w 192"/>
              <a:gd name="T41" fmla="*/ 20 h 192"/>
              <a:gd name="T42" fmla="*/ 52 w 192"/>
              <a:gd name="T43" fmla="*/ 20 h 192"/>
              <a:gd name="T44" fmla="*/ 52 w 192"/>
              <a:gd name="T45" fmla="*/ 10 h 192"/>
              <a:gd name="T46" fmla="*/ 42 w 192"/>
              <a:gd name="T47" fmla="*/ 0 h 192"/>
              <a:gd name="T48" fmla="*/ 32 w 192"/>
              <a:gd name="T49" fmla="*/ 10 h 192"/>
              <a:gd name="T50" fmla="*/ 32 w 192"/>
              <a:gd name="T51" fmla="*/ 20 h 192"/>
              <a:gd name="T52" fmla="*/ 16 w 192"/>
              <a:gd name="T53" fmla="*/ 20 h 192"/>
              <a:gd name="T54" fmla="*/ 0 w 192"/>
              <a:gd name="T55" fmla="*/ 36 h 192"/>
              <a:gd name="T56" fmla="*/ 0 w 192"/>
              <a:gd name="T57" fmla="*/ 176 h 192"/>
              <a:gd name="T58" fmla="*/ 29 w 192"/>
              <a:gd name="T59" fmla="*/ 40 h 192"/>
              <a:gd name="T60" fmla="*/ 32 w 192"/>
              <a:gd name="T61" fmla="*/ 40 h 192"/>
              <a:gd name="T62" fmla="*/ 32 w 192"/>
              <a:gd name="T63" fmla="*/ 54 h 192"/>
              <a:gd name="T64" fmla="*/ 42 w 192"/>
              <a:gd name="T65" fmla="*/ 64 h 192"/>
              <a:gd name="T66" fmla="*/ 52 w 192"/>
              <a:gd name="T67" fmla="*/ 54 h 192"/>
              <a:gd name="T68" fmla="*/ 52 w 192"/>
              <a:gd name="T69" fmla="*/ 40 h 192"/>
              <a:gd name="T70" fmla="*/ 68 w 192"/>
              <a:gd name="T71" fmla="*/ 40 h 192"/>
              <a:gd name="T72" fmla="*/ 68 w 192"/>
              <a:gd name="T73" fmla="*/ 54 h 192"/>
              <a:gd name="T74" fmla="*/ 78 w 192"/>
              <a:gd name="T75" fmla="*/ 64 h 192"/>
              <a:gd name="T76" fmla="*/ 88 w 192"/>
              <a:gd name="T77" fmla="*/ 54 h 192"/>
              <a:gd name="T78" fmla="*/ 88 w 192"/>
              <a:gd name="T79" fmla="*/ 40 h 192"/>
              <a:gd name="T80" fmla="*/ 104 w 192"/>
              <a:gd name="T81" fmla="*/ 40 h 192"/>
              <a:gd name="T82" fmla="*/ 104 w 192"/>
              <a:gd name="T83" fmla="*/ 54 h 192"/>
              <a:gd name="T84" fmla="*/ 114 w 192"/>
              <a:gd name="T85" fmla="*/ 64 h 192"/>
              <a:gd name="T86" fmla="*/ 124 w 192"/>
              <a:gd name="T87" fmla="*/ 54 h 192"/>
              <a:gd name="T88" fmla="*/ 124 w 192"/>
              <a:gd name="T89" fmla="*/ 40 h 192"/>
              <a:gd name="T90" fmla="*/ 140 w 192"/>
              <a:gd name="T91" fmla="*/ 40 h 192"/>
              <a:gd name="T92" fmla="*/ 140 w 192"/>
              <a:gd name="T93" fmla="*/ 54 h 192"/>
              <a:gd name="T94" fmla="*/ 150 w 192"/>
              <a:gd name="T95" fmla="*/ 64 h 192"/>
              <a:gd name="T96" fmla="*/ 160 w 192"/>
              <a:gd name="T97" fmla="*/ 54 h 192"/>
              <a:gd name="T98" fmla="*/ 160 w 192"/>
              <a:gd name="T99" fmla="*/ 40 h 192"/>
              <a:gd name="T100" fmla="*/ 163 w 192"/>
              <a:gd name="T101" fmla="*/ 40 h 192"/>
              <a:gd name="T102" fmla="*/ 172 w 192"/>
              <a:gd name="T103" fmla="*/ 49 h 192"/>
              <a:gd name="T104" fmla="*/ 172 w 192"/>
              <a:gd name="T105" fmla="*/ 91 h 192"/>
              <a:gd name="T106" fmla="*/ 163 w 192"/>
              <a:gd name="T107" fmla="*/ 100 h 192"/>
              <a:gd name="T108" fmla="*/ 29 w 192"/>
              <a:gd name="T109" fmla="*/ 100 h 192"/>
              <a:gd name="T110" fmla="*/ 20 w 192"/>
              <a:gd name="T111" fmla="*/ 91 h 192"/>
              <a:gd name="T112" fmla="*/ 20 w 192"/>
              <a:gd name="T113" fmla="*/ 49 h 192"/>
              <a:gd name="T114" fmla="*/ 29 w 192"/>
              <a:gd name="T115" fmla="*/ 4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36"/>
                  <a:pt x="192" y="36"/>
                  <a:pt x="192" y="36"/>
                </a:cubicBezTo>
                <a:cubicBezTo>
                  <a:pt x="192" y="27"/>
                  <a:pt x="185" y="20"/>
                  <a:pt x="176" y="20"/>
                </a:cubicBezTo>
                <a:cubicBezTo>
                  <a:pt x="160" y="20"/>
                  <a:pt x="160" y="20"/>
                  <a:pt x="160" y="20"/>
                </a:cubicBezTo>
                <a:cubicBezTo>
                  <a:pt x="160" y="10"/>
                  <a:pt x="160" y="10"/>
                  <a:pt x="160" y="10"/>
                </a:cubicBezTo>
                <a:cubicBezTo>
                  <a:pt x="160" y="4"/>
                  <a:pt x="156" y="0"/>
                  <a:pt x="150" y="0"/>
                </a:cubicBezTo>
                <a:cubicBezTo>
                  <a:pt x="144" y="0"/>
                  <a:pt x="140" y="4"/>
                  <a:pt x="140" y="10"/>
                </a:cubicBezTo>
                <a:cubicBezTo>
                  <a:pt x="140" y="20"/>
                  <a:pt x="140" y="20"/>
                  <a:pt x="140" y="20"/>
                </a:cubicBezTo>
                <a:cubicBezTo>
                  <a:pt x="124" y="20"/>
                  <a:pt x="124" y="20"/>
                  <a:pt x="124" y="20"/>
                </a:cubicBezTo>
                <a:cubicBezTo>
                  <a:pt x="124" y="10"/>
                  <a:pt x="124" y="10"/>
                  <a:pt x="124" y="10"/>
                </a:cubicBezTo>
                <a:cubicBezTo>
                  <a:pt x="124" y="4"/>
                  <a:pt x="120" y="0"/>
                  <a:pt x="114" y="0"/>
                </a:cubicBezTo>
                <a:cubicBezTo>
                  <a:pt x="108" y="0"/>
                  <a:pt x="104" y="4"/>
                  <a:pt x="104" y="1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88" y="20"/>
                  <a:pt x="88" y="20"/>
                  <a:pt x="88" y="20"/>
                </a:cubicBezTo>
                <a:cubicBezTo>
                  <a:pt x="88" y="10"/>
                  <a:pt x="88" y="10"/>
                  <a:pt x="88" y="10"/>
                </a:cubicBezTo>
                <a:cubicBezTo>
                  <a:pt x="88" y="4"/>
                  <a:pt x="84" y="0"/>
                  <a:pt x="78" y="0"/>
                </a:cubicBezTo>
                <a:cubicBezTo>
                  <a:pt x="72" y="0"/>
                  <a:pt x="68" y="4"/>
                  <a:pt x="68" y="10"/>
                </a:cubicBezTo>
                <a:cubicBezTo>
                  <a:pt x="68" y="20"/>
                  <a:pt x="68" y="20"/>
                  <a:pt x="68" y="20"/>
                </a:cubicBezTo>
                <a:cubicBezTo>
                  <a:pt x="52" y="20"/>
                  <a:pt x="52" y="20"/>
                  <a:pt x="52" y="20"/>
                </a:cubicBezTo>
                <a:cubicBezTo>
                  <a:pt x="52" y="10"/>
                  <a:pt x="52" y="10"/>
                  <a:pt x="52" y="10"/>
                </a:cubicBezTo>
                <a:cubicBezTo>
                  <a:pt x="52" y="4"/>
                  <a:pt x="48" y="0"/>
                  <a:pt x="42" y="0"/>
                </a:cubicBezTo>
                <a:cubicBezTo>
                  <a:pt x="36" y="0"/>
                  <a:pt x="32" y="4"/>
                  <a:pt x="32" y="10"/>
                </a:cubicBezTo>
                <a:cubicBezTo>
                  <a:pt x="32" y="20"/>
                  <a:pt x="32" y="20"/>
                  <a:pt x="32" y="20"/>
                </a:cubicBezTo>
                <a:cubicBezTo>
                  <a:pt x="16" y="20"/>
                  <a:pt x="16" y="20"/>
                  <a:pt x="16" y="20"/>
                </a:cubicBezTo>
                <a:cubicBezTo>
                  <a:pt x="7" y="20"/>
                  <a:pt x="0" y="27"/>
                  <a:pt x="0" y="36"/>
                </a:cubicBezTo>
                <a:lnTo>
                  <a:pt x="0" y="176"/>
                </a:lnTo>
                <a:close/>
                <a:moveTo>
                  <a:pt x="29" y="40"/>
                </a:moveTo>
                <a:cubicBezTo>
                  <a:pt x="32" y="40"/>
                  <a:pt x="32" y="40"/>
                  <a:pt x="32" y="40"/>
                </a:cubicBezTo>
                <a:cubicBezTo>
                  <a:pt x="32" y="54"/>
                  <a:pt x="32" y="54"/>
                  <a:pt x="32" y="54"/>
                </a:cubicBezTo>
                <a:cubicBezTo>
                  <a:pt x="32" y="60"/>
                  <a:pt x="36" y="64"/>
                  <a:pt x="42" y="64"/>
                </a:cubicBezTo>
                <a:cubicBezTo>
                  <a:pt x="48" y="64"/>
                  <a:pt x="52" y="60"/>
                  <a:pt x="52" y="54"/>
                </a:cubicBezTo>
                <a:cubicBezTo>
                  <a:pt x="52" y="40"/>
                  <a:pt x="52" y="40"/>
                  <a:pt x="52" y="40"/>
                </a:cubicBezTo>
                <a:cubicBezTo>
                  <a:pt x="68" y="40"/>
                  <a:pt x="68" y="40"/>
                  <a:pt x="68" y="40"/>
                </a:cubicBezTo>
                <a:cubicBezTo>
                  <a:pt x="68" y="54"/>
                  <a:pt x="68" y="54"/>
                  <a:pt x="68" y="54"/>
                </a:cubicBezTo>
                <a:cubicBezTo>
                  <a:pt x="68" y="60"/>
                  <a:pt x="72" y="64"/>
                  <a:pt x="78" y="64"/>
                </a:cubicBezTo>
                <a:cubicBezTo>
                  <a:pt x="84" y="64"/>
                  <a:pt x="88" y="60"/>
                  <a:pt x="88" y="54"/>
                </a:cubicBezTo>
                <a:cubicBezTo>
                  <a:pt x="88" y="40"/>
                  <a:pt x="88" y="40"/>
                  <a:pt x="88" y="40"/>
                </a:cubicBezTo>
                <a:cubicBezTo>
                  <a:pt x="104" y="40"/>
                  <a:pt x="104" y="40"/>
                  <a:pt x="104" y="40"/>
                </a:cubicBezTo>
                <a:cubicBezTo>
                  <a:pt x="104" y="54"/>
                  <a:pt x="104" y="54"/>
                  <a:pt x="104" y="54"/>
                </a:cubicBezTo>
                <a:cubicBezTo>
                  <a:pt x="104" y="60"/>
                  <a:pt x="108" y="64"/>
                  <a:pt x="114" y="64"/>
                </a:cubicBezTo>
                <a:cubicBezTo>
                  <a:pt x="120" y="64"/>
                  <a:pt x="124" y="60"/>
                  <a:pt x="124" y="54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40" y="40"/>
                  <a:pt x="140" y="40"/>
                  <a:pt x="140" y="40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0" y="60"/>
                  <a:pt x="144" y="64"/>
                  <a:pt x="150" y="64"/>
                </a:cubicBezTo>
                <a:cubicBezTo>
                  <a:pt x="156" y="64"/>
                  <a:pt x="160" y="60"/>
                  <a:pt x="160" y="54"/>
                </a:cubicBezTo>
                <a:cubicBezTo>
                  <a:pt x="160" y="40"/>
                  <a:pt x="160" y="40"/>
                  <a:pt x="160" y="40"/>
                </a:cubicBezTo>
                <a:cubicBezTo>
                  <a:pt x="163" y="40"/>
                  <a:pt x="163" y="40"/>
                  <a:pt x="163" y="40"/>
                </a:cubicBezTo>
                <a:cubicBezTo>
                  <a:pt x="168" y="40"/>
                  <a:pt x="172" y="44"/>
                  <a:pt x="172" y="49"/>
                </a:cubicBezTo>
                <a:cubicBezTo>
                  <a:pt x="172" y="91"/>
                  <a:pt x="172" y="91"/>
                  <a:pt x="172" y="91"/>
                </a:cubicBezTo>
                <a:cubicBezTo>
                  <a:pt x="172" y="96"/>
                  <a:pt x="168" y="100"/>
                  <a:pt x="163" y="100"/>
                </a:cubicBezTo>
                <a:cubicBezTo>
                  <a:pt x="29" y="100"/>
                  <a:pt x="29" y="100"/>
                  <a:pt x="29" y="100"/>
                </a:cubicBezTo>
                <a:cubicBezTo>
                  <a:pt x="24" y="100"/>
                  <a:pt x="20" y="96"/>
                  <a:pt x="20" y="91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4"/>
                  <a:pt x="24" y="40"/>
                  <a:pt x="29" y="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8" name="Freeform 80">
            <a:extLst>
              <a:ext uri="{FF2B5EF4-FFF2-40B4-BE49-F238E27FC236}">
                <a16:creationId xmlns:a16="http://schemas.microsoft.com/office/drawing/2014/main" id="{1BAD4C2D-98CC-47D6-AC44-134A4F947BFB}"/>
              </a:ext>
            </a:extLst>
          </p:cNvPr>
          <p:cNvSpPr>
            <a:spLocks noEditPoints="1"/>
          </p:cNvSpPr>
          <p:nvPr/>
        </p:nvSpPr>
        <p:spPr bwMode="auto">
          <a:xfrm>
            <a:off x="2080419" y="3285331"/>
            <a:ext cx="312738" cy="266700"/>
          </a:xfrm>
          <a:custGeom>
            <a:avLst/>
            <a:gdLst>
              <a:gd name="T0" fmla="*/ 0 w 192"/>
              <a:gd name="T1" fmla="*/ 148 h 164"/>
              <a:gd name="T2" fmla="*/ 16 w 192"/>
              <a:gd name="T3" fmla="*/ 164 h 164"/>
              <a:gd name="T4" fmla="*/ 176 w 192"/>
              <a:gd name="T5" fmla="*/ 164 h 164"/>
              <a:gd name="T6" fmla="*/ 192 w 192"/>
              <a:gd name="T7" fmla="*/ 148 h 164"/>
              <a:gd name="T8" fmla="*/ 192 w 192"/>
              <a:gd name="T9" fmla="*/ 16 h 164"/>
              <a:gd name="T10" fmla="*/ 176 w 192"/>
              <a:gd name="T11" fmla="*/ 0 h 164"/>
              <a:gd name="T12" fmla="*/ 52 w 192"/>
              <a:gd name="T13" fmla="*/ 0 h 164"/>
              <a:gd name="T14" fmla="*/ 36 w 192"/>
              <a:gd name="T15" fmla="*/ 16 h 164"/>
              <a:gd name="T16" fmla="*/ 36 w 192"/>
              <a:gd name="T17" fmla="*/ 136 h 164"/>
              <a:gd name="T18" fmla="*/ 28 w 192"/>
              <a:gd name="T19" fmla="*/ 144 h 164"/>
              <a:gd name="T20" fmla="*/ 20 w 192"/>
              <a:gd name="T21" fmla="*/ 136 h 164"/>
              <a:gd name="T22" fmla="*/ 20 w 192"/>
              <a:gd name="T23" fmla="*/ 30 h 164"/>
              <a:gd name="T24" fmla="*/ 10 w 192"/>
              <a:gd name="T25" fmla="*/ 20 h 164"/>
              <a:gd name="T26" fmla="*/ 0 w 192"/>
              <a:gd name="T27" fmla="*/ 30 h 164"/>
              <a:gd name="T28" fmla="*/ 0 w 192"/>
              <a:gd name="T29" fmla="*/ 148 h 164"/>
              <a:gd name="T30" fmla="*/ 112 w 192"/>
              <a:gd name="T31" fmla="*/ 29 h 164"/>
              <a:gd name="T32" fmla="*/ 112 w 192"/>
              <a:gd name="T33" fmla="*/ 59 h 164"/>
              <a:gd name="T34" fmla="*/ 103 w 192"/>
              <a:gd name="T35" fmla="*/ 68 h 164"/>
              <a:gd name="T36" fmla="*/ 65 w 192"/>
              <a:gd name="T37" fmla="*/ 68 h 164"/>
              <a:gd name="T38" fmla="*/ 56 w 192"/>
              <a:gd name="T39" fmla="*/ 59 h 164"/>
              <a:gd name="T40" fmla="*/ 56 w 192"/>
              <a:gd name="T41" fmla="*/ 29 h 164"/>
              <a:gd name="T42" fmla="*/ 65 w 192"/>
              <a:gd name="T43" fmla="*/ 20 h 164"/>
              <a:gd name="T44" fmla="*/ 103 w 192"/>
              <a:gd name="T45" fmla="*/ 20 h 164"/>
              <a:gd name="T46" fmla="*/ 112 w 192"/>
              <a:gd name="T47" fmla="*/ 29 h 164"/>
              <a:gd name="T48" fmla="*/ 164 w 192"/>
              <a:gd name="T49" fmla="*/ 100 h 164"/>
              <a:gd name="T50" fmla="*/ 64 w 192"/>
              <a:gd name="T51" fmla="*/ 100 h 164"/>
              <a:gd name="T52" fmla="*/ 56 w 192"/>
              <a:gd name="T53" fmla="*/ 92 h 164"/>
              <a:gd name="T54" fmla="*/ 64 w 192"/>
              <a:gd name="T55" fmla="*/ 84 h 164"/>
              <a:gd name="T56" fmla="*/ 164 w 192"/>
              <a:gd name="T57" fmla="*/ 84 h 164"/>
              <a:gd name="T58" fmla="*/ 172 w 192"/>
              <a:gd name="T59" fmla="*/ 92 h 164"/>
              <a:gd name="T60" fmla="*/ 164 w 192"/>
              <a:gd name="T61" fmla="*/ 100 h 164"/>
              <a:gd name="T62" fmla="*/ 164 w 192"/>
              <a:gd name="T63" fmla="*/ 132 h 164"/>
              <a:gd name="T64" fmla="*/ 64 w 192"/>
              <a:gd name="T65" fmla="*/ 132 h 164"/>
              <a:gd name="T66" fmla="*/ 56 w 192"/>
              <a:gd name="T67" fmla="*/ 124 h 164"/>
              <a:gd name="T68" fmla="*/ 64 w 192"/>
              <a:gd name="T69" fmla="*/ 116 h 164"/>
              <a:gd name="T70" fmla="*/ 164 w 192"/>
              <a:gd name="T71" fmla="*/ 116 h 164"/>
              <a:gd name="T72" fmla="*/ 172 w 192"/>
              <a:gd name="T73" fmla="*/ 124 h 164"/>
              <a:gd name="T74" fmla="*/ 164 w 192"/>
              <a:gd name="T75" fmla="*/ 132 h 164"/>
              <a:gd name="T76" fmla="*/ 164 w 192"/>
              <a:gd name="T77" fmla="*/ 36 h 164"/>
              <a:gd name="T78" fmla="*/ 136 w 192"/>
              <a:gd name="T79" fmla="*/ 36 h 164"/>
              <a:gd name="T80" fmla="*/ 128 w 192"/>
              <a:gd name="T81" fmla="*/ 28 h 164"/>
              <a:gd name="T82" fmla="*/ 136 w 192"/>
              <a:gd name="T83" fmla="*/ 20 h 164"/>
              <a:gd name="T84" fmla="*/ 164 w 192"/>
              <a:gd name="T85" fmla="*/ 20 h 164"/>
              <a:gd name="T86" fmla="*/ 172 w 192"/>
              <a:gd name="T87" fmla="*/ 28 h 164"/>
              <a:gd name="T88" fmla="*/ 164 w 192"/>
              <a:gd name="T89" fmla="*/ 36 h 164"/>
              <a:gd name="T90" fmla="*/ 164 w 192"/>
              <a:gd name="T91" fmla="*/ 68 h 164"/>
              <a:gd name="T92" fmla="*/ 136 w 192"/>
              <a:gd name="T93" fmla="*/ 68 h 164"/>
              <a:gd name="T94" fmla="*/ 128 w 192"/>
              <a:gd name="T95" fmla="*/ 60 h 164"/>
              <a:gd name="T96" fmla="*/ 136 w 192"/>
              <a:gd name="T97" fmla="*/ 52 h 164"/>
              <a:gd name="T98" fmla="*/ 164 w 192"/>
              <a:gd name="T99" fmla="*/ 52 h 164"/>
              <a:gd name="T100" fmla="*/ 172 w 192"/>
              <a:gd name="T101" fmla="*/ 60 h 164"/>
              <a:gd name="T102" fmla="*/ 164 w 192"/>
              <a:gd name="T103" fmla="*/ 68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2" h="164">
                <a:moveTo>
                  <a:pt x="0" y="148"/>
                </a:moveTo>
                <a:cubicBezTo>
                  <a:pt x="0" y="157"/>
                  <a:pt x="7" y="164"/>
                  <a:pt x="16" y="164"/>
                </a:cubicBezTo>
                <a:cubicBezTo>
                  <a:pt x="176" y="164"/>
                  <a:pt x="176" y="164"/>
                  <a:pt x="176" y="164"/>
                </a:cubicBezTo>
                <a:cubicBezTo>
                  <a:pt x="185" y="164"/>
                  <a:pt x="192" y="157"/>
                  <a:pt x="192" y="148"/>
                </a:cubicBezTo>
                <a:cubicBezTo>
                  <a:pt x="192" y="16"/>
                  <a:pt x="192" y="16"/>
                  <a:pt x="192" y="16"/>
                </a:cubicBezTo>
                <a:cubicBezTo>
                  <a:pt x="192" y="7"/>
                  <a:pt x="185" y="0"/>
                  <a:pt x="176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43" y="0"/>
                  <a:pt x="36" y="7"/>
                  <a:pt x="36" y="16"/>
                </a:cubicBezTo>
                <a:cubicBezTo>
                  <a:pt x="36" y="136"/>
                  <a:pt x="36" y="136"/>
                  <a:pt x="36" y="136"/>
                </a:cubicBezTo>
                <a:cubicBezTo>
                  <a:pt x="36" y="140"/>
                  <a:pt x="32" y="144"/>
                  <a:pt x="28" y="144"/>
                </a:cubicBezTo>
                <a:cubicBezTo>
                  <a:pt x="24" y="144"/>
                  <a:pt x="20" y="140"/>
                  <a:pt x="20" y="136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24"/>
                  <a:pt x="16" y="20"/>
                  <a:pt x="10" y="20"/>
                </a:cubicBezTo>
                <a:cubicBezTo>
                  <a:pt x="4" y="20"/>
                  <a:pt x="0" y="24"/>
                  <a:pt x="0" y="30"/>
                </a:cubicBezTo>
                <a:lnTo>
                  <a:pt x="0" y="148"/>
                </a:lnTo>
                <a:close/>
                <a:moveTo>
                  <a:pt x="112" y="29"/>
                </a:moveTo>
                <a:cubicBezTo>
                  <a:pt x="112" y="59"/>
                  <a:pt x="112" y="59"/>
                  <a:pt x="112" y="59"/>
                </a:cubicBezTo>
                <a:cubicBezTo>
                  <a:pt x="112" y="64"/>
                  <a:pt x="108" y="68"/>
                  <a:pt x="103" y="68"/>
                </a:cubicBezTo>
                <a:cubicBezTo>
                  <a:pt x="65" y="68"/>
                  <a:pt x="65" y="68"/>
                  <a:pt x="65" y="68"/>
                </a:cubicBezTo>
                <a:cubicBezTo>
                  <a:pt x="60" y="68"/>
                  <a:pt x="56" y="64"/>
                  <a:pt x="56" y="5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4"/>
                  <a:pt x="60" y="20"/>
                  <a:pt x="65" y="20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108" y="20"/>
                  <a:pt x="112" y="24"/>
                  <a:pt x="112" y="29"/>
                </a:cubicBezTo>
                <a:close/>
                <a:moveTo>
                  <a:pt x="164" y="100"/>
                </a:moveTo>
                <a:cubicBezTo>
                  <a:pt x="64" y="100"/>
                  <a:pt x="64" y="100"/>
                  <a:pt x="64" y="100"/>
                </a:cubicBezTo>
                <a:cubicBezTo>
                  <a:pt x="60" y="100"/>
                  <a:pt x="56" y="96"/>
                  <a:pt x="56" y="92"/>
                </a:cubicBezTo>
                <a:cubicBezTo>
                  <a:pt x="56" y="88"/>
                  <a:pt x="60" y="84"/>
                  <a:pt x="64" y="84"/>
                </a:cubicBezTo>
                <a:cubicBezTo>
                  <a:pt x="164" y="84"/>
                  <a:pt x="164" y="84"/>
                  <a:pt x="164" y="84"/>
                </a:cubicBezTo>
                <a:cubicBezTo>
                  <a:pt x="168" y="84"/>
                  <a:pt x="172" y="88"/>
                  <a:pt x="172" y="92"/>
                </a:cubicBezTo>
                <a:cubicBezTo>
                  <a:pt x="172" y="96"/>
                  <a:pt x="168" y="100"/>
                  <a:pt x="164" y="100"/>
                </a:cubicBezTo>
                <a:close/>
                <a:moveTo>
                  <a:pt x="164" y="132"/>
                </a:moveTo>
                <a:cubicBezTo>
                  <a:pt x="64" y="132"/>
                  <a:pt x="64" y="132"/>
                  <a:pt x="64" y="132"/>
                </a:cubicBezTo>
                <a:cubicBezTo>
                  <a:pt x="60" y="132"/>
                  <a:pt x="56" y="128"/>
                  <a:pt x="56" y="124"/>
                </a:cubicBezTo>
                <a:cubicBezTo>
                  <a:pt x="56" y="120"/>
                  <a:pt x="60" y="116"/>
                  <a:pt x="64" y="116"/>
                </a:cubicBezTo>
                <a:cubicBezTo>
                  <a:pt x="164" y="116"/>
                  <a:pt x="164" y="116"/>
                  <a:pt x="164" y="116"/>
                </a:cubicBezTo>
                <a:cubicBezTo>
                  <a:pt x="168" y="116"/>
                  <a:pt x="172" y="120"/>
                  <a:pt x="172" y="124"/>
                </a:cubicBezTo>
                <a:cubicBezTo>
                  <a:pt x="172" y="128"/>
                  <a:pt x="168" y="132"/>
                  <a:pt x="164" y="132"/>
                </a:cubicBezTo>
                <a:close/>
                <a:moveTo>
                  <a:pt x="164" y="36"/>
                </a:moveTo>
                <a:cubicBezTo>
                  <a:pt x="136" y="36"/>
                  <a:pt x="136" y="36"/>
                  <a:pt x="136" y="36"/>
                </a:cubicBezTo>
                <a:cubicBezTo>
                  <a:pt x="132" y="36"/>
                  <a:pt x="128" y="32"/>
                  <a:pt x="128" y="28"/>
                </a:cubicBezTo>
                <a:cubicBezTo>
                  <a:pt x="128" y="24"/>
                  <a:pt x="132" y="20"/>
                  <a:pt x="136" y="20"/>
                </a:cubicBezTo>
                <a:cubicBezTo>
                  <a:pt x="164" y="20"/>
                  <a:pt x="164" y="20"/>
                  <a:pt x="164" y="20"/>
                </a:cubicBezTo>
                <a:cubicBezTo>
                  <a:pt x="168" y="20"/>
                  <a:pt x="172" y="24"/>
                  <a:pt x="172" y="28"/>
                </a:cubicBezTo>
                <a:cubicBezTo>
                  <a:pt x="172" y="32"/>
                  <a:pt x="168" y="36"/>
                  <a:pt x="164" y="36"/>
                </a:cubicBezTo>
                <a:close/>
                <a:moveTo>
                  <a:pt x="164" y="68"/>
                </a:moveTo>
                <a:cubicBezTo>
                  <a:pt x="136" y="68"/>
                  <a:pt x="136" y="68"/>
                  <a:pt x="136" y="68"/>
                </a:cubicBezTo>
                <a:cubicBezTo>
                  <a:pt x="132" y="68"/>
                  <a:pt x="128" y="64"/>
                  <a:pt x="128" y="60"/>
                </a:cubicBezTo>
                <a:cubicBezTo>
                  <a:pt x="128" y="56"/>
                  <a:pt x="132" y="52"/>
                  <a:pt x="136" y="52"/>
                </a:cubicBezTo>
                <a:cubicBezTo>
                  <a:pt x="164" y="52"/>
                  <a:pt x="164" y="52"/>
                  <a:pt x="164" y="52"/>
                </a:cubicBezTo>
                <a:cubicBezTo>
                  <a:pt x="168" y="52"/>
                  <a:pt x="172" y="56"/>
                  <a:pt x="172" y="60"/>
                </a:cubicBezTo>
                <a:cubicBezTo>
                  <a:pt x="172" y="64"/>
                  <a:pt x="168" y="68"/>
                  <a:pt x="164" y="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79" name="Freeform 81">
            <a:extLst>
              <a:ext uri="{FF2B5EF4-FFF2-40B4-BE49-F238E27FC236}">
                <a16:creationId xmlns:a16="http://schemas.microsoft.com/office/drawing/2014/main" id="{1915EAAA-FCC4-4D53-8560-88FB82E3C1AA}"/>
              </a:ext>
            </a:extLst>
          </p:cNvPr>
          <p:cNvSpPr>
            <a:spLocks/>
          </p:cNvSpPr>
          <p:nvPr/>
        </p:nvSpPr>
        <p:spPr bwMode="auto">
          <a:xfrm>
            <a:off x="1402557" y="3266281"/>
            <a:ext cx="260350" cy="312737"/>
          </a:xfrm>
          <a:custGeom>
            <a:avLst/>
            <a:gdLst>
              <a:gd name="T0" fmla="*/ 0 w 160"/>
              <a:gd name="T1" fmla="*/ 16 h 192"/>
              <a:gd name="T2" fmla="*/ 0 w 160"/>
              <a:gd name="T3" fmla="*/ 176 h 192"/>
              <a:gd name="T4" fmla="*/ 16 w 160"/>
              <a:gd name="T5" fmla="*/ 192 h 192"/>
              <a:gd name="T6" fmla="*/ 150 w 160"/>
              <a:gd name="T7" fmla="*/ 192 h 192"/>
              <a:gd name="T8" fmla="*/ 160 w 160"/>
              <a:gd name="T9" fmla="*/ 182 h 192"/>
              <a:gd name="T10" fmla="*/ 150 w 160"/>
              <a:gd name="T11" fmla="*/ 172 h 192"/>
              <a:gd name="T12" fmla="*/ 28 w 160"/>
              <a:gd name="T13" fmla="*/ 172 h 192"/>
              <a:gd name="T14" fmla="*/ 20 w 160"/>
              <a:gd name="T15" fmla="*/ 164 h 192"/>
              <a:gd name="T16" fmla="*/ 28 w 160"/>
              <a:gd name="T17" fmla="*/ 156 h 192"/>
              <a:gd name="T18" fmla="*/ 144 w 160"/>
              <a:gd name="T19" fmla="*/ 156 h 192"/>
              <a:gd name="T20" fmla="*/ 160 w 160"/>
              <a:gd name="T21" fmla="*/ 140 h 192"/>
              <a:gd name="T22" fmla="*/ 160 w 160"/>
              <a:gd name="T23" fmla="*/ 16 h 192"/>
              <a:gd name="T24" fmla="*/ 144 w 160"/>
              <a:gd name="T25" fmla="*/ 0 h 192"/>
              <a:gd name="T26" fmla="*/ 88 w 160"/>
              <a:gd name="T27" fmla="*/ 0 h 192"/>
              <a:gd name="T28" fmla="*/ 88 w 160"/>
              <a:gd name="T29" fmla="*/ 72 h 192"/>
              <a:gd name="T30" fmla="*/ 87 w 160"/>
              <a:gd name="T31" fmla="*/ 75 h 192"/>
              <a:gd name="T32" fmla="*/ 81 w 160"/>
              <a:gd name="T33" fmla="*/ 75 h 192"/>
              <a:gd name="T34" fmla="*/ 64 w 160"/>
              <a:gd name="T35" fmla="*/ 60 h 192"/>
              <a:gd name="T36" fmla="*/ 47 w 160"/>
              <a:gd name="T37" fmla="*/ 75 h 192"/>
              <a:gd name="T38" fmla="*/ 41 w 160"/>
              <a:gd name="T39" fmla="*/ 75 h 192"/>
              <a:gd name="T40" fmla="*/ 40 w 160"/>
              <a:gd name="T41" fmla="*/ 72 h 192"/>
              <a:gd name="T42" fmla="*/ 40 w 160"/>
              <a:gd name="T43" fmla="*/ 0 h 192"/>
              <a:gd name="T44" fmla="*/ 16 w 160"/>
              <a:gd name="T45" fmla="*/ 0 h 192"/>
              <a:gd name="T46" fmla="*/ 0 w 160"/>
              <a:gd name="T47" fmla="*/ 1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60" h="192">
                <a:moveTo>
                  <a:pt x="0" y="16"/>
                </a:move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50" y="192"/>
                  <a:pt x="150" y="192"/>
                  <a:pt x="150" y="192"/>
                </a:cubicBezTo>
                <a:cubicBezTo>
                  <a:pt x="156" y="192"/>
                  <a:pt x="160" y="188"/>
                  <a:pt x="160" y="182"/>
                </a:cubicBezTo>
                <a:cubicBezTo>
                  <a:pt x="160" y="176"/>
                  <a:pt x="156" y="172"/>
                  <a:pt x="150" y="172"/>
                </a:cubicBezTo>
                <a:cubicBezTo>
                  <a:pt x="28" y="172"/>
                  <a:pt x="28" y="172"/>
                  <a:pt x="28" y="172"/>
                </a:cubicBezTo>
                <a:cubicBezTo>
                  <a:pt x="24" y="172"/>
                  <a:pt x="20" y="168"/>
                  <a:pt x="20" y="164"/>
                </a:cubicBezTo>
                <a:cubicBezTo>
                  <a:pt x="20" y="160"/>
                  <a:pt x="24" y="156"/>
                  <a:pt x="28" y="156"/>
                </a:cubicBezTo>
                <a:cubicBezTo>
                  <a:pt x="144" y="156"/>
                  <a:pt x="144" y="156"/>
                  <a:pt x="144" y="156"/>
                </a:cubicBezTo>
                <a:cubicBezTo>
                  <a:pt x="153" y="156"/>
                  <a:pt x="160" y="149"/>
                  <a:pt x="160" y="140"/>
                </a:cubicBezTo>
                <a:cubicBezTo>
                  <a:pt x="160" y="16"/>
                  <a:pt x="160" y="16"/>
                  <a:pt x="160" y="16"/>
                </a:cubicBezTo>
                <a:cubicBezTo>
                  <a:pt x="160" y="7"/>
                  <a:pt x="153" y="0"/>
                  <a:pt x="144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72"/>
                  <a:pt x="88" y="72"/>
                  <a:pt x="88" y="72"/>
                </a:cubicBezTo>
                <a:cubicBezTo>
                  <a:pt x="88" y="73"/>
                  <a:pt x="88" y="74"/>
                  <a:pt x="87" y="75"/>
                </a:cubicBezTo>
                <a:cubicBezTo>
                  <a:pt x="85" y="76"/>
                  <a:pt x="83" y="76"/>
                  <a:pt x="81" y="75"/>
                </a:cubicBezTo>
                <a:cubicBezTo>
                  <a:pt x="80" y="74"/>
                  <a:pt x="64" y="60"/>
                  <a:pt x="64" y="60"/>
                </a:cubicBezTo>
                <a:cubicBezTo>
                  <a:pt x="64" y="60"/>
                  <a:pt x="48" y="74"/>
                  <a:pt x="47" y="75"/>
                </a:cubicBezTo>
                <a:cubicBezTo>
                  <a:pt x="45" y="76"/>
                  <a:pt x="43" y="76"/>
                  <a:pt x="41" y="75"/>
                </a:cubicBezTo>
                <a:cubicBezTo>
                  <a:pt x="40" y="74"/>
                  <a:pt x="40" y="73"/>
                  <a:pt x="40" y="72"/>
                </a:cubicBezTo>
                <a:cubicBezTo>
                  <a:pt x="40" y="0"/>
                  <a:pt x="40" y="0"/>
                  <a:pt x="4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0" name="Freeform 82">
            <a:extLst>
              <a:ext uri="{FF2B5EF4-FFF2-40B4-BE49-F238E27FC236}">
                <a16:creationId xmlns:a16="http://schemas.microsoft.com/office/drawing/2014/main" id="{86A54260-B5ED-4016-8C7C-4EDB2A5D24D8}"/>
              </a:ext>
            </a:extLst>
          </p:cNvPr>
          <p:cNvSpPr>
            <a:spLocks/>
          </p:cNvSpPr>
          <p:nvPr/>
        </p:nvSpPr>
        <p:spPr bwMode="auto">
          <a:xfrm>
            <a:off x="5660232" y="2563019"/>
            <a:ext cx="176213" cy="312737"/>
          </a:xfrm>
          <a:custGeom>
            <a:avLst/>
            <a:gdLst>
              <a:gd name="T0" fmla="*/ 16 w 108"/>
              <a:gd name="T1" fmla="*/ 0 h 192"/>
              <a:gd name="T2" fmla="*/ 0 w 108"/>
              <a:gd name="T3" fmla="*/ 16 h 192"/>
              <a:gd name="T4" fmla="*/ 0 w 108"/>
              <a:gd name="T5" fmla="*/ 184 h 192"/>
              <a:gd name="T6" fmla="*/ 8 w 108"/>
              <a:gd name="T7" fmla="*/ 192 h 192"/>
              <a:gd name="T8" fmla="*/ 14 w 108"/>
              <a:gd name="T9" fmla="*/ 190 h 192"/>
              <a:gd name="T10" fmla="*/ 34 w 108"/>
              <a:gd name="T11" fmla="*/ 169 h 192"/>
              <a:gd name="T12" fmla="*/ 46 w 108"/>
              <a:gd name="T13" fmla="*/ 169 h 192"/>
              <a:gd name="T14" fmla="*/ 66 w 108"/>
              <a:gd name="T15" fmla="*/ 190 h 192"/>
              <a:gd name="T16" fmla="*/ 72 w 108"/>
              <a:gd name="T17" fmla="*/ 192 h 192"/>
              <a:gd name="T18" fmla="*/ 80 w 108"/>
              <a:gd name="T19" fmla="*/ 184 h 192"/>
              <a:gd name="T20" fmla="*/ 80 w 108"/>
              <a:gd name="T21" fmla="*/ 28 h 192"/>
              <a:gd name="T22" fmla="*/ 88 w 108"/>
              <a:gd name="T23" fmla="*/ 20 h 192"/>
              <a:gd name="T24" fmla="*/ 98 w 108"/>
              <a:gd name="T25" fmla="*/ 20 h 192"/>
              <a:gd name="T26" fmla="*/ 108 w 108"/>
              <a:gd name="T27" fmla="*/ 10 h 192"/>
              <a:gd name="T28" fmla="*/ 98 w 108"/>
              <a:gd name="T29" fmla="*/ 0 h 192"/>
              <a:gd name="T30" fmla="*/ 16 w 108"/>
              <a:gd name="T31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8" h="19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184"/>
                  <a:pt x="0" y="184"/>
                  <a:pt x="0" y="184"/>
                </a:cubicBezTo>
                <a:cubicBezTo>
                  <a:pt x="0" y="188"/>
                  <a:pt x="4" y="192"/>
                  <a:pt x="8" y="192"/>
                </a:cubicBezTo>
                <a:cubicBezTo>
                  <a:pt x="10" y="192"/>
                  <a:pt x="12" y="191"/>
                  <a:pt x="14" y="190"/>
                </a:cubicBezTo>
                <a:cubicBezTo>
                  <a:pt x="34" y="169"/>
                  <a:pt x="34" y="169"/>
                  <a:pt x="34" y="169"/>
                </a:cubicBezTo>
                <a:cubicBezTo>
                  <a:pt x="37" y="166"/>
                  <a:pt x="43" y="166"/>
                  <a:pt x="46" y="169"/>
                </a:cubicBezTo>
                <a:cubicBezTo>
                  <a:pt x="66" y="190"/>
                  <a:pt x="66" y="190"/>
                  <a:pt x="66" y="190"/>
                </a:cubicBezTo>
                <a:cubicBezTo>
                  <a:pt x="68" y="191"/>
                  <a:pt x="70" y="192"/>
                  <a:pt x="72" y="192"/>
                </a:cubicBezTo>
                <a:cubicBezTo>
                  <a:pt x="76" y="192"/>
                  <a:pt x="80" y="188"/>
                  <a:pt x="80" y="184"/>
                </a:cubicBezTo>
                <a:cubicBezTo>
                  <a:pt x="80" y="28"/>
                  <a:pt x="80" y="28"/>
                  <a:pt x="80" y="28"/>
                </a:cubicBezTo>
                <a:cubicBezTo>
                  <a:pt x="80" y="23"/>
                  <a:pt x="84" y="20"/>
                  <a:pt x="88" y="20"/>
                </a:cubicBezTo>
                <a:cubicBezTo>
                  <a:pt x="98" y="20"/>
                  <a:pt x="98" y="20"/>
                  <a:pt x="98" y="20"/>
                </a:cubicBezTo>
                <a:cubicBezTo>
                  <a:pt x="104" y="20"/>
                  <a:pt x="108" y="16"/>
                  <a:pt x="108" y="10"/>
                </a:cubicBezTo>
                <a:cubicBezTo>
                  <a:pt x="108" y="4"/>
                  <a:pt x="104" y="0"/>
                  <a:pt x="98" y="0"/>
                </a:cubicBezTo>
                <a:lnTo>
                  <a:pt x="1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1" name="Freeform 83">
            <a:extLst>
              <a:ext uri="{FF2B5EF4-FFF2-40B4-BE49-F238E27FC236}">
                <a16:creationId xmlns:a16="http://schemas.microsoft.com/office/drawing/2014/main" id="{45CDE833-ACE6-42A5-AADA-34A30A98EFEB}"/>
              </a:ext>
            </a:extLst>
          </p:cNvPr>
          <p:cNvSpPr>
            <a:spLocks/>
          </p:cNvSpPr>
          <p:nvPr/>
        </p:nvSpPr>
        <p:spPr bwMode="auto">
          <a:xfrm>
            <a:off x="4882357" y="2575719"/>
            <a:ext cx="325438" cy="290512"/>
          </a:xfrm>
          <a:custGeom>
            <a:avLst/>
            <a:gdLst>
              <a:gd name="T0" fmla="*/ 138 w 200"/>
              <a:gd name="T1" fmla="*/ 49 h 179"/>
              <a:gd name="T2" fmla="*/ 68 w 200"/>
              <a:gd name="T3" fmla="*/ 119 h 179"/>
              <a:gd name="T4" fmla="*/ 59 w 200"/>
              <a:gd name="T5" fmla="*/ 119 h 179"/>
              <a:gd name="T6" fmla="*/ 59 w 200"/>
              <a:gd name="T7" fmla="*/ 111 h 179"/>
              <a:gd name="T8" fmla="*/ 141 w 200"/>
              <a:gd name="T9" fmla="*/ 28 h 179"/>
              <a:gd name="T10" fmla="*/ 154 w 200"/>
              <a:gd name="T11" fmla="*/ 28 h 179"/>
              <a:gd name="T12" fmla="*/ 172 w 200"/>
              <a:gd name="T13" fmla="*/ 47 h 179"/>
              <a:gd name="T14" fmla="*/ 172 w 200"/>
              <a:gd name="T15" fmla="*/ 59 h 179"/>
              <a:gd name="T16" fmla="*/ 90 w 200"/>
              <a:gd name="T17" fmla="*/ 142 h 179"/>
              <a:gd name="T18" fmla="*/ 37 w 200"/>
              <a:gd name="T19" fmla="*/ 142 h 179"/>
              <a:gd name="T20" fmla="*/ 37 w 200"/>
              <a:gd name="T21" fmla="*/ 88 h 179"/>
              <a:gd name="T22" fmla="*/ 107 w 200"/>
              <a:gd name="T23" fmla="*/ 18 h 179"/>
              <a:gd name="T24" fmla="*/ 107 w 200"/>
              <a:gd name="T25" fmla="*/ 4 h 179"/>
              <a:gd name="T26" fmla="*/ 93 w 200"/>
              <a:gd name="T27" fmla="*/ 4 h 179"/>
              <a:gd name="T28" fmla="*/ 23 w 200"/>
              <a:gd name="T29" fmla="*/ 74 h 179"/>
              <a:gd name="T30" fmla="*/ 23 w 200"/>
              <a:gd name="T31" fmla="*/ 156 h 179"/>
              <a:gd name="T32" fmla="*/ 104 w 200"/>
              <a:gd name="T33" fmla="*/ 156 h 179"/>
              <a:gd name="T34" fmla="*/ 192 w 200"/>
              <a:gd name="T35" fmla="*/ 67 h 179"/>
              <a:gd name="T36" fmla="*/ 192 w 200"/>
              <a:gd name="T37" fmla="*/ 39 h 179"/>
              <a:gd name="T38" fmla="*/ 161 w 200"/>
              <a:gd name="T39" fmla="*/ 8 h 179"/>
              <a:gd name="T40" fmla="*/ 133 w 200"/>
              <a:gd name="T41" fmla="*/ 8 h 179"/>
              <a:gd name="T42" fmla="*/ 45 w 200"/>
              <a:gd name="T43" fmla="*/ 97 h 179"/>
              <a:gd name="T44" fmla="*/ 45 w 200"/>
              <a:gd name="T45" fmla="*/ 134 h 179"/>
              <a:gd name="T46" fmla="*/ 82 w 200"/>
              <a:gd name="T47" fmla="*/ 134 h 179"/>
              <a:gd name="T48" fmla="*/ 152 w 200"/>
              <a:gd name="T49" fmla="*/ 63 h 179"/>
              <a:gd name="T50" fmla="*/ 152 w 200"/>
              <a:gd name="T51" fmla="*/ 49 h 179"/>
              <a:gd name="T52" fmla="*/ 138 w 200"/>
              <a:gd name="T53" fmla="*/ 49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00" h="179">
                <a:moveTo>
                  <a:pt x="138" y="49"/>
                </a:moveTo>
                <a:cubicBezTo>
                  <a:pt x="68" y="119"/>
                  <a:pt x="68" y="119"/>
                  <a:pt x="68" y="119"/>
                </a:cubicBezTo>
                <a:cubicBezTo>
                  <a:pt x="65" y="122"/>
                  <a:pt x="62" y="122"/>
                  <a:pt x="59" y="119"/>
                </a:cubicBezTo>
                <a:cubicBezTo>
                  <a:pt x="57" y="117"/>
                  <a:pt x="57" y="113"/>
                  <a:pt x="59" y="111"/>
                </a:cubicBezTo>
                <a:cubicBezTo>
                  <a:pt x="141" y="28"/>
                  <a:pt x="141" y="28"/>
                  <a:pt x="141" y="28"/>
                </a:cubicBezTo>
                <a:cubicBezTo>
                  <a:pt x="145" y="25"/>
                  <a:pt x="150" y="25"/>
                  <a:pt x="154" y="28"/>
                </a:cubicBezTo>
                <a:cubicBezTo>
                  <a:pt x="172" y="47"/>
                  <a:pt x="172" y="47"/>
                  <a:pt x="172" y="47"/>
                </a:cubicBezTo>
                <a:cubicBezTo>
                  <a:pt x="175" y="50"/>
                  <a:pt x="175" y="56"/>
                  <a:pt x="172" y="59"/>
                </a:cubicBezTo>
                <a:cubicBezTo>
                  <a:pt x="90" y="142"/>
                  <a:pt x="90" y="142"/>
                  <a:pt x="90" y="142"/>
                </a:cubicBezTo>
                <a:cubicBezTo>
                  <a:pt x="75" y="157"/>
                  <a:pt x="52" y="157"/>
                  <a:pt x="37" y="142"/>
                </a:cubicBezTo>
                <a:cubicBezTo>
                  <a:pt x="22" y="127"/>
                  <a:pt x="22" y="103"/>
                  <a:pt x="37" y="88"/>
                </a:cubicBezTo>
                <a:cubicBezTo>
                  <a:pt x="107" y="18"/>
                  <a:pt x="107" y="18"/>
                  <a:pt x="107" y="18"/>
                </a:cubicBezTo>
                <a:cubicBezTo>
                  <a:pt x="111" y="14"/>
                  <a:pt x="111" y="8"/>
                  <a:pt x="107" y="4"/>
                </a:cubicBezTo>
                <a:cubicBezTo>
                  <a:pt x="103" y="0"/>
                  <a:pt x="97" y="0"/>
                  <a:pt x="93" y="4"/>
                </a:cubicBezTo>
                <a:cubicBezTo>
                  <a:pt x="23" y="74"/>
                  <a:pt x="23" y="74"/>
                  <a:pt x="23" y="74"/>
                </a:cubicBezTo>
                <a:cubicBezTo>
                  <a:pt x="0" y="97"/>
                  <a:pt x="0" y="134"/>
                  <a:pt x="23" y="156"/>
                </a:cubicBezTo>
                <a:cubicBezTo>
                  <a:pt x="45" y="179"/>
                  <a:pt x="82" y="179"/>
                  <a:pt x="104" y="156"/>
                </a:cubicBezTo>
                <a:cubicBezTo>
                  <a:pt x="192" y="67"/>
                  <a:pt x="192" y="67"/>
                  <a:pt x="192" y="67"/>
                </a:cubicBezTo>
                <a:cubicBezTo>
                  <a:pt x="200" y="60"/>
                  <a:pt x="200" y="47"/>
                  <a:pt x="192" y="39"/>
                </a:cubicBezTo>
                <a:cubicBezTo>
                  <a:pt x="161" y="8"/>
                  <a:pt x="161" y="8"/>
                  <a:pt x="161" y="8"/>
                </a:cubicBezTo>
                <a:cubicBezTo>
                  <a:pt x="154" y="0"/>
                  <a:pt x="141" y="0"/>
                  <a:pt x="133" y="8"/>
                </a:cubicBezTo>
                <a:cubicBezTo>
                  <a:pt x="45" y="97"/>
                  <a:pt x="45" y="97"/>
                  <a:pt x="45" y="97"/>
                </a:cubicBezTo>
                <a:cubicBezTo>
                  <a:pt x="35" y="107"/>
                  <a:pt x="35" y="123"/>
                  <a:pt x="45" y="134"/>
                </a:cubicBezTo>
                <a:cubicBezTo>
                  <a:pt x="55" y="144"/>
                  <a:pt x="72" y="144"/>
                  <a:pt x="82" y="134"/>
                </a:cubicBezTo>
                <a:cubicBezTo>
                  <a:pt x="152" y="63"/>
                  <a:pt x="152" y="63"/>
                  <a:pt x="152" y="63"/>
                </a:cubicBezTo>
                <a:cubicBezTo>
                  <a:pt x="155" y="59"/>
                  <a:pt x="155" y="53"/>
                  <a:pt x="152" y="49"/>
                </a:cubicBezTo>
                <a:cubicBezTo>
                  <a:pt x="148" y="45"/>
                  <a:pt x="141" y="45"/>
                  <a:pt x="138" y="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2" name="Freeform 84">
            <a:extLst>
              <a:ext uri="{FF2B5EF4-FFF2-40B4-BE49-F238E27FC236}">
                <a16:creationId xmlns:a16="http://schemas.microsoft.com/office/drawing/2014/main" id="{FB0CC1B9-74FD-49D4-BCE8-67EFC867FA03}"/>
              </a:ext>
            </a:extLst>
          </p:cNvPr>
          <p:cNvSpPr>
            <a:spLocks noEditPoints="1"/>
          </p:cNvSpPr>
          <p:nvPr/>
        </p:nvSpPr>
        <p:spPr bwMode="auto">
          <a:xfrm>
            <a:off x="4188619" y="2572544"/>
            <a:ext cx="306388" cy="290512"/>
          </a:xfrm>
          <a:custGeom>
            <a:avLst/>
            <a:gdLst>
              <a:gd name="T0" fmla="*/ 0 w 188"/>
              <a:gd name="T1" fmla="*/ 163 h 179"/>
              <a:gd name="T2" fmla="*/ 16 w 188"/>
              <a:gd name="T3" fmla="*/ 179 h 179"/>
              <a:gd name="T4" fmla="*/ 68 w 188"/>
              <a:gd name="T5" fmla="*/ 179 h 179"/>
              <a:gd name="T6" fmla="*/ 84 w 188"/>
              <a:gd name="T7" fmla="*/ 163 h 179"/>
              <a:gd name="T8" fmla="*/ 84 w 188"/>
              <a:gd name="T9" fmla="*/ 99 h 179"/>
              <a:gd name="T10" fmla="*/ 68 w 188"/>
              <a:gd name="T11" fmla="*/ 83 h 179"/>
              <a:gd name="T12" fmla="*/ 42 w 188"/>
              <a:gd name="T13" fmla="*/ 83 h 179"/>
              <a:gd name="T14" fmla="*/ 34 w 188"/>
              <a:gd name="T15" fmla="*/ 75 h 179"/>
              <a:gd name="T16" fmla="*/ 35 w 188"/>
              <a:gd name="T17" fmla="*/ 73 h 179"/>
              <a:gd name="T18" fmla="*/ 74 w 188"/>
              <a:gd name="T19" fmla="*/ 31 h 179"/>
              <a:gd name="T20" fmla="*/ 74 w 188"/>
              <a:gd name="T21" fmla="*/ 31 h 179"/>
              <a:gd name="T22" fmla="*/ 84 w 188"/>
              <a:gd name="T23" fmla="*/ 16 h 179"/>
              <a:gd name="T24" fmla="*/ 68 w 188"/>
              <a:gd name="T25" fmla="*/ 0 h 179"/>
              <a:gd name="T26" fmla="*/ 62 w 188"/>
              <a:gd name="T27" fmla="*/ 1 h 179"/>
              <a:gd name="T28" fmla="*/ 61 w 188"/>
              <a:gd name="T29" fmla="*/ 1 h 179"/>
              <a:gd name="T30" fmla="*/ 0 w 188"/>
              <a:gd name="T31" fmla="*/ 91 h 179"/>
              <a:gd name="T32" fmla="*/ 0 w 188"/>
              <a:gd name="T33" fmla="*/ 163 h 179"/>
              <a:gd name="T34" fmla="*/ 104 w 188"/>
              <a:gd name="T35" fmla="*/ 163 h 179"/>
              <a:gd name="T36" fmla="*/ 120 w 188"/>
              <a:gd name="T37" fmla="*/ 179 h 179"/>
              <a:gd name="T38" fmla="*/ 172 w 188"/>
              <a:gd name="T39" fmla="*/ 179 h 179"/>
              <a:gd name="T40" fmla="*/ 188 w 188"/>
              <a:gd name="T41" fmla="*/ 163 h 179"/>
              <a:gd name="T42" fmla="*/ 188 w 188"/>
              <a:gd name="T43" fmla="*/ 99 h 179"/>
              <a:gd name="T44" fmla="*/ 172 w 188"/>
              <a:gd name="T45" fmla="*/ 83 h 179"/>
              <a:gd name="T46" fmla="*/ 146 w 188"/>
              <a:gd name="T47" fmla="*/ 83 h 179"/>
              <a:gd name="T48" fmla="*/ 138 w 188"/>
              <a:gd name="T49" fmla="*/ 75 h 179"/>
              <a:gd name="T50" fmla="*/ 139 w 188"/>
              <a:gd name="T51" fmla="*/ 73 h 179"/>
              <a:gd name="T52" fmla="*/ 178 w 188"/>
              <a:gd name="T53" fmla="*/ 31 h 179"/>
              <a:gd name="T54" fmla="*/ 178 w 188"/>
              <a:gd name="T55" fmla="*/ 31 h 179"/>
              <a:gd name="T56" fmla="*/ 188 w 188"/>
              <a:gd name="T57" fmla="*/ 16 h 179"/>
              <a:gd name="T58" fmla="*/ 172 w 188"/>
              <a:gd name="T59" fmla="*/ 0 h 179"/>
              <a:gd name="T60" fmla="*/ 166 w 188"/>
              <a:gd name="T61" fmla="*/ 1 h 179"/>
              <a:gd name="T62" fmla="*/ 165 w 188"/>
              <a:gd name="T63" fmla="*/ 1 h 179"/>
              <a:gd name="T64" fmla="*/ 104 w 188"/>
              <a:gd name="T65" fmla="*/ 91 h 179"/>
              <a:gd name="T66" fmla="*/ 104 w 188"/>
              <a:gd name="T67" fmla="*/ 163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8" h="179">
                <a:moveTo>
                  <a:pt x="0" y="163"/>
                </a:moveTo>
                <a:cubicBezTo>
                  <a:pt x="0" y="172"/>
                  <a:pt x="7" y="179"/>
                  <a:pt x="16" y="179"/>
                </a:cubicBezTo>
                <a:cubicBezTo>
                  <a:pt x="68" y="179"/>
                  <a:pt x="68" y="179"/>
                  <a:pt x="68" y="179"/>
                </a:cubicBezTo>
                <a:cubicBezTo>
                  <a:pt x="77" y="179"/>
                  <a:pt x="84" y="172"/>
                  <a:pt x="84" y="163"/>
                </a:cubicBezTo>
                <a:cubicBezTo>
                  <a:pt x="84" y="99"/>
                  <a:pt x="84" y="99"/>
                  <a:pt x="84" y="99"/>
                </a:cubicBezTo>
                <a:cubicBezTo>
                  <a:pt x="84" y="90"/>
                  <a:pt x="77" y="83"/>
                  <a:pt x="68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38" y="83"/>
                  <a:pt x="34" y="79"/>
                  <a:pt x="34" y="75"/>
                </a:cubicBezTo>
                <a:cubicBezTo>
                  <a:pt x="34" y="74"/>
                  <a:pt x="35" y="73"/>
                  <a:pt x="35" y="73"/>
                </a:cubicBezTo>
                <a:cubicBezTo>
                  <a:pt x="41" y="53"/>
                  <a:pt x="55" y="38"/>
                  <a:pt x="74" y="31"/>
                </a:cubicBezTo>
                <a:cubicBezTo>
                  <a:pt x="74" y="31"/>
                  <a:pt x="74" y="31"/>
                  <a:pt x="74" y="31"/>
                </a:cubicBezTo>
                <a:cubicBezTo>
                  <a:pt x="80" y="28"/>
                  <a:pt x="84" y="23"/>
                  <a:pt x="84" y="16"/>
                </a:cubicBezTo>
                <a:cubicBezTo>
                  <a:pt x="84" y="7"/>
                  <a:pt x="77" y="0"/>
                  <a:pt x="68" y="0"/>
                </a:cubicBezTo>
                <a:cubicBezTo>
                  <a:pt x="66" y="0"/>
                  <a:pt x="64" y="0"/>
                  <a:pt x="62" y="1"/>
                </a:cubicBezTo>
                <a:cubicBezTo>
                  <a:pt x="61" y="1"/>
                  <a:pt x="61" y="1"/>
                  <a:pt x="61" y="1"/>
                </a:cubicBezTo>
                <a:cubicBezTo>
                  <a:pt x="25" y="15"/>
                  <a:pt x="0" y="50"/>
                  <a:pt x="0" y="91"/>
                </a:cubicBezTo>
                <a:lnTo>
                  <a:pt x="0" y="163"/>
                </a:lnTo>
                <a:close/>
                <a:moveTo>
                  <a:pt x="104" y="163"/>
                </a:moveTo>
                <a:cubicBezTo>
                  <a:pt x="104" y="172"/>
                  <a:pt x="111" y="179"/>
                  <a:pt x="120" y="179"/>
                </a:cubicBezTo>
                <a:cubicBezTo>
                  <a:pt x="172" y="179"/>
                  <a:pt x="172" y="179"/>
                  <a:pt x="172" y="179"/>
                </a:cubicBezTo>
                <a:cubicBezTo>
                  <a:pt x="181" y="179"/>
                  <a:pt x="188" y="172"/>
                  <a:pt x="188" y="163"/>
                </a:cubicBezTo>
                <a:cubicBezTo>
                  <a:pt x="188" y="99"/>
                  <a:pt x="188" y="99"/>
                  <a:pt x="188" y="99"/>
                </a:cubicBezTo>
                <a:cubicBezTo>
                  <a:pt x="188" y="90"/>
                  <a:pt x="181" y="83"/>
                  <a:pt x="172" y="83"/>
                </a:cubicBezTo>
                <a:cubicBezTo>
                  <a:pt x="146" y="83"/>
                  <a:pt x="146" y="83"/>
                  <a:pt x="146" y="83"/>
                </a:cubicBezTo>
                <a:cubicBezTo>
                  <a:pt x="142" y="83"/>
                  <a:pt x="138" y="79"/>
                  <a:pt x="138" y="75"/>
                </a:cubicBezTo>
                <a:cubicBezTo>
                  <a:pt x="138" y="74"/>
                  <a:pt x="139" y="73"/>
                  <a:pt x="139" y="73"/>
                </a:cubicBezTo>
                <a:cubicBezTo>
                  <a:pt x="145" y="53"/>
                  <a:pt x="159" y="38"/>
                  <a:pt x="178" y="31"/>
                </a:cubicBezTo>
                <a:cubicBezTo>
                  <a:pt x="178" y="31"/>
                  <a:pt x="178" y="31"/>
                  <a:pt x="178" y="31"/>
                </a:cubicBezTo>
                <a:cubicBezTo>
                  <a:pt x="184" y="28"/>
                  <a:pt x="188" y="23"/>
                  <a:pt x="188" y="16"/>
                </a:cubicBezTo>
                <a:cubicBezTo>
                  <a:pt x="188" y="7"/>
                  <a:pt x="181" y="0"/>
                  <a:pt x="172" y="0"/>
                </a:cubicBezTo>
                <a:cubicBezTo>
                  <a:pt x="170" y="0"/>
                  <a:pt x="168" y="0"/>
                  <a:pt x="166" y="1"/>
                </a:cubicBezTo>
                <a:cubicBezTo>
                  <a:pt x="165" y="1"/>
                  <a:pt x="165" y="1"/>
                  <a:pt x="165" y="1"/>
                </a:cubicBezTo>
                <a:cubicBezTo>
                  <a:pt x="129" y="15"/>
                  <a:pt x="104" y="50"/>
                  <a:pt x="104" y="91"/>
                </a:cubicBezTo>
                <a:lnTo>
                  <a:pt x="104" y="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3" name="Freeform 85">
            <a:extLst>
              <a:ext uri="{FF2B5EF4-FFF2-40B4-BE49-F238E27FC236}">
                <a16:creationId xmlns:a16="http://schemas.microsoft.com/office/drawing/2014/main" id="{1DD8F8ED-D74B-4E58-9509-BED7F0F9CD43}"/>
              </a:ext>
            </a:extLst>
          </p:cNvPr>
          <p:cNvSpPr>
            <a:spLocks noEditPoints="1"/>
          </p:cNvSpPr>
          <p:nvPr/>
        </p:nvSpPr>
        <p:spPr bwMode="auto">
          <a:xfrm>
            <a:off x="3482182" y="2563019"/>
            <a:ext cx="315913" cy="315912"/>
          </a:xfrm>
          <a:custGeom>
            <a:avLst/>
            <a:gdLst>
              <a:gd name="T0" fmla="*/ 138 w 194"/>
              <a:gd name="T1" fmla="*/ 46 h 194"/>
              <a:gd name="T2" fmla="*/ 148 w 194"/>
              <a:gd name="T3" fmla="*/ 56 h 194"/>
              <a:gd name="T4" fmla="*/ 158 w 194"/>
              <a:gd name="T5" fmla="*/ 46 h 194"/>
              <a:gd name="T6" fmla="*/ 148 w 194"/>
              <a:gd name="T7" fmla="*/ 36 h 194"/>
              <a:gd name="T8" fmla="*/ 138 w 194"/>
              <a:gd name="T9" fmla="*/ 46 h 194"/>
              <a:gd name="T10" fmla="*/ 68 w 194"/>
              <a:gd name="T11" fmla="*/ 187 h 194"/>
              <a:gd name="T12" fmla="*/ 90 w 194"/>
              <a:gd name="T13" fmla="*/ 187 h 194"/>
              <a:gd name="T14" fmla="*/ 188 w 194"/>
              <a:gd name="T15" fmla="*/ 90 h 194"/>
              <a:gd name="T16" fmla="*/ 194 w 194"/>
              <a:gd name="T17" fmla="*/ 76 h 194"/>
              <a:gd name="T18" fmla="*/ 194 w 194"/>
              <a:gd name="T19" fmla="*/ 20 h 194"/>
              <a:gd name="T20" fmla="*/ 174 w 194"/>
              <a:gd name="T21" fmla="*/ 0 h 194"/>
              <a:gd name="T22" fmla="*/ 118 w 194"/>
              <a:gd name="T23" fmla="*/ 0 h 194"/>
              <a:gd name="T24" fmla="*/ 104 w 194"/>
              <a:gd name="T25" fmla="*/ 6 h 194"/>
              <a:gd name="T26" fmla="*/ 7 w 194"/>
              <a:gd name="T27" fmla="*/ 104 h 194"/>
              <a:gd name="T28" fmla="*/ 7 w 194"/>
              <a:gd name="T29" fmla="*/ 126 h 194"/>
              <a:gd name="T30" fmla="*/ 68 w 194"/>
              <a:gd name="T31" fmla="*/ 187 h 194"/>
              <a:gd name="T32" fmla="*/ 122 w 194"/>
              <a:gd name="T33" fmla="*/ 46 h 194"/>
              <a:gd name="T34" fmla="*/ 148 w 194"/>
              <a:gd name="T35" fmla="*/ 20 h 194"/>
              <a:gd name="T36" fmla="*/ 174 w 194"/>
              <a:gd name="T37" fmla="*/ 46 h 194"/>
              <a:gd name="T38" fmla="*/ 148 w 194"/>
              <a:gd name="T39" fmla="*/ 72 h 194"/>
              <a:gd name="T40" fmla="*/ 122 w 194"/>
              <a:gd name="T41" fmla="*/ 46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94" h="194">
                <a:moveTo>
                  <a:pt x="138" y="46"/>
                </a:moveTo>
                <a:cubicBezTo>
                  <a:pt x="138" y="52"/>
                  <a:pt x="142" y="56"/>
                  <a:pt x="148" y="56"/>
                </a:cubicBezTo>
                <a:cubicBezTo>
                  <a:pt x="154" y="56"/>
                  <a:pt x="158" y="52"/>
                  <a:pt x="158" y="46"/>
                </a:cubicBezTo>
                <a:cubicBezTo>
                  <a:pt x="158" y="40"/>
                  <a:pt x="154" y="36"/>
                  <a:pt x="148" y="36"/>
                </a:cubicBezTo>
                <a:cubicBezTo>
                  <a:pt x="142" y="36"/>
                  <a:pt x="138" y="40"/>
                  <a:pt x="138" y="46"/>
                </a:cubicBezTo>
                <a:close/>
                <a:moveTo>
                  <a:pt x="68" y="187"/>
                </a:moveTo>
                <a:cubicBezTo>
                  <a:pt x="74" y="194"/>
                  <a:pt x="84" y="194"/>
                  <a:pt x="90" y="187"/>
                </a:cubicBezTo>
                <a:cubicBezTo>
                  <a:pt x="188" y="90"/>
                  <a:pt x="188" y="90"/>
                  <a:pt x="188" y="90"/>
                </a:cubicBezTo>
                <a:cubicBezTo>
                  <a:pt x="192" y="86"/>
                  <a:pt x="194" y="81"/>
                  <a:pt x="194" y="76"/>
                </a:cubicBezTo>
                <a:cubicBezTo>
                  <a:pt x="194" y="20"/>
                  <a:pt x="194" y="20"/>
                  <a:pt x="194" y="20"/>
                </a:cubicBezTo>
                <a:cubicBezTo>
                  <a:pt x="194" y="9"/>
                  <a:pt x="185" y="0"/>
                  <a:pt x="174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3" y="0"/>
                  <a:pt x="108" y="2"/>
                  <a:pt x="104" y="6"/>
                </a:cubicBezTo>
                <a:cubicBezTo>
                  <a:pt x="7" y="104"/>
                  <a:pt x="7" y="104"/>
                  <a:pt x="7" y="104"/>
                </a:cubicBezTo>
                <a:cubicBezTo>
                  <a:pt x="0" y="110"/>
                  <a:pt x="0" y="120"/>
                  <a:pt x="7" y="126"/>
                </a:cubicBezTo>
                <a:lnTo>
                  <a:pt x="68" y="187"/>
                </a:lnTo>
                <a:close/>
                <a:moveTo>
                  <a:pt x="122" y="46"/>
                </a:moveTo>
                <a:cubicBezTo>
                  <a:pt x="122" y="32"/>
                  <a:pt x="134" y="20"/>
                  <a:pt x="148" y="20"/>
                </a:cubicBezTo>
                <a:cubicBezTo>
                  <a:pt x="162" y="20"/>
                  <a:pt x="174" y="32"/>
                  <a:pt x="174" y="46"/>
                </a:cubicBezTo>
                <a:cubicBezTo>
                  <a:pt x="174" y="60"/>
                  <a:pt x="162" y="72"/>
                  <a:pt x="148" y="72"/>
                </a:cubicBezTo>
                <a:cubicBezTo>
                  <a:pt x="134" y="72"/>
                  <a:pt x="122" y="60"/>
                  <a:pt x="122" y="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4" name="Freeform 86">
            <a:extLst>
              <a:ext uri="{FF2B5EF4-FFF2-40B4-BE49-F238E27FC236}">
                <a16:creationId xmlns:a16="http://schemas.microsoft.com/office/drawing/2014/main" id="{31BDC561-BC62-4A7E-A588-E50805FB2DC6}"/>
              </a:ext>
            </a:extLst>
          </p:cNvPr>
          <p:cNvSpPr>
            <a:spLocks noEditPoints="1"/>
          </p:cNvSpPr>
          <p:nvPr/>
        </p:nvSpPr>
        <p:spPr bwMode="auto">
          <a:xfrm>
            <a:off x="2815432" y="2563019"/>
            <a:ext cx="247650" cy="312737"/>
          </a:xfrm>
          <a:custGeom>
            <a:avLst/>
            <a:gdLst>
              <a:gd name="T0" fmla="*/ 16 w 152"/>
              <a:gd name="T1" fmla="*/ 0 h 192"/>
              <a:gd name="T2" fmla="*/ 0 w 152"/>
              <a:gd name="T3" fmla="*/ 16 h 192"/>
              <a:gd name="T4" fmla="*/ 0 w 152"/>
              <a:gd name="T5" fmla="*/ 176 h 192"/>
              <a:gd name="T6" fmla="*/ 16 w 152"/>
              <a:gd name="T7" fmla="*/ 192 h 192"/>
              <a:gd name="T8" fmla="*/ 136 w 152"/>
              <a:gd name="T9" fmla="*/ 192 h 192"/>
              <a:gd name="T10" fmla="*/ 152 w 152"/>
              <a:gd name="T11" fmla="*/ 176 h 192"/>
              <a:gd name="T12" fmla="*/ 152 w 152"/>
              <a:gd name="T13" fmla="*/ 56 h 192"/>
              <a:gd name="T14" fmla="*/ 146 w 152"/>
              <a:gd name="T15" fmla="*/ 42 h 192"/>
              <a:gd name="T16" fmla="*/ 110 w 152"/>
              <a:gd name="T17" fmla="*/ 6 h 192"/>
              <a:gd name="T18" fmla="*/ 96 w 152"/>
              <a:gd name="T19" fmla="*/ 0 h 192"/>
              <a:gd name="T20" fmla="*/ 16 w 152"/>
              <a:gd name="T21" fmla="*/ 0 h 192"/>
              <a:gd name="T22" fmla="*/ 72 w 152"/>
              <a:gd name="T23" fmla="*/ 28 h 192"/>
              <a:gd name="T24" fmla="*/ 80 w 152"/>
              <a:gd name="T25" fmla="*/ 20 h 192"/>
              <a:gd name="T26" fmla="*/ 88 w 152"/>
              <a:gd name="T27" fmla="*/ 28 h 192"/>
              <a:gd name="T28" fmla="*/ 88 w 152"/>
              <a:gd name="T29" fmla="*/ 58 h 192"/>
              <a:gd name="T30" fmla="*/ 94 w 152"/>
              <a:gd name="T31" fmla="*/ 64 h 192"/>
              <a:gd name="T32" fmla="*/ 124 w 152"/>
              <a:gd name="T33" fmla="*/ 64 h 192"/>
              <a:gd name="T34" fmla="*/ 132 w 152"/>
              <a:gd name="T35" fmla="*/ 72 h 192"/>
              <a:gd name="T36" fmla="*/ 124 w 152"/>
              <a:gd name="T37" fmla="*/ 80 h 192"/>
              <a:gd name="T38" fmla="*/ 88 w 152"/>
              <a:gd name="T39" fmla="*/ 80 h 192"/>
              <a:gd name="T40" fmla="*/ 72 w 152"/>
              <a:gd name="T41" fmla="*/ 64 h 192"/>
              <a:gd name="T42" fmla="*/ 72 w 152"/>
              <a:gd name="T43" fmla="*/ 2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52" h="19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85"/>
                  <a:pt x="7" y="192"/>
                  <a:pt x="16" y="192"/>
                </a:cubicBezTo>
                <a:cubicBezTo>
                  <a:pt x="136" y="192"/>
                  <a:pt x="136" y="192"/>
                  <a:pt x="136" y="192"/>
                </a:cubicBezTo>
                <a:cubicBezTo>
                  <a:pt x="145" y="192"/>
                  <a:pt x="152" y="185"/>
                  <a:pt x="152" y="176"/>
                </a:cubicBezTo>
                <a:cubicBezTo>
                  <a:pt x="152" y="56"/>
                  <a:pt x="152" y="56"/>
                  <a:pt x="152" y="56"/>
                </a:cubicBezTo>
                <a:cubicBezTo>
                  <a:pt x="152" y="50"/>
                  <a:pt x="150" y="46"/>
                  <a:pt x="146" y="42"/>
                </a:cubicBezTo>
                <a:cubicBezTo>
                  <a:pt x="110" y="6"/>
                  <a:pt x="110" y="6"/>
                  <a:pt x="110" y="6"/>
                </a:cubicBezTo>
                <a:cubicBezTo>
                  <a:pt x="107" y="2"/>
                  <a:pt x="102" y="0"/>
                  <a:pt x="96" y="0"/>
                </a:cubicBezTo>
                <a:lnTo>
                  <a:pt x="16" y="0"/>
                </a:lnTo>
                <a:close/>
                <a:moveTo>
                  <a:pt x="72" y="28"/>
                </a:moveTo>
                <a:cubicBezTo>
                  <a:pt x="72" y="24"/>
                  <a:pt x="76" y="20"/>
                  <a:pt x="80" y="20"/>
                </a:cubicBezTo>
                <a:cubicBezTo>
                  <a:pt x="84" y="20"/>
                  <a:pt x="88" y="24"/>
                  <a:pt x="88" y="28"/>
                </a:cubicBezTo>
                <a:cubicBezTo>
                  <a:pt x="88" y="58"/>
                  <a:pt x="88" y="58"/>
                  <a:pt x="88" y="58"/>
                </a:cubicBezTo>
                <a:cubicBezTo>
                  <a:pt x="88" y="61"/>
                  <a:pt x="91" y="64"/>
                  <a:pt x="94" y="64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8" y="64"/>
                  <a:pt x="132" y="68"/>
                  <a:pt x="132" y="72"/>
                </a:cubicBezTo>
                <a:cubicBezTo>
                  <a:pt x="132" y="76"/>
                  <a:pt x="128" y="80"/>
                  <a:pt x="124" y="80"/>
                </a:cubicBezTo>
                <a:cubicBezTo>
                  <a:pt x="88" y="80"/>
                  <a:pt x="88" y="80"/>
                  <a:pt x="88" y="80"/>
                </a:cubicBezTo>
                <a:cubicBezTo>
                  <a:pt x="79" y="80"/>
                  <a:pt x="72" y="73"/>
                  <a:pt x="72" y="64"/>
                </a:cubicBezTo>
                <a:lnTo>
                  <a:pt x="72" y="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5" name="Freeform 87">
            <a:extLst>
              <a:ext uri="{FF2B5EF4-FFF2-40B4-BE49-F238E27FC236}">
                <a16:creationId xmlns:a16="http://schemas.microsoft.com/office/drawing/2014/main" id="{34949AE8-E0A7-4851-A7CE-3B36BB61BA17}"/>
              </a:ext>
            </a:extLst>
          </p:cNvPr>
          <p:cNvSpPr>
            <a:spLocks noEditPoints="1"/>
          </p:cNvSpPr>
          <p:nvPr/>
        </p:nvSpPr>
        <p:spPr bwMode="auto">
          <a:xfrm>
            <a:off x="2112169" y="2563019"/>
            <a:ext cx="247650" cy="312737"/>
          </a:xfrm>
          <a:custGeom>
            <a:avLst/>
            <a:gdLst>
              <a:gd name="T0" fmla="*/ 32 w 152"/>
              <a:gd name="T1" fmla="*/ 88 h 192"/>
              <a:gd name="T2" fmla="*/ 2 w 152"/>
              <a:gd name="T3" fmla="*/ 118 h 192"/>
              <a:gd name="T4" fmla="*/ 0 w 152"/>
              <a:gd name="T5" fmla="*/ 124 h 192"/>
              <a:gd name="T6" fmla="*/ 8 w 152"/>
              <a:gd name="T7" fmla="*/ 132 h 192"/>
              <a:gd name="T8" fmla="*/ 64 w 152"/>
              <a:gd name="T9" fmla="*/ 132 h 192"/>
              <a:gd name="T10" fmla="*/ 64 w 152"/>
              <a:gd name="T11" fmla="*/ 182 h 192"/>
              <a:gd name="T12" fmla="*/ 74 w 152"/>
              <a:gd name="T13" fmla="*/ 192 h 192"/>
              <a:gd name="T14" fmla="*/ 84 w 152"/>
              <a:gd name="T15" fmla="*/ 182 h 192"/>
              <a:gd name="T16" fmla="*/ 84 w 152"/>
              <a:gd name="T17" fmla="*/ 132 h 192"/>
              <a:gd name="T18" fmla="*/ 144 w 152"/>
              <a:gd name="T19" fmla="*/ 132 h 192"/>
              <a:gd name="T20" fmla="*/ 152 w 152"/>
              <a:gd name="T21" fmla="*/ 124 h 192"/>
              <a:gd name="T22" fmla="*/ 150 w 152"/>
              <a:gd name="T23" fmla="*/ 118 h 192"/>
              <a:gd name="T24" fmla="*/ 120 w 152"/>
              <a:gd name="T25" fmla="*/ 88 h 192"/>
              <a:gd name="T26" fmla="*/ 120 w 152"/>
              <a:gd name="T27" fmla="*/ 20 h 192"/>
              <a:gd name="T28" fmla="*/ 126 w 152"/>
              <a:gd name="T29" fmla="*/ 20 h 192"/>
              <a:gd name="T30" fmla="*/ 136 w 152"/>
              <a:gd name="T31" fmla="*/ 10 h 192"/>
              <a:gd name="T32" fmla="*/ 126 w 152"/>
              <a:gd name="T33" fmla="*/ 0 h 192"/>
              <a:gd name="T34" fmla="*/ 26 w 152"/>
              <a:gd name="T35" fmla="*/ 0 h 192"/>
              <a:gd name="T36" fmla="*/ 16 w 152"/>
              <a:gd name="T37" fmla="*/ 10 h 192"/>
              <a:gd name="T38" fmla="*/ 26 w 152"/>
              <a:gd name="T39" fmla="*/ 20 h 192"/>
              <a:gd name="T40" fmla="*/ 32 w 152"/>
              <a:gd name="T41" fmla="*/ 20 h 192"/>
              <a:gd name="T42" fmla="*/ 32 w 152"/>
              <a:gd name="T43" fmla="*/ 88 h 192"/>
              <a:gd name="T44" fmla="*/ 68 w 152"/>
              <a:gd name="T45" fmla="*/ 28 h 192"/>
              <a:gd name="T46" fmla="*/ 68 w 152"/>
              <a:gd name="T47" fmla="*/ 80 h 192"/>
              <a:gd name="T48" fmla="*/ 60 w 152"/>
              <a:gd name="T49" fmla="*/ 88 h 192"/>
              <a:gd name="T50" fmla="*/ 52 w 152"/>
              <a:gd name="T51" fmla="*/ 80 h 192"/>
              <a:gd name="T52" fmla="*/ 52 w 152"/>
              <a:gd name="T53" fmla="*/ 28 h 192"/>
              <a:gd name="T54" fmla="*/ 60 w 152"/>
              <a:gd name="T55" fmla="*/ 20 h 192"/>
              <a:gd name="T56" fmla="*/ 68 w 152"/>
              <a:gd name="T57" fmla="*/ 2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52" h="192">
                <a:moveTo>
                  <a:pt x="32" y="88"/>
                </a:moveTo>
                <a:cubicBezTo>
                  <a:pt x="2" y="118"/>
                  <a:pt x="2" y="118"/>
                  <a:pt x="2" y="118"/>
                </a:cubicBezTo>
                <a:cubicBezTo>
                  <a:pt x="1" y="120"/>
                  <a:pt x="0" y="122"/>
                  <a:pt x="0" y="124"/>
                </a:cubicBezTo>
                <a:cubicBezTo>
                  <a:pt x="0" y="128"/>
                  <a:pt x="4" y="132"/>
                  <a:pt x="8" y="132"/>
                </a:cubicBezTo>
                <a:cubicBezTo>
                  <a:pt x="64" y="132"/>
                  <a:pt x="64" y="132"/>
                  <a:pt x="64" y="132"/>
                </a:cubicBezTo>
                <a:cubicBezTo>
                  <a:pt x="64" y="182"/>
                  <a:pt x="64" y="182"/>
                  <a:pt x="64" y="182"/>
                </a:cubicBezTo>
                <a:cubicBezTo>
                  <a:pt x="64" y="188"/>
                  <a:pt x="68" y="192"/>
                  <a:pt x="74" y="192"/>
                </a:cubicBezTo>
                <a:cubicBezTo>
                  <a:pt x="80" y="192"/>
                  <a:pt x="84" y="188"/>
                  <a:pt x="84" y="182"/>
                </a:cubicBezTo>
                <a:cubicBezTo>
                  <a:pt x="84" y="132"/>
                  <a:pt x="84" y="132"/>
                  <a:pt x="84" y="132"/>
                </a:cubicBezTo>
                <a:cubicBezTo>
                  <a:pt x="144" y="132"/>
                  <a:pt x="144" y="132"/>
                  <a:pt x="144" y="132"/>
                </a:cubicBezTo>
                <a:cubicBezTo>
                  <a:pt x="148" y="132"/>
                  <a:pt x="152" y="128"/>
                  <a:pt x="152" y="124"/>
                </a:cubicBezTo>
                <a:cubicBezTo>
                  <a:pt x="152" y="122"/>
                  <a:pt x="151" y="120"/>
                  <a:pt x="150" y="118"/>
                </a:cubicBezTo>
                <a:cubicBezTo>
                  <a:pt x="120" y="88"/>
                  <a:pt x="120" y="88"/>
                  <a:pt x="120" y="88"/>
                </a:cubicBezTo>
                <a:cubicBezTo>
                  <a:pt x="120" y="20"/>
                  <a:pt x="120" y="20"/>
                  <a:pt x="120" y="20"/>
                </a:cubicBezTo>
                <a:cubicBezTo>
                  <a:pt x="126" y="20"/>
                  <a:pt x="126" y="20"/>
                  <a:pt x="126" y="20"/>
                </a:cubicBezTo>
                <a:cubicBezTo>
                  <a:pt x="132" y="20"/>
                  <a:pt x="136" y="16"/>
                  <a:pt x="136" y="10"/>
                </a:cubicBezTo>
                <a:cubicBezTo>
                  <a:pt x="136" y="4"/>
                  <a:pt x="132" y="0"/>
                  <a:pt x="12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0" y="0"/>
                  <a:pt x="16" y="4"/>
                  <a:pt x="16" y="10"/>
                </a:cubicBezTo>
                <a:cubicBezTo>
                  <a:pt x="16" y="16"/>
                  <a:pt x="20" y="20"/>
                  <a:pt x="26" y="20"/>
                </a:cubicBezTo>
                <a:cubicBezTo>
                  <a:pt x="32" y="20"/>
                  <a:pt x="32" y="20"/>
                  <a:pt x="32" y="20"/>
                </a:cubicBezTo>
                <a:lnTo>
                  <a:pt x="32" y="88"/>
                </a:lnTo>
                <a:close/>
                <a:moveTo>
                  <a:pt x="68" y="28"/>
                </a:moveTo>
                <a:cubicBezTo>
                  <a:pt x="68" y="80"/>
                  <a:pt x="68" y="80"/>
                  <a:pt x="68" y="80"/>
                </a:cubicBezTo>
                <a:cubicBezTo>
                  <a:pt x="68" y="84"/>
                  <a:pt x="64" y="88"/>
                  <a:pt x="60" y="88"/>
                </a:cubicBezTo>
                <a:cubicBezTo>
                  <a:pt x="56" y="88"/>
                  <a:pt x="52" y="84"/>
                  <a:pt x="52" y="80"/>
                </a:cubicBezTo>
                <a:cubicBezTo>
                  <a:pt x="52" y="28"/>
                  <a:pt x="52" y="28"/>
                  <a:pt x="52" y="28"/>
                </a:cubicBezTo>
                <a:cubicBezTo>
                  <a:pt x="52" y="24"/>
                  <a:pt x="56" y="20"/>
                  <a:pt x="60" y="20"/>
                </a:cubicBezTo>
                <a:cubicBezTo>
                  <a:pt x="64" y="20"/>
                  <a:pt x="68" y="24"/>
                  <a:pt x="68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6" name="Freeform 88">
            <a:extLst>
              <a:ext uri="{FF2B5EF4-FFF2-40B4-BE49-F238E27FC236}">
                <a16:creationId xmlns:a16="http://schemas.microsoft.com/office/drawing/2014/main" id="{B1C90945-2D47-4662-B134-7995FAA835A0}"/>
              </a:ext>
            </a:extLst>
          </p:cNvPr>
          <p:cNvSpPr>
            <a:spLocks noEditPoints="1"/>
          </p:cNvSpPr>
          <p:nvPr/>
        </p:nvSpPr>
        <p:spPr bwMode="auto">
          <a:xfrm>
            <a:off x="1429544" y="2563019"/>
            <a:ext cx="201613" cy="312737"/>
          </a:xfrm>
          <a:custGeom>
            <a:avLst/>
            <a:gdLst>
              <a:gd name="T0" fmla="*/ 52 w 124"/>
              <a:gd name="T1" fmla="*/ 62 h 192"/>
              <a:gd name="T2" fmla="*/ 62 w 124"/>
              <a:gd name="T3" fmla="*/ 52 h 192"/>
              <a:gd name="T4" fmla="*/ 72 w 124"/>
              <a:gd name="T5" fmla="*/ 62 h 192"/>
              <a:gd name="T6" fmla="*/ 62 w 124"/>
              <a:gd name="T7" fmla="*/ 72 h 192"/>
              <a:gd name="T8" fmla="*/ 52 w 124"/>
              <a:gd name="T9" fmla="*/ 62 h 192"/>
              <a:gd name="T10" fmla="*/ 62 w 124"/>
              <a:gd name="T11" fmla="*/ 36 h 192"/>
              <a:gd name="T12" fmla="*/ 36 w 124"/>
              <a:gd name="T13" fmla="*/ 62 h 192"/>
              <a:gd name="T14" fmla="*/ 62 w 124"/>
              <a:gd name="T15" fmla="*/ 88 h 192"/>
              <a:gd name="T16" fmla="*/ 88 w 124"/>
              <a:gd name="T17" fmla="*/ 62 h 192"/>
              <a:gd name="T18" fmla="*/ 62 w 124"/>
              <a:gd name="T19" fmla="*/ 36 h 192"/>
              <a:gd name="T20" fmla="*/ 0 w 124"/>
              <a:gd name="T21" fmla="*/ 61 h 192"/>
              <a:gd name="T22" fmla="*/ 52 w 124"/>
              <a:gd name="T23" fmla="*/ 180 h 192"/>
              <a:gd name="T24" fmla="*/ 52 w 124"/>
              <a:gd name="T25" fmla="*/ 182 h 192"/>
              <a:gd name="T26" fmla="*/ 62 w 124"/>
              <a:gd name="T27" fmla="*/ 192 h 192"/>
              <a:gd name="T28" fmla="*/ 72 w 124"/>
              <a:gd name="T29" fmla="*/ 182 h 192"/>
              <a:gd name="T30" fmla="*/ 72 w 124"/>
              <a:gd name="T31" fmla="*/ 180 h 192"/>
              <a:gd name="T32" fmla="*/ 124 w 124"/>
              <a:gd name="T33" fmla="*/ 61 h 192"/>
              <a:gd name="T34" fmla="*/ 62 w 124"/>
              <a:gd name="T35" fmla="*/ 0 h 192"/>
              <a:gd name="T36" fmla="*/ 0 w 124"/>
              <a:gd name="T37" fmla="*/ 61 h 192"/>
              <a:gd name="T38" fmla="*/ 62 w 124"/>
              <a:gd name="T39" fmla="*/ 20 h 192"/>
              <a:gd name="T40" fmla="*/ 104 w 124"/>
              <a:gd name="T41" fmla="*/ 62 h 192"/>
              <a:gd name="T42" fmla="*/ 62 w 124"/>
              <a:gd name="T43" fmla="*/ 104 h 192"/>
              <a:gd name="T44" fmla="*/ 20 w 124"/>
              <a:gd name="T45" fmla="*/ 62 h 192"/>
              <a:gd name="T46" fmla="*/ 62 w 124"/>
              <a:gd name="T47" fmla="*/ 2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24" h="192">
                <a:moveTo>
                  <a:pt x="52" y="62"/>
                </a:moveTo>
                <a:cubicBezTo>
                  <a:pt x="52" y="56"/>
                  <a:pt x="56" y="52"/>
                  <a:pt x="62" y="52"/>
                </a:cubicBezTo>
                <a:cubicBezTo>
                  <a:pt x="68" y="52"/>
                  <a:pt x="72" y="56"/>
                  <a:pt x="72" y="62"/>
                </a:cubicBezTo>
                <a:cubicBezTo>
                  <a:pt x="72" y="68"/>
                  <a:pt x="68" y="72"/>
                  <a:pt x="62" y="72"/>
                </a:cubicBezTo>
                <a:cubicBezTo>
                  <a:pt x="56" y="72"/>
                  <a:pt x="52" y="68"/>
                  <a:pt x="52" y="62"/>
                </a:cubicBezTo>
                <a:close/>
                <a:moveTo>
                  <a:pt x="62" y="36"/>
                </a:moveTo>
                <a:cubicBezTo>
                  <a:pt x="48" y="36"/>
                  <a:pt x="36" y="48"/>
                  <a:pt x="36" y="62"/>
                </a:cubicBezTo>
                <a:cubicBezTo>
                  <a:pt x="36" y="76"/>
                  <a:pt x="48" y="88"/>
                  <a:pt x="62" y="88"/>
                </a:cubicBezTo>
                <a:cubicBezTo>
                  <a:pt x="76" y="88"/>
                  <a:pt x="88" y="76"/>
                  <a:pt x="88" y="62"/>
                </a:cubicBezTo>
                <a:cubicBezTo>
                  <a:pt x="88" y="48"/>
                  <a:pt x="76" y="36"/>
                  <a:pt x="62" y="36"/>
                </a:cubicBezTo>
                <a:close/>
                <a:moveTo>
                  <a:pt x="0" y="61"/>
                </a:moveTo>
                <a:cubicBezTo>
                  <a:pt x="0" y="102"/>
                  <a:pt x="48" y="133"/>
                  <a:pt x="52" y="180"/>
                </a:cubicBezTo>
                <a:cubicBezTo>
                  <a:pt x="52" y="182"/>
                  <a:pt x="52" y="182"/>
                  <a:pt x="52" y="182"/>
                </a:cubicBezTo>
                <a:cubicBezTo>
                  <a:pt x="52" y="188"/>
                  <a:pt x="56" y="192"/>
                  <a:pt x="62" y="192"/>
                </a:cubicBezTo>
                <a:cubicBezTo>
                  <a:pt x="68" y="192"/>
                  <a:pt x="72" y="188"/>
                  <a:pt x="72" y="182"/>
                </a:cubicBezTo>
                <a:cubicBezTo>
                  <a:pt x="72" y="180"/>
                  <a:pt x="72" y="180"/>
                  <a:pt x="72" y="180"/>
                </a:cubicBezTo>
                <a:cubicBezTo>
                  <a:pt x="76" y="133"/>
                  <a:pt x="124" y="102"/>
                  <a:pt x="124" y="61"/>
                </a:cubicBezTo>
                <a:cubicBezTo>
                  <a:pt x="124" y="27"/>
                  <a:pt x="96" y="0"/>
                  <a:pt x="62" y="0"/>
                </a:cubicBezTo>
                <a:cubicBezTo>
                  <a:pt x="28" y="0"/>
                  <a:pt x="0" y="27"/>
                  <a:pt x="0" y="61"/>
                </a:cubicBezTo>
                <a:close/>
                <a:moveTo>
                  <a:pt x="62" y="20"/>
                </a:moveTo>
                <a:cubicBezTo>
                  <a:pt x="85" y="20"/>
                  <a:pt x="104" y="39"/>
                  <a:pt x="104" y="62"/>
                </a:cubicBezTo>
                <a:cubicBezTo>
                  <a:pt x="104" y="85"/>
                  <a:pt x="85" y="104"/>
                  <a:pt x="62" y="104"/>
                </a:cubicBezTo>
                <a:cubicBezTo>
                  <a:pt x="39" y="104"/>
                  <a:pt x="20" y="85"/>
                  <a:pt x="20" y="62"/>
                </a:cubicBezTo>
                <a:cubicBezTo>
                  <a:pt x="20" y="39"/>
                  <a:pt x="39" y="20"/>
                  <a:pt x="62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7" name="Freeform 89">
            <a:extLst>
              <a:ext uri="{FF2B5EF4-FFF2-40B4-BE49-F238E27FC236}">
                <a16:creationId xmlns:a16="http://schemas.microsoft.com/office/drawing/2014/main" id="{8BD7517D-CB6C-413C-9B05-773B59773C22}"/>
              </a:ext>
            </a:extLst>
          </p:cNvPr>
          <p:cNvSpPr>
            <a:spLocks noEditPoints="1"/>
          </p:cNvSpPr>
          <p:nvPr/>
        </p:nvSpPr>
        <p:spPr bwMode="auto">
          <a:xfrm>
            <a:off x="5595144" y="1874044"/>
            <a:ext cx="312738" cy="312737"/>
          </a:xfrm>
          <a:custGeom>
            <a:avLst/>
            <a:gdLst>
              <a:gd name="T0" fmla="*/ 0 w 192"/>
              <a:gd name="T1" fmla="*/ 176 h 192"/>
              <a:gd name="T2" fmla="*/ 16 w 192"/>
              <a:gd name="T3" fmla="*/ 192 h 192"/>
              <a:gd name="T4" fmla="*/ 68 w 192"/>
              <a:gd name="T5" fmla="*/ 192 h 192"/>
              <a:gd name="T6" fmla="*/ 84 w 192"/>
              <a:gd name="T7" fmla="*/ 176 h 192"/>
              <a:gd name="T8" fmla="*/ 84 w 192"/>
              <a:gd name="T9" fmla="*/ 112 h 192"/>
              <a:gd name="T10" fmla="*/ 108 w 192"/>
              <a:gd name="T11" fmla="*/ 112 h 192"/>
              <a:gd name="T12" fmla="*/ 108 w 192"/>
              <a:gd name="T13" fmla="*/ 176 h 192"/>
              <a:gd name="T14" fmla="*/ 124 w 192"/>
              <a:gd name="T15" fmla="*/ 192 h 192"/>
              <a:gd name="T16" fmla="*/ 176 w 192"/>
              <a:gd name="T17" fmla="*/ 192 h 192"/>
              <a:gd name="T18" fmla="*/ 192 w 192"/>
              <a:gd name="T19" fmla="*/ 176 h 192"/>
              <a:gd name="T20" fmla="*/ 192 w 192"/>
              <a:gd name="T21" fmla="*/ 72 h 192"/>
              <a:gd name="T22" fmla="*/ 176 w 192"/>
              <a:gd name="T23" fmla="*/ 56 h 192"/>
              <a:gd name="T24" fmla="*/ 168 w 192"/>
              <a:gd name="T25" fmla="*/ 56 h 192"/>
              <a:gd name="T26" fmla="*/ 168 w 192"/>
              <a:gd name="T27" fmla="*/ 20 h 192"/>
              <a:gd name="T28" fmla="*/ 170 w 192"/>
              <a:gd name="T29" fmla="*/ 20 h 192"/>
              <a:gd name="T30" fmla="*/ 180 w 192"/>
              <a:gd name="T31" fmla="*/ 10 h 192"/>
              <a:gd name="T32" fmla="*/ 170 w 192"/>
              <a:gd name="T33" fmla="*/ 0 h 192"/>
              <a:gd name="T34" fmla="*/ 118 w 192"/>
              <a:gd name="T35" fmla="*/ 0 h 192"/>
              <a:gd name="T36" fmla="*/ 108 w 192"/>
              <a:gd name="T37" fmla="*/ 10 h 192"/>
              <a:gd name="T38" fmla="*/ 118 w 192"/>
              <a:gd name="T39" fmla="*/ 20 h 192"/>
              <a:gd name="T40" fmla="*/ 120 w 192"/>
              <a:gd name="T41" fmla="*/ 20 h 192"/>
              <a:gd name="T42" fmla="*/ 120 w 192"/>
              <a:gd name="T43" fmla="*/ 56 h 192"/>
              <a:gd name="T44" fmla="*/ 72 w 192"/>
              <a:gd name="T45" fmla="*/ 56 h 192"/>
              <a:gd name="T46" fmla="*/ 72 w 192"/>
              <a:gd name="T47" fmla="*/ 20 h 192"/>
              <a:gd name="T48" fmla="*/ 74 w 192"/>
              <a:gd name="T49" fmla="*/ 20 h 192"/>
              <a:gd name="T50" fmla="*/ 84 w 192"/>
              <a:gd name="T51" fmla="*/ 10 h 192"/>
              <a:gd name="T52" fmla="*/ 74 w 192"/>
              <a:gd name="T53" fmla="*/ 0 h 192"/>
              <a:gd name="T54" fmla="*/ 22 w 192"/>
              <a:gd name="T55" fmla="*/ 0 h 192"/>
              <a:gd name="T56" fmla="*/ 12 w 192"/>
              <a:gd name="T57" fmla="*/ 10 h 192"/>
              <a:gd name="T58" fmla="*/ 22 w 192"/>
              <a:gd name="T59" fmla="*/ 20 h 192"/>
              <a:gd name="T60" fmla="*/ 24 w 192"/>
              <a:gd name="T61" fmla="*/ 20 h 192"/>
              <a:gd name="T62" fmla="*/ 24 w 192"/>
              <a:gd name="T63" fmla="*/ 56 h 192"/>
              <a:gd name="T64" fmla="*/ 16 w 192"/>
              <a:gd name="T65" fmla="*/ 56 h 192"/>
              <a:gd name="T66" fmla="*/ 0 w 192"/>
              <a:gd name="T67" fmla="*/ 72 h 192"/>
              <a:gd name="T68" fmla="*/ 0 w 192"/>
              <a:gd name="T69" fmla="*/ 176 h 192"/>
              <a:gd name="T70" fmla="*/ 104 w 192"/>
              <a:gd name="T71" fmla="*/ 92 h 192"/>
              <a:gd name="T72" fmla="*/ 88 w 192"/>
              <a:gd name="T73" fmla="*/ 92 h 192"/>
              <a:gd name="T74" fmla="*/ 80 w 192"/>
              <a:gd name="T75" fmla="*/ 84 h 192"/>
              <a:gd name="T76" fmla="*/ 88 w 192"/>
              <a:gd name="T77" fmla="*/ 76 h 192"/>
              <a:gd name="T78" fmla="*/ 104 w 192"/>
              <a:gd name="T79" fmla="*/ 76 h 192"/>
              <a:gd name="T80" fmla="*/ 112 w 192"/>
              <a:gd name="T81" fmla="*/ 84 h 192"/>
              <a:gd name="T82" fmla="*/ 104 w 192"/>
              <a:gd name="T83" fmla="*/ 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68" y="192"/>
                  <a:pt x="68" y="192"/>
                  <a:pt x="68" y="192"/>
                </a:cubicBezTo>
                <a:cubicBezTo>
                  <a:pt x="77" y="192"/>
                  <a:pt x="84" y="185"/>
                  <a:pt x="84" y="176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08" y="112"/>
                  <a:pt x="108" y="112"/>
                  <a:pt x="108" y="112"/>
                </a:cubicBezTo>
                <a:cubicBezTo>
                  <a:pt x="108" y="176"/>
                  <a:pt x="108" y="176"/>
                  <a:pt x="108" y="176"/>
                </a:cubicBezTo>
                <a:cubicBezTo>
                  <a:pt x="108" y="185"/>
                  <a:pt x="115" y="192"/>
                  <a:pt x="124" y="192"/>
                </a:cubicBezTo>
                <a:cubicBezTo>
                  <a:pt x="176" y="192"/>
                  <a:pt x="176" y="192"/>
                  <a:pt x="176" y="192"/>
                </a:cubicBezTo>
                <a:cubicBezTo>
                  <a:pt x="185" y="192"/>
                  <a:pt x="192" y="185"/>
                  <a:pt x="192" y="176"/>
                </a:cubicBezTo>
                <a:cubicBezTo>
                  <a:pt x="192" y="72"/>
                  <a:pt x="192" y="72"/>
                  <a:pt x="192" y="72"/>
                </a:cubicBezTo>
                <a:cubicBezTo>
                  <a:pt x="192" y="63"/>
                  <a:pt x="185" y="56"/>
                  <a:pt x="176" y="56"/>
                </a:cubicBezTo>
                <a:cubicBezTo>
                  <a:pt x="168" y="56"/>
                  <a:pt x="168" y="56"/>
                  <a:pt x="168" y="56"/>
                </a:cubicBezTo>
                <a:cubicBezTo>
                  <a:pt x="168" y="20"/>
                  <a:pt x="168" y="20"/>
                  <a:pt x="168" y="20"/>
                </a:cubicBezTo>
                <a:cubicBezTo>
                  <a:pt x="170" y="20"/>
                  <a:pt x="170" y="20"/>
                  <a:pt x="170" y="20"/>
                </a:cubicBezTo>
                <a:cubicBezTo>
                  <a:pt x="176" y="20"/>
                  <a:pt x="180" y="16"/>
                  <a:pt x="180" y="10"/>
                </a:cubicBezTo>
                <a:cubicBezTo>
                  <a:pt x="180" y="4"/>
                  <a:pt x="176" y="0"/>
                  <a:pt x="170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2" y="0"/>
                  <a:pt x="108" y="4"/>
                  <a:pt x="108" y="10"/>
                </a:cubicBezTo>
                <a:cubicBezTo>
                  <a:pt x="108" y="16"/>
                  <a:pt x="112" y="20"/>
                  <a:pt x="118" y="20"/>
                </a:cubicBezTo>
                <a:cubicBezTo>
                  <a:pt x="120" y="20"/>
                  <a:pt x="120" y="20"/>
                  <a:pt x="120" y="20"/>
                </a:cubicBezTo>
                <a:cubicBezTo>
                  <a:pt x="120" y="56"/>
                  <a:pt x="120" y="56"/>
                  <a:pt x="120" y="56"/>
                </a:cubicBezTo>
                <a:cubicBezTo>
                  <a:pt x="72" y="56"/>
                  <a:pt x="72" y="56"/>
                  <a:pt x="72" y="56"/>
                </a:cubicBezTo>
                <a:cubicBezTo>
                  <a:pt x="72" y="20"/>
                  <a:pt x="72" y="20"/>
                  <a:pt x="72" y="20"/>
                </a:cubicBezTo>
                <a:cubicBezTo>
                  <a:pt x="74" y="20"/>
                  <a:pt x="74" y="20"/>
                  <a:pt x="74" y="20"/>
                </a:cubicBezTo>
                <a:cubicBezTo>
                  <a:pt x="80" y="20"/>
                  <a:pt x="84" y="16"/>
                  <a:pt x="84" y="10"/>
                </a:cubicBezTo>
                <a:cubicBezTo>
                  <a:pt x="84" y="4"/>
                  <a:pt x="80" y="0"/>
                  <a:pt x="74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6" y="0"/>
                  <a:pt x="12" y="4"/>
                  <a:pt x="12" y="10"/>
                </a:cubicBezTo>
                <a:cubicBezTo>
                  <a:pt x="12" y="16"/>
                  <a:pt x="16" y="20"/>
                  <a:pt x="22" y="20"/>
                </a:cubicBezTo>
                <a:cubicBezTo>
                  <a:pt x="24" y="20"/>
                  <a:pt x="24" y="20"/>
                  <a:pt x="24" y="20"/>
                </a:cubicBezTo>
                <a:cubicBezTo>
                  <a:pt x="24" y="56"/>
                  <a:pt x="24" y="56"/>
                  <a:pt x="24" y="56"/>
                </a:cubicBezTo>
                <a:cubicBezTo>
                  <a:pt x="16" y="56"/>
                  <a:pt x="16" y="56"/>
                  <a:pt x="16" y="56"/>
                </a:cubicBezTo>
                <a:cubicBezTo>
                  <a:pt x="7" y="56"/>
                  <a:pt x="0" y="63"/>
                  <a:pt x="0" y="72"/>
                </a:cubicBezTo>
                <a:lnTo>
                  <a:pt x="0" y="176"/>
                </a:lnTo>
                <a:close/>
                <a:moveTo>
                  <a:pt x="104" y="92"/>
                </a:moveTo>
                <a:cubicBezTo>
                  <a:pt x="88" y="92"/>
                  <a:pt x="88" y="92"/>
                  <a:pt x="88" y="92"/>
                </a:cubicBezTo>
                <a:cubicBezTo>
                  <a:pt x="84" y="92"/>
                  <a:pt x="80" y="88"/>
                  <a:pt x="80" y="84"/>
                </a:cubicBezTo>
                <a:cubicBezTo>
                  <a:pt x="80" y="80"/>
                  <a:pt x="84" y="76"/>
                  <a:pt x="88" y="76"/>
                </a:cubicBezTo>
                <a:cubicBezTo>
                  <a:pt x="104" y="76"/>
                  <a:pt x="104" y="76"/>
                  <a:pt x="104" y="76"/>
                </a:cubicBezTo>
                <a:cubicBezTo>
                  <a:pt x="108" y="76"/>
                  <a:pt x="112" y="80"/>
                  <a:pt x="112" y="84"/>
                </a:cubicBezTo>
                <a:cubicBezTo>
                  <a:pt x="112" y="88"/>
                  <a:pt x="108" y="92"/>
                  <a:pt x="104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8" name="Freeform 90">
            <a:extLst>
              <a:ext uri="{FF2B5EF4-FFF2-40B4-BE49-F238E27FC236}">
                <a16:creationId xmlns:a16="http://schemas.microsoft.com/office/drawing/2014/main" id="{C8C306CA-E153-46CF-BCCF-37D47BAD12BA}"/>
              </a:ext>
            </a:extLst>
          </p:cNvPr>
          <p:cNvSpPr>
            <a:spLocks noEditPoints="1"/>
          </p:cNvSpPr>
          <p:nvPr/>
        </p:nvSpPr>
        <p:spPr bwMode="auto">
          <a:xfrm>
            <a:off x="4895057" y="1880394"/>
            <a:ext cx="296863" cy="296862"/>
          </a:xfrm>
          <a:custGeom>
            <a:avLst/>
            <a:gdLst>
              <a:gd name="T0" fmla="*/ 92 w 182"/>
              <a:gd name="T1" fmla="*/ 60 h 182"/>
              <a:gd name="T2" fmla="*/ 82 w 182"/>
              <a:gd name="T3" fmla="*/ 70 h 182"/>
              <a:gd name="T4" fmla="*/ 92 w 182"/>
              <a:gd name="T5" fmla="*/ 80 h 182"/>
              <a:gd name="T6" fmla="*/ 102 w 182"/>
              <a:gd name="T7" fmla="*/ 80 h 182"/>
              <a:gd name="T8" fmla="*/ 102 w 182"/>
              <a:gd name="T9" fmla="*/ 90 h 182"/>
              <a:gd name="T10" fmla="*/ 112 w 182"/>
              <a:gd name="T11" fmla="*/ 100 h 182"/>
              <a:gd name="T12" fmla="*/ 122 w 182"/>
              <a:gd name="T13" fmla="*/ 90 h 182"/>
              <a:gd name="T14" fmla="*/ 122 w 182"/>
              <a:gd name="T15" fmla="*/ 80 h 182"/>
              <a:gd name="T16" fmla="*/ 132 w 182"/>
              <a:gd name="T17" fmla="*/ 80 h 182"/>
              <a:gd name="T18" fmla="*/ 142 w 182"/>
              <a:gd name="T19" fmla="*/ 70 h 182"/>
              <a:gd name="T20" fmla="*/ 132 w 182"/>
              <a:gd name="T21" fmla="*/ 60 h 182"/>
              <a:gd name="T22" fmla="*/ 122 w 182"/>
              <a:gd name="T23" fmla="*/ 60 h 182"/>
              <a:gd name="T24" fmla="*/ 122 w 182"/>
              <a:gd name="T25" fmla="*/ 50 h 182"/>
              <a:gd name="T26" fmla="*/ 112 w 182"/>
              <a:gd name="T27" fmla="*/ 40 h 182"/>
              <a:gd name="T28" fmla="*/ 102 w 182"/>
              <a:gd name="T29" fmla="*/ 50 h 182"/>
              <a:gd name="T30" fmla="*/ 102 w 182"/>
              <a:gd name="T31" fmla="*/ 60 h 182"/>
              <a:gd name="T32" fmla="*/ 92 w 182"/>
              <a:gd name="T33" fmla="*/ 60 h 182"/>
              <a:gd name="T34" fmla="*/ 7 w 182"/>
              <a:gd name="T35" fmla="*/ 153 h 182"/>
              <a:gd name="T36" fmla="*/ 7 w 182"/>
              <a:gd name="T37" fmla="*/ 175 h 182"/>
              <a:gd name="T38" fmla="*/ 29 w 182"/>
              <a:gd name="T39" fmla="*/ 175 h 182"/>
              <a:gd name="T40" fmla="*/ 75 w 182"/>
              <a:gd name="T41" fmla="*/ 129 h 182"/>
              <a:gd name="T42" fmla="*/ 112 w 182"/>
              <a:gd name="T43" fmla="*/ 140 h 182"/>
              <a:gd name="T44" fmla="*/ 182 w 182"/>
              <a:gd name="T45" fmla="*/ 70 h 182"/>
              <a:gd name="T46" fmla="*/ 112 w 182"/>
              <a:gd name="T47" fmla="*/ 0 h 182"/>
              <a:gd name="T48" fmla="*/ 42 w 182"/>
              <a:gd name="T49" fmla="*/ 70 h 182"/>
              <a:gd name="T50" fmla="*/ 53 w 182"/>
              <a:gd name="T51" fmla="*/ 107 h 182"/>
              <a:gd name="T52" fmla="*/ 7 w 182"/>
              <a:gd name="T53" fmla="*/ 153 h 182"/>
              <a:gd name="T54" fmla="*/ 62 w 182"/>
              <a:gd name="T55" fmla="*/ 70 h 182"/>
              <a:gd name="T56" fmla="*/ 112 w 182"/>
              <a:gd name="T57" fmla="*/ 20 h 182"/>
              <a:gd name="T58" fmla="*/ 162 w 182"/>
              <a:gd name="T59" fmla="*/ 70 h 182"/>
              <a:gd name="T60" fmla="*/ 112 w 182"/>
              <a:gd name="T61" fmla="*/ 120 h 182"/>
              <a:gd name="T62" fmla="*/ 62 w 182"/>
              <a:gd name="T63" fmla="*/ 7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" h="182">
                <a:moveTo>
                  <a:pt x="92" y="60"/>
                </a:moveTo>
                <a:cubicBezTo>
                  <a:pt x="86" y="60"/>
                  <a:pt x="82" y="64"/>
                  <a:pt x="82" y="70"/>
                </a:cubicBezTo>
                <a:cubicBezTo>
                  <a:pt x="82" y="76"/>
                  <a:pt x="86" y="80"/>
                  <a:pt x="92" y="80"/>
                </a:cubicBezTo>
                <a:cubicBezTo>
                  <a:pt x="102" y="80"/>
                  <a:pt x="102" y="80"/>
                  <a:pt x="102" y="80"/>
                </a:cubicBezTo>
                <a:cubicBezTo>
                  <a:pt x="102" y="90"/>
                  <a:pt x="102" y="90"/>
                  <a:pt x="102" y="90"/>
                </a:cubicBezTo>
                <a:cubicBezTo>
                  <a:pt x="102" y="96"/>
                  <a:pt x="106" y="100"/>
                  <a:pt x="112" y="100"/>
                </a:cubicBezTo>
                <a:cubicBezTo>
                  <a:pt x="118" y="100"/>
                  <a:pt x="122" y="96"/>
                  <a:pt x="122" y="90"/>
                </a:cubicBezTo>
                <a:cubicBezTo>
                  <a:pt x="122" y="80"/>
                  <a:pt x="122" y="80"/>
                  <a:pt x="122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8" y="80"/>
                  <a:pt x="142" y="76"/>
                  <a:pt x="142" y="70"/>
                </a:cubicBezTo>
                <a:cubicBezTo>
                  <a:pt x="142" y="64"/>
                  <a:pt x="138" y="60"/>
                  <a:pt x="132" y="60"/>
                </a:cubicBezTo>
                <a:cubicBezTo>
                  <a:pt x="122" y="60"/>
                  <a:pt x="122" y="60"/>
                  <a:pt x="122" y="60"/>
                </a:cubicBezTo>
                <a:cubicBezTo>
                  <a:pt x="122" y="50"/>
                  <a:pt x="122" y="50"/>
                  <a:pt x="122" y="50"/>
                </a:cubicBezTo>
                <a:cubicBezTo>
                  <a:pt x="122" y="44"/>
                  <a:pt x="118" y="40"/>
                  <a:pt x="112" y="40"/>
                </a:cubicBezTo>
                <a:cubicBezTo>
                  <a:pt x="106" y="40"/>
                  <a:pt x="102" y="44"/>
                  <a:pt x="102" y="50"/>
                </a:cubicBezTo>
                <a:cubicBezTo>
                  <a:pt x="102" y="60"/>
                  <a:pt x="102" y="60"/>
                  <a:pt x="102" y="60"/>
                </a:cubicBezTo>
                <a:lnTo>
                  <a:pt x="92" y="60"/>
                </a:lnTo>
                <a:close/>
                <a:moveTo>
                  <a:pt x="7" y="153"/>
                </a:moveTo>
                <a:cubicBezTo>
                  <a:pt x="0" y="159"/>
                  <a:pt x="0" y="169"/>
                  <a:pt x="7" y="175"/>
                </a:cubicBezTo>
                <a:cubicBezTo>
                  <a:pt x="13" y="182"/>
                  <a:pt x="23" y="182"/>
                  <a:pt x="29" y="175"/>
                </a:cubicBezTo>
                <a:cubicBezTo>
                  <a:pt x="75" y="129"/>
                  <a:pt x="75" y="129"/>
                  <a:pt x="75" y="129"/>
                </a:cubicBezTo>
                <a:cubicBezTo>
                  <a:pt x="86" y="136"/>
                  <a:pt x="98" y="140"/>
                  <a:pt x="112" y="140"/>
                </a:cubicBezTo>
                <a:cubicBezTo>
                  <a:pt x="151" y="140"/>
                  <a:pt x="182" y="109"/>
                  <a:pt x="182" y="70"/>
                </a:cubicBezTo>
                <a:cubicBezTo>
                  <a:pt x="182" y="31"/>
                  <a:pt x="151" y="0"/>
                  <a:pt x="112" y="0"/>
                </a:cubicBezTo>
                <a:cubicBezTo>
                  <a:pt x="73" y="0"/>
                  <a:pt x="42" y="31"/>
                  <a:pt x="42" y="70"/>
                </a:cubicBezTo>
                <a:cubicBezTo>
                  <a:pt x="42" y="84"/>
                  <a:pt x="46" y="96"/>
                  <a:pt x="53" y="107"/>
                </a:cubicBezTo>
                <a:lnTo>
                  <a:pt x="7" y="153"/>
                </a:lnTo>
                <a:close/>
                <a:moveTo>
                  <a:pt x="62" y="70"/>
                </a:moveTo>
                <a:cubicBezTo>
                  <a:pt x="62" y="42"/>
                  <a:pt x="84" y="20"/>
                  <a:pt x="112" y="20"/>
                </a:cubicBezTo>
                <a:cubicBezTo>
                  <a:pt x="140" y="20"/>
                  <a:pt x="162" y="42"/>
                  <a:pt x="162" y="70"/>
                </a:cubicBezTo>
                <a:cubicBezTo>
                  <a:pt x="162" y="98"/>
                  <a:pt x="140" y="120"/>
                  <a:pt x="112" y="120"/>
                </a:cubicBezTo>
                <a:cubicBezTo>
                  <a:pt x="84" y="120"/>
                  <a:pt x="62" y="98"/>
                  <a:pt x="62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89" name="Freeform 91">
            <a:extLst>
              <a:ext uri="{FF2B5EF4-FFF2-40B4-BE49-F238E27FC236}">
                <a16:creationId xmlns:a16="http://schemas.microsoft.com/office/drawing/2014/main" id="{894BD32D-80E5-49C3-96D4-7FC0D1C214A4}"/>
              </a:ext>
            </a:extLst>
          </p:cNvPr>
          <p:cNvSpPr>
            <a:spLocks noEditPoints="1"/>
          </p:cNvSpPr>
          <p:nvPr/>
        </p:nvSpPr>
        <p:spPr bwMode="auto">
          <a:xfrm>
            <a:off x="4191794" y="1880394"/>
            <a:ext cx="296863" cy="296862"/>
          </a:xfrm>
          <a:custGeom>
            <a:avLst/>
            <a:gdLst>
              <a:gd name="T0" fmla="*/ 92 w 182"/>
              <a:gd name="T1" fmla="*/ 60 h 182"/>
              <a:gd name="T2" fmla="*/ 82 w 182"/>
              <a:gd name="T3" fmla="*/ 70 h 182"/>
              <a:gd name="T4" fmla="*/ 92 w 182"/>
              <a:gd name="T5" fmla="*/ 80 h 182"/>
              <a:gd name="T6" fmla="*/ 132 w 182"/>
              <a:gd name="T7" fmla="*/ 80 h 182"/>
              <a:gd name="T8" fmla="*/ 142 w 182"/>
              <a:gd name="T9" fmla="*/ 70 h 182"/>
              <a:gd name="T10" fmla="*/ 132 w 182"/>
              <a:gd name="T11" fmla="*/ 60 h 182"/>
              <a:gd name="T12" fmla="*/ 92 w 182"/>
              <a:gd name="T13" fmla="*/ 60 h 182"/>
              <a:gd name="T14" fmla="*/ 7 w 182"/>
              <a:gd name="T15" fmla="*/ 153 h 182"/>
              <a:gd name="T16" fmla="*/ 7 w 182"/>
              <a:gd name="T17" fmla="*/ 175 h 182"/>
              <a:gd name="T18" fmla="*/ 29 w 182"/>
              <a:gd name="T19" fmla="*/ 175 h 182"/>
              <a:gd name="T20" fmla="*/ 75 w 182"/>
              <a:gd name="T21" fmla="*/ 129 h 182"/>
              <a:gd name="T22" fmla="*/ 112 w 182"/>
              <a:gd name="T23" fmla="*/ 140 h 182"/>
              <a:gd name="T24" fmla="*/ 182 w 182"/>
              <a:gd name="T25" fmla="*/ 70 h 182"/>
              <a:gd name="T26" fmla="*/ 112 w 182"/>
              <a:gd name="T27" fmla="*/ 0 h 182"/>
              <a:gd name="T28" fmla="*/ 42 w 182"/>
              <a:gd name="T29" fmla="*/ 70 h 182"/>
              <a:gd name="T30" fmla="*/ 53 w 182"/>
              <a:gd name="T31" fmla="*/ 107 h 182"/>
              <a:gd name="T32" fmla="*/ 7 w 182"/>
              <a:gd name="T33" fmla="*/ 153 h 182"/>
              <a:gd name="T34" fmla="*/ 62 w 182"/>
              <a:gd name="T35" fmla="*/ 70 h 182"/>
              <a:gd name="T36" fmla="*/ 112 w 182"/>
              <a:gd name="T37" fmla="*/ 20 h 182"/>
              <a:gd name="T38" fmla="*/ 162 w 182"/>
              <a:gd name="T39" fmla="*/ 70 h 182"/>
              <a:gd name="T40" fmla="*/ 112 w 182"/>
              <a:gd name="T41" fmla="*/ 120 h 182"/>
              <a:gd name="T42" fmla="*/ 62 w 182"/>
              <a:gd name="T43" fmla="*/ 7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82" h="182">
                <a:moveTo>
                  <a:pt x="92" y="60"/>
                </a:moveTo>
                <a:cubicBezTo>
                  <a:pt x="86" y="60"/>
                  <a:pt x="82" y="64"/>
                  <a:pt x="82" y="70"/>
                </a:cubicBezTo>
                <a:cubicBezTo>
                  <a:pt x="82" y="76"/>
                  <a:pt x="86" y="80"/>
                  <a:pt x="92" y="80"/>
                </a:cubicBezTo>
                <a:cubicBezTo>
                  <a:pt x="132" y="80"/>
                  <a:pt x="132" y="80"/>
                  <a:pt x="132" y="80"/>
                </a:cubicBezTo>
                <a:cubicBezTo>
                  <a:pt x="138" y="80"/>
                  <a:pt x="142" y="76"/>
                  <a:pt x="142" y="70"/>
                </a:cubicBezTo>
                <a:cubicBezTo>
                  <a:pt x="142" y="64"/>
                  <a:pt x="138" y="60"/>
                  <a:pt x="132" y="60"/>
                </a:cubicBezTo>
                <a:lnTo>
                  <a:pt x="92" y="60"/>
                </a:lnTo>
                <a:close/>
                <a:moveTo>
                  <a:pt x="7" y="153"/>
                </a:moveTo>
                <a:cubicBezTo>
                  <a:pt x="0" y="159"/>
                  <a:pt x="0" y="169"/>
                  <a:pt x="7" y="175"/>
                </a:cubicBezTo>
                <a:cubicBezTo>
                  <a:pt x="13" y="182"/>
                  <a:pt x="23" y="182"/>
                  <a:pt x="29" y="175"/>
                </a:cubicBezTo>
                <a:cubicBezTo>
                  <a:pt x="75" y="129"/>
                  <a:pt x="75" y="129"/>
                  <a:pt x="75" y="129"/>
                </a:cubicBezTo>
                <a:cubicBezTo>
                  <a:pt x="86" y="136"/>
                  <a:pt x="98" y="140"/>
                  <a:pt x="112" y="140"/>
                </a:cubicBezTo>
                <a:cubicBezTo>
                  <a:pt x="151" y="140"/>
                  <a:pt x="182" y="109"/>
                  <a:pt x="182" y="70"/>
                </a:cubicBezTo>
                <a:cubicBezTo>
                  <a:pt x="182" y="31"/>
                  <a:pt x="151" y="0"/>
                  <a:pt x="112" y="0"/>
                </a:cubicBezTo>
                <a:cubicBezTo>
                  <a:pt x="73" y="0"/>
                  <a:pt x="42" y="31"/>
                  <a:pt x="42" y="70"/>
                </a:cubicBezTo>
                <a:cubicBezTo>
                  <a:pt x="42" y="84"/>
                  <a:pt x="46" y="96"/>
                  <a:pt x="53" y="107"/>
                </a:cubicBezTo>
                <a:lnTo>
                  <a:pt x="7" y="153"/>
                </a:lnTo>
                <a:close/>
                <a:moveTo>
                  <a:pt x="62" y="70"/>
                </a:moveTo>
                <a:cubicBezTo>
                  <a:pt x="62" y="42"/>
                  <a:pt x="84" y="20"/>
                  <a:pt x="112" y="20"/>
                </a:cubicBezTo>
                <a:cubicBezTo>
                  <a:pt x="140" y="20"/>
                  <a:pt x="162" y="42"/>
                  <a:pt x="162" y="70"/>
                </a:cubicBezTo>
                <a:cubicBezTo>
                  <a:pt x="162" y="98"/>
                  <a:pt x="140" y="120"/>
                  <a:pt x="112" y="120"/>
                </a:cubicBezTo>
                <a:cubicBezTo>
                  <a:pt x="84" y="120"/>
                  <a:pt x="62" y="98"/>
                  <a:pt x="62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0" name="Freeform 92">
            <a:extLst>
              <a:ext uri="{FF2B5EF4-FFF2-40B4-BE49-F238E27FC236}">
                <a16:creationId xmlns:a16="http://schemas.microsoft.com/office/drawing/2014/main" id="{A1CE8998-2097-4399-8CDB-E8F9CAD44342}"/>
              </a:ext>
            </a:extLst>
          </p:cNvPr>
          <p:cNvSpPr>
            <a:spLocks noEditPoints="1"/>
          </p:cNvSpPr>
          <p:nvPr/>
        </p:nvSpPr>
        <p:spPr bwMode="auto">
          <a:xfrm>
            <a:off x="3490119" y="1880394"/>
            <a:ext cx="295275" cy="296862"/>
          </a:xfrm>
          <a:custGeom>
            <a:avLst/>
            <a:gdLst>
              <a:gd name="T0" fmla="*/ 117 w 182"/>
              <a:gd name="T1" fmla="*/ 48 h 182"/>
              <a:gd name="T2" fmla="*/ 134 w 182"/>
              <a:gd name="T3" fmla="*/ 65 h 182"/>
              <a:gd name="T4" fmla="*/ 142 w 182"/>
              <a:gd name="T5" fmla="*/ 72 h 182"/>
              <a:gd name="T6" fmla="*/ 150 w 182"/>
              <a:gd name="T7" fmla="*/ 64 h 182"/>
              <a:gd name="T8" fmla="*/ 139 w 182"/>
              <a:gd name="T9" fmla="*/ 43 h 182"/>
              <a:gd name="T10" fmla="*/ 118 w 182"/>
              <a:gd name="T11" fmla="*/ 32 h 182"/>
              <a:gd name="T12" fmla="*/ 110 w 182"/>
              <a:gd name="T13" fmla="*/ 40 h 182"/>
              <a:gd name="T14" fmla="*/ 117 w 182"/>
              <a:gd name="T15" fmla="*/ 48 h 182"/>
              <a:gd name="T16" fmla="*/ 7 w 182"/>
              <a:gd name="T17" fmla="*/ 153 h 182"/>
              <a:gd name="T18" fmla="*/ 7 w 182"/>
              <a:gd name="T19" fmla="*/ 175 h 182"/>
              <a:gd name="T20" fmla="*/ 29 w 182"/>
              <a:gd name="T21" fmla="*/ 175 h 182"/>
              <a:gd name="T22" fmla="*/ 75 w 182"/>
              <a:gd name="T23" fmla="*/ 129 h 182"/>
              <a:gd name="T24" fmla="*/ 112 w 182"/>
              <a:gd name="T25" fmla="*/ 140 h 182"/>
              <a:gd name="T26" fmla="*/ 182 w 182"/>
              <a:gd name="T27" fmla="*/ 70 h 182"/>
              <a:gd name="T28" fmla="*/ 112 w 182"/>
              <a:gd name="T29" fmla="*/ 0 h 182"/>
              <a:gd name="T30" fmla="*/ 42 w 182"/>
              <a:gd name="T31" fmla="*/ 70 h 182"/>
              <a:gd name="T32" fmla="*/ 53 w 182"/>
              <a:gd name="T33" fmla="*/ 107 h 182"/>
              <a:gd name="T34" fmla="*/ 7 w 182"/>
              <a:gd name="T35" fmla="*/ 153 h 182"/>
              <a:gd name="T36" fmla="*/ 62 w 182"/>
              <a:gd name="T37" fmla="*/ 70 h 182"/>
              <a:gd name="T38" fmla="*/ 112 w 182"/>
              <a:gd name="T39" fmla="*/ 20 h 182"/>
              <a:gd name="T40" fmla="*/ 162 w 182"/>
              <a:gd name="T41" fmla="*/ 70 h 182"/>
              <a:gd name="T42" fmla="*/ 112 w 182"/>
              <a:gd name="T43" fmla="*/ 120 h 182"/>
              <a:gd name="T44" fmla="*/ 62 w 182"/>
              <a:gd name="T45" fmla="*/ 7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2" h="182">
                <a:moveTo>
                  <a:pt x="117" y="48"/>
                </a:moveTo>
                <a:cubicBezTo>
                  <a:pt x="125" y="50"/>
                  <a:pt x="132" y="57"/>
                  <a:pt x="134" y="65"/>
                </a:cubicBezTo>
                <a:cubicBezTo>
                  <a:pt x="135" y="69"/>
                  <a:pt x="138" y="72"/>
                  <a:pt x="142" y="72"/>
                </a:cubicBezTo>
                <a:cubicBezTo>
                  <a:pt x="146" y="72"/>
                  <a:pt x="150" y="68"/>
                  <a:pt x="150" y="64"/>
                </a:cubicBezTo>
                <a:cubicBezTo>
                  <a:pt x="150" y="58"/>
                  <a:pt x="145" y="49"/>
                  <a:pt x="139" y="43"/>
                </a:cubicBezTo>
                <a:cubicBezTo>
                  <a:pt x="132" y="37"/>
                  <a:pt x="124" y="32"/>
                  <a:pt x="118" y="32"/>
                </a:cubicBezTo>
                <a:cubicBezTo>
                  <a:pt x="114" y="32"/>
                  <a:pt x="110" y="36"/>
                  <a:pt x="110" y="40"/>
                </a:cubicBezTo>
                <a:cubicBezTo>
                  <a:pt x="110" y="44"/>
                  <a:pt x="113" y="47"/>
                  <a:pt x="117" y="48"/>
                </a:cubicBezTo>
                <a:close/>
                <a:moveTo>
                  <a:pt x="7" y="153"/>
                </a:moveTo>
                <a:cubicBezTo>
                  <a:pt x="0" y="159"/>
                  <a:pt x="0" y="169"/>
                  <a:pt x="7" y="175"/>
                </a:cubicBezTo>
                <a:cubicBezTo>
                  <a:pt x="13" y="182"/>
                  <a:pt x="23" y="182"/>
                  <a:pt x="29" y="175"/>
                </a:cubicBezTo>
                <a:cubicBezTo>
                  <a:pt x="75" y="129"/>
                  <a:pt x="75" y="129"/>
                  <a:pt x="75" y="129"/>
                </a:cubicBezTo>
                <a:cubicBezTo>
                  <a:pt x="86" y="136"/>
                  <a:pt x="98" y="140"/>
                  <a:pt x="112" y="140"/>
                </a:cubicBezTo>
                <a:cubicBezTo>
                  <a:pt x="151" y="140"/>
                  <a:pt x="182" y="109"/>
                  <a:pt x="182" y="70"/>
                </a:cubicBezTo>
                <a:cubicBezTo>
                  <a:pt x="182" y="31"/>
                  <a:pt x="151" y="0"/>
                  <a:pt x="112" y="0"/>
                </a:cubicBezTo>
                <a:cubicBezTo>
                  <a:pt x="73" y="0"/>
                  <a:pt x="42" y="31"/>
                  <a:pt x="42" y="70"/>
                </a:cubicBezTo>
                <a:cubicBezTo>
                  <a:pt x="42" y="84"/>
                  <a:pt x="46" y="96"/>
                  <a:pt x="53" y="107"/>
                </a:cubicBezTo>
                <a:lnTo>
                  <a:pt x="7" y="153"/>
                </a:lnTo>
                <a:close/>
                <a:moveTo>
                  <a:pt x="62" y="70"/>
                </a:moveTo>
                <a:cubicBezTo>
                  <a:pt x="62" y="42"/>
                  <a:pt x="84" y="20"/>
                  <a:pt x="112" y="20"/>
                </a:cubicBezTo>
                <a:cubicBezTo>
                  <a:pt x="140" y="20"/>
                  <a:pt x="162" y="42"/>
                  <a:pt x="162" y="70"/>
                </a:cubicBezTo>
                <a:cubicBezTo>
                  <a:pt x="162" y="98"/>
                  <a:pt x="140" y="120"/>
                  <a:pt x="112" y="120"/>
                </a:cubicBezTo>
                <a:cubicBezTo>
                  <a:pt x="84" y="120"/>
                  <a:pt x="62" y="98"/>
                  <a:pt x="62" y="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1" name="Freeform 93">
            <a:extLst>
              <a:ext uri="{FF2B5EF4-FFF2-40B4-BE49-F238E27FC236}">
                <a16:creationId xmlns:a16="http://schemas.microsoft.com/office/drawing/2014/main" id="{F1473684-1198-4E57-B8C9-755F3098547F}"/>
              </a:ext>
            </a:extLst>
          </p:cNvPr>
          <p:cNvSpPr>
            <a:spLocks/>
          </p:cNvSpPr>
          <p:nvPr/>
        </p:nvSpPr>
        <p:spPr bwMode="auto">
          <a:xfrm>
            <a:off x="2783682" y="1899444"/>
            <a:ext cx="311150" cy="254000"/>
          </a:xfrm>
          <a:custGeom>
            <a:avLst/>
            <a:gdLst>
              <a:gd name="T0" fmla="*/ 0 w 192"/>
              <a:gd name="T1" fmla="*/ 140 h 156"/>
              <a:gd name="T2" fmla="*/ 16 w 192"/>
              <a:gd name="T3" fmla="*/ 156 h 156"/>
              <a:gd name="T4" fmla="*/ 176 w 192"/>
              <a:gd name="T5" fmla="*/ 156 h 156"/>
              <a:gd name="T6" fmla="*/ 192 w 192"/>
              <a:gd name="T7" fmla="*/ 140 h 156"/>
              <a:gd name="T8" fmla="*/ 192 w 192"/>
              <a:gd name="T9" fmla="*/ 32 h 156"/>
              <a:gd name="T10" fmla="*/ 176 w 192"/>
              <a:gd name="T11" fmla="*/ 16 h 156"/>
              <a:gd name="T12" fmla="*/ 96 w 192"/>
              <a:gd name="T13" fmla="*/ 16 h 156"/>
              <a:gd name="T14" fmla="*/ 96 w 192"/>
              <a:gd name="T15" fmla="*/ 9 h 156"/>
              <a:gd name="T16" fmla="*/ 87 w 192"/>
              <a:gd name="T17" fmla="*/ 0 h 156"/>
              <a:gd name="T18" fmla="*/ 45 w 192"/>
              <a:gd name="T19" fmla="*/ 0 h 156"/>
              <a:gd name="T20" fmla="*/ 36 w 192"/>
              <a:gd name="T21" fmla="*/ 9 h 156"/>
              <a:gd name="T22" fmla="*/ 36 w 192"/>
              <a:gd name="T23" fmla="*/ 128 h 156"/>
              <a:gd name="T24" fmla="*/ 28 w 192"/>
              <a:gd name="T25" fmla="*/ 136 h 156"/>
              <a:gd name="T26" fmla="*/ 20 w 192"/>
              <a:gd name="T27" fmla="*/ 128 h 156"/>
              <a:gd name="T28" fmla="*/ 20 w 192"/>
              <a:gd name="T29" fmla="*/ 26 h 156"/>
              <a:gd name="T30" fmla="*/ 10 w 192"/>
              <a:gd name="T31" fmla="*/ 16 h 156"/>
              <a:gd name="T32" fmla="*/ 0 w 192"/>
              <a:gd name="T33" fmla="*/ 26 h 156"/>
              <a:gd name="T34" fmla="*/ 0 w 192"/>
              <a:gd name="T35" fmla="*/ 14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92" h="156">
                <a:moveTo>
                  <a:pt x="0" y="140"/>
                </a:moveTo>
                <a:cubicBezTo>
                  <a:pt x="0" y="149"/>
                  <a:pt x="7" y="156"/>
                  <a:pt x="16" y="156"/>
                </a:cubicBezTo>
                <a:cubicBezTo>
                  <a:pt x="176" y="156"/>
                  <a:pt x="176" y="156"/>
                  <a:pt x="176" y="156"/>
                </a:cubicBezTo>
                <a:cubicBezTo>
                  <a:pt x="185" y="156"/>
                  <a:pt x="192" y="149"/>
                  <a:pt x="192" y="140"/>
                </a:cubicBezTo>
                <a:cubicBezTo>
                  <a:pt x="192" y="32"/>
                  <a:pt x="192" y="32"/>
                  <a:pt x="192" y="32"/>
                </a:cubicBezTo>
                <a:cubicBezTo>
                  <a:pt x="192" y="23"/>
                  <a:pt x="185" y="16"/>
                  <a:pt x="17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28"/>
                  <a:pt x="36" y="128"/>
                  <a:pt x="36" y="128"/>
                </a:cubicBezTo>
                <a:cubicBezTo>
                  <a:pt x="36" y="132"/>
                  <a:pt x="32" y="136"/>
                  <a:pt x="28" y="136"/>
                </a:cubicBezTo>
                <a:cubicBezTo>
                  <a:pt x="24" y="136"/>
                  <a:pt x="20" y="132"/>
                  <a:pt x="20" y="128"/>
                </a:cubicBezTo>
                <a:cubicBezTo>
                  <a:pt x="20" y="26"/>
                  <a:pt x="20" y="26"/>
                  <a:pt x="20" y="26"/>
                </a:cubicBezTo>
                <a:cubicBezTo>
                  <a:pt x="20" y="20"/>
                  <a:pt x="16" y="16"/>
                  <a:pt x="10" y="16"/>
                </a:cubicBezTo>
                <a:cubicBezTo>
                  <a:pt x="4" y="16"/>
                  <a:pt x="0" y="20"/>
                  <a:pt x="0" y="26"/>
                </a:cubicBezTo>
                <a:lnTo>
                  <a:pt x="0" y="1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2" name="Freeform 94">
            <a:extLst>
              <a:ext uri="{FF2B5EF4-FFF2-40B4-BE49-F238E27FC236}">
                <a16:creationId xmlns:a16="http://schemas.microsoft.com/office/drawing/2014/main" id="{312A0C5E-0B78-4D1B-98DB-9D1786022F22}"/>
              </a:ext>
            </a:extLst>
          </p:cNvPr>
          <p:cNvSpPr>
            <a:spLocks noEditPoints="1"/>
          </p:cNvSpPr>
          <p:nvPr/>
        </p:nvSpPr>
        <p:spPr bwMode="auto">
          <a:xfrm>
            <a:off x="2124869" y="1874044"/>
            <a:ext cx="215900" cy="312737"/>
          </a:xfrm>
          <a:custGeom>
            <a:avLst/>
            <a:gdLst>
              <a:gd name="T0" fmla="*/ 0 w 132"/>
              <a:gd name="T1" fmla="*/ 176 h 192"/>
              <a:gd name="T2" fmla="*/ 16 w 132"/>
              <a:gd name="T3" fmla="*/ 192 h 192"/>
              <a:gd name="T4" fmla="*/ 116 w 132"/>
              <a:gd name="T5" fmla="*/ 192 h 192"/>
              <a:gd name="T6" fmla="*/ 132 w 132"/>
              <a:gd name="T7" fmla="*/ 176 h 192"/>
              <a:gd name="T8" fmla="*/ 132 w 132"/>
              <a:gd name="T9" fmla="*/ 32 h 192"/>
              <a:gd name="T10" fmla="*/ 116 w 132"/>
              <a:gd name="T11" fmla="*/ 16 h 192"/>
              <a:gd name="T12" fmla="*/ 96 w 132"/>
              <a:gd name="T13" fmla="*/ 16 h 192"/>
              <a:gd name="T14" fmla="*/ 96 w 132"/>
              <a:gd name="T15" fmla="*/ 9 h 192"/>
              <a:gd name="T16" fmla="*/ 87 w 132"/>
              <a:gd name="T17" fmla="*/ 0 h 192"/>
              <a:gd name="T18" fmla="*/ 45 w 132"/>
              <a:gd name="T19" fmla="*/ 0 h 192"/>
              <a:gd name="T20" fmla="*/ 36 w 132"/>
              <a:gd name="T21" fmla="*/ 9 h 192"/>
              <a:gd name="T22" fmla="*/ 36 w 132"/>
              <a:gd name="T23" fmla="*/ 16 h 192"/>
              <a:gd name="T24" fmla="*/ 16 w 132"/>
              <a:gd name="T25" fmla="*/ 16 h 192"/>
              <a:gd name="T26" fmla="*/ 0 w 132"/>
              <a:gd name="T27" fmla="*/ 32 h 192"/>
              <a:gd name="T28" fmla="*/ 0 w 132"/>
              <a:gd name="T29" fmla="*/ 176 h 192"/>
              <a:gd name="T30" fmla="*/ 29 w 132"/>
              <a:gd name="T31" fmla="*/ 36 h 192"/>
              <a:gd name="T32" fmla="*/ 103 w 132"/>
              <a:gd name="T33" fmla="*/ 36 h 192"/>
              <a:gd name="T34" fmla="*/ 112 w 132"/>
              <a:gd name="T35" fmla="*/ 45 h 192"/>
              <a:gd name="T36" fmla="*/ 112 w 132"/>
              <a:gd name="T37" fmla="*/ 59 h 192"/>
              <a:gd name="T38" fmla="*/ 103 w 132"/>
              <a:gd name="T39" fmla="*/ 68 h 192"/>
              <a:gd name="T40" fmla="*/ 29 w 132"/>
              <a:gd name="T41" fmla="*/ 68 h 192"/>
              <a:gd name="T42" fmla="*/ 20 w 132"/>
              <a:gd name="T43" fmla="*/ 59 h 192"/>
              <a:gd name="T44" fmla="*/ 20 w 132"/>
              <a:gd name="T45" fmla="*/ 45 h 192"/>
              <a:gd name="T46" fmla="*/ 29 w 132"/>
              <a:gd name="T47" fmla="*/ 36 h 192"/>
              <a:gd name="T48" fmla="*/ 29 w 132"/>
              <a:gd name="T49" fmla="*/ 140 h 192"/>
              <a:gd name="T50" fmla="*/ 103 w 132"/>
              <a:gd name="T51" fmla="*/ 140 h 192"/>
              <a:gd name="T52" fmla="*/ 112 w 132"/>
              <a:gd name="T53" fmla="*/ 149 h 192"/>
              <a:gd name="T54" fmla="*/ 112 w 132"/>
              <a:gd name="T55" fmla="*/ 163 h 192"/>
              <a:gd name="T56" fmla="*/ 103 w 132"/>
              <a:gd name="T57" fmla="*/ 172 h 192"/>
              <a:gd name="T58" fmla="*/ 29 w 132"/>
              <a:gd name="T59" fmla="*/ 172 h 192"/>
              <a:gd name="T60" fmla="*/ 20 w 132"/>
              <a:gd name="T61" fmla="*/ 163 h 192"/>
              <a:gd name="T62" fmla="*/ 20 w 132"/>
              <a:gd name="T63" fmla="*/ 149 h 192"/>
              <a:gd name="T64" fmla="*/ 29 w 132"/>
              <a:gd name="T65" fmla="*/ 140 h 192"/>
              <a:gd name="T66" fmla="*/ 29 w 132"/>
              <a:gd name="T67" fmla="*/ 88 h 192"/>
              <a:gd name="T68" fmla="*/ 103 w 132"/>
              <a:gd name="T69" fmla="*/ 88 h 192"/>
              <a:gd name="T70" fmla="*/ 112 w 132"/>
              <a:gd name="T71" fmla="*/ 97 h 192"/>
              <a:gd name="T72" fmla="*/ 112 w 132"/>
              <a:gd name="T73" fmla="*/ 111 h 192"/>
              <a:gd name="T74" fmla="*/ 103 w 132"/>
              <a:gd name="T75" fmla="*/ 120 h 192"/>
              <a:gd name="T76" fmla="*/ 29 w 132"/>
              <a:gd name="T77" fmla="*/ 120 h 192"/>
              <a:gd name="T78" fmla="*/ 20 w 132"/>
              <a:gd name="T79" fmla="*/ 111 h 192"/>
              <a:gd name="T80" fmla="*/ 20 w 132"/>
              <a:gd name="T81" fmla="*/ 97 h 192"/>
              <a:gd name="T82" fmla="*/ 29 w 132"/>
              <a:gd name="T83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3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25" y="192"/>
                  <a:pt x="132" y="185"/>
                  <a:pt x="132" y="176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23"/>
                  <a:pt x="125" y="16"/>
                  <a:pt x="11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6"/>
                  <a:pt x="36" y="16"/>
                  <a:pt x="3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76"/>
                </a:lnTo>
                <a:close/>
                <a:moveTo>
                  <a:pt x="29" y="36"/>
                </a:moveTo>
                <a:cubicBezTo>
                  <a:pt x="103" y="36"/>
                  <a:pt x="103" y="36"/>
                  <a:pt x="103" y="36"/>
                </a:cubicBezTo>
                <a:cubicBezTo>
                  <a:pt x="108" y="36"/>
                  <a:pt x="112" y="40"/>
                  <a:pt x="112" y="45"/>
                </a:cubicBezTo>
                <a:cubicBezTo>
                  <a:pt x="112" y="59"/>
                  <a:pt x="112" y="59"/>
                  <a:pt x="112" y="59"/>
                </a:cubicBezTo>
                <a:cubicBezTo>
                  <a:pt x="112" y="64"/>
                  <a:pt x="108" y="68"/>
                  <a:pt x="103" y="68"/>
                </a:cubicBezTo>
                <a:cubicBezTo>
                  <a:pt x="29" y="68"/>
                  <a:pt x="29" y="68"/>
                  <a:pt x="29" y="68"/>
                </a:cubicBezTo>
                <a:cubicBezTo>
                  <a:pt x="24" y="68"/>
                  <a:pt x="20" y="64"/>
                  <a:pt x="20" y="59"/>
                </a:cubicBezTo>
                <a:cubicBezTo>
                  <a:pt x="20" y="45"/>
                  <a:pt x="20" y="45"/>
                  <a:pt x="20" y="45"/>
                </a:cubicBezTo>
                <a:cubicBezTo>
                  <a:pt x="20" y="40"/>
                  <a:pt x="24" y="36"/>
                  <a:pt x="29" y="36"/>
                </a:cubicBezTo>
                <a:close/>
                <a:moveTo>
                  <a:pt x="29" y="140"/>
                </a:moveTo>
                <a:cubicBezTo>
                  <a:pt x="103" y="140"/>
                  <a:pt x="103" y="140"/>
                  <a:pt x="103" y="140"/>
                </a:cubicBezTo>
                <a:cubicBezTo>
                  <a:pt x="108" y="140"/>
                  <a:pt x="112" y="144"/>
                  <a:pt x="112" y="149"/>
                </a:cubicBezTo>
                <a:cubicBezTo>
                  <a:pt x="112" y="163"/>
                  <a:pt x="112" y="163"/>
                  <a:pt x="112" y="163"/>
                </a:cubicBezTo>
                <a:cubicBezTo>
                  <a:pt x="112" y="168"/>
                  <a:pt x="108" y="172"/>
                  <a:pt x="103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149"/>
                  <a:pt x="20" y="149"/>
                  <a:pt x="20" y="149"/>
                </a:cubicBezTo>
                <a:cubicBezTo>
                  <a:pt x="20" y="144"/>
                  <a:pt x="24" y="140"/>
                  <a:pt x="29" y="140"/>
                </a:cubicBezTo>
                <a:close/>
                <a:moveTo>
                  <a:pt x="29" y="88"/>
                </a:moveTo>
                <a:cubicBezTo>
                  <a:pt x="103" y="88"/>
                  <a:pt x="103" y="88"/>
                  <a:pt x="103" y="88"/>
                </a:cubicBezTo>
                <a:cubicBezTo>
                  <a:pt x="108" y="88"/>
                  <a:pt x="112" y="92"/>
                  <a:pt x="112" y="97"/>
                </a:cubicBezTo>
                <a:cubicBezTo>
                  <a:pt x="112" y="111"/>
                  <a:pt x="112" y="111"/>
                  <a:pt x="112" y="111"/>
                </a:cubicBezTo>
                <a:cubicBezTo>
                  <a:pt x="112" y="116"/>
                  <a:pt x="108" y="120"/>
                  <a:pt x="103" y="120"/>
                </a:cubicBezTo>
                <a:cubicBezTo>
                  <a:pt x="29" y="120"/>
                  <a:pt x="29" y="120"/>
                  <a:pt x="29" y="120"/>
                </a:cubicBezTo>
                <a:cubicBezTo>
                  <a:pt x="24" y="120"/>
                  <a:pt x="20" y="116"/>
                  <a:pt x="20" y="111"/>
                </a:cubicBezTo>
                <a:cubicBezTo>
                  <a:pt x="20" y="97"/>
                  <a:pt x="20" y="97"/>
                  <a:pt x="20" y="97"/>
                </a:cubicBezTo>
                <a:cubicBezTo>
                  <a:pt x="20" y="92"/>
                  <a:pt x="24" y="88"/>
                  <a:pt x="29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3" name="Freeform 95">
            <a:extLst>
              <a:ext uri="{FF2B5EF4-FFF2-40B4-BE49-F238E27FC236}">
                <a16:creationId xmlns:a16="http://schemas.microsoft.com/office/drawing/2014/main" id="{4296282A-A148-46D4-86D0-7298E22F127F}"/>
              </a:ext>
            </a:extLst>
          </p:cNvPr>
          <p:cNvSpPr>
            <a:spLocks noEditPoints="1"/>
          </p:cNvSpPr>
          <p:nvPr/>
        </p:nvSpPr>
        <p:spPr bwMode="auto">
          <a:xfrm>
            <a:off x="1423194" y="1874044"/>
            <a:ext cx="214313" cy="312737"/>
          </a:xfrm>
          <a:custGeom>
            <a:avLst/>
            <a:gdLst>
              <a:gd name="T0" fmla="*/ 0 w 132"/>
              <a:gd name="T1" fmla="*/ 176 h 192"/>
              <a:gd name="T2" fmla="*/ 16 w 132"/>
              <a:gd name="T3" fmla="*/ 192 h 192"/>
              <a:gd name="T4" fmla="*/ 116 w 132"/>
              <a:gd name="T5" fmla="*/ 192 h 192"/>
              <a:gd name="T6" fmla="*/ 132 w 132"/>
              <a:gd name="T7" fmla="*/ 176 h 192"/>
              <a:gd name="T8" fmla="*/ 132 w 132"/>
              <a:gd name="T9" fmla="*/ 32 h 192"/>
              <a:gd name="T10" fmla="*/ 116 w 132"/>
              <a:gd name="T11" fmla="*/ 16 h 192"/>
              <a:gd name="T12" fmla="*/ 96 w 132"/>
              <a:gd name="T13" fmla="*/ 16 h 192"/>
              <a:gd name="T14" fmla="*/ 96 w 132"/>
              <a:gd name="T15" fmla="*/ 9 h 192"/>
              <a:gd name="T16" fmla="*/ 87 w 132"/>
              <a:gd name="T17" fmla="*/ 0 h 192"/>
              <a:gd name="T18" fmla="*/ 45 w 132"/>
              <a:gd name="T19" fmla="*/ 0 h 192"/>
              <a:gd name="T20" fmla="*/ 36 w 132"/>
              <a:gd name="T21" fmla="*/ 9 h 192"/>
              <a:gd name="T22" fmla="*/ 36 w 132"/>
              <a:gd name="T23" fmla="*/ 16 h 192"/>
              <a:gd name="T24" fmla="*/ 16 w 132"/>
              <a:gd name="T25" fmla="*/ 16 h 192"/>
              <a:gd name="T26" fmla="*/ 0 w 132"/>
              <a:gd name="T27" fmla="*/ 32 h 192"/>
              <a:gd name="T28" fmla="*/ 0 w 132"/>
              <a:gd name="T29" fmla="*/ 176 h 192"/>
              <a:gd name="T30" fmla="*/ 29 w 132"/>
              <a:gd name="T31" fmla="*/ 140 h 192"/>
              <a:gd name="T32" fmla="*/ 103 w 132"/>
              <a:gd name="T33" fmla="*/ 140 h 192"/>
              <a:gd name="T34" fmla="*/ 112 w 132"/>
              <a:gd name="T35" fmla="*/ 149 h 192"/>
              <a:gd name="T36" fmla="*/ 112 w 132"/>
              <a:gd name="T37" fmla="*/ 163 h 192"/>
              <a:gd name="T38" fmla="*/ 103 w 132"/>
              <a:gd name="T39" fmla="*/ 172 h 192"/>
              <a:gd name="T40" fmla="*/ 29 w 132"/>
              <a:gd name="T41" fmla="*/ 172 h 192"/>
              <a:gd name="T42" fmla="*/ 20 w 132"/>
              <a:gd name="T43" fmla="*/ 163 h 192"/>
              <a:gd name="T44" fmla="*/ 20 w 132"/>
              <a:gd name="T45" fmla="*/ 149 h 192"/>
              <a:gd name="T46" fmla="*/ 29 w 132"/>
              <a:gd name="T47" fmla="*/ 140 h 192"/>
              <a:gd name="T48" fmla="*/ 29 w 132"/>
              <a:gd name="T49" fmla="*/ 88 h 192"/>
              <a:gd name="T50" fmla="*/ 103 w 132"/>
              <a:gd name="T51" fmla="*/ 88 h 192"/>
              <a:gd name="T52" fmla="*/ 112 w 132"/>
              <a:gd name="T53" fmla="*/ 97 h 192"/>
              <a:gd name="T54" fmla="*/ 112 w 132"/>
              <a:gd name="T55" fmla="*/ 111 h 192"/>
              <a:gd name="T56" fmla="*/ 103 w 132"/>
              <a:gd name="T57" fmla="*/ 120 h 192"/>
              <a:gd name="T58" fmla="*/ 29 w 132"/>
              <a:gd name="T59" fmla="*/ 120 h 192"/>
              <a:gd name="T60" fmla="*/ 20 w 132"/>
              <a:gd name="T61" fmla="*/ 111 h 192"/>
              <a:gd name="T62" fmla="*/ 20 w 132"/>
              <a:gd name="T63" fmla="*/ 97 h 192"/>
              <a:gd name="T64" fmla="*/ 29 w 132"/>
              <a:gd name="T65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3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25" y="192"/>
                  <a:pt x="132" y="185"/>
                  <a:pt x="132" y="176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23"/>
                  <a:pt x="125" y="16"/>
                  <a:pt x="11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6"/>
                  <a:pt x="36" y="16"/>
                  <a:pt x="3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76"/>
                </a:lnTo>
                <a:close/>
                <a:moveTo>
                  <a:pt x="29" y="140"/>
                </a:moveTo>
                <a:cubicBezTo>
                  <a:pt x="103" y="140"/>
                  <a:pt x="103" y="140"/>
                  <a:pt x="103" y="140"/>
                </a:cubicBezTo>
                <a:cubicBezTo>
                  <a:pt x="108" y="140"/>
                  <a:pt x="112" y="144"/>
                  <a:pt x="112" y="149"/>
                </a:cubicBezTo>
                <a:cubicBezTo>
                  <a:pt x="112" y="163"/>
                  <a:pt x="112" y="163"/>
                  <a:pt x="112" y="163"/>
                </a:cubicBezTo>
                <a:cubicBezTo>
                  <a:pt x="112" y="168"/>
                  <a:pt x="108" y="172"/>
                  <a:pt x="103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149"/>
                  <a:pt x="20" y="149"/>
                  <a:pt x="20" y="149"/>
                </a:cubicBezTo>
                <a:cubicBezTo>
                  <a:pt x="20" y="144"/>
                  <a:pt x="24" y="140"/>
                  <a:pt x="29" y="140"/>
                </a:cubicBezTo>
                <a:close/>
                <a:moveTo>
                  <a:pt x="29" y="88"/>
                </a:moveTo>
                <a:cubicBezTo>
                  <a:pt x="103" y="88"/>
                  <a:pt x="103" y="88"/>
                  <a:pt x="103" y="88"/>
                </a:cubicBezTo>
                <a:cubicBezTo>
                  <a:pt x="108" y="88"/>
                  <a:pt x="112" y="92"/>
                  <a:pt x="112" y="97"/>
                </a:cubicBezTo>
                <a:cubicBezTo>
                  <a:pt x="112" y="111"/>
                  <a:pt x="112" y="111"/>
                  <a:pt x="112" y="111"/>
                </a:cubicBezTo>
                <a:cubicBezTo>
                  <a:pt x="112" y="116"/>
                  <a:pt x="108" y="120"/>
                  <a:pt x="103" y="120"/>
                </a:cubicBezTo>
                <a:cubicBezTo>
                  <a:pt x="29" y="120"/>
                  <a:pt x="29" y="120"/>
                  <a:pt x="29" y="120"/>
                </a:cubicBezTo>
                <a:cubicBezTo>
                  <a:pt x="24" y="120"/>
                  <a:pt x="20" y="116"/>
                  <a:pt x="20" y="111"/>
                </a:cubicBezTo>
                <a:cubicBezTo>
                  <a:pt x="20" y="97"/>
                  <a:pt x="20" y="97"/>
                  <a:pt x="20" y="97"/>
                </a:cubicBezTo>
                <a:cubicBezTo>
                  <a:pt x="20" y="92"/>
                  <a:pt x="24" y="88"/>
                  <a:pt x="29" y="8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4" name="Freeform 96">
            <a:extLst>
              <a:ext uri="{FF2B5EF4-FFF2-40B4-BE49-F238E27FC236}">
                <a16:creationId xmlns:a16="http://schemas.microsoft.com/office/drawing/2014/main" id="{5D6C8063-4097-4699-B331-DD609201A414}"/>
              </a:ext>
            </a:extLst>
          </p:cNvPr>
          <p:cNvSpPr>
            <a:spLocks noEditPoints="1"/>
          </p:cNvSpPr>
          <p:nvPr/>
        </p:nvSpPr>
        <p:spPr bwMode="auto">
          <a:xfrm>
            <a:off x="5641182" y="1158081"/>
            <a:ext cx="214313" cy="312737"/>
          </a:xfrm>
          <a:custGeom>
            <a:avLst/>
            <a:gdLst>
              <a:gd name="T0" fmla="*/ 0 w 132"/>
              <a:gd name="T1" fmla="*/ 176 h 192"/>
              <a:gd name="T2" fmla="*/ 16 w 132"/>
              <a:gd name="T3" fmla="*/ 192 h 192"/>
              <a:gd name="T4" fmla="*/ 116 w 132"/>
              <a:gd name="T5" fmla="*/ 192 h 192"/>
              <a:gd name="T6" fmla="*/ 132 w 132"/>
              <a:gd name="T7" fmla="*/ 176 h 192"/>
              <a:gd name="T8" fmla="*/ 132 w 132"/>
              <a:gd name="T9" fmla="*/ 32 h 192"/>
              <a:gd name="T10" fmla="*/ 116 w 132"/>
              <a:gd name="T11" fmla="*/ 16 h 192"/>
              <a:gd name="T12" fmla="*/ 96 w 132"/>
              <a:gd name="T13" fmla="*/ 16 h 192"/>
              <a:gd name="T14" fmla="*/ 96 w 132"/>
              <a:gd name="T15" fmla="*/ 9 h 192"/>
              <a:gd name="T16" fmla="*/ 87 w 132"/>
              <a:gd name="T17" fmla="*/ 0 h 192"/>
              <a:gd name="T18" fmla="*/ 45 w 132"/>
              <a:gd name="T19" fmla="*/ 0 h 192"/>
              <a:gd name="T20" fmla="*/ 36 w 132"/>
              <a:gd name="T21" fmla="*/ 9 h 192"/>
              <a:gd name="T22" fmla="*/ 36 w 132"/>
              <a:gd name="T23" fmla="*/ 16 h 192"/>
              <a:gd name="T24" fmla="*/ 16 w 132"/>
              <a:gd name="T25" fmla="*/ 16 h 192"/>
              <a:gd name="T26" fmla="*/ 0 w 132"/>
              <a:gd name="T27" fmla="*/ 32 h 192"/>
              <a:gd name="T28" fmla="*/ 0 w 132"/>
              <a:gd name="T29" fmla="*/ 176 h 192"/>
              <a:gd name="T30" fmla="*/ 29 w 132"/>
              <a:gd name="T31" fmla="*/ 140 h 192"/>
              <a:gd name="T32" fmla="*/ 103 w 132"/>
              <a:gd name="T33" fmla="*/ 140 h 192"/>
              <a:gd name="T34" fmla="*/ 112 w 132"/>
              <a:gd name="T35" fmla="*/ 149 h 192"/>
              <a:gd name="T36" fmla="*/ 112 w 132"/>
              <a:gd name="T37" fmla="*/ 163 h 192"/>
              <a:gd name="T38" fmla="*/ 103 w 132"/>
              <a:gd name="T39" fmla="*/ 172 h 192"/>
              <a:gd name="T40" fmla="*/ 29 w 132"/>
              <a:gd name="T41" fmla="*/ 172 h 192"/>
              <a:gd name="T42" fmla="*/ 20 w 132"/>
              <a:gd name="T43" fmla="*/ 163 h 192"/>
              <a:gd name="T44" fmla="*/ 20 w 132"/>
              <a:gd name="T45" fmla="*/ 149 h 192"/>
              <a:gd name="T46" fmla="*/ 29 w 132"/>
              <a:gd name="T47" fmla="*/ 14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25" y="192"/>
                  <a:pt x="132" y="185"/>
                  <a:pt x="132" y="176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23"/>
                  <a:pt x="125" y="16"/>
                  <a:pt x="11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6"/>
                  <a:pt x="36" y="16"/>
                  <a:pt x="3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76"/>
                </a:lnTo>
                <a:close/>
                <a:moveTo>
                  <a:pt x="29" y="140"/>
                </a:moveTo>
                <a:cubicBezTo>
                  <a:pt x="103" y="140"/>
                  <a:pt x="103" y="140"/>
                  <a:pt x="103" y="140"/>
                </a:cubicBezTo>
                <a:cubicBezTo>
                  <a:pt x="108" y="140"/>
                  <a:pt x="112" y="144"/>
                  <a:pt x="112" y="149"/>
                </a:cubicBezTo>
                <a:cubicBezTo>
                  <a:pt x="112" y="163"/>
                  <a:pt x="112" y="163"/>
                  <a:pt x="112" y="163"/>
                </a:cubicBezTo>
                <a:cubicBezTo>
                  <a:pt x="112" y="168"/>
                  <a:pt x="108" y="172"/>
                  <a:pt x="103" y="172"/>
                </a:cubicBezTo>
                <a:cubicBezTo>
                  <a:pt x="29" y="172"/>
                  <a:pt x="29" y="172"/>
                  <a:pt x="29" y="172"/>
                </a:cubicBezTo>
                <a:cubicBezTo>
                  <a:pt x="24" y="172"/>
                  <a:pt x="20" y="168"/>
                  <a:pt x="20" y="163"/>
                </a:cubicBezTo>
                <a:cubicBezTo>
                  <a:pt x="20" y="149"/>
                  <a:pt x="20" y="149"/>
                  <a:pt x="20" y="149"/>
                </a:cubicBezTo>
                <a:cubicBezTo>
                  <a:pt x="20" y="144"/>
                  <a:pt x="24" y="140"/>
                  <a:pt x="29" y="1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5" name="Freeform 97">
            <a:extLst>
              <a:ext uri="{FF2B5EF4-FFF2-40B4-BE49-F238E27FC236}">
                <a16:creationId xmlns:a16="http://schemas.microsoft.com/office/drawing/2014/main" id="{4CD857BC-AADF-4C56-84FC-E4BE54E7DD57}"/>
              </a:ext>
            </a:extLst>
          </p:cNvPr>
          <p:cNvSpPr>
            <a:spLocks/>
          </p:cNvSpPr>
          <p:nvPr/>
        </p:nvSpPr>
        <p:spPr bwMode="auto">
          <a:xfrm>
            <a:off x="4937919" y="1158081"/>
            <a:ext cx="214313" cy="312737"/>
          </a:xfrm>
          <a:custGeom>
            <a:avLst/>
            <a:gdLst>
              <a:gd name="T0" fmla="*/ 0 w 132"/>
              <a:gd name="T1" fmla="*/ 176 h 192"/>
              <a:gd name="T2" fmla="*/ 16 w 132"/>
              <a:gd name="T3" fmla="*/ 192 h 192"/>
              <a:gd name="T4" fmla="*/ 116 w 132"/>
              <a:gd name="T5" fmla="*/ 192 h 192"/>
              <a:gd name="T6" fmla="*/ 132 w 132"/>
              <a:gd name="T7" fmla="*/ 176 h 192"/>
              <a:gd name="T8" fmla="*/ 132 w 132"/>
              <a:gd name="T9" fmla="*/ 32 h 192"/>
              <a:gd name="T10" fmla="*/ 116 w 132"/>
              <a:gd name="T11" fmla="*/ 16 h 192"/>
              <a:gd name="T12" fmla="*/ 96 w 132"/>
              <a:gd name="T13" fmla="*/ 16 h 192"/>
              <a:gd name="T14" fmla="*/ 96 w 132"/>
              <a:gd name="T15" fmla="*/ 9 h 192"/>
              <a:gd name="T16" fmla="*/ 87 w 132"/>
              <a:gd name="T17" fmla="*/ 0 h 192"/>
              <a:gd name="T18" fmla="*/ 45 w 132"/>
              <a:gd name="T19" fmla="*/ 0 h 192"/>
              <a:gd name="T20" fmla="*/ 36 w 132"/>
              <a:gd name="T21" fmla="*/ 9 h 192"/>
              <a:gd name="T22" fmla="*/ 36 w 132"/>
              <a:gd name="T23" fmla="*/ 16 h 192"/>
              <a:gd name="T24" fmla="*/ 16 w 132"/>
              <a:gd name="T25" fmla="*/ 16 h 192"/>
              <a:gd name="T26" fmla="*/ 0 w 132"/>
              <a:gd name="T27" fmla="*/ 32 h 192"/>
              <a:gd name="T28" fmla="*/ 0 w 132"/>
              <a:gd name="T29" fmla="*/ 17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2" h="192">
                <a:moveTo>
                  <a:pt x="0" y="176"/>
                </a:moveTo>
                <a:cubicBezTo>
                  <a:pt x="0" y="185"/>
                  <a:pt x="7" y="192"/>
                  <a:pt x="16" y="192"/>
                </a:cubicBezTo>
                <a:cubicBezTo>
                  <a:pt x="116" y="192"/>
                  <a:pt x="116" y="192"/>
                  <a:pt x="116" y="192"/>
                </a:cubicBezTo>
                <a:cubicBezTo>
                  <a:pt x="125" y="192"/>
                  <a:pt x="132" y="185"/>
                  <a:pt x="132" y="176"/>
                </a:cubicBezTo>
                <a:cubicBezTo>
                  <a:pt x="132" y="32"/>
                  <a:pt x="132" y="32"/>
                  <a:pt x="132" y="32"/>
                </a:cubicBezTo>
                <a:cubicBezTo>
                  <a:pt x="132" y="23"/>
                  <a:pt x="125" y="16"/>
                  <a:pt x="116" y="16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9"/>
                  <a:pt x="96" y="9"/>
                  <a:pt x="96" y="9"/>
                </a:cubicBezTo>
                <a:cubicBezTo>
                  <a:pt x="96" y="4"/>
                  <a:pt x="92" y="0"/>
                  <a:pt x="87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0" y="0"/>
                  <a:pt x="36" y="4"/>
                  <a:pt x="36" y="9"/>
                </a:cubicBezTo>
                <a:cubicBezTo>
                  <a:pt x="36" y="16"/>
                  <a:pt x="36" y="16"/>
                  <a:pt x="3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6" name="Freeform 98">
            <a:extLst>
              <a:ext uri="{FF2B5EF4-FFF2-40B4-BE49-F238E27FC236}">
                <a16:creationId xmlns:a16="http://schemas.microsoft.com/office/drawing/2014/main" id="{A4C9D86D-134E-44BE-AA33-A53F43D653AF}"/>
              </a:ext>
            </a:extLst>
          </p:cNvPr>
          <p:cNvSpPr>
            <a:spLocks noEditPoints="1"/>
          </p:cNvSpPr>
          <p:nvPr/>
        </p:nvSpPr>
        <p:spPr bwMode="auto">
          <a:xfrm>
            <a:off x="4180682" y="1150144"/>
            <a:ext cx="328613" cy="328612"/>
          </a:xfrm>
          <a:custGeom>
            <a:avLst/>
            <a:gdLst>
              <a:gd name="T0" fmla="*/ 13 w 202"/>
              <a:gd name="T1" fmla="*/ 13 h 202"/>
              <a:gd name="T2" fmla="*/ 23 w 202"/>
              <a:gd name="T3" fmla="*/ 85 h 202"/>
              <a:gd name="T4" fmla="*/ 21 w 202"/>
              <a:gd name="T5" fmla="*/ 101 h 202"/>
              <a:gd name="T6" fmla="*/ 101 w 202"/>
              <a:gd name="T7" fmla="*/ 181 h 202"/>
              <a:gd name="T8" fmla="*/ 117 w 202"/>
              <a:gd name="T9" fmla="*/ 179 h 202"/>
              <a:gd name="T10" fmla="*/ 189 w 202"/>
              <a:gd name="T11" fmla="*/ 189 h 202"/>
              <a:gd name="T12" fmla="*/ 179 w 202"/>
              <a:gd name="T13" fmla="*/ 117 h 202"/>
              <a:gd name="T14" fmla="*/ 181 w 202"/>
              <a:gd name="T15" fmla="*/ 101 h 202"/>
              <a:gd name="T16" fmla="*/ 101 w 202"/>
              <a:gd name="T17" fmla="*/ 21 h 202"/>
              <a:gd name="T18" fmla="*/ 85 w 202"/>
              <a:gd name="T19" fmla="*/ 23 h 202"/>
              <a:gd name="T20" fmla="*/ 13 w 202"/>
              <a:gd name="T21" fmla="*/ 13 h 202"/>
              <a:gd name="T22" fmla="*/ 173 w 202"/>
              <a:gd name="T23" fmla="*/ 175 h 202"/>
              <a:gd name="T24" fmla="*/ 28 w 202"/>
              <a:gd name="T25" fmla="*/ 28 h 202"/>
              <a:gd name="T26" fmla="*/ 61 w 202"/>
              <a:gd name="T27" fmla="*/ 32 h 202"/>
              <a:gd name="T28" fmla="*/ 43 w 202"/>
              <a:gd name="T29" fmla="*/ 46 h 202"/>
              <a:gd name="T30" fmla="*/ 156 w 202"/>
              <a:gd name="T31" fmla="*/ 159 h 202"/>
              <a:gd name="T32" fmla="*/ 170 w 202"/>
              <a:gd name="T33" fmla="*/ 141 h 202"/>
              <a:gd name="T34" fmla="*/ 173 w 202"/>
              <a:gd name="T35" fmla="*/ 175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2" h="202">
                <a:moveTo>
                  <a:pt x="13" y="13"/>
                </a:moveTo>
                <a:cubicBezTo>
                  <a:pt x="0" y="26"/>
                  <a:pt x="5" y="54"/>
                  <a:pt x="23" y="85"/>
                </a:cubicBezTo>
                <a:cubicBezTo>
                  <a:pt x="22" y="90"/>
                  <a:pt x="21" y="95"/>
                  <a:pt x="21" y="101"/>
                </a:cubicBezTo>
                <a:cubicBezTo>
                  <a:pt x="21" y="145"/>
                  <a:pt x="57" y="181"/>
                  <a:pt x="101" y="181"/>
                </a:cubicBezTo>
                <a:cubicBezTo>
                  <a:pt x="107" y="181"/>
                  <a:pt x="112" y="180"/>
                  <a:pt x="117" y="179"/>
                </a:cubicBezTo>
                <a:cubicBezTo>
                  <a:pt x="148" y="197"/>
                  <a:pt x="176" y="202"/>
                  <a:pt x="189" y="189"/>
                </a:cubicBezTo>
                <a:cubicBezTo>
                  <a:pt x="202" y="176"/>
                  <a:pt x="197" y="148"/>
                  <a:pt x="179" y="117"/>
                </a:cubicBezTo>
                <a:cubicBezTo>
                  <a:pt x="180" y="112"/>
                  <a:pt x="181" y="107"/>
                  <a:pt x="181" y="101"/>
                </a:cubicBezTo>
                <a:cubicBezTo>
                  <a:pt x="181" y="57"/>
                  <a:pt x="145" y="21"/>
                  <a:pt x="101" y="21"/>
                </a:cubicBezTo>
                <a:cubicBezTo>
                  <a:pt x="95" y="21"/>
                  <a:pt x="90" y="22"/>
                  <a:pt x="85" y="23"/>
                </a:cubicBezTo>
                <a:cubicBezTo>
                  <a:pt x="54" y="5"/>
                  <a:pt x="26" y="0"/>
                  <a:pt x="13" y="13"/>
                </a:cubicBezTo>
                <a:close/>
                <a:moveTo>
                  <a:pt x="173" y="175"/>
                </a:moveTo>
                <a:cubicBezTo>
                  <a:pt x="124" y="191"/>
                  <a:pt x="3" y="52"/>
                  <a:pt x="28" y="28"/>
                </a:cubicBezTo>
                <a:cubicBezTo>
                  <a:pt x="33" y="22"/>
                  <a:pt x="45" y="24"/>
                  <a:pt x="61" y="32"/>
                </a:cubicBezTo>
                <a:cubicBezTo>
                  <a:pt x="54" y="36"/>
                  <a:pt x="48" y="41"/>
                  <a:pt x="43" y="46"/>
                </a:cubicBezTo>
                <a:cubicBezTo>
                  <a:pt x="60" y="89"/>
                  <a:pt x="114" y="143"/>
                  <a:pt x="156" y="159"/>
                </a:cubicBezTo>
                <a:cubicBezTo>
                  <a:pt x="162" y="153"/>
                  <a:pt x="167" y="147"/>
                  <a:pt x="170" y="141"/>
                </a:cubicBezTo>
                <a:cubicBezTo>
                  <a:pt x="177" y="155"/>
                  <a:pt x="178" y="167"/>
                  <a:pt x="173" y="1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7" name="Freeform 99">
            <a:extLst>
              <a:ext uri="{FF2B5EF4-FFF2-40B4-BE49-F238E27FC236}">
                <a16:creationId xmlns:a16="http://schemas.microsoft.com/office/drawing/2014/main" id="{013EA121-C143-4E52-B466-DBD8FA2E0312}"/>
              </a:ext>
            </a:extLst>
          </p:cNvPr>
          <p:cNvSpPr>
            <a:spLocks noEditPoints="1"/>
          </p:cNvSpPr>
          <p:nvPr/>
        </p:nvSpPr>
        <p:spPr bwMode="auto">
          <a:xfrm>
            <a:off x="3486944" y="1158081"/>
            <a:ext cx="304800" cy="306387"/>
          </a:xfrm>
          <a:custGeom>
            <a:avLst/>
            <a:gdLst>
              <a:gd name="T0" fmla="*/ 94 w 188"/>
              <a:gd name="T1" fmla="*/ 188 h 188"/>
              <a:gd name="T2" fmla="*/ 94 w 188"/>
              <a:gd name="T3" fmla="*/ 0 h 188"/>
              <a:gd name="T4" fmla="*/ 20 w 188"/>
              <a:gd name="T5" fmla="*/ 94 h 188"/>
              <a:gd name="T6" fmla="*/ 41 w 188"/>
              <a:gd name="T7" fmla="*/ 80 h 188"/>
              <a:gd name="T8" fmla="*/ 41 w 188"/>
              <a:gd name="T9" fmla="*/ 104 h 188"/>
              <a:gd name="T10" fmla="*/ 20 w 188"/>
              <a:gd name="T11" fmla="*/ 94 h 188"/>
              <a:gd name="T12" fmla="*/ 53 w 188"/>
              <a:gd name="T13" fmla="*/ 32 h 188"/>
              <a:gd name="T14" fmla="*/ 28 w 188"/>
              <a:gd name="T15" fmla="*/ 60 h 188"/>
              <a:gd name="T16" fmla="*/ 84 w 188"/>
              <a:gd name="T17" fmla="*/ 21 h 188"/>
              <a:gd name="T18" fmla="*/ 64 w 188"/>
              <a:gd name="T19" fmla="*/ 60 h 188"/>
              <a:gd name="T20" fmla="*/ 104 w 188"/>
              <a:gd name="T21" fmla="*/ 21 h 188"/>
              <a:gd name="T22" fmla="*/ 124 w 188"/>
              <a:gd name="T23" fmla="*/ 60 h 188"/>
              <a:gd name="T24" fmla="*/ 104 w 188"/>
              <a:gd name="T25" fmla="*/ 21 h 188"/>
              <a:gd name="T26" fmla="*/ 160 w 188"/>
              <a:gd name="T27" fmla="*/ 60 h 188"/>
              <a:gd name="T28" fmla="*/ 135 w 188"/>
              <a:gd name="T29" fmla="*/ 32 h 188"/>
              <a:gd name="T30" fmla="*/ 168 w 188"/>
              <a:gd name="T31" fmla="*/ 94 h 188"/>
              <a:gd name="T32" fmla="*/ 148 w 188"/>
              <a:gd name="T33" fmla="*/ 104 h 188"/>
              <a:gd name="T34" fmla="*/ 148 w 188"/>
              <a:gd name="T35" fmla="*/ 80 h 188"/>
              <a:gd name="T36" fmla="*/ 162 w 188"/>
              <a:gd name="T37" fmla="*/ 124 h 188"/>
              <a:gd name="T38" fmla="*/ 144 w 188"/>
              <a:gd name="T39" fmla="*/ 124 h 188"/>
              <a:gd name="T40" fmla="*/ 56 w 188"/>
              <a:gd name="T41" fmla="*/ 158 h 188"/>
              <a:gd name="T42" fmla="*/ 44 w 188"/>
              <a:gd name="T43" fmla="*/ 124 h 188"/>
              <a:gd name="T44" fmla="*/ 61 w 188"/>
              <a:gd name="T45" fmla="*/ 80 h 188"/>
              <a:gd name="T46" fmla="*/ 84 w 188"/>
              <a:gd name="T47" fmla="*/ 104 h 188"/>
              <a:gd name="T48" fmla="*/ 60 w 188"/>
              <a:gd name="T49" fmla="*/ 92 h 188"/>
              <a:gd name="T50" fmla="*/ 104 w 188"/>
              <a:gd name="T51" fmla="*/ 80 h 188"/>
              <a:gd name="T52" fmla="*/ 128 w 188"/>
              <a:gd name="T53" fmla="*/ 92 h 188"/>
              <a:gd name="T54" fmla="*/ 104 w 188"/>
              <a:gd name="T55" fmla="*/ 104 h 188"/>
              <a:gd name="T56" fmla="*/ 64 w 188"/>
              <a:gd name="T57" fmla="*/ 124 h 188"/>
              <a:gd name="T58" fmla="*/ 84 w 188"/>
              <a:gd name="T59" fmla="*/ 164 h 188"/>
              <a:gd name="T60" fmla="*/ 104 w 188"/>
              <a:gd name="T61" fmla="*/ 124 h 188"/>
              <a:gd name="T62" fmla="*/ 104 w 188"/>
              <a:gd name="T63" fmla="*/ 164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8" h="188">
                <a:moveTo>
                  <a:pt x="0" y="94"/>
                </a:moveTo>
                <a:cubicBezTo>
                  <a:pt x="0" y="146"/>
                  <a:pt x="42" y="188"/>
                  <a:pt x="94" y="188"/>
                </a:cubicBezTo>
                <a:cubicBezTo>
                  <a:pt x="146" y="188"/>
                  <a:pt x="188" y="146"/>
                  <a:pt x="188" y="94"/>
                </a:cubicBezTo>
                <a:cubicBezTo>
                  <a:pt x="188" y="42"/>
                  <a:pt x="146" y="0"/>
                  <a:pt x="94" y="0"/>
                </a:cubicBezTo>
                <a:cubicBezTo>
                  <a:pt x="42" y="0"/>
                  <a:pt x="0" y="42"/>
                  <a:pt x="0" y="94"/>
                </a:cubicBezTo>
                <a:close/>
                <a:moveTo>
                  <a:pt x="20" y="94"/>
                </a:moveTo>
                <a:cubicBezTo>
                  <a:pt x="20" y="89"/>
                  <a:pt x="20" y="85"/>
                  <a:pt x="21" y="80"/>
                </a:cubicBezTo>
                <a:cubicBezTo>
                  <a:pt x="41" y="80"/>
                  <a:pt x="41" y="80"/>
                  <a:pt x="41" y="80"/>
                </a:cubicBezTo>
                <a:cubicBezTo>
                  <a:pt x="40" y="84"/>
                  <a:pt x="40" y="88"/>
                  <a:pt x="40" y="92"/>
                </a:cubicBezTo>
                <a:cubicBezTo>
                  <a:pt x="40" y="96"/>
                  <a:pt x="40" y="100"/>
                  <a:pt x="41" y="104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20" y="101"/>
                  <a:pt x="20" y="97"/>
                  <a:pt x="20" y="94"/>
                </a:cubicBezTo>
                <a:close/>
                <a:moveTo>
                  <a:pt x="28" y="60"/>
                </a:moveTo>
                <a:cubicBezTo>
                  <a:pt x="34" y="49"/>
                  <a:pt x="43" y="39"/>
                  <a:pt x="53" y="32"/>
                </a:cubicBezTo>
                <a:cubicBezTo>
                  <a:pt x="49" y="41"/>
                  <a:pt x="46" y="50"/>
                  <a:pt x="44" y="60"/>
                </a:cubicBezTo>
                <a:lnTo>
                  <a:pt x="28" y="60"/>
                </a:lnTo>
                <a:close/>
                <a:moveTo>
                  <a:pt x="83" y="21"/>
                </a:moveTo>
                <a:cubicBezTo>
                  <a:pt x="84" y="21"/>
                  <a:pt x="84" y="21"/>
                  <a:pt x="84" y="21"/>
                </a:cubicBezTo>
                <a:cubicBezTo>
                  <a:pt x="84" y="60"/>
                  <a:pt x="84" y="60"/>
                  <a:pt x="8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8" y="46"/>
                  <a:pt x="75" y="32"/>
                  <a:pt x="83" y="21"/>
                </a:cubicBezTo>
                <a:close/>
                <a:moveTo>
                  <a:pt x="104" y="21"/>
                </a:moveTo>
                <a:cubicBezTo>
                  <a:pt x="105" y="21"/>
                  <a:pt x="105" y="21"/>
                  <a:pt x="105" y="21"/>
                </a:cubicBezTo>
                <a:cubicBezTo>
                  <a:pt x="113" y="32"/>
                  <a:pt x="120" y="46"/>
                  <a:pt x="124" y="60"/>
                </a:cubicBezTo>
                <a:cubicBezTo>
                  <a:pt x="104" y="60"/>
                  <a:pt x="104" y="60"/>
                  <a:pt x="104" y="60"/>
                </a:cubicBezTo>
                <a:lnTo>
                  <a:pt x="104" y="21"/>
                </a:lnTo>
                <a:close/>
                <a:moveTo>
                  <a:pt x="135" y="32"/>
                </a:moveTo>
                <a:cubicBezTo>
                  <a:pt x="145" y="39"/>
                  <a:pt x="154" y="49"/>
                  <a:pt x="160" y="60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42" y="50"/>
                  <a:pt x="139" y="41"/>
                  <a:pt x="135" y="32"/>
                </a:cubicBezTo>
                <a:close/>
                <a:moveTo>
                  <a:pt x="167" y="80"/>
                </a:moveTo>
                <a:cubicBezTo>
                  <a:pt x="168" y="85"/>
                  <a:pt x="168" y="89"/>
                  <a:pt x="168" y="94"/>
                </a:cubicBezTo>
                <a:cubicBezTo>
                  <a:pt x="168" y="97"/>
                  <a:pt x="168" y="101"/>
                  <a:pt x="167" y="104"/>
                </a:cubicBezTo>
                <a:cubicBezTo>
                  <a:pt x="148" y="104"/>
                  <a:pt x="148" y="104"/>
                  <a:pt x="148" y="104"/>
                </a:cubicBezTo>
                <a:cubicBezTo>
                  <a:pt x="148" y="100"/>
                  <a:pt x="148" y="96"/>
                  <a:pt x="148" y="92"/>
                </a:cubicBezTo>
                <a:cubicBezTo>
                  <a:pt x="148" y="88"/>
                  <a:pt x="148" y="84"/>
                  <a:pt x="148" y="80"/>
                </a:cubicBezTo>
                <a:lnTo>
                  <a:pt x="167" y="80"/>
                </a:lnTo>
                <a:close/>
                <a:moveTo>
                  <a:pt x="162" y="124"/>
                </a:moveTo>
                <a:cubicBezTo>
                  <a:pt x="155" y="138"/>
                  <a:pt x="145" y="150"/>
                  <a:pt x="132" y="158"/>
                </a:cubicBezTo>
                <a:cubicBezTo>
                  <a:pt x="137" y="147"/>
                  <a:pt x="142" y="136"/>
                  <a:pt x="144" y="124"/>
                </a:cubicBezTo>
                <a:lnTo>
                  <a:pt x="162" y="124"/>
                </a:lnTo>
                <a:close/>
                <a:moveTo>
                  <a:pt x="56" y="158"/>
                </a:moveTo>
                <a:cubicBezTo>
                  <a:pt x="43" y="150"/>
                  <a:pt x="33" y="138"/>
                  <a:pt x="26" y="124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6" y="136"/>
                  <a:pt x="51" y="147"/>
                  <a:pt x="56" y="158"/>
                </a:cubicBezTo>
                <a:close/>
                <a:moveTo>
                  <a:pt x="61" y="80"/>
                </a:moveTo>
                <a:cubicBezTo>
                  <a:pt x="84" y="80"/>
                  <a:pt x="84" y="80"/>
                  <a:pt x="84" y="80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61" y="104"/>
                  <a:pt x="61" y="104"/>
                  <a:pt x="61" y="104"/>
                </a:cubicBezTo>
                <a:cubicBezTo>
                  <a:pt x="60" y="100"/>
                  <a:pt x="60" y="96"/>
                  <a:pt x="60" y="92"/>
                </a:cubicBezTo>
                <a:cubicBezTo>
                  <a:pt x="60" y="88"/>
                  <a:pt x="60" y="84"/>
                  <a:pt x="61" y="80"/>
                </a:cubicBezTo>
                <a:close/>
                <a:moveTo>
                  <a:pt x="104" y="80"/>
                </a:moveTo>
                <a:cubicBezTo>
                  <a:pt x="127" y="80"/>
                  <a:pt x="127" y="80"/>
                  <a:pt x="127" y="80"/>
                </a:cubicBezTo>
                <a:cubicBezTo>
                  <a:pt x="128" y="84"/>
                  <a:pt x="128" y="88"/>
                  <a:pt x="128" y="92"/>
                </a:cubicBezTo>
                <a:cubicBezTo>
                  <a:pt x="128" y="96"/>
                  <a:pt x="128" y="100"/>
                  <a:pt x="127" y="104"/>
                </a:cubicBezTo>
                <a:cubicBezTo>
                  <a:pt x="104" y="104"/>
                  <a:pt x="104" y="104"/>
                  <a:pt x="104" y="104"/>
                </a:cubicBezTo>
                <a:lnTo>
                  <a:pt x="104" y="80"/>
                </a:lnTo>
                <a:close/>
                <a:moveTo>
                  <a:pt x="64" y="124"/>
                </a:moveTo>
                <a:cubicBezTo>
                  <a:pt x="84" y="124"/>
                  <a:pt x="84" y="124"/>
                  <a:pt x="84" y="124"/>
                </a:cubicBezTo>
                <a:cubicBezTo>
                  <a:pt x="84" y="164"/>
                  <a:pt x="84" y="164"/>
                  <a:pt x="84" y="164"/>
                </a:cubicBezTo>
                <a:cubicBezTo>
                  <a:pt x="75" y="152"/>
                  <a:pt x="68" y="139"/>
                  <a:pt x="64" y="124"/>
                </a:cubicBezTo>
                <a:close/>
                <a:moveTo>
                  <a:pt x="104" y="124"/>
                </a:moveTo>
                <a:cubicBezTo>
                  <a:pt x="124" y="124"/>
                  <a:pt x="124" y="124"/>
                  <a:pt x="124" y="124"/>
                </a:cubicBezTo>
                <a:cubicBezTo>
                  <a:pt x="120" y="139"/>
                  <a:pt x="113" y="152"/>
                  <a:pt x="104" y="164"/>
                </a:cubicBezTo>
                <a:lnTo>
                  <a:pt x="104" y="1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8" name="Freeform 100">
            <a:extLst>
              <a:ext uri="{FF2B5EF4-FFF2-40B4-BE49-F238E27FC236}">
                <a16:creationId xmlns:a16="http://schemas.microsoft.com/office/drawing/2014/main" id="{0BFB6594-F4E8-452C-A923-050554AEAF62}"/>
              </a:ext>
            </a:extLst>
          </p:cNvPr>
          <p:cNvSpPr>
            <a:spLocks noEditPoints="1"/>
          </p:cNvSpPr>
          <p:nvPr/>
        </p:nvSpPr>
        <p:spPr bwMode="auto">
          <a:xfrm>
            <a:off x="2783682" y="1158081"/>
            <a:ext cx="311150" cy="312737"/>
          </a:xfrm>
          <a:custGeom>
            <a:avLst/>
            <a:gdLst>
              <a:gd name="T0" fmla="*/ 0 w 192"/>
              <a:gd name="T1" fmla="*/ 96 h 192"/>
              <a:gd name="T2" fmla="*/ 96 w 192"/>
              <a:gd name="T3" fmla="*/ 192 h 192"/>
              <a:gd name="T4" fmla="*/ 192 w 192"/>
              <a:gd name="T5" fmla="*/ 96 h 192"/>
              <a:gd name="T6" fmla="*/ 96 w 192"/>
              <a:gd name="T7" fmla="*/ 0 h 192"/>
              <a:gd name="T8" fmla="*/ 0 w 192"/>
              <a:gd name="T9" fmla="*/ 96 h 192"/>
              <a:gd name="T10" fmla="*/ 20 w 192"/>
              <a:gd name="T11" fmla="*/ 96 h 192"/>
              <a:gd name="T12" fmla="*/ 22 w 192"/>
              <a:gd name="T13" fmla="*/ 78 h 192"/>
              <a:gd name="T14" fmla="*/ 40 w 192"/>
              <a:gd name="T15" fmla="*/ 96 h 192"/>
              <a:gd name="T16" fmla="*/ 36 w 192"/>
              <a:gd name="T17" fmla="*/ 120 h 192"/>
              <a:gd name="T18" fmla="*/ 52 w 192"/>
              <a:gd name="T19" fmla="*/ 136 h 192"/>
              <a:gd name="T20" fmla="*/ 52 w 192"/>
              <a:gd name="T21" fmla="*/ 158 h 192"/>
              <a:gd name="T22" fmla="*/ 20 w 192"/>
              <a:gd name="T23" fmla="*/ 96 h 192"/>
              <a:gd name="T24" fmla="*/ 79 w 192"/>
              <a:gd name="T25" fmla="*/ 22 h 192"/>
              <a:gd name="T26" fmla="*/ 96 w 192"/>
              <a:gd name="T27" fmla="*/ 20 h 192"/>
              <a:gd name="T28" fmla="*/ 115 w 192"/>
              <a:gd name="T29" fmla="*/ 22 h 192"/>
              <a:gd name="T30" fmla="*/ 112 w 192"/>
              <a:gd name="T31" fmla="*/ 28 h 192"/>
              <a:gd name="T32" fmla="*/ 116 w 192"/>
              <a:gd name="T33" fmla="*/ 32 h 192"/>
              <a:gd name="T34" fmla="*/ 128 w 192"/>
              <a:gd name="T35" fmla="*/ 32 h 192"/>
              <a:gd name="T36" fmla="*/ 131 w 192"/>
              <a:gd name="T37" fmla="*/ 29 h 192"/>
              <a:gd name="T38" fmla="*/ 139 w 192"/>
              <a:gd name="T39" fmla="*/ 34 h 192"/>
              <a:gd name="T40" fmla="*/ 132 w 192"/>
              <a:gd name="T41" fmla="*/ 36 h 192"/>
              <a:gd name="T42" fmla="*/ 124 w 192"/>
              <a:gd name="T43" fmla="*/ 44 h 192"/>
              <a:gd name="T44" fmla="*/ 132 w 192"/>
              <a:gd name="T45" fmla="*/ 48 h 192"/>
              <a:gd name="T46" fmla="*/ 132 w 192"/>
              <a:gd name="T47" fmla="*/ 52 h 192"/>
              <a:gd name="T48" fmla="*/ 124 w 192"/>
              <a:gd name="T49" fmla="*/ 52 h 192"/>
              <a:gd name="T50" fmla="*/ 124 w 192"/>
              <a:gd name="T51" fmla="*/ 60 h 192"/>
              <a:gd name="T52" fmla="*/ 136 w 192"/>
              <a:gd name="T53" fmla="*/ 64 h 192"/>
              <a:gd name="T54" fmla="*/ 144 w 192"/>
              <a:gd name="T55" fmla="*/ 52 h 192"/>
              <a:gd name="T56" fmla="*/ 154 w 192"/>
              <a:gd name="T57" fmla="*/ 49 h 192"/>
              <a:gd name="T58" fmla="*/ 157 w 192"/>
              <a:gd name="T59" fmla="*/ 50 h 192"/>
              <a:gd name="T60" fmla="*/ 168 w 192"/>
              <a:gd name="T61" fmla="*/ 72 h 192"/>
              <a:gd name="T62" fmla="*/ 168 w 192"/>
              <a:gd name="T63" fmla="*/ 72 h 192"/>
              <a:gd name="T64" fmla="*/ 152 w 192"/>
              <a:gd name="T65" fmla="*/ 68 h 192"/>
              <a:gd name="T66" fmla="*/ 132 w 192"/>
              <a:gd name="T67" fmla="*/ 72 h 192"/>
              <a:gd name="T68" fmla="*/ 120 w 192"/>
              <a:gd name="T69" fmla="*/ 84 h 192"/>
              <a:gd name="T70" fmla="*/ 124 w 192"/>
              <a:gd name="T71" fmla="*/ 104 h 192"/>
              <a:gd name="T72" fmla="*/ 144 w 192"/>
              <a:gd name="T73" fmla="*/ 116 h 192"/>
              <a:gd name="T74" fmla="*/ 144 w 192"/>
              <a:gd name="T75" fmla="*/ 155 h 192"/>
              <a:gd name="T76" fmla="*/ 96 w 192"/>
              <a:gd name="T77" fmla="*/ 172 h 192"/>
              <a:gd name="T78" fmla="*/ 71 w 192"/>
              <a:gd name="T79" fmla="*/ 168 h 192"/>
              <a:gd name="T80" fmla="*/ 92 w 192"/>
              <a:gd name="T81" fmla="*/ 120 h 192"/>
              <a:gd name="T82" fmla="*/ 88 w 192"/>
              <a:gd name="T83" fmla="*/ 100 h 192"/>
              <a:gd name="T84" fmla="*/ 64 w 192"/>
              <a:gd name="T85" fmla="*/ 80 h 192"/>
              <a:gd name="T86" fmla="*/ 52 w 192"/>
              <a:gd name="T87" fmla="*/ 92 h 192"/>
              <a:gd name="T88" fmla="*/ 44 w 192"/>
              <a:gd name="T89" fmla="*/ 76 h 192"/>
              <a:gd name="T90" fmla="*/ 68 w 192"/>
              <a:gd name="T91" fmla="*/ 60 h 192"/>
              <a:gd name="T92" fmla="*/ 80 w 192"/>
              <a:gd name="T93" fmla="*/ 28 h 192"/>
              <a:gd name="T94" fmla="*/ 79 w 192"/>
              <a:gd name="T95" fmla="*/ 2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2" h="192">
                <a:moveTo>
                  <a:pt x="0" y="96"/>
                </a:move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ubicBezTo>
                  <a:pt x="43" y="0"/>
                  <a:pt x="0" y="43"/>
                  <a:pt x="0" y="96"/>
                </a:cubicBezTo>
                <a:close/>
                <a:moveTo>
                  <a:pt x="20" y="96"/>
                </a:moveTo>
                <a:cubicBezTo>
                  <a:pt x="20" y="90"/>
                  <a:pt x="21" y="84"/>
                  <a:pt x="22" y="78"/>
                </a:cubicBezTo>
                <a:cubicBezTo>
                  <a:pt x="40" y="96"/>
                  <a:pt x="40" y="96"/>
                  <a:pt x="40" y="96"/>
                </a:cubicBezTo>
                <a:cubicBezTo>
                  <a:pt x="36" y="120"/>
                  <a:pt x="36" y="120"/>
                  <a:pt x="36" y="120"/>
                </a:cubicBezTo>
                <a:cubicBezTo>
                  <a:pt x="52" y="136"/>
                  <a:pt x="52" y="136"/>
                  <a:pt x="52" y="136"/>
                </a:cubicBezTo>
                <a:cubicBezTo>
                  <a:pt x="52" y="158"/>
                  <a:pt x="52" y="158"/>
                  <a:pt x="52" y="158"/>
                </a:cubicBezTo>
                <a:cubicBezTo>
                  <a:pt x="33" y="144"/>
                  <a:pt x="20" y="122"/>
                  <a:pt x="20" y="96"/>
                </a:cubicBezTo>
                <a:close/>
                <a:moveTo>
                  <a:pt x="79" y="22"/>
                </a:moveTo>
                <a:cubicBezTo>
                  <a:pt x="84" y="21"/>
                  <a:pt x="90" y="20"/>
                  <a:pt x="96" y="20"/>
                </a:cubicBezTo>
                <a:cubicBezTo>
                  <a:pt x="103" y="20"/>
                  <a:pt x="109" y="21"/>
                  <a:pt x="115" y="22"/>
                </a:cubicBezTo>
                <a:cubicBezTo>
                  <a:pt x="112" y="28"/>
                  <a:pt x="112" y="28"/>
                  <a:pt x="112" y="28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31" y="29"/>
                  <a:pt x="131" y="29"/>
                  <a:pt x="131" y="29"/>
                </a:cubicBezTo>
                <a:cubicBezTo>
                  <a:pt x="134" y="30"/>
                  <a:pt x="137" y="32"/>
                  <a:pt x="139" y="34"/>
                </a:cubicBezTo>
                <a:cubicBezTo>
                  <a:pt x="132" y="36"/>
                  <a:pt x="132" y="36"/>
                  <a:pt x="132" y="36"/>
                </a:cubicBezTo>
                <a:cubicBezTo>
                  <a:pt x="124" y="44"/>
                  <a:pt x="124" y="44"/>
                  <a:pt x="124" y="44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32" y="52"/>
                  <a:pt x="132" y="52"/>
                  <a:pt x="132" y="52"/>
                </a:cubicBezTo>
                <a:cubicBezTo>
                  <a:pt x="124" y="52"/>
                  <a:pt x="124" y="52"/>
                  <a:pt x="124" y="52"/>
                </a:cubicBezTo>
                <a:cubicBezTo>
                  <a:pt x="124" y="60"/>
                  <a:pt x="124" y="60"/>
                  <a:pt x="124" y="60"/>
                </a:cubicBezTo>
                <a:cubicBezTo>
                  <a:pt x="124" y="60"/>
                  <a:pt x="130" y="64"/>
                  <a:pt x="136" y="64"/>
                </a:cubicBezTo>
                <a:cubicBezTo>
                  <a:pt x="142" y="64"/>
                  <a:pt x="140" y="55"/>
                  <a:pt x="144" y="52"/>
                </a:cubicBezTo>
                <a:cubicBezTo>
                  <a:pt x="149" y="49"/>
                  <a:pt x="154" y="49"/>
                  <a:pt x="154" y="49"/>
                </a:cubicBezTo>
                <a:cubicBezTo>
                  <a:pt x="157" y="50"/>
                  <a:pt x="157" y="50"/>
                  <a:pt x="157" y="50"/>
                </a:cubicBezTo>
                <a:cubicBezTo>
                  <a:pt x="161" y="57"/>
                  <a:pt x="165" y="64"/>
                  <a:pt x="168" y="72"/>
                </a:cubicBezTo>
                <a:cubicBezTo>
                  <a:pt x="168" y="72"/>
                  <a:pt x="168" y="72"/>
                  <a:pt x="168" y="72"/>
                </a:cubicBezTo>
                <a:cubicBezTo>
                  <a:pt x="168" y="72"/>
                  <a:pt x="162" y="68"/>
                  <a:pt x="152" y="68"/>
                </a:cubicBezTo>
                <a:cubicBezTo>
                  <a:pt x="142" y="68"/>
                  <a:pt x="132" y="72"/>
                  <a:pt x="132" y="72"/>
                </a:cubicBezTo>
                <a:cubicBezTo>
                  <a:pt x="132" y="72"/>
                  <a:pt x="121" y="75"/>
                  <a:pt x="120" y="84"/>
                </a:cubicBezTo>
                <a:cubicBezTo>
                  <a:pt x="119" y="99"/>
                  <a:pt x="124" y="104"/>
                  <a:pt x="124" y="104"/>
                </a:cubicBezTo>
                <a:cubicBezTo>
                  <a:pt x="144" y="116"/>
                  <a:pt x="144" y="116"/>
                  <a:pt x="144" y="116"/>
                </a:cubicBezTo>
                <a:cubicBezTo>
                  <a:pt x="144" y="155"/>
                  <a:pt x="144" y="155"/>
                  <a:pt x="144" y="155"/>
                </a:cubicBezTo>
                <a:cubicBezTo>
                  <a:pt x="131" y="166"/>
                  <a:pt x="114" y="172"/>
                  <a:pt x="96" y="172"/>
                </a:cubicBezTo>
                <a:cubicBezTo>
                  <a:pt x="87" y="172"/>
                  <a:pt x="79" y="171"/>
                  <a:pt x="71" y="168"/>
                </a:cubicBezTo>
                <a:cubicBezTo>
                  <a:pt x="92" y="120"/>
                  <a:pt x="92" y="120"/>
                  <a:pt x="92" y="120"/>
                </a:cubicBezTo>
                <a:cubicBezTo>
                  <a:pt x="88" y="100"/>
                  <a:pt x="88" y="100"/>
                  <a:pt x="88" y="100"/>
                </a:cubicBezTo>
                <a:cubicBezTo>
                  <a:pt x="88" y="100"/>
                  <a:pt x="72" y="80"/>
                  <a:pt x="64" y="80"/>
                </a:cubicBezTo>
                <a:cubicBezTo>
                  <a:pt x="56" y="80"/>
                  <a:pt x="52" y="92"/>
                  <a:pt x="52" y="92"/>
                </a:cubicBezTo>
                <a:cubicBezTo>
                  <a:pt x="44" y="76"/>
                  <a:pt x="44" y="76"/>
                  <a:pt x="44" y="76"/>
                </a:cubicBezTo>
                <a:cubicBezTo>
                  <a:pt x="68" y="60"/>
                  <a:pt x="68" y="60"/>
                  <a:pt x="68" y="60"/>
                </a:cubicBezTo>
                <a:cubicBezTo>
                  <a:pt x="80" y="28"/>
                  <a:pt x="80" y="28"/>
                  <a:pt x="80" y="28"/>
                </a:cubicBezTo>
                <a:lnTo>
                  <a:pt x="79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99" name="Freeform 101">
            <a:extLst>
              <a:ext uri="{FF2B5EF4-FFF2-40B4-BE49-F238E27FC236}">
                <a16:creationId xmlns:a16="http://schemas.microsoft.com/office/drawing/2014/main" id="{D269FCA7-EF03-4327-B728-3B68A0C7C451}"/>
              </a:ext>
            </a:extLst>
          </p:cNvPr>
          <p:cNvSpPr>
            <a:spLocks noEditPoints="1"/>
          </p:cNvSpPr>
          <p:nvPr/>
        </p:nvSpPr>
        <p:spPr bwMode="auto">
          <a:xfrm>
            <a:off x="2080419" y="1158081"/>
            <a:ext cx="306388" cy="306387"/>
          </a:xfrm>
          <a:custGeom>
            <a:avLst/>
            <a:gdLst>
              <a:gd name="T0" fmla="*/ 84 w 188"/>
              <a:gd name="T1" fmla="*/ 10 h 188"/>
              <a:gd name="T2" fmla="*/ 68 w 188"/>
              <a:gd name="T3" fmla="*/ 29 h 188"/>
              <a:gd name="T4" fmla="*/ 47 w 188"/>
              <a:gd name="T5" fmla="*/ 13 h 188"/>
              <a:gd name="T6" fmla="*/ 51 w 188"/>
              <a:gd name="T7" fmla="*/ 39 h 188"/>
              <a:gd name="T8" fmla="*/ 26 w 188"/>
              <a:gd name="T9" fmla="*/ 43 h 188"/>
              <a:gd name="T10" fmla="*/ 16 w 188"/>
              <a:gd name="T11" fmla="*/ 61 h 188"/>
              <a:gd name="T12" fmla="*/ 25 w 188"/>
              <a:gd name="T13" fmla="*/ 84 h 188"/>
              <a:gd name="T14" fmla="*/ 0 w 188"/>
              <a:gd name="T15" fmla="*/ 94 h 188"/>
              <a:gd name="T16" fmla="*/ 25 w 188"/>
              <a:gd name="T17" fmla="*/ 104 h 188"/>
              <a:gd name="T18" fmla="*/ 16 w 188"/>
              <a:gd name="T19" fmla="*/ 127 h 188"/>
              <a:gd name="T20" fmla="*/ 26 w 188"/>
              <a:gd name="T21" fmla="*/ 145 h 188"/>
              <a:gd name="T22" fmla="*/ 51 w 188"/>
              <a:gd name="T23" fmla="*/ 149 h 188"/>
              <a:gd name="T24" fmla="*/ 47 w 188"/>
              <a:gd name="T25" fmla="*/ 175 h 188"/>
              <a:gd name="T26" fmla="*/ 68 w 188"/>
              <a:gd name="T27" fmla="*/ 159 h 188"/>
              <a:gd name="T28" fmla="*/ 84 w 188"/>
              <a:gd name="T29" fmla="*/ 178 h 188"/>
              <a:gd name="T30" fmla="*/ 104 w 188"/>
              <a:gd name="T31" fmla="*/ 178 h 188"/>
              <a:gd name="T32" fmla="*/ 120 w 188"/>
              <a:gd name="T33" fmla="*/ 159 h 188"/>
              <a:gd name="T34" fmla="*/ 141 w 188"/>
              <a:gd name="T35" fmla="*/ 175 h 188"/>
              <a:gd name="T36" fmla="*/ 137 w 188"/>
              <a:gd name="T37" fmla="*/ 149 h 188"/>
              <a:gd name="T38" fmla="*/ 162 w 188"/>
              <a:gd name="T39" fmla="*/ 145 h 188"/>
              <a:gd name="T40" fmla="*/ 172 w 188"/>
              <a:gd name="T41" fmla="*/ 127 h 188"/>
              <a:gd name="T42" fmla="*/ 163 w 188"/>
              <a:gd name="T43" fmla="*/ 104 h 188"/>
              <a:gd name="T44" fmla="*/ 188 w 188"/>
              <a:gd name="T45" fmla="*/ 94 h 188"/>
              <a:gd name="T46" fmla="*/ 163 w 188"/>
              <a:gd name="T47" fmla="*/ 84 h 188"/>
              <a:gd name="T48" fmla="*/ 172 w 188"/>
              <a:gd name="T49" fmla="*/ 61 h 188"/>
              <a:gd name="T50" fmla="*/ 162 w 188"/>
              <a:gd name="T51" fmla="*/ 43 h 188"/>
              <a:gd name="T52" fmla="*/ 137 w 188"/>
              <a:gd name="T53" fmla="*/ 39 h 188"/>
              <a:gd name="T54" fmla="*/ 141 w 188"/>
              <a:gd name="T55" fmla="*/ 13 h 188"/>
              <a:gd name="T56" fmla="*/ 120 w 188"/>
              <a:gd name="T57" fmla="*/ 29 h 188"/>
              <a:gd name="T58" fmla="*/ 104 w 188"/>
              <a:gd name="T59" fmla="*/ 10 h 188"/>
              <a:gd name="T60" fmla="*/ 68 w 188"/>
              <a:gd name="T61" fmla="*/ 116 h 188"/>
              <a:gd name="T62" fmla="*/ 108 w 188"/>
              <a:gd name="T63" fmla="*/ 116 h 188"/>
              <a:gd name="T64" fmla="*/ 68 w 188"/>
              <a:gd name="T65" fmla="*/ 116 h 188"/>
              <a:gd name="T66" fmla="*/ 122 w 188"/>
              <a:gd name="T67" fmla="*/ 64 h 188"/>
              <a:gd name="T68" fmla="*/ 122 w 188"/>
              <a:gd name="T69" fmla="*/ 92 h 188"/>
              <a:gd name="T70" fmla="*/ 76 w 188"/>
              <a:gd name="T71" fmla="*/ 58 h 188"/>
              <a:gd name="T72" fmla="*/ 96 w 188"/>
              <a:gd name="T73" fmla="*/ 58 h 188"/>
              <a:gd name="T74" fmla="*/ 76 w 188"/>
              <a:gd name="T75" fmla="*/ 5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88" h="188">
                <a:moveTo>
                  <a:pt x="94" y="0"/>
                </a:moveTo>
                <a:cubicBezTo>
                  <a:pt x="88" y="0"/>
                  <a:pt x="84" y="4"/>
                  <a:pt x="84" y="10"/>
                </a:cubicBezTo>
                <a:cubicBezTo>
                  <a:pt x="84" y="25"/>
                  <a:pt x="84" y="25"/>
                  <a:pt x="84" y="25"/>
                </a:cubicBezTo>
                <a:cubicBezTo>
                  <a:pt x="78" y="25"/>
                  <a:pt x="73" y="27"/>
                  <a:pt x="68" y="29"/>
                </a:cubicBezTo>
                <a:cubicBezTo>
                  <a:pt x="61" y="16"/>
                  <a:pt x="61" y="16"/>
                  <a:pt x="61" y="16"/>
                </a:cubicBezTo>
                <a:cubicBezTo>
                  <a:pt x="58" y="11"/>
                  <a:pt x="52" y="10"/>
                  <a:pt x="47" y="13"/>
                </a:cubicBezTo>
                <a:cubicBezTo>
                  <a:pt x="42" y="15"/>
                  <a:pt x="41" y="21"/>
                  <a:pt x="43" y="26"/>
                </a:cubicBezTo>
                <a:cubicBezTo>
                  <a:pt x="51" y="39"/>
                  <a:pt x="51" y="39"/>
                  <a:pt x="51" y="39"/>
                </a:cubicBezTo>
                <a:cubicBezTo>
                  <a:pt x="46" y="42"/>
                  <a:pt x="42" y="46"/>
                  <a:pt x="39" y="51"/>
                </a:cubicBezTo>
                <a:cubicBezTo>
                  <a:pt x="26" y="43"/>
                  <a:pt x="26" y="43"/>
                  <a:pt x="26" y="43"/>
                </a:cubicBezTo>
                <a:cubicBezTo>
                  <a:pt x="21" y="41"/>
                  <a:pt x="15" y="42"/>
                  <a:pt x="13" y="47"/>
                </a:cubicBezTo>
                <a:cubicBezTo>
                  <a:pt x="10" y="52"/>
                  <a:pt x="11" y="58"/>
                  <a:pt x="16" y="61"/>
                </a:cubicBezTo>
                <a:cubicBezTo>
                  <a:pt x="29" y="68"/>
                  <a:pt x="29" y="68"/>
                  <a:pt x="29" y="68"/>
                </a:cubicBezTo>
                <a:cubicBezTo>
                  <a:pt x="27" y="73"/>
                  <a:pt x="25" y="78"/>
                  <a:pt x="25" y="84"/>
                </a:cubicBezTo>
                <a:cubicBezTo>
                  <a:pt x="10" y="84"/>
                  <a:pt x="10" y="84"/>
                  <a:pt x="10" y="84"/>
                </a:cubicBezTo>
                <a:cubicBezTo>
                  <a:pt x="4" y="84"/>
                  <a:pt x="0" y="88"/>
                  <a:pt x="0" y="94"/>
                </a:cubicBezTo>
                <a:cubicBezTo>
                  <a:pt x="0" y="100"/>
                  <a:pt x="4" y="104"/>
                  <a:pt x="10" y="104"/>
                </a:cubicBezTo>
                <a:cubicBezTo>
                  <a:pt x="25" y="104"/>
                  <a:pt x="25" y="104"/>
                  <a:pt x="25" y="104"/>
                </a:cubicBezTo>
                <a:cubicBezTo>
                  <a:pt x="25" y="110"/>
                  <a:pt x="27" y="115"/>
                  <a:pt x="29" y="120"/>
                </a:cubicBezTo>
                <a:cubicBezTo>
                  <a:pt x="16" y="127"/>
                  <a:pt x="16" y="127"/>
                  <a:pt x="16" y="127"/>
                </a:cubicBezTo>
                <a:cubicBezTo>
                  <a:pt x="11" y="130"/>
                  <a:pt x="10" y="136"/>
                  <a:pt x="13" y="141"/>
                </a:cubicBezTo>
                <a:cubicBezTo>
                  <a:pt x="15" y="146"/>
                  <a:pt x="21" y="147"/>
                  <a:pt x="26" y="145"/>
                </a:cubicBezTo>
                <a:cubicBezTo>
                  <a:pt x="39" y="137"/>
                  <a:pt x="39" y="137"/>
                  <a:pt x="39" y="137"/>
                </a:cubicBezTo>
                <a:cubicBezTo>
                  <a:pt x="42" y="142"/>
                  <a:pt x="46" y="146"/>
                  <a:pt x="51" y="149"/>
                </a:cubicBezTo>
                <a:cubicBezTo>
                  <a:pt x="43" y="162"/>
                  <a:pt x="43" y="162"/>
                  <a:pt x="43" y="162"/>
                </a:cubicBezTo>
                <a:cubicBezTo>
                  <a:pt x="41" y="167"/>
                  <a:pt x="42" y="173"/>
                  <a:pt x="47" y="175"/>
                </a:cubicBezTo>
                <a:cubicBezTo>
                  <a:pt x="52" y="178"/>
                  <a:pt x="58" y="177"/>
                  <a:pt x="61" y="172"/>
                </a:cubicBezTo>
                <a:cubicBezTo>
                  <a:pt x="68" y="159"/>
                  <a:pt x="68" y="159"/>
                  <a:pt x="68" y="159"/>
                </a:cubicBezTo>
                <a:cubicBezTo>
                  <a:pt x="73" y="161"/>
                  <a:pt x="78" y="163"/>
                  <a:pt x="84" y="163"/>
                </a:cubicBezTo>
                <a:cubicBezTo>
                  <a:pt x="84" y="178"/>
                  <a:pt x="84" y="178"/>
                  <a:pt x="84" y="178"/>
                </a:cubicBezTo>
                <a:cubicBezTo>
                  <a:pt x="84" y="184"/>
                  <a:pt x="88" y="188"/>
                  <a:pt x="94" y="188"/>
                </a:cubicBezTo>
                <a:cubicBezTo>
                  <a:pt x="100" y="188"/>
                  <a:pt x="104" y="184"/>
                  <a:pt x="104" y="178"/>
                </a:cubicBezTo>
                <a:cubicBezTo>
                  <a:pt x="104" y="163"/>
                  <a:pt x="104" y="163"/>
                  <a:pt x="104" y="163"/>
                </a:cubicBezTo>
                <a:cubicBezTo>
                  <a:pt x="110" y="163"/>
                  <a:pt x="115" y="161"/>
                  <a:pt x="120" y="159"/>
                </a:cubicBezTo>
                <a:cubicBezTo>
                  <a:pt x="127" y="172"/>
                  <a:pt x="127" y="172"/>
                  <a:pt x="127" y="172"/>
                </a:cubicBezTo>
                <a:cubicBezTo>
                  <a:pt x="130" y="177"/>
                  <a:pt x="136" y="178"/>
                  <a:pt x="141" y="175"/>
                </a:cubicBezTo>
                <a:cubicBezTo>
                  <a:pt x="146" y="173"/>
                  <a:pt x="147" y="167"/>
                  <a:pt x="145" y="162"/>
                </a:cubicBezTo>
                <a:cubicBezTo>
                  <a:pt x="137" y="149"/>
                  <a:pt x="137" y="149"/>
                  <a:pt x="137" y="149"/>
                </a:cubicBezTo>
                <a:cubicBezTo>
                  <a:pt x="142" y="146"/>
                  <a:pt x="146" y="142"/>
                  <a:pt x="149" y="137"/>
                </a:cubicBezTo>
                <a:cubicBezTo>
                  <a:pt x="162" y="145"/>
                  <a:pt x="162" y="145"/>
                  <a:pt x="162" y="145"/>
                </a:cubicBezTo>
                <a:cubicBezTo>
                  <a:pt x="167" y="147"/>
                  <a:pt x="173" y="146"/>
                  <a:pt x="175" y="141"/>
                </a:cubicBezTo>
                <a:cubicBezTo>
                  <a:pt x="178" y="136"/>
                  <a:pt x="177" y="130"/>
                  <a:pt x="172" y="127"/>
                </a:cubicBezTo>
                <a:cubicBezTo>
                  <a:pt x="159" y="120"/>
                  <a:pt x="159" y="120"/>
                  <a:pt x="159" y="120"/>
                </a:cubicBezTo>
                <a:cubicBezTo>
                  <a:pt x="161" y="115"/>
                  <a:pt x="163" y="110"/>
                  <a:pt x="163" y="104"/>
                </a:cubicBezTo>
                <a:cubicBezTo>
                  <a:pt x="178" y="104"/>
                  <a:pt x="178" y="104"/>
                  <a:pt x="178" y="104"/>
                </a:cubicBezTo>
                <a:cubicBezTo>
                  <a:pt x="184" y="104"/>
                  <a:pt x="188" y="100"/>
                  <a:pt x="188" y="94"/>
                </a:cubicBezTo>
                <a:cubicBezTo>
                  <a:pt x="188" y="88"/>
                  <a:pt x="184" y="84"/>
                  <a:pt x="178" y="84"/>
                </a:cubicBezTo>
                <a:cubicBezTo>
                  <a:pt x="163" y="84"/>
                  <a:pt x="163" y="84"/>
                  <a:pt x="163" y="84"/>
                </a:cubicBezTo>
                <a:cubicBezTo>
                  <a:pt x="163" y="78"/>
                  <a:pt x="161" y="73"/>
                  <a:pt x="159" y="68"/>
                </a:cubicBezTo>
                <a:cubicBezTo>
                  <a:pt x="172" y="61"/>
                  <a:pt x="172" y="61"/>
                  <a:pt x="172" y="61"/>
                </a:cubicBezTo>
                <a:cubicBezTo>
                  <a:pt x="177" y="58"/>
                  <a:pt x="178" y="52"/>
                  <a:pt x="175" y="47"/>
                </a:cubicBezTo>
                <a:cubicBezTo>
                  <a:pt x="173" y="42"/>
                  <a:pt x="167" y="41"/>
                  <a:pt x="162" y="43"/>
                </a:cubicBezTo>
                <a:cubicBezTo>
                  <a:pt x="149" y="51"/>
                  <a:pt x="149" y="51"/>
                  <a:pt x="149" y="51"/>
                </a:cubicBezTo>
                <a:cubicBezTo>
                  <a:pt x="146" y="46"/>
                  <a:pt x="142" y="42"/>
                  <a:pt x="137" y="39"/>
                </a:cubicBezTo>
                <a:cubicBezTo>
                  <a:pt x="145" y="26"/>
                  <a:pt x="145" y="26"/>
                  <a:pt x="145" y="26"/>
                </a:cubicBezTo>
                <a:cubicBezTo>
                  <a:pt x="147" y="21"/>
                  <a:pt x="146" y="15"/>
                  <a:pt x="141" y="13"/>
                </a:cubicBezTo>
                <a:cubicBezTo>
                  <a:pt x="136" y="10"/>
                  <a:pt x="130" y="11"/>
                  <a:pt x="127" y="16"/>
                </a:cubicBezTo>
                <a:cubicBezTo>
                  <a:pt x="120" y="29"/>
                  <a:pt x="120" y="29"/>
                  <a:pt x="120" y="29"/>
                </a:cubicBezTo>
                <a:cubicBezTo>
                  <a:pt x="115" y="27"/>
                  <a:pt x="110" y="25"/>
                  <a:pt x="104" y="25"/>
                </a:cubicBezTo>
                <a:cubicBezTo>
                  <a:pt x="104" y="10"/>
                  <a:pt x="104" y="10"/>
                  <a:pt x="104" y="10"/>
                </a:cubicBezTo>
                <a:cubicBezTo>
                  <a:pt x="104" y="4"/>
                  <a:pt x="100" y="0"/>
                  <a:pt x="94" y="0"/>
                </a:cubicBezTo>
                <a:close/>
                <a:moveTo>
                  <a:pt x="68" y="116"/>
                </a:moveTo>
                <a:cubicBezTo>
                  <a:pt x="68" y="105"/>
                  <a:pt x="77" y="96"/>
                  <a:pt x="88" y="96"/>
                </a:cubicBezTo>
                <a:cubicBezTo>
                  <a:pt x="99" y="96"/>
                  <a:pt x="108" y="105"/>
                  <a:pt x="108" y="116"/>
                </a:cubicBezTo>
                <a:cubicBezTo>
                  <a:pt x="108" y="127"/>
                  <a:pt x="99" y="136"/>
                  <a:pt x="88" y="136"/>
                </a:cubicBezTo>
                <a:cubicBezTo>
                  <a:pt x="77" y="136"/>
                  <a:pt x="68" y="127"/>
                  <a:pt x="68" y="116"/>
                </a:cubicBezTo>
                <a:close/>
                <a:moveTo>
                  <a:pt x="108" y="78"/>
                </a:moveTo>
                <a:cubicBezTo>
                  <a:pt x="108" y="70"/>
                  <a:pt x="114" y="64"/>
                  <a:pt x="122" y="64"/>
                </a:cubicBezTo>
                <a:cubicBezTo>
                  <a:pt x="130" y="64"/>
                  <a:pt x="136" y="70"/>
                  <a:pt x="136" y="78"/>
                </a:cubicBezTo>
                <a:cubicBezTo>
                  <a:pt x="136" y="86"/>
                  <a:pt x="130" y="92"/>
                  <a:pt x="122" y="92"/>
                </a:cubicBezTo>
                <a:cubicBezTo>
                  <a:pt x="114" y="92"/>
                  <a:pt x="108" y="86"/>
                  <a:pt x="108" y="78"/>
                </a:cubicBezTo>
                <a:close/>
                <a:moveTo>
                  <a:pt x="76" y="58"/>
                </a:moveTo>
                <a:cubicBezTo>
                  <a:pt x="76" y="52"/>
                  <a:pt x="80" y="48"/>
                  <a:pt x="86" y="48"/>
                </a:cubicBezTo>
                <a:cubicBezTo>
                  <a:pt x="92" y="48"/>
                  <a:pt x="96" y="52"/>
                  <a:pt x="96" y="58"/>
                </a:cubicBezTo>
                <a:cubicBezTo>
                  <a:pt x="96" y="64"/>
                  <a:pt x="92" y="68"/>
                  <a:pt x="86" y="68"/>
                </a:cubicBezTo>
                <a:cubicBezTo>
                  <a:pt x="80" y="68"/>
                  <a:pt x="76" y="64"/>
                  <a:pt x="76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  <p:sp>
        <p:nvSpPr>
          <p:cNvPr id="100" name="Freeform 102">
            <a:extLst>
              <a:ext uri="{FF2B5EF4-FFF2-40B4-BE49-F238E27FC236}">
                <a16:creationId xmlns:a16="http://schemas.microsoft.com/office/drawing/2014/main" id="{25587C31-54E4-4AF6-9932-D3CEE38E43D6}"/>
              </a:ext>
            </a:extLst>
          </p:cNvPr>
          <p:cNvSpPr>
            <a:spLocks/>
          </p:cNvSpPr>
          <p:nvPr/>
        </p:nvSpPr>
        <p:spPr bwMode="auto">
          <a:xfrm>
            <a:off x="1377157" y="1159669"/>
            <a:ext cx="312738" cy="311150"/>
          </a:xfrm>
          <a:custGeom>
            <a:avLst/>
            <a:gdLst>
              <a:gd name="T0" fmla="*/ 10 w 192"/>
              <a:gd name="T1" fmla="*/ 139 h 191"/>
              <a:gd name="T2" fmla="*/ 20 w 192"/>
              <a:gd name="T3" fmla="*/ 120 h 191"/>
              <a:gd name="T4" fmla="*/ 32 w 192"/>
              <a:gd name="T5" fmla="*/ 111 h 191"/>
              <a:gd name="T6" fmla="*/ 36 w 192"/>
              <a:gd name="T7" fmla="*/ 139 h 191"/>
              <a:gd name="T8" fmla="*/ 20 w 192"/>
              <a:gd name="T9" fmla="*/ 163 h 191"/>
              <a:gd name="T10" fmla="*/ 30 w 192"/>
              <a:gd name="T11" fmla="*/ 191 h 191"/>
              <a:gd name="T12" fmla="*/ 40 w 192"/>
              <a:gd name="T13" fmla="*/ 169 h 191"/>
              <a:gd name="T14" fmla="*/ 48 w 192"/>
              <a:gd name="T15" fmla="*/ 157 h 191"/>
              <a:gd name="T16" fmla="*/ 78 w 192"/>
              <a:gd name="T17" fmla="*/ 179 h 191"/>
              <a:gd name="T18" fmla="*/ 88 w 192"/>
              <a:gd name="T19" fmla="*/ 171 h 191"/>
              <a:gd name="T20" fmla="*/ 96 w 192"/>
              <a:gd name="T21" fmla="*/ 95 h 191"/>
              <a:gd name="T22" fmla="*/ 104 w 192"/>
              <a:gd name="T23" fmla="*/ 171 h 191"/>
              <a:gd name="T24" fmla="*/ 114 w 192"/>
              <a:gd name="T25" fmla="*/ 179 h 191"/>
              <a:gd name="T26" fmla="*/ 144 w 192"/>
              <a:gd name="T27" fmla="*/ 157 h 191"/>
              <a:gd name="T28" fmla="*/ 152 w 192"/>
              <a:gd name="T29" fmla="*/ 169 h 191"/>
              <a:gd name="T30" fmla="*/ 162 w 192"/>
              <a:gd name="T31" fmla="*/ 191 h 191"/>
              <a:gd name="T32" fmla="*/ 172 w 192"/>
              <a:gd name="T33" fmla="*/ 163 h 191"/>
              <a:gd name="T34" fmla="*/ 156 w 192"/>
              <a:gd name="T35" fmla="*/ 139 h 191"/>
              <a:gd name="T36" fmla="*/ 160 w 192"/>
              <a:gd name="T37" fmla="*/ 111 h 191"/>
              <a:gd name="T38" fmla="*/ 172 w 192"/>
              <a:gd name="T39" fmla="*/ 120 h 191"/>
              <a:gd name="T40" fmla="*/ 182 w 192"/>
              <a:gd name="T41" fmla="*/ 139 h 191"/>
              <a:gd name="T42" fmla="*/ 192 w 192"/>
              <a:gd name="T43" fmla="*/ 111 h 191"/>
              <a:gd name="T44" fmla="*/ 153 w 192"/>
              <a:gd name="T45" fmla="*/ 91 h 191"/>
              <a:gd name="T46" fmla="*/ 164 w 192"/>
              <a:gd name="T47" fmla="*/ 63 h 191"/>
              <a:gd name="T48" fmla="*/ 168 w 192"/>
              <a:gd name="T49" fmla="*/ 33 h 191"/>
              <a:gd name="T50" fmla="*/ 148 w 192"/>
              <a:gd name="T51" fmla="*/ 33 h 191"/>
              <a:gd name="T52" fmla="*/ 147 w 192"/>
              <a:gd name="T53" fmla="*/ 51 h 191"/>
              <a:gd name="T54" fmla="*/ 128 w 192"/>
              <a:gd name="T55" fmla="*/ 31 h 191"/>
              <a:gd name="T56" fmla="*/ 104 w 192"/>
              <a:gd name="T57" fmla="*/ 19 h 191"/>
              <a:gd name="T58" fmla="*/ 88 w 192"/>
              <a:gd name="T59" fmla="*/ 19 h 191"/>
              <a:gd name="T60" fmla="*/ 64 w 192"/>
              <a:gd name="T61" fmla="*/ 31 h 191"/>
              <a:gd name="T62" fmla="*/ 45 w 192"/>
              <a:gd name="T63" fmla="*/ 51 h 191"/>
              <a:gd name="T64" fmla="*/ 44 w 192"/>
              <a:gd name="T65" fmla="*/ 33 h 191"/>
              <a:gd name="T66" fmla="*/ 24 w 192"/>
              <a:gd name="T67" fmla="*/ 33 h 191"/>
              <a:gd name="T68" fmla="*/ 28 w 192"/>
              <a:gd name="T69" fmla="*/ 63 h 191"/>
              <a:gd name="T70" fmla="*/ 39 w 192"/>
              <a:gd name="T71" fmla="*/ 91 h 191"/>
              <a:gd name="T72" fmla="*/ 0 w 192"/>
              <a:gd name="T73" fmla="*/ 11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2" h="191">
                <a:moveTo>
                  <a:pt x="0" y="129"/>
                </a:moveTo>
                <a:cubicBezTo>
                  <a:pt x="0" y="135"/>
                  <a:pt x="4" y="139"/>
                  <a:pt x="10" y="139"/>
                </a:cubicBezTo>
                <a:cubicBezTo>
                  <a:pt x="16" y="139"/>
                  <a:pt x="20" y="135"/>
                  <a:pt x="20" y="129"/>
                </a:cubicBezTo>
                <a:cubicBezTo>
                  <a:pt x="20" y="120"/>
                  <a:pt x="20" y="120"/>
                  <a:pt x="20" y="120"/>
                </a:cubicBezTo>
                <a:cubicBezTo>
                  <a:pt x="20" y="115"/>
                  <a:pt x="24" y="111"/>
                  <a:pt x="29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2" y="113"/>
                  <a:pt x="32" y="115"/>
                  <a:pt x="32" y="117"/>
                </a:cubicBezTo>
                <a:cubicBezTo>
                  <a:pt x="32" y="125"/>
                  <a:pt x="33" y="132"/>
                  <a:pt x="36" y="139"/>
                </a:cubicBezTo>
                <a:cubicBezTo>
                  <a:pt x="24" y="152"/>
                  <a:pt x="24" y="152"/>
                  <a:pt x="24" y="152"/>
                </a:cubicBezTo>
                <a:cubicBezTo>
                  <a:pt x="22" y="154"/>
                  <a:pt x="20" y="160"/>
                  <a:pt x="20" y="163"/>
                </a:cubicBezTo>
                <a:cubicBezTo>
                  <a:pt x="20" y="181"/>
                  <a:pt x="20" y="181"/>
                  <a:pt x="20" y="181"/>
                </a:cubicBezTo>
                <a:cubicBezTo>
                  <a:pt x="20" y="187"/>
                  <a:pt x="24" y="191"/>
                  <a:pt x="30" y="191"/>
                </a:cubicBezTo>
                <a:cubicBezTo>
                  <a:pt x="36" y="191"/>
                  <a:pt x="40" y="187"/>
                  <a:pt x="40" y="181"/>
                </a:cubicBezTo>
                <a:cubicBezTo>
                  <a:pt x="40" y="169"/>
                  <a:pt x="40" y="169"/>
                  <a:pt x="40" y="169"/>
                </a:cubicBezTo>
                <a:cubicBezTo>
                  <a:pt x="40" y="167"/>
                  <a:pt x="41" y="165"/>
                  <a:pt x="41" y="164"/>
                </a:cubicBezTo>
                <a:cubicBezTo>
                  <a:pt x="48" y="157"/>
                  <a:pt x="48" y="157"/>
                  <a:pt x="48" y="157"/>
                </a:cubicBezTo>
                <a:cubicBezTo>
                  <a:pt x="55" y="166"/>
                  <a:pt x="64" y="175"/>
                  <a:pt x="77" y="178"/>
                </a:cubicBezTo>
                <a:cubicBezTo>
                  <a:pt x="77" y="179"/>
                  <a:pt x="78" y="179"/>
                  <a:pt x="78" y="179"/>
                </a:cubicBezTo>
                <a:cubicBezTo>
                  <a:pt x="79" y="179"/>
                  <a:pt x="79" y="179"/>
                  <a:pt x="80" y="179"/>
                </a:cubicBezTo>
                <a:cubicBezTo>
                  <a:pt x="84" y="179"/>
                  <a:pt x="88" y="175"/>
                  <a:pt x="88" y="171"/>
                </a:cubicBezTo>
                <a:cubicBezTo>
                  <a:pt x="88" y="103"/>
                  <a:pt x="88" y="103"/>
                  <a:pt x="88" y="103"/>
                </a:cubicBezTo>
                <a:cubicBezTo>
                  <a:pt x="88" y="99"/>
                  <a:pt x="92" y="95"/>
                  <a:pt x="96" y="95"/>
                </a:cubicBezTo>
                <a:cubicBezTo>
                  <a:pt x="100" y="95"/>
                  <a:pt x="104" y="99"/>
                  <a:pt x="104" y="103"/>
                </a:cubicBezTo>
                <a:cubicBezTo>
                  <a:pt x="104" y="171"/>
                  <a:pt x="104" y="171"/>
                  <a:pt x="104" y="171"/>
                </a:cubicBezTo>
                <a:cubicBezTo>
                  <a:pt x="104" y="175"/>
                  <a:pt x="108" y="179"/>
                  <a:pt x="112" y="179"/>
                </a:cubicBezTo>
                <a:cubicBezTo>
                  <a:pt x="113" y="179"/>
                  <a:pt x="114" y="179"/>
                  <a:pt x="114" y="179"/>
                </a:cubicBezTo>
                <a:cubicBezTo>
                  <a:pt x="115" y="178"/>
                  <a:pt x="115" y="178"/>
                  <a:pt x="115" y="178"/>
                </a:cubicBezTo>
                <a:cubicBezTo>
                  <a:pt x="128" y="175"/>
                  <a:pt x="137" y="166"/>
                  <a:pt x="144" y="157"/>
                </a:cubicBezTo>
                <a:cubicBezTo>
                  <a:pt x="151" y="164"/>
                  <a:pt x="151" y="164"/>
                  <a:pt x="151" y="164"/>
                </a:cubicBezTo>
                <a:cubicBezTo>
                  <a:pt x="151" y="165"/>
                  <a:pt x="152" y="167"/>
                  <a:pt x="152" y="169"/>
                </a:cubicBezTo>
                <a:cubicBezTo>
                  <a:pt x="152" y="181"/>
                  <a:pt x="152" y="181"/>
                  <a:pt x="152" y="181"/>
                </a:cubicBezTo>
                <a:cubicBezTo>
                  <a:pt x="152" y="187"/>
                  <a:pt x="156" y="191"/>
                  <a:pt x="162" y="191"/>
                </a:cubicBezTo>
                <a:cubicBezTo>
                  <a:pt x="168" y="191"/>
                  <a:pt x="172" y="187"/>
                  <a:pt x="172" y="181"/>
                </a:cubicBezTo>
                <a:cubicBezTo>
                  <a:pt x="172" y="163"/>
                  <a:pt x="172" y="163"/>
                  <a:pt x="172" y="163"/>
                </a:cubicBezTo>
                <a:cubicBezTo>
                  <a:pt x="172" y="160"/>
                  <a:pt x="170" y="154"/>
                  <a:pt x="168" y="152"/>
                </a:cubicBezTo>
                <a:cubicBezTo>
                  <a:pt x="156" y="139"/>
                  <a:pt x="156" y="139"/>
                  <a:pt x="156" y="139"/>
                </a:cubicBezTo>
                <a:cubicBezTo>
                  <a:pt x="159" y="132"/>
                  <a:pt x="160" y="125"/>
                  <a:pt x="160" y="117"/>
                </a:cubicBezTo>
                <a:cubicBezTo>
                  <a:pt x="160" y="115"/>
                  <a:pt x="160" y="113"/>
                  <a:pt x="160" y="111"/>
                </a:cubicBezTo>
                <a:cubicBezTo>
                  <a:pt x="163" y="111"/>
                  <a:pt x="163" y="111"/>
                  <a:pt x="163" y="111"/>
                </a:cubicBezTo>
                <a:cubicBezTo>
                  <a:pt x="168" y="111"/>
                  <a:pt x="172" y="115"/>
                  <a:pt x="172" y="120"/>
                </a:cubicBezTo>
                <a:cubicBezTo>
                  <a:pt x="172" y="129"/>
                  <a:pt x="172" y="129"/>
                  <a:pt x="172" y="129"/>
                </a:cubicBezTo>
                <a:cubicBezTo>
                  <a:pt x="172" y="135"/>
                  <a:pt x="176" y="139"/>
                  <a:pt x="182" y="139"/>
                </a:cubicBezTo>
                <a:cubicBezTo>
                  <a:pt x="188" y="139"/>
                  <a:pt x="192" y="135"/>
                  <a:pt x="192" y="129"/>
                </a:cubicBezTo>
                <a:cubicBezTo>
                  <a:pt x="192" y="111"/>
                  <a:pt x="192" y="111"/>
                  <a:pt x="192" y="111"/>
                </a:cubicBezTo>
                <a:cubicBezTo>
                  <a:pt x="192" y="100"/>
                  <a:pt x="183" y="91"/>
                  <a:pt x="172" y="91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1" y="88"/>
                  <a:pt x="149" y="84"/>
                  <a:pt x="147" y="81"/>
                </a:cubicBezTo>
                <a:cubicBezTo>
                  <a:pt x="164" y="63"/>
                  <a:pt x="164" y="63"/>
                  <a:pt x="164" y="63"/>
                </a:cubicBezTo>
                <a:cubicBezTo>
                  <a:pt x="166" y="61"/>
                  <a:pt x="168" y="55"/>
                  <a:pt x="168" y="51"/>
                </a:cubicBezTo>
                <a:cubicBezTo>
                  <a:pt x="168" y="33"/>
                  <a:pt x="168" y="33"/>
                  <a:pt x="168" y="33"/>
                </a:cubicBezTo>
                <a:cubicBezTo>
                  <a:pt x="168" y="27"/>
                  <a:pt x="164" y="23"/>
                  <a:pt x="158" y="23"/>
                </a:cubicBezTo>
                <a:cubicBezTo>
                  <a:pt x="152" y="23"/>
                  <a:pt x="148" y="27"/>
                  <a:pt x="148" y="33"/>
                </a:cubicBezTo>
                <a:cubicBezTo>
                  <a:pt x="148" y="46"/>
                  <a:pt x="148" y="46"/>
                  <a:pt x="148" y="46"/>
                </a:cubicBezTo>
                <a:cubicBezTo>
                  <a:pt x="148" y="48"/>
                  <a:pt x="147" y="50"/>
                  <a:pt x="147" y="51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131" y="54"/>
                  <a:pt x="128" y="44"/>
                  <a:pt x="128" y="31"/>
                </a:cubicBezTo>
                <a:cubicBezTo>
                  <a:pt x="128" y="16"/>
                  <a:pt x="118" y="4"/>
                  <a:pt x="104" y="0"/>
                </a:cubicBezTo>
                <a:cubicBezTo>
                  <a:pt x="104" y="19"/>
                  <a:pt x="104" y="19"/>
                  <a:pt x="104" y="19"/>
                </a:cubicBezTo>
                <a:cubicBezTo>
                  <a:pt x="104" y="23"/>
                  <a:pt x="100" y="27"/>
                  <a:pt x="96" y="27"/>
                </a:cubicBezTo>
                <a:cubicBezTo>
                  <a:pt x="92" y="27"/>
                  <a:pt x="88" y="23"/>
                  <a:pt x="88" y="19"/>
                </a:cubicBezTo>
                <a:cubicBezTo>
                  <a:pt x="88" y="0"/>
                  <a:pt x="88" y="0"/>
                  <a:pt x="88" y="0"/>
                </a:cubicBezTo>
                <a:cubicBezTo>
                  <a:pt x="74" y="4"/>
                  <a:pt x="64" y="16"/>
                  <a:pt x="64" y="31"/>
                </a:cubicBezTo>
                <a:cubicBezTo>
                  <a:pt x="64" y="44"/>
                  <a:pt x="61" y="54"/>
                  <a:pt x="56" y="62"/>
                </a:cubicBezTo>
                <a:cubicBezTo>
                  <a:pt x="45" y="51"/>
                  <a:pt x="45" y="51"/>
                  <a:pt x="45" y="51"/>
                </a:cubicBezTo>
                <a:cubicBezTo>
                  <a:pt x="45" y="50"/>
                  <a:pt x="44" y="48"/>
                  <a:pt x="44" y="46"/>
                </a:cubicBezTo>
                <a:cubicBezTo>
                  <a:pt x="44" y="33"/>
                  <a:pt x="44" y="33"/>
                  <a:pt x="44" y="33"/>
                </a:cubicBezTo>
                <a:cubicBezTo>
                  <a:pt x="44" y="27"/>
                  <a:pt x="40" y="23"/>
                  <a:pt x="34" y="23"/>
                </a:cubicBezTo>
                <a:cubicBezTo>
                  <a:pt x="28" y="23"/>
                  <a:pt x="24" y="27"/>
                  <a:pt x="24" y="33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55"/>
                  <a:pt x="26" y="61"/>
                  <a:pt x="28" y="63"/>
                </a:cubicBezTo>
                <a:cubicBezTo>
                  <a:pt x="45" y="81"/>
                  <a:pt x="45" y="81"/>
                  <a:pt x="45" y="81"/>
                </a:cubicBezTo>
                <a:cubicBezTo>
                  <a:pt x="43" y="84"/>
                  <a:pt x="41" y="88"/>
                  <a:pt x="39" y="91"/>
                </a:cubicBezTo>
                <a:cubicBezTo>
                  <a:pt x="20" y="91"/>
                  <a:pt x="20" y="91"/>
                  <a:pt x="20" y="91"/>
                </a:cubicBezTo>
                <a:cubicBezTo>
                  <a:pt x="9" y="91"/>
                  <a:pt x="0" y="100"/>
                  <a:pt x="0" y="111"/>
                </a:cubicBezTo>
                <a:lnTo>
                  <a:pt x="0" y="1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Plak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06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78404B7-C898-41E6-8796-2F3C0810CF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CE2C79-9804-4B16-8867-A801A586B153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64CF658-3D88-40FE-95F9-00C313F5E211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BC694E6-8A7C-45AB-B8D0-48C4895F2AC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F6D954B-303D-404A-92A9-8B22BAEB5A09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78A6A0F-3568-48EC-BAAC-4F4FA2ECE47F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C4467D5-0532-4FDF-8A62-FEACBC43F2BC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2051659-1ABC-4E1A-9D61-E24196C113F4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4BEC21E-473A-49B2-ADC0-DA1278269286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235C0B-37FB-46F7-8BE4-BA1474DFBD29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7BF7C6F-97EF-4AD2-ABA9-923937C50C0C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5509669-E303-489C-835B-5C03C03856D4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00EE26A-3AB8-4624-B31B-670A2EF48D83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6C9BCA5-5AF6-4671-9AC3-8A21D4FFBBE4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80503CB-DF88-42F5-905E-42C2901E2FA8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B389F83-5969-41D4-9AF8-5CCD0EC552C2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5AB1A148-431F-485C-865F-554596CEFB5C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171B93F-44DC-4FC2-943E-D16E49966B0D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1A26F1B-1B5D-48E6-9080-DB2CD669ECD1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533591-3204-4223-B39E-50C0E326AF90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2D2DC03-6FF6-4C28-990C-1B85C9C6F1E6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8AA8D7D1-0167-4BE5-B5C5-597C6CE04D40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064FE381-BBB5-421D-A1FA-236A9743B04D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ACECFB19-D10F-402A-8811-22E4968A056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CE2A1352-C5B5-4DCF-88D0-3BABFDD7DFB3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70DEFD2-DDA6-4BBE-A69F-A676A632188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FC4686A5-E733-4F66-9832-A19E7E225318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31D99AA3-274D-4899-B686-A1F8A1B812C1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94D0983E-2B0F-44A3-9FB8-4233AAC7E1E4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E07FC439-81E0-44D7-93FB-DF7C5C55205A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pic>
        <p:nvPicPr>
          <p:cNvPr id="121" name="图片 120">
            <a:extLst>
              <a:ext uri="{FF2B5EF4-FFF2-40B4-BE49-F238E27FC236}">
                <a16:creationId xmlns:a16="http://schemas.microsoft.com/office/drawing/2014/main" id="{07E24BD8-9855-46EB-83BD-2B86755D3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4" t="23080" r="43020" b="30961"/>
          <a:stretch>
            <a:fillRect/>
          </a:stretch>
        </p:blipFill>
        <p:spPr>
          <a:xfrm rot="1176149">
            <a:off x="10704465" y="780650"/>
            <a:ext cx="765033" cy="765033"/>
          </a:xfrm>
          <a:custGeom>
            <a:avLst/>
            <a:gdLst>
              <a:gd name="connsiteX0" fmla="*/ 330776 w 502207"/>
              <a:gd name="connsiteY0" fmla="*/ 323535 h 502207"/>
              <a:gd name="connsiteX1" fmla="*/ 245471 w 502207"/>
              <a:gd name="connsiteY1" fmla="*/ 390701 h 502207"/>
              <a:gd name="connsiteX2" fmla="*/ 159854 w 502207"/>
              <a:gd name="connsiteY2" fmla="*/ 323933 h 502207"/>
              <a:gd name="connsiteX3" fmla="*/ 116784 w 502207"/>
              <a:gd name="connsiteY3" fmla="*/ 334646 h 502207"/>
              <a:gd name="connsiteX4" fmla="*/ 245575 w 502207"/>
              <a:gd name="connsiteY4" fmla="*/ 435084 h 502207"/>
              <a:gd name="connsiteX5" fmla="*/ 373897 w 502207"/>
              <a:gd name="connsiteY5" fmla="*/ 334048 h 502207"/>
              <a:gd name="connsiteX6" fmla="*/ 341252 w 502207"/>
              <a:gd name="connsiteY6" fmla="*/ 140331 h 502207"/>
              <a:gd name="connsiteX7" fmla="*/ 284998 w 502207"/>
              <a:gd name="connsiteY7" fmla="*/ 202973 h 502207"/>
              <a:gd name="connsiteX8" fmla="*/ 341252 w 502207"/>
              <a:gd name="connsiteY8" fmla="*/ 265615 h 502207"/>
              <a:gd name="connsiteX9" fmla="*/ 397506 w 502207"/>
              <a:gd name="connsiteY9" fmla="*/ 202973 h 502207"/>
              <a:gd name="connsiteX10" fmla="*/ 341252 w 502207"/>
              <a:gd name="connsiteY10" fmla="*/ 140331 h 502207"/>
              <a:gd name="connsiteX11" fmla="*/ 142572 w 502207"/>
              <a:gd name="connsiteY11" fmla="*/ 140331 h 502207"/>
              <a:gd name="connsiteX12" fmla="*/ 86318 w 502207"/>
              <a:gd name="connsiteY12" fmla="*/ 202973 h 502207"/>
              <a:gd name="connsiteX13" fmla="*/ 142572 w 502207"/>
              <a:gd name="connsiteY13" fmla="*/ 265615 h 502207"/>
              <a:gd name="connsiteX14" fmla="*/ 198826 w 502207"/>
              <a:gd name="connsiteY14" fmla="*/ 202973 h 502207"/>
              <a:gd name="connsiteX15" fmla="*/ 142572 w 502207"/>
              <a:gd name="connsiteY15" fmla="*/ 140331 h 502207"/>
              <a:gd name="connsiteX16" fmla="*/ 251104 w 502207"/>
              <a:gd name="connsiteY16" fmla="*/ 0 h 502207"/>
              <a:gd name="connsiteX17" fmla="*/ 502207 w 502207"/>
              <a:gd name="connsiteY17" fmla="*/ 251104 h 502207"/>
              <a:gd name="connsiteX18" fmla="*/ 251104 w 502207"/>
              <a:gd name="connsiteY18" fmla="*/ 502207 h 502207"/>
              <a:gd name="connsiteX19" fmla="*/ 0 w 502207"/>
              <a:gd name="connsiteY19" fmla="*/ 251104 h 502207"/>
              <a:gd name="connsiteX20" fmla="*/ 251104 w 502207"/>
              <a:gd name="connsiteY20" fmla="*/ 0 h 50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207" h="502207">
                <a:moveTo>
                  <a:pt x="330776" y="323535"/>
                </a:moveTo>
                <a:cubicBezTo>
                  <a:pt x="321182" y="362885"/>
                  <a:pt x="285972" y="390607"/>
                  <a:pt x="245471" y="390701"/>
                </a:cubicBezTo>
                <a:cubicBezTo>
                  <a:pt x="204969" y="390796"/>
                  <a:pt x="169632" y="363238"/>
                  <a:pt x="159854" y="323933"/>
                </a:cubicBezTo>
                <a:lnTo>
                  <a:pt x="116784" y="334646"/>
                </a:lnTo>
                <a:cubicBezTo>
                  <a:pt x="131491" y="393771"/>
                  <a:pt x="184649" y="435225"/>
                  <a:pt x="245575" y="435084"/>
                </a:cubicBezTo>
                <a:cubicBezTo>
                  <a:pt x="306501" y="434942"/>
                  <a:pt x="359464" y="393240"/>
                  <a:pt x="373897" y="334048"/>
                </a:cubicBezTo>
                <a:close/>
                <a:moveTo>
                  <a:pt x="341252" y="140331"/>
                </a:moveTo>
                <a:cubicBezTo>
                  <a:pt x="310184" y="140331"/>
                  <a:pt x="284998" y="168377"/>
                  <a:pt x="284998" y="202973"/>
                </a:cubicBezTo>
                <a:cubicBezTo>
                  <a:pt x="284998" y="237569"/>
                  <a:pt x="310184" y="265615"/>
                  <a:pt x="341252" y="265615"/>
                </a:cubicBezTo>
                <a:cubicBezTo>
                  <a:pt x="372320" y="265615"/>
                  <a:pt x="397506" y="237569"/>
                  <a:pt x="397506" y="202973"/>
                </a:cubicBezTo>
                <a:cubicBezTo>
                  <a:pt x="397506" y="168377"/>
                  <a:pt x="372320" y="140331"/>
                  <a:pt x="341252" y="140331"/>
                </a:cubicBezTo>
                <a:close/>
                <a:moveTo>
                  <a:pt x="142572" y="140331"/>
                </a:moveTo>
                <a:cubicBezTo>
                  <a:pt x="111504" y="140331"/>
                  <a:pt x="86318" y="168377"/>
                  <a:pt x="86318" y="202973"/>
                </a:cubicBezTo>
                <a:cubicBezTo>
                  <a:pt x="86318" y="237569"/>
                  <a:pt x="111504" y="265615"/>
                  <a:pt x="142572" y="265615"/>
                </a:cubicBezTo>
                <a:cubicBezTo>
                  <a:pt x="173640" y="265615"/>
                  <a:pt x="198826" y="237569"/>
                  <a:pt x="198826" y="202973"/>
                </a:cubicBezTo>
                <a:cubicBezTo>
                  <a:pt x="198826" y="168377"/>
                  <a:pt x="173640" y="140331"/>
                  <a:pt x="142572" y="140331"/>
                </a:cubicBezTo>
                <a:close/>
                <a:moveTo>
                  <a:pt x="251104" y="0"/>
                </a:moveTo>
                <a:cubicBezTo>
                  <a:pt x="389784" y="0"/>
                  <a:pt x="502207" y="112423"/>
                  <a:pt x="502207" y="251104"/>
                </a:cubicBezTo>
                <a:cubicBezTo>
                  <a:pt x="502207" y="389785"/>
                  <a:pt x="389784" y="502207"/>
                  <a:pt x="251104" y="502207"/>
                </a:cubicBezTo>
                <a:cubicBezTo>
                  <a:pt x="112423" y="502207"/>
                  <a:pt x="0" y="389785"/>
                  <a:pt x="0" y="251104"/>
                </a:cubicBezTo>
                <a:cubicBezTo>
                  <a:pt x="0" y="112423"/>
                  <a:pt x="112423" y="0"/>
                  <a:pt x="251104" y="0"/>
                </a:cubicBezTo>
                <a:close/>
              </a:path>
            </a:pathLst>
          </a:custGeom>
        </p:spPr>
      </p:pic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7EDA9D1B-F2EE-4A8C-B252-55D7DE613B02}"/>
              </a:ext>
            </a:extLst>
          </p:cNvPr>
          <p:cNvGrpSpPr/>
          <p:nvPr/>
        </p:nvGrpSpPr>
        <p:grpSpPr>
          <a:xfrm>
            <a:off x="9981216" y="4188734"/>
            <a:ext cx="1188639" cy="1808935"/>
            <a:chOff x="25407960" y="8561114"/>
            <a:chExt cx="1423998" cy="2480376"/>
          </a:xfrm>
        </p:grpSpPr>
        <p:sp>
          <p:nvSpPr>
            <p:cNvPr id="123" name="PA-A000220140718C07PPSH-4510">
              <a:extLst>
                <a:ext uri="{FF2B5EF4-FFF2-40B4-BE49-F238E27FC236}">
                  <a16:creationId xmlns:a16="http://schemas.microsoft.com/office/drawing/2014/main" id="{7DA7682D-3069-4628-BE73-DC925D3BDAF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5407960" y="9136490"/>
              <a:ext cx="1027015" cy="1905000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4" name="PA-A000220140718C07PPSH-4510">
              <a:extLst>
                <a:ext uri="{FF2B5EF4-FFF2-40B4-BE49-F238E27FC236}">
                  <a16:creationId xmlns:a16="http://schemas.microsoft.com/office/drawing/2014/main" id="{40C34E4E-FBD5-4271-B625-922D77D573BE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6248823" y="8561114"/>
              <a:ext cx="583135" cy="1081651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25" name="文本框 124">
            <a:extLst>
              <a:ext uri="{FF2B5EF4-FFF2-40B4-BE49-F238E27FC236}">
                <a16:creationId xmlns:a16="http://schemas.microsoft.com/office/drawing/2014/main" id="{0D37D991-CE74-4B7E-A3E9-64B00DFFE951}"/>
              </a:ext>
            </a:extLst>
          </p:cNvPr>
          <p:cNvSpPr txBox="1"/>
          <p:nvPr/>
        </p:nvSpPr>
        <p:spPr>
          <a:xfrm>
            <a:off x="1161577" y="557122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126" name="星形: 十角 125">
            <a:extLst>
              <a:ext uri="{FF2B5EF4-FFF2-40B4-BE49-F238E27FC236}">
                <a16:creationId xmlns:a16="http://schemas.microsoft.com/office/drawing/2014/main" id="{9666414A-8F36-43A1-8078-1C1CAF0F2FBF}"/>
              </a:ext>
            </a:extLst>
          </p:cNvPr>
          <p:cNvSpPr/>
          <p:nvPr/>
        </p:nvSpPr>
        <p:spPr>
          <a:xfrm>
            <a:off x="4063717" y="569118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E0185AA4-D06F-4199-81A2-39D827DADBFF}"/>
              </a:ext>
            </a:extLst>
          </p:cNvPr>
          <p:cNvSpPr txBox="1"/>
          <p:nvPr/>
        </p:nvSpPr>
        <p:spPr>
          <a:xfrm>
            <a:off x="2834168" y="576828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128" name="椭圆 127">
            <a:extLst>
              <a:ext uri="{FF2B5EF4-FFF2-40B4-BE49-F238E27FC236}">
                <a16:creationId xmlns:a16="http://schemas.microsoft.com/office/drawing/2014/main" id="{0A09A073-A2C1-4AF1-8F7D-08B364B868D1}"/>
              </a:ext>
            </a:extLst>
          </p:cNvPr>
          <p:cNvSpPr/>
          <p:nvPr/>
        </p:nvSpPr>
        <p:spPr>
          <a:xfrm rot="735177">
            <a:off x="1038540" y="569346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9" name="直接连接符 128">
            <a:extLst>
              <a:ext uri="{FF2B5EF4-FFF2-40B4-BE49-F238E27FC236}">
                <a16:creationId xmlns:a16="http://schemas.microsoft.com/office/drawing/2014/main" id="{4B8992AE-ECF6-4802-ACA3-094ED3E876E5}"/>
              </a:ext>
            </a:extLst>
          </p:cNvPr>
          <p:cNvCxnSpPr/>
          <p:nvPr/>
        </p:nvCxnSpPr>
        <p:spPr>
          <a:xfrm>
            <a:off x="2966882" y="5768282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任意多边形: 形状 129">
            <a:extLst>
              <a:ext uri="{FF2B5EF4-FFF2-40B4-BE49-F238E27FC236}">
                <a16:creationId xmlns:a16="http://schemas.microsoft.com/office/drawing/2014/main" id="{624FFA20-E8D3-4608-A70D-00B0A3AF5996}"/>
              </a:ext>
            </a:extLst>
          </p:cNvPr>
          <p:cNvSpPr/>
          <p:nvPr/>
        </p:nvSpPr>
        <p:spPr>
          <a:xfrm>
            <a:off x="742032" y="572419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CA353A4B-828B-4A0C-A855-3C6FB4F3180B}"/>
              </a:ext>
            </a:extLst>
          </p:cNvPr>
          <p:cNvGrpSpPr/>
          <p:nvPr/>
        </p:nvGrpSpPr>
        <p:grpSpPr>
          <a:xfrm>
            <a:off x="10880041" y="5469024"/>
            <a:ext cx="598516" cy="598516"/>
            <a:chOff x="10300753" y="4083510"/>
            <a:chExt cx="598516" cy="598516"/>
          </a:xfrm>
        </p:grpSpPr>
        <p:sp>
          <p:nvSpPr>
            <p:cNvPr id="132" name="椭圆 131">
              <a:extLst>
                <a:ext uri="{FF2B5EF4-FFF2-40B4-BE49-F238E27FC236}">
                  <a16:creationId xmlns:a16="http://schemas.microsoft.com/office/drawing/2014/main" id="{B6618C9D-8444-4F3E-9062-CE8552C4EF3C}"/>
                </a:ext>
              </a:extLst>
            </p:cNvPr>
            <p:cNvSpPr/>
            <p:nvPr/>
          </p:nvSpPr>
          <p:spPr>
            <a:xfrm flipH="1">
              <a:off x="10300753" y="4083510"/>
              <a:ext cx="598516" cy="598516"/>
            </a:xfrm>
            <a:prstGeom prst="ellipse">
              <a:avLst/>
            </a:pr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79BE80C1-593C-415B-A2A1-2CFA0227E4D9}"/>
                </a:ext>
              </a:extLst>
            </p:cNvPr>
            <p:cNvSpPr/>
            <p:nvPr/>
          </p:nvSpPr>
          <p:spPr>
            <a:xfrm rot="18743200" flipH="1">
              <a:off x="10371521" y="4145981"/>
              <a:ext cx="456981" cy="4597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>
                  <a:gd name="adj" fmla="val 11512419"/>
                </a:avLst>
              </a:prstTxWarp>
              <a:spAutoFit/>
            </a:bodyPr>
            <a:lstStyle/>
            <a:p>
              <a:pPr algn="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  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grpSp>
          <p:nvGrpSpPr>
            <p:cNvPr id="134" name="组合 133">
              <a:extLst>
                <a:ext uri="{FF2B5EF4-FFF2-40B4-BE49-F238E27FC236}">
                  <a16:creationId xmlns:a16="http://schemas.microsoft.com/office/drawing/2014/main" id="{3817991B-ABBF-4783-9AC9-F13E8CC40827}"/>
                </a:ext>
              </a:extLst>
            </p:cNvPr>
            <p:cNvGrpSpPr/>
            <p:nvPr/>
          </p:nvGrpSpPr>
          <p:grpSpPr>
            <a:xfrm rot="8138770" flipH="1">
              <a:off x="10360076" y="4275635"/>
              <a:ext cx="479872" cy="216829"/>
              <a:chOff x="3559259" y="2992530"/>
              <a:chExt cx="792411" cy="317808"/>
            </a:xfrm>
          </p:grpSpPr>
          <p:cxnSp>
            <p:nvCxnSpPr>
              <p:cNvPr id="135" name="直接连接符 134">
                <a:extLst>
                  <a:ext uri="{FF2B5EF4-FFF2-40B4-BE49-F238E27FC236}">
                    <a16:creationId xmlns:a16="http://schemas.microsoft.com/office/drawing/2014/main" id="{7740F827-731E-4015-B646-910FFB0A10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9259" y="3151347"/>
                <a:ext cx="792411" cy="1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组合 135">
                <a:extLst>
                  <a:ext uri="{FF2B5EF4-FFF2-40B4-BE49-F238E27FC236}">
                    <a16:creationId xmlns:a16="http://schemas.microsoft.com/office/drawing/2014/main" id="{5BF1D868-881C-4084-9298-2F1080A13994}"/>
                  </a:ext>
                </a:extLst>
              </p:cNvPr>
              <p:cNvGrpSpPr/>
              <p:nvPr/>
            </p:nvGrpSpPr>
            <p:grpSpPr>
              <a:xfrm>
                <a:off x="4148659" y="2992530"/>
                <a:ext cx="189306" cy="317808"/>
                <a:chOff x="3897323" y="2452571"/>
                <a:chExt cx="1041020" cy="1794516"/>
              </a:xfrm>
            </p:grpSpPr>
            <p:sp>
              <p:nvSpPr>
                <p:cNvPr id="137" name="弧形 194">
                  <a:extLst>
                    <a:ext uri="{FF2B5EF4-FFF2-40B4-BE49-F238E27FC236}">
                      <a16:creationId xmlns:a16="http://schemas.microsoft.com/office/drawing/2014/main" id="{7FB1329C-8A9E-4499-BC80-D7F0012686F1}"/>
                    </a:ext>
                  </a:extLst>
                </p:cNvPr>
                <p:cNvSpPr/>
                <p:nvPr/>
              </p:nvSpPr>
              <p:spPr>
                <a:xfrm rot="16882998">
                  <a:off x="3917390" y="3226135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  <p:sp>
              <p:nvSpPr>
                <p:cNvPr id="138" name="弧形 194">
                  <a:extLst>
                    <a:ext uri="{FF2B5EF4-FFF2-40B4-BE49-F238E27FC236}">
                      <a16:creationId xmlns:a16="http://schemas.microsoft.com/office/drawing/2014/main" id="{96D8D0DD-B9A5-4AE1-8F0F-59EF99C20B33}"/>
                    </a:ext>
                  </a:extLst>
                </p:cNvPr>
                <p:cNvSpPr/>
                <p:nvPr/>
              </p:nvSpPr>
              <p:spPr>
                <a:xfrm rot="4717002" flipV="1">
                  <a:off x="3917391" y="2432504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</p:grpSp>
        </p:grpSp>
      </p:grpSp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F1DE40F1-5E8F-46CF-B109-3A191950E15D}"/>
              </a:ext>
            </a:extLst>
          </p:cNvPr>
          <p:cNvGrpSpPr/>
          <p:nvPr/>
        </p:nvGrpSpPr>
        <p:grpSpPr>
          <a:xfrm flipH="1">
            <a:off x="660400" y="786118"/>
            <a:ext cx="598516" cy="598516"/>
            <a:chOff x="10300753" y="4083510"/>
            <a:chExt cx="598516" cy="598516"/>
          </a:xfrm>
          <a:solidFill>
            <a:srgbClr val="FF4A01"/>
          </a:solidFill>
        </p:grpSpPr>
        <p:sp>
          <p:nvSpPr>
            <p:cNvPr id="140" name="椭圆 139">
              <a:extLst>
                <a:ext uri="{FF2B5EF4-FFF2-40B4-BE49-F238E27FC236}">
                  <a16:creationId xmlns:a16="http://schemas.microsoft.com/office/drawing/2014/main" id="{B58B5CD3-AA10-4403-A4D4-054690EFED97}"/>
                </a:ext>
              </a:extLst>
            </p:cNvPr>
            <p:cNvSpPr/>
            <p:nvPr/>
          </p:nvSpPr>
          <p:spPr>
            <a:xfrm flipH="1">
              <a:off x="10300753" y="4083510"/>
              <a:ext cx="598516" cy="5985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141" name="矩形 140">
              <a:extLst>
                <a:ext uri="{FF2B5EF4-FFF2-40B4-BE49-F238E27FC236}">
                  <a16:creationId xmlns:a16="http://schemas.microsoft.com/office/drawing/2014/main" id="{13DE0812-6D42-4647-9D22-4FEE08336642}"/>
                </a:ext>
              </a:extLst>
            </p:cNvPr>
            <p:cNvSpPr/>
            <p:nvPr/>
          </p:nvSpPr>
          <p:spPr>
            <a:xfrm rot="18743200" flipH="1">
              <a:off x="10371521" y="4145981"/>
              <a:ext cx="456981" cy="4597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>
                  <a:gd name="adj" fmla="val 11512419"/>
                </a:avLst>
              </a:prstTxWarp>
              <a:spAutoFit/>
            </a:bodyPr>
            <a:lstStyle/>
            <a:p>
              <a:pPr algn="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  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F4EF554B-5258-4E2E-A978-A29879958465}"/>
                </a:ext>
              </a:extLst>
            </p:cNvPr>
            <p:cNvGrpSpPr/>
            <p:nvPr/>
          </p:nvGrpSpPr>
          <p:grpSpPr>
            <a:xfrm rot="8138770" flipH="1">
              <a:off x="10360076" y="4275635"/>
              <a:ext cx="479872" cy="216829"/>
              <a:chOff x="3559259" y="2992530"/>
              <a:chExt cx="792411" cy="317808"/>
            </a:xfrm>
            <a:grpFill/>
          </p:grpSpPr>
          <p:cxnSp>
            <p:nvCxnSpPr>
              <p:cNvPr id="143" name="直接连接符 142">
                <a:extLst>
                  <a:ext uri="{FF2B5EF4-FFF2-40B4-BE49-F238E27FC236}">
                    <a16:creationId xmlns:a16="http://schemas.microsoft.com/office/drawing/2014/main" id="{87FB892E-0A61-44B4-859E-2127DD87E5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9259" y="3151347"/>
                <a:ext cx="792411" cy="1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4" name="组合 143">
                <a:extLst>
                  <a:ext uri="{FF2B5EF4-FFF2-40B4-BE49-F238E27FC236}">
                    <a16:creationId xmlns:a16="http://schemas.microsoft.com/office/drawing/2014/main" id="{FE362508-1772-4810-907B-F00A628FB89B}"/>
                  </a:ext>
                </a:extLst>
              </p:cNvPr>
              <p:cNvGrpSpPr/>
              <p:nvPr/>
            </p:nvGrpSpPr>
            <p:grpSpPr>
              <a:xfrm>
                <a:off x="4148659" y="2992530"/>
                <a:ext cx="189306" cy="317808"/>
                <a:chOff x="3897323" y="2452571"/>
                <a:chExt cx="1041020" cy="1794516"/>
              </a:xfrm>
              <a:grpFill/>
            </p:grpSpPr>
            <p:sp>
              <p:nvSpPr>
                <p:cNvPr id="145" name="弧形 194">
                  <a:extLst>
                    <a:ext uri="{FF2B5EF4-FFF2-40B4-BE49-F238E27FC236}">
                      <a16:creationId xmlns:a16="http://schemas.microsoft.com/office/drawing/2014/main" id="{A04A7CD9-9BEA-45B9-859D-CE3D87BDD450}"/>
                    </a:ext>
                  </a:extLst>
                </p:cNvPr>
                <p:cNvSpPr/>
                <p:nvPr/>
              </p:nvSpPr>
              <p:spPr>
                <a:xfrm rot="16882998">
                  <a:off x="3917390" y="3226135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  <p:sp>
              <p:nvSpPr>
                <p:cNvPr id="146" name="弧形 194">
                  <a:extLst>
                    <a:ext uri="{FF2B5EF4-FFF2-40B4-BE49-F238E27FC236}">
                      <a16:creationId xmlns:a16="http://schemas.microsoft.com/office/drawing/2014/main" id="{C126C25B-A8E9-4309-B1D4-2C7A02DC26DC}"/>
                    </a:ext>
                  </a:extLst>
                </p:cNvPr>
                <p:cNvSpPr/>
                <p:nvPr/>
              </p:nvSpPr>
              <p:spPr>
                <a:xfrm rot="4717002" flipV="1">
                  <a:off x="3917391" y="2432504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</p:grpSp>
        </p:grpSp>
      </p:grp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A7C73CE6-4FC1-439A-9F5E-BB253074DAC9}"/>
              </a:ext>
            </a:extLst>
          </p:cNvPr>
          <p:cNvGrpSpPr/>
          <p:nvPr/>
        </p:nvGrpSpPr>
        <p:grpSpPr>
          <a:xfrm>
            <a:off x="5031674" y="5848900"/>
            <a:ext cx="3030285" cy="170380"/>
            <a:chOff x="5031675" y="5783671"/>
            <a:chExt cx="4489954" cy="274229"/>
          </a:xfrm>
        </p:grpSpPr>
        <p:cxnSp>
          <p:nvCxnSpPr>
            <p:cNvPr id="148" name="直接连接符 147">
              <a:extLst>
                <a:ext uri="{FF2B5EF4-FFF2-40B4-BE49-F238E27FC236}">
                  <a16:creationId xmlns:a16="http://schemas.microsoft.com/office/drawing/2014/main" id="{E3582FC0-A88F-4FF5-8A26-CFDD026BC71B}"/>
                </a:ext>
              </a:extLst>
            </p:cNvPr>
            <p:cNvCxnSpPr/>
            <p:nvPr/>
          </p:nvCxnSpPr>
          <p:spPr>
            <a:xfrm flipH="1">
              <a:off x="503167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>
              <a:extLst>
                <a:ext uri="{FF2B5EF4-FFF2-40B4-BE49-F238E27FC236}">
                  <a16:creationId xmlns:a16="http://schemas.microsoft.com/office/drawing/2014/main" id="{94B38F72-DBCA-40FC-AB5C-371C8493ED86}"/>
                </a:ext>
              </a:extLst>
            </p:cNvPr>
            <p:cNvCxnSpPr/>
            <p:nvPr/>
          </p:nvCxnSpPr>
          <p:spPr>
            <a:xfrm flipH="1">
              <a:off x="530506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>
              <a:extLst>
                <a:ext uri="{FF2B5EF4-FFF2-40B4-BE49-F238E27FC236}">
                  <a16:creationId xmlns:a16="http://schemas.microsoft.com/office/drawing/2014/main" id="{23F338DC-306B-4CDC-AA85-80C2EE8B1C53}"/>
                </a:ext>
              </a:extLst>
            </p:cNvPr>
            <p:cNvCxnSpPr/>
            <p:nvPr/>
          </p:nvCxnSpPr>
          <p:spPr>
            <a:xfrm flipH="1">
              <a:off x="557845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>
              <a:extLst>
                <a:ext uri="{FF2B5EF4-FFF2-40B4-BE49-F238E27FC236}">
                  <a16:creationId xmlns:a16="http://schemas.microsoft.com/office/drawing/2014/main" id="{043C2B1C-0775-498A-8138-5A7731691B2D}"/>
                </a:ext>
              </a:extLst>
            </p:cNvPr>
            <p:cNvCxnSpPr/>
            <p:nvPr/>
          </p:nvCxnSpPr>
          <p:spPr>
            <a:xfrm flipH="1">
              <a:off x="585183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>
              <a:extLst>
                <a:ext uri="{FF2B5EF4-FFF2-40B4-BE49-F238E27FC236}">
                  <a16:creationId xmlns:a16="http://schemas.microsoft.com/office/drawing/2014/main" id="{93CA7B40-EFC3-4143-B6C1-1C429A294CEA}"/>
                </a:ext>
              </a:extLst>
            </p:cNvPr>
            <p:cNvCxnSpPr/>
            <p:nvPr/>
          </p:nvCxnSpPr>
          <p:spPr>
            <a:xfrm flipH="1">
              <a:off x="612522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>
              <a:extLst>
                <a:ext uri="{FF2B5EF4-FFF2-40B4-BE49-F238E27FC236}">
                  <a16:creationId xmlns:a16="http://schemas.microsoft.com/office/drawing/2014/main" id="{16818F50-28CA-4A62-8711-AFDD3890FD29}"/>
                </a:ext>
              </a:extLst>
            </p:cNvPr>
            <p:cNvCxnSpPr/>
            <p:nvPr/>
          </p:nvCxnSpPr>
          <p:spPr>
            <a:xfrm flipH="1">
              <a:off x="639861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>
              <a:extLst>
                <a:ext uri="{FF2B5EF4-FFF2-40B4-BE49-F238E27FC236}">
                  <a16:creationId xmlns:a16="http://schemas.microsoft.com/office/drawing/2014/main" id="{85D1DAB0-FA94-4FF6-9003-53C1EA38405F}"/>
                </a:ext>
              </a:extLst>
            </p:cNvPr>
            <p:cNvCxnSpPr/>
            <p:nvPr/>
          </p:nvCxnSpPr>
          <p:spPr>
            <a:xfrm flipH="1">
              <a:off x="667200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直接连接符 154">
              <a:extLst>
                <a:ext uri="{FF2B5EF4-FFF2-40B4-BE49-F238E27FC236}">
                  <a16:creationId xmlns:a16="http://schemas.microsoft.com/office/drawing/2014/main" id="{4AD567CB-848F-4816-9263-C29027AF7DA1}"/>
                </a:ext>
              </a:extLst>
            </p:cNvPr>
            <p:cNvCxnSpPr/>
            <p:nvPr/>
          </p:nvCxnSpPr>
          <p:spPr>
            <a:xfrm flipH="1">
              <a:off x="694539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直接连接符 155">
              <a:extLst>
                <a:ext uri="{FF2B5EF4-FFF2-40B4-BE49-F238E27FC236}">
                  <a16:creationId xmlns:a16="http://schemas.microsoft.com/office/drawing/2014/main" id="{DF1C0C6C-66BF-4DB2-B027-DAF3009F8B3D}"/>
                </a:ext>
              </a:extLst>
            </p:cNvPr>
            <p:cNvCxnSpPr/>
            <p:nvPr/>
          </p:nvCxnSpPr>
          <p:spPr>
            <a:xfrm flipH="1">
              <a:off x="721877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直接连接符 156">
              <a:extLst>
                <a:ext uri="{FF2B5EF4-FFF2-40B4-BE49-F238E27FC236}">
                  <a16:creationId xmlns:a16="http://schemas.microsoft.com/office/drawing/2014/main" id="{6B60ED3B-843B-4F53-871C-1C925EE6AD62}"/>
                </a:ext>
              </a:extLst>
            </p:cNvPr>
            <p:cNvCxnSpPr/>
            <p:nvPr/>
          </p:nvCxnSpPr>
          <p:spPr>
            <a:xfrm flipH="1">
              <a:off x="749216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接连接符 157">
              <a:extLst>
                <a:ext uri="{FF2B5EF4-FFF2-40B4-BE49-F238E27FC236}">
                  <a16:creationId xmlns:a16="http://schemas.microsoft.com/office/drawing/2014/main" id="{BB23DBF8-F182-4015-AF4D-0612D5371627}"/>
                </a:ext>
              </a:extLst>
            </p:cNvPr>
            <p:cNvCxnSpPr/>
            <p:nvPr/>
          </p:nvCxnSpPr>
          <p:spPr>
            <a:xfrm flipH="1">
              <a:off x="776555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连接符 158">
              <a:extLst>
                <a:ext uri="{FF2B5EF4-FFF2-40B4-BE49-F238E27FC236}">
                  <a16:creationId xmlns:a16="http://schemas.microsoft.com/office/drawing/2014/main" id="{C43E05BE-800C-4590-9E3A-A9335F1E9156}"/>
                </a:ext>
              </a:extLst>
            </p:cNvPr>
            <p:cNvCxnSpPr/>
            <p:nvPr/>
          </p:nvCxnSpPr>
          <p:spPr>
            <a:xfrm flipH="1">
              <a:off x="803894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接连接符 159">
              <a:extLst>
                <a:ext uri="{FF2B5EF4-FFF2-40B4-BE49-F238E27FC236}">
                  <a16:creationId xmlns:a16="http://schemas.microsoft.com/office/drawing/2014/main" id="{4243CDFB-624F-45D9-BAAB-D2D257A55368}"/>
                </a:ext>
              </a:extLst>
            </p:cNvPr>
            <p:cNvCxnSpPr/>
            <p:nvPr/>
          </p:nvCxnSpPr>
          <p:spPr>
            <a:xfrm flipH="1">
              <a:off x="831233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>
              <a:extLst>
                <a:ext uri="{FF2B5EF4-FFF2-40B4-BE49-F238E27FC236}">
                  <a16:creationId xmlns:a16="http://schemas.microsoft.com/office/drawing/2014/main" id="{0D161AEF-C766-40A9-BEC3-CAB9AC752B4E}"/>
                </a:ext>
              </a:extLst>
            </p:cNvPr>
            <p:cNvCxnSpPr/>
            <p:nvPr/>
          </p:nvCxnSpPr>
          <p:spPr>
            <a:xfrm flipH="1">
              <a:off x="858571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>
              <a:extLst>
                <a:ext uri="{FF2B5EF4-FFF2-40B4-BE49-F238E27FC236}">
                  <a16:creationId xmlns:a16="http://schemas.microsoft.com/office/drawing/2014/main" id="{8EA413AE-AECF-487F-96DD-8D769FA4DCB1}"/>
                </a:ext>
              </a:extLst>
            </p:cNvPr>
            <p:cNvCxnSpPr/>
            <p:nvPr/>
          </p:nvCxnSpPr>
          <p:spPr>
            <a:xfrm flipH="1">
              <a:off x="885910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>
              <a:extLst>
                <a:ext uri="{FF2B5EF4-FFF2-40B4-BE49-F238E27FC236}">
                  <a16:creationId xmlns:a16="http://schemas.microsoft.com/office/drawing/2014/main" id="{B0CC9957-AD0A-4D89-9D68-614F4655E2C4}"/>
                </a:ext>
              </a:extLst>
            </p:cNvPr>
            <p:cNvCxnSpPr/>
            <p:nvPr/>
          </p:nvCxnSpPr>
          <p:spPr>
            <a:xfrm flipH="1">
              <a:off x="913249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>
              <a:extLst>
                <a:ext uri="{FF2B5EF4-FFF2-40B4-BE49-F238E27FC236}">
                  <a16:creationId xmlns:a16="http://schemas.microsoft.com/office/drawing/2014/main" id="{00251C3D-FA60-4613-AC91-2D77F1DCF866}"/>
                </a:ext>
              </a:extLst>
            </p:cNvPr>
            <p:cNvCxnSpPr/>
            <p:nvPr/>
          </p:nvCxnSpPr>
          <p:spPr>
            <a:xfrm flipH="1">
              <a:off x="940588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5" name="文本框 164">
            <a:extLst>
              <a:ext uri="{FF2B5EF4-FFF2-40B4-BE49-F238E27FC236}">
                <a16:creationId xmlns:a16="http://schemas.microsoft.com/office/drawing/2014/main" id="{67CD5192-BD95-4ADC-93E2-B8B234416694}"/>
              </a:ext>
            </a:extLst>
          </p:cNvPr>
          <p:cNvSpPr txBox="1"/>
          <p:nvPr/>
        </p:nvSpPr>
        <p:spPr>
          <a:xfrm>
            <a:off x="5092959" y="674488"/>
            <a:ext cx="2006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目 录</a:t>
            </a:r>
          </a:p>
        </p:txBody>
      </p:sp>
      <p:sp>
        <p:nvSpPr>
          <p:cNvPr id="166" name="椭圆 165">
            <a:extLst>
              <a:ext uri="{FF2B5EF4-FFF2-40B4-BE49-F238E27FC236}">
                <a16:creationId xmlns:a16="http://schemas.microsoft.com/office/drawing/2014/main" id="{56C205B7-D668-421B-B090-CECC9BC201A7}"/>
              </a:ext>
            </a:extLst>
          </p:cNvPr>
          <p:cNvSpPr/>
          <p:nvPr/>
        </p:nvSpPr>
        <p:spPr>
          <a:xfrm rot="735177">
            <a:off x="5171264" y="980195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8" name="组合 167">
            <a:extLst>
              <a:ext uri="{FF2B5EF4-FFF2-40B4-BE49-F238E27FC236}">
                <a16:creationId xmlns:a16="http://schemas.microsoft.com/office/drawing/2014/main" id="{C644547B-D1A7-4090-BB45-1B0699EB2060}"/>
              </a:ext>
            </a:extLst>
          </p:cNvPr>
          <p:cNvGrpSpPr/>
          <p:nvPr/>
        </p:nvGrpSpPr>
        <p:grpSpPr>
          <a:xfrm>
            <a:off x="1886994" y="2245749"/>
            <a:ext cx="3498770" cy="1083246"/>
            <a:chOff x="1350740" y="2204725"/>
            <a:chExt cx="8557800" cy="2608574"/>
          </a:xfrm>
        </p:grpSpPr>
        <p:sp>
          <p:nvSpPr>
            <p:cNvPr id="169" name="平行四边形 168">
              <a:extLst>
                <a:ext uri="{FF2B5EF4-FFF2-40B4-BE49-F238E27FC236}">
                  <a16:creationId xmlns:a16="http://schemas.microsoft.com/office/drawing/2014/main" id="{968EA495-6946-4DB2-8973-E87FC3F8A22E}"/>
                </a:ext>
              </a:extLst>
            </p:cNvPr>
            <p:cNvSpPr/>
            <p:nvPr/>
          </p:nvSpPr>
          <p:spPr>
            <a:xfrm>
              <a:off x="2315336" y="2366257"/>
              <a:ext cx="6963790" cy="1655180"/>
            </a:xfrm>
            <a:prstGeom prst="parallelogram">
              <a:avLst>
                <a:gd name="adj" fmla="val 50175"/>
              </a:avLst>
            </a:pr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170" name="平行四边形 169">
              <a:extLst>
                <a:ext uri="{FF2B5EF4-FFF2-40B4-BE49-F238E27FC236}">
                  <a16:creationId xmlns:a16="http://schemas.microsoft.com/office/drawing/2014/main" id="{3DD9755A-8C67-40CE-B849-66302A70B027}"/>
                </a:ext>
              </a:extLst>
            </p:cNvPr>
            <p:cNvSpPr/>
            <p:nvPr/>
          </p:nvSpPr>
          <p:spPr>
            <a:xfrm flipV="1">
              <a:off x="2315337" y="4019041"/>
              <a:ext cx="6813424" cy="788847"/>
            </a:xfrm>
            <a:prstGeom prst="parallelogram">
              <a:avLst>
                <a:gd name="adj" fmla="val 86857"/>
              </a:avLst>
            </a:prstGeom>
            <a:solidFill>
              <a:srgbClr val="FF4A01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2F967466-9891-458C-A652-D73F4C5FED16}"/>
                </a:ext>
              </a:extLst>
            </p:cNvPr>
            <p:cNvSpPr/>
            <p:nvPr/>
          </p:nvSpPr>
          <p:spPr>
            <a:xfrm>
              <a:off x="8445500" y="2370454"/>
              <a:ext cx="1463040" cy="2442845"/>
            </a:xfrm>
            <a:custGeom>
              <a:avLst/>
              <a:gdLst>
                <a:gd name="connsiteX0" fmla="*/ 835660 w 1470660"/>
                <a:gd name="connsiteY0" fmla="*/ 0 h 2446020"/>
                <a:gd name="connsiteX1" fmla="*/ 0 w 1470660"/>
                <a:gd name="connsiteY1" fmla="*/ 1653540 h 2446020"/>
                <a:gd name="connsiteX2" fmla="*/ 685800 w 1470660"/>
                <a:gd name="connsiteY2" fmla="*/ 2446020 h 2446020"/>
                <a:gd name="connsiteX3" fmla="*/ 1470660 w 1470660"/>
                <a:gd name="connsiteY3" fmla="*/ 701040 h 2446020"/>
                <a:gd name="connsiteX4" fmla="*/ 835660 w 1470660"/>
                <a:gd name="connsiteY4" fmla="*/ 0 h 2446020"/>
                <a:gd name="connsiteX0" fmla="*/ 833120 w 1470660"/>
                <a:gd name="connsiteY0" fmla="*/ 0 h 2433320"/>
                <a:gd name="connsiteX1" fmla="*/ 0 w 1470660"/>
                <a:gd name="connsiteY1" fmla="*/ 1640840 h 2433320"/>
                <a:gd name="connsiteX2" fmla="*/ 685800 w 1470660"/>
                <a:gd name="connsiteY2" fmla="*/ 2433320 h 2433320"/>
                <a:gd name="connsiteX3" fmla="*/ 1470660 w 1470660"/>
                <a:gd name="connsiteY3" fmla="*/ 688340 h 2433320"/>
                <a:gd name="connsiteX4" fmla="*/ 833120 w 1470660"/>
                <a:gd name="connsiteY4" fmla="*/ 0 h 2433320"/>
                <a:gd name="connsiteX0" fmla="*/ 833120 w 1468120"/>
                <a:gd name="connsiteY0" fmla="*/ 0 h 2433320"/>
                <a:gd name="connsiteX1" fmla="*/ 0 w 1468120"/>
                <a:gd name="connsiteY1" fmla="*/ 1640840 h 2433320"/>
                <a:gd name="connsiteX2" fmla="*/ 685800 w 1468120"/>
                <a:gd name="connsiteY2" fmla="*/ 2433320 h 2433320"/>
                <a:gd name="connsiteX3" fmla="*/ 1468120 w 1468120"/>
                <a:gd name="connsiteY3" fmla="*/ 759460 h 2433320"/>
                <a:gd name="connsiteX4" fmla="*/ 833120 w 1468120"/>
                <a:gd name="connsiteY4" fmla="*/ 0 h 2433320"/>
                <a:gd name="connsiteX0" fmla="*/ 833120 w 1463040"/>
                <a:gd name="connsiteY0" fmla="*/ 0 h 2433320"/>
                <a:gd name="connsiteX1" fmla="*/ 0 w 1463040"/>
                <a:gd name="connsiteY1" fmla="*/ 1640840 h 2433320"/>
                <a:gd name="connsiteX2" fmla="*/ 685800 w 1463040"/>
                <a:gd name="connsiteY2" fmla="*/ 2433320 h 2433320"/>
                <a:gd name="connsiteX3" fmla="*/ 1463040 w 1463040"/>
                <a:gd name="connsiteY3" fmla="*/ 746760 h 2433320"/>
                <a:gd name="connsiteX4" fmla="*/ 833120 w 1463040"/>
                <a:gd name="connsiteY4" fmla="*/ 0 h 2433320"/>
                <a:gd name="connsiteX0" fmla="*/ 835025 w 1463040"/>
                <a:gd name="connsiteY0" fmla="*/ 0 h 2442845"/>
                <a:gd name="connsiteX1" fmla="*/ 0 w 1463040"/>
                <a:gd name="connsiteY1" fmla="*/ 1650365 h 2442845"/>
                <a:gd name="connsiteX2" fmla="*/ 685800 w 1463040"/>
                <a:gd name="connsiteY2" fmla="*/ 2442845 h 2442845"/>
                <a:gd name="connsiteX3" fmla="*/ 1463040 w 1463040"/>
                <a:gd name="connsiteY3" fmla="*/ 756285 h 2442845"/>
                <a:gd name="connsiteX4" fmla="*/ 835025 w 1463040"/>
                <a:gd name="connsiteY4" fmla="*/ 0 h 2442845"/>
                <a:gd name="connsiteX0" fmla="*/ 835025 w 1463040"/>
                <a:gd name="connsiteY0" fmla="*/ 0 h 2442845"/>
                <a:gd name="connsiteX1" fmla="*/ 0 w 1463040"/>
                <a:gd name="connsiteY1" fmla="*/ 1650365 h 2442845"/>
                <a:gd name="connsiteX2" fmla="*/ 685800 w 1463040"/>
                <a:gd name="connsiteY2" fmla="*/ 2442845 h 2442845"/>
                <a:gd name="connsiteX3" fmla="*/ 1463040 w 1463040"/>
                <a:gd name="connsiteY3" fmla="*/ 756285 h 2442845"/>
                <a:gd name="connsiteX4" fmla="*/ 835025 w 1463040"/>
                <a:gd name="connsiteY4" fmla="*/ 0 h 244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3040" h="2442845">
                  <a:moveTo>
                    <a:pt x="835025" y="0"/>
                  </a:moveTo>
                  <a:lnTo>
                    <a:pt x="0" y="1650365"/>
                  </a:lnTo>
                  <a:lnTo>
                    <a:pt x="685800" y="2442845"/>
                  </a:lnTo>
                  <a:lnTo>
                    <a:pt x="1463040" y="756285"/>
                  </a:lnTo>
                  <a:lnTo>
                    <a:pt x="835025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/>
            </a:p>
          </p:txBody>
        </p:sp>
        <p:sp>
          <p:nvSpPr>
            <p:cNvPr id="172" name="文本框 171">
              <a:extLst>
                <a:ext uri="{FF2B5EF4-FFF2-40B4-BE49-F238E27FC236}">
                  <a16:creationId xmlns:a16="http://schemas.microsoft.com/office/drawing/2014/main" id="{86ABD213-FE38-4FE7-B799-F2A52F3BC2CB}"/>
                </a:ext>
              </a:extLst>
            </p:cNvPr>
            <p:cNvSpPr txBox="1"/>
            <p:nvPr/>
          </p:nvSpPr>
          <p:spPr>
            <a:xfrm>
              <a:off x="1350740" y="2300821"/>
              <a:ext cx="8547045" cy="1838599"/>
            </a:xfrm>
            <a:prstGeom prst="rect">
              <a:avLst/>
            </a:prstGeom>
            <a:noFill/>
            <a:scene3d>
              <a:camera prst="perspectiveRelaxedModerately">
                <a:rot lat="19572452" lon="1088738" rev="2098016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FF4A01"/>
                  </a:solidFill>
                  <a:latin typeface="+mj-lt"/>
                  <a:ea typeface="优设标题黑" panose="00000500000000000000" pitchFamily="2" charset="-122"/>
                </a:rPr>
                <a:t>风格介绍</a:t>
              </a:r>
            </a:p>
          </p:txBody>
        </p:sp>
        <p:sp>
          <p:nvSpPr>
            <p:cNvPr id="173" name="文本框 172">
              <a:extLst>
                <a:ext uri="{FF2B5EF4-FFF2-40B4-BE49-F238E27FC236}">
                  <a16:creationId xmlns:a16="http://schemas.microsoft.com/office/drawing/2014/main" id="{87D0EACE-8A30-42A1-BA97-98646B18A87F}"/>
                </a:ext>
              </a:extLst>
            </p:cNvPr>
            <p:cNvSpPr txBox="1"/>
            <p:nvPr/>
          </p:nvSpPr>
          <p:spPr>
            <a:xfrm>
              <a:off x="1350740" y="2204725"/>
              <a:ext cx="8547045" cy="1838599"/>
            </a:xfrm>
            <a:prstGeom prst="rect">
              <a:avLst/>
            </a:prstGeom>
            <a:noFill/>
            <a:scene3d>
              <a:camera prst="perspectiveRelaxedModerately">
                <a:rot lat="19572452" lon="1088738" rev="2098016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chemeClr val="bg1"/>
                  </a:solidFill>
                  <a:latin typeface="+mj-lt"/>
                  <a:ea typeface="优设标题黑" panose="00000500000000000000" pitchFamily="2" charset="-122"/>
                </a:rPr>
                <a:t>风格介绍</a:t>
              </a:r>
            </a:p>
          </p:txBody>
        </p:sp>
      </p:grpSp>
      <p:grpSp>
        <p:nvGrpSpPr>
          <p:cNvPr id="174" name="组合 173">
            <a:extLst>
              <a:ext uri="{FF2B5EF4-FFF2-40B4-BE49-F238E27FC236}">
                <a16:creationId xmlns:a16="http://schemas.microsoft.com/office/drawing/2014/main" id="{948B9901-C6AA-4125-A31C-44808D7380C9}"/>
              </a:ext>
            </a:extLst>
          </p:cNvPr>
          <p:cNvGrpSpPr/>
          <p:nvPr/>
        </p:nvGrpSpPr>
        <p:grpSpPr>
          <a:xfrm>
            <a:off x="6151077" y="2245749"/>
            <a:ext cx="3498770" cy="1083246"/>
            <a:chOff x="1350740" y="2204725"/>
            <a:chExt cx="8557800" cy="2608574"/>
          </a:xfrm>
        </p:grpSpPr>
        <p:sp>
          <p:nvSpPr>
            <p:cNvPr id="175" name="平行四边形 174">
              <a:extLst>
                <a:ext uri="{FF2B5EF4-FFF2-40B4-BE49-F238E27FC236}">
                  <a16:creationId xmlns:a16="http://schemas.microsoft.com/office/drawing/2014/main" id="{89565D4A-352E-4DC6-A1FD-1203621F7760}"/>
                </a:ext>
              </a:extLst>
            </p:cNvPr>
            <p:cNvSpPr/>
            <p:nvPr/>
          </p:nvSpPr>
          <p:spPr>
            <a:xfrm>
              <a:off x="2315336" y="2366257"/>
              <a:ext cx="6963790" cy="1655180"/>
            </a:xfrm>
            <a:prstGeom prst="parallelogram">
              <a:avLst>
                <a:gd name="adj" fmla="val 50175"/>
              </a:avLst>
            </a:pr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176" name="平行四边形 175">
              <a:extLst>
                <a:ext uri="{FF2B5EF4-FFF2-40B4-BE49-F238E27FC236}">
                  <a16:creationId xmlns:a16="http://schemas.microsoft.com/office/drawing/2014/main" id="{81526458-89AA-4079-9012-B32CFF9AD512}"/>
                </a:ext>
              </a:extLst>
            </p:cNvPr>
            <p:cNvSpPr/>
            <p:nvPr/>
          </p:nvSpPr>
          <p:spPr>
            <a:xfrm flipV="1">
              <a:off x="2315337" y="4019041"/>
              <a:ext cx="6813424" cy="788847"/>
            </a:xfrm>
            <a:prstGeom prst="parallelogram">
              <a:avLst>
                <a:gd name="adj" fmla="val 86857"/>
              </a:avLst>
            </a:prstGeom>
            <a:solidFill>
              <a:srgbClr val="FF4A01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177" name="任意多边形: 形状 176">
              <a:extLst>
                <a:ext uri="{FF2B5EF4-FFF2-40B4-BE49-F238E27FC236}">
                  <a16:creationId xmlns:a16="http://schemas.microsoft.com/office/drawing/2014/main" id="{4C69CB34-3263-4BA7-90A6-A262B533C0C9}"/>
                </a:ext>
              </a:extLst>
            </p:cNvPr>
            <p:cNvSpPr/>
            <p:nvPr/>
          </p:nvSpPr>
          <p:spPr>
            <a:xfrm>
              <a:off x="8445500" y="2370454"/>
              <a:ext cx="1463040" cy="2442845"/>
            </a:xfrm>
            <a:custGeom>
              <a:avLst/>
              <a:gdLst>
                <a:gd name="connsiteX0" fmla="*/ 835660 w 1470660"/>
                <a:gd name="connsiteY0" fmla="*/ 0 h 2446020"/>
                <a:gd name="connsiteX1" fmla="*/ 0 w 1470660"/>
                <a:gd name="connsiteY1" fmla="*/ 1653540 h 2446020"/>
                <a:gd name="connsiteX2" fmla="*/ 685800 w 1470660"/>
                <a:gd name="connsiteY2" fmla="*/ 2446020 h 2446020"/>
                <a:gd name="connsiteX3" fmla="*/ 1470660 w 1470660"/>
                <a:gd name="connsiteY3" fmla="*/ 701040 h 2446020"/>
                <a:gd name="connsiteX4" fmla="*/ 835660 w 1470660"/>
                <a:gd name="connsiteY4" fmla="*/ 0 h 2446020"/>
                <a:gd name="connsiteX0" fmla="*/ 833120 w 1470660"/>
                <a:gd name="connsiteY0" fmla="*/ 0 h 2433320"/>
                <a:gd name="connsiteX1" fmla="*/ 0 w 1470660"/>
                <a:gd name="connsiteY1" fmla="*/ 1640840 h 2433320"/>
                <a:gd name="connsiteX2" fmla="*/ 685800 w 1470660"/>
                <a:gd name="connsiteY2" fmla="*/ 2433320 h 2433320"/>
                <a:gd name="connsiteX3" fmla="*/ 1470660 w 1470660"/>
                <a:gd name="connsiteY3" fmla="*/ 688340 h 2433320"/>
                <a:gd name="connsiteX4" fmla="*/ 833120 w 1470660"/>
                <a:gd name="connsiteY4" fmla="*/ 0 h 2433320"/>
                <a:gd name="connsiteX0" fmla="*/ 833120 w 1468120"/>
                <a:gd name="connsiteY0" fmla="*/ 0 h 2433320"/>
                <a:gd name="connsiteX1" fmla="*/ 0 w 1468120"/>
                <a:gd name="connsiteY1" fmla="*/ 1640840 h 2433320"/>
                <a:gd name="connsiteX2" fmla="*/ 685800 w 1468120"/>
                <a:gd name="connsiteY2" fmla="*/ 2433320 h 2433320"/>
                <a:gd name="connsiteX3" fmla="*/ 1468120 w 1468120"/>
                <a:gd name="connsiteY3" fmla="*/ 759460 h 2433320"/>
                <a:gd name="connsiteX4" fmla="*/ 833120 w 1468120"/>
                <a:gd name="connsiteY4" fmla="*/ 0 h 2433320"/>
                <a:gd name="connsiteX0" fmla="*/ 833120 w 1463040"/>
                <a:gd name="connsiteY0" fmla="*/ 0 h 2433320"/>
                <a:gd name="connsiteX1" fmla="*/ 0 w 1463040"/>
                <a:gd name="connsiteY1" fmla="*/ 1640840 h 2433320"/>
                <a:gd name="connsiteX2" fmla="*/ 685800 w 1463040"/>
                <a:gd name="connsiteY2" fmla="*/ 2433320 h 2433320"/>
                <a:gd name="connsiteX3" fmla="*/ 1463040 w 1463040"/>
                <a:gd name="connsiteY3" fmla="*/ 746760 h 2433320"/>
                <a:gd name="connsiteX4" fmla="*/ 833120 w 1463040"/>
                <a:gd name="connsiteY4" fmla="*/ 0 h 2433320"/>
                <a:gd name="connsiteX0" fmla="*/ 835025 w 1463040"/>
                <a:gd name="connsiteY0" fmla="*/ 0 h 2442845"/>
                <a:gd name="connsiteX1" fmla="*/ 0 w 1463040"/>
                <a:gd name="connsiteY1" fmla="*/ 1650365 h 2442845"/>
                <a:gd name="connsiteX2" fmla="*/ 685800 w 1463040"/>
                <a:gd name="connsiteY2" fmla="*/ 2442845 h 2442845"/>
                <a:gd name="connsiteX3" fmla="*/ 1463040 w 1463040"/>
                <a:gd name="connsiteY3" fmla="*/ 756285 h 2442845"/>
                <a:gd name="connsiteX4" fmla="*/ 835025 w 1463040"/>
                <a:gd name="connsiteY4" fmla="*/ 0 h 2442845"/>
                <a:gd name="connsiteX0" fmla="*/ 835025 w 1463040"/>
                <a:gd name="connsiteY0" fmla="*/ 0 h 2442845"/>
                <a:gd name="connsiteX1" fmla="*/ 0 w 1463040"/>
                <a:gd name="connsiteY1" fmla="*/ 1650365 h 2442845"/>
                <a:gd name="connsiteX2" fmla="*/ 685800 w 1463040"/>
                <a:gd name="connsiteY2" fmla="*/ 2442845 h 2442845"/>
                <a:gd name="connsiteX3" fmla="*/ 1463040 w 1463040"/>
                <a:gd name="connsiteY3" fmla="*/ 756285 h 2442845"/>
                <a:gd name="connsiteX4" fmla="*/ 835025 w 1463040"/>
                <a:gd name="connsiteY4" fmla="*/ 0 h 244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3040" h="2442845">
                  <a:moveTo>
                    <a:pt x="835025" y="0"/>
                  </a:moveTo>
                  <a:lnTo>
                    <a:pt x="0" y="1650365"/>
                  </a:lnTo>
                  <a:lnTo>
                    <a:pt x="685800" y="2442845"/>
                  </a:lnTo>
                  <a:lnTo>
                    <a:pt x="1463040" y="756285"/>
                  </a:lnTo>
                  <a:lnTo>
                    <a:pt x="835025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/>
            </a:p>
          </p:txBody>
        </p:sp>
        <p:sp>
          <p:nvSpPr>
            <p:cNvPr id="178" name="文本框 177">
              <a:extLst>
                <a:ext uri="{FF2B5EF4-FFF2-40B4-BE49-F238E27FC236}">
                  <a16:creationId xmlns:a16="http://schemas.microsoft.com/office/drawing/2014/main" id="{D1E931FE-BC51-4472-88AD-663B474E9C5B}"/>
                </a:ext>
              </a:extLst>
            </p:cNvPr>
            <p:cNvSpPr txBox="1"/>
            <p:nvPr/>
          </p:nvSpPr>
          <p:spPr>
            <a:xfrm>
              <a:off x="1350740" y="2300821"/>
              <a:ext cx="8547045" cy="2001131"/>
            </a:xfrm>
            <a:prstGeom prst="rect">
              <a:avLst/>
            </a:prstGeom>
            <a:noFill/>
            <a:scene3d>
              <a:camera prst="perspectiveRelaxedModerately">
                <a:rot lat="19572452" lon="1088738" rev="2098016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FF4A01"/>
                  </a:solidFill>
                  <a:latin typeface="+mj-lt"/>
                  <a:ea typeface="优设标题黑" panose="00000500000000000000" pitchFamily="2" charset="-122"/>
                </a:rPr>
                <a:t>设计理念</a:t>
              </a:r>
            </a:p>
          </p:txBody>
        </p:sp>
        <p:sp>
          <p:nvSpPr>
            <p:cNvPr id="179" name="文本框 178">
              <a:extLst>
                <a:ext uri="{FF2B5EF4-FFF2-40B4-BE49-F238E27FC236}">
                  <a16:creationId xmlns:a16="http://schemas.microsoft.com/office/drawing/2014/main" id="{108501FC-5109-4AC8-AC34-1DBF3DCC48FC}"/>
                </a:ext>
              </a:extLst>
            </p:cNvPr>
            <p:cNvSpPr txBox="1"/>
            <p:nvPr/>
          </p:nvSpPr>
          <p:spPr>
            <a:xfrm>
              <a:off x="1350740" y="2204725"/>
              <a:ext cx="8547045" cy="2001131"/>
            </a:xfrm>
            <a:prstGeom prst="rect">
              <a:avLst/>
            </a:prstGeom>
            <a:noFill/>
            <a:scene3d>
              <a:camera prst="perspectiveRelaxedModerately">
                <a:rot lat="19572452" lon="1088738" rev="2098016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chemeClr val="bg1"/>
                  </a:solidFill>
                  <a:latin typeface="+mj-lt"/>
                  <a:ea typeface="优设标题黑" panose="00000500000000000000" pitchFamily="2" charset="-122"/>
                </a:rPr>
                <a:t>设计理念</a:t>
              </a:r>
            </a:p>
          </p:txBody>
        </p:sp>
      </p:grpSp>
      <p:grpSp>
        <p:nvGrpSpPr>
          <p:cNvPr id="180" name="组合 179">
            <a:extLst>
              <a:ext uri="{FF2B5EF4-FFF2-40B4-BE49-F238E27FC236}">
                <a16:creationId xmlns:a16="http://schemas.microsoft.com/office/drawing/2014/main" id="{68CDED24-1623-41D2-AB69-70DA68B86A6E}"/>
              </a:ext>
            </a:extLst>
          </p:cNvPr>
          <p:cNvGrpSpPr/>
          <p:nvPr/>
        </p:nvGrpSpPr>
        <p:grpSpPr>
          <a:xfrm>
            <a:off x="1886994" y="3852066"/>
            <a:ext cx="3498770" cy="1083246"/>
            <a:chOff x="1350740" y="2204725"/>
            <a:chExt cx="8557800" cy="2608574"/>
          </a:xfrm>
        </p:grpSpPr>
        <p:sp>
          <p:nvSpPr>
            <p:cNvPr id="181" name="平行四边形 180">
              <a:extLst>
                <a:ext uri="{FF2B5EF4-FFF2-40B4-BE49-F238E27FC236}">
                  <a16:creationId xmlns:a16="http://schemas.microsoft.com/office/drawing/2014/main" id="{2287CB0C-C0AA-4CF5-9112-3227047ACCF5}"/>
                </a:ext>
              </a:extLst>
            </p:cNvPr>
            <p:cNvSpPr/>
            <p:nvPr/>
          </p:nvSpPr>
          <p:spPr>
            <a:xfrm>
              <a:off x="2315336" y="2366257"/>
              <a:ext cx="6963790" cy="1655180"/>
            </a:xfrm>
            <a:prstGeom prst="parallelogram">
              <a:avLst>
                <a:gd name="adj" fmla="val 50175"/>
              </a:avLst>
            </a:pr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182" name="平行四边形 181">
              <a:extLst>
                <a:ext uri="{FF2B5EF4-FFF2-40B4-BE49-F238E27FC236}">
                  <a16:creationId xmlns:a16="http://schemas.microsoft.com/office/drawing/2014/main" id="{38D5EBB6-62D8-4B29-AC7D-B8318FABF750}"/>
                </a:ext>
              </a:extLst>
            </p:cNvPr>
            <p:cNvSpPr/>
            <p:nvPr/>
          </p:nvSpPr>
          <p:spPr>
            <a:xfrm flipV="1">
              <a:off x="2315337" y="4019041"/>
              <a:ext cx="6813424" cy="788847"/>
            </a:xfrm>
            <a:prstGeom prst="parallelogram">
              <a:avLst>
                <a:gd name="adj" fmla="val 86857"/>
              </a:avLst>
            </a:prstGeom>
            <a:solidFill>
              <a:srgbClr val="FF4A01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183" name="任意多边形: 形状 182">
              <a:extLst>
                <a:ext uri="{FF2B5EF4-FFF2-40B4-BE49-F238E27FC236}">
                  <a16:creationId xmlns:a16="http://schemas.microsoft.com/office/drawing/2014/main" id="{2E2A0847-E4A4-4AF4-A70C-FDE961DC7D0E}"/>
                </a:ext>
              </a:extLst>
            </p:cNvPr>
            <p:cNvSpPr/>
            <p:nvPr/>
          </p:nvSpPr>
          <p:spPr>
            <a:xfrm>
              <a:off x="8445500" y="2370454"/>
              <a:ext cx="1463040" cy="2442845"/>
            </a:xfrm>
            <a:custGeom>
              <a:avLst/>
              <a:gdLst>
                <a:gd name="connsiteX0" fmla="*/ 835660 w 1470660"/>
                <a:gd name="connsiteY0" fmla="*/ 0 h 2446020"/>
                <a:gd name="connsiteX1" fmla="*/ 0 w 1470660"/>
                <a:gd name="connsiteY1" fmla="*/ 1653540 h 2446020"/>
                <a:gd name="connsiteX2" fmla="*/ 685800 w 1470660"/>
                <a:gd name="connsiteY2" fmla="*/ 2446020 h 2446020"/>
                <a:gd name="connsiteX3" fmla="*/ 1470660 w 1470660"/>
                <a:gd name="connsiteY3" fmla="*/ 701040 h 2446020"/>
                <a:gd name="connsiteX4" fmla="*/ 835660 w 1470660"/>
                <a:gd name="connsiteY4" fmla="*/ 0 h 2446020"/>
                <a:gd name="connsiteX0" fmla="*/ 833120 w 1470660"/>
                <a:gd name="connsiteY0" fmla="*/ 0 h 2433320"/>
                <a:gd name="connsiteX1" fmla="*/ 0 w 1470660"/>
                <a:gd name="connsiteY1" fmla="*/ 1640840 h 2433320"/>
                <a:gd name="connsiteX2" fmla="*/ 685800 w 1470660"/>
                <a:gd name="connsiteY2" fmla="*/ 2433320 h 2433320"/>
                <a:gd name="connsiteX3" fmla="*/ 1470660 w 1470660"/>
                <a:gd name="connsiteY3" fmla="*/ 688340 h 2433320"/>
                <a:gd name="connsiteX4" fmla="*/ 833120 w 1470660"/>
                <a:gd name="connsiteY4" fmla="*/ 0 h 2433320"/>
                <a:gd name="connsiteX0" fmla="*/ 833120 w 1468120"/>
                <a:gd name="connsiteY0" fmla="*/ 0 h 2433320"/>
                <a:gd name="connsiteX1" fmla="*/ 0 w 1468120"/>
                <a:gd name="connsiteY1" fmla="*/ 1640840 h 2433320"/>
                <a:gd name="connsiteX2" fmla="*/ 685800 w 1468120"/>
                <a:gd name="connsiteY2" fmla="*/ 2433320 h 2433320"/>
                <a:gd name="connsiteX3" fmla="*/ 1468120 w 1468120"/>
                <a:gd name="connsiteY3" fmla="*/ 759460 h 2433320"/>
                <a:gd name="connsiteX4" fmla="*/ 833120 w 1468120"/>
                <a:gd name="connsiteY4" fmla="*/ 0 h 2433320"/>
                <a:gd name="connsiteX0" fmla="*/ 833120 w 1463040"/>
                <a:gd name="connsiteY0" fmla="*/ 0 h 2433320"/>
                <a:gd name="connsiteX1" fmla="*/ 0 w 1463040"/>
                <a:gd name="connsiteY1" fmla="*/ 1640840 h 2433320"/>
                <a:gd name="connsiteX2" fmla="*/ 685800 w 1463040"/>
                <a:gd name="connsiteY2" fmla="*/ 2433320 h 2433320"/>
                <a:gd name="connsiteX3" fmla="*/ 1463040 w 1463040"/>
                <a:gd name="connsiteY3" fmla="*/ 746760 h 2433320"/>
                <a:gd name="connsiteX4" fmla="*/ 833120 w 1463040"/>
                <a:gd name="connsiteY4" fmla="*/ 0 h 2433320"/>
                <a:gd name="connsiteX0" fmla="*/ 835025 w 1463040"/>
                <a:gd name="connsiteY0" fmla="*/ 0 h 2442845"/>
                <a:gd name="connsiteX1" fmla="*/ 0 w 1463040"/>
                <a:gd name="connsiteY1" fmla="*/ 1650365 h 2442845"/>
                <a:gd name="connsiteX2" fmla="*/ 685800 w 1463040"/>
                <a:gd name="connsiteY2" fmla="*/ 2442845 h 2442845"/>
                <a:gd name="connsiteX3" fmla="*/ 1463040 w 1463040"/>
                <a:gd name="connsiteY3" fmla="*/ 756285 h 2442845"/>
                <a:gd name="connsiteX4" fmla="*/ 835025 w 1463040"/>
                <a:gd name="connsiteY4" fmla="*/ 0 h 2442845"/>
                <a:gd name="connsiteX0" fmla="*/ 835025 w 1463040"/>
                <a:gd name="connsiteY0" fmla="*/ 0 h 2442845"/>
                <a:gd name="connsiteX1" fmla="*/ 0 w 1463040"/>
                <a:gd name="connsiteY1" fmla="*/ 1650365 h 2442845"/>
                <a:gd name="connsiteX2" fmla="*/ 685800 w 1463040"/>
                <a:gd name="connsiteY2" fmla="*/ 2442845 h 2442845"/>
                <a:gd name="connsiteX3" fmla="*/ 1463040 w 1463040"/>
                <a:gd name="connsiteY3" fmla="*/ 756285 h 2442845"/>
                <a:gd name="connsiteX4" fmla="*/ 835025 w 1463040"/>
                <a:gd name="connsiteY4" fmla="*/ 0 h 244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3040" h="2442845">
                  <a:moveTo>
                    <a:pt x="835025" y="0"/>
                  </a:moveTo>
                  <a:lnTo>
                    <a:pt x="0" y="1650365"/>
                  </a:lnTo>
                  <a:lnTo>
                    <a:pt x="685800" y="2442845"/>
                  </a:lnTo>
                  <a:lnTo>
                    <a:pt x="1463040" y="756285"/>
                  </a:lnTo>
                  <a:lnTo>
                    <a:pt x="835025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/>
            </a:p>
          </p:txBody>
        </p:sp>
        <p:sp>
          <p:nvSpPr>
            <p:cNvPr id="184" name="文本框 183">
              <a:extLst>
                <a:ext uri="{FF2B5EF4-FFF2-40B4-BE49-F238E27FC236}">
                  <a16:creationId xmlns:a16="http://schemas.microsoft.com/office/drawing/2014/main" id="{57C87233-8ED5-40A1-A13B-4DCAE381DA2E}"/>
                </a:ext>
              </a:extLst>
            </p:cNvPr>
            <p:cNvSpPr txBox="1"/>
            <p:nvPr/>
          </p:nvSpPr>
          <p:spPr>
            <a:xfrm>
              <a:off x="1350740" y="2300821"/>
              <a:ext cx="8547045" cy="2001132"/>
            </a:xfrm>
            <a:prstGeom prst="rect">
              <a:avLst/>
            </a:prstGeom>
            <a:noFill/>
            <a:scene3d>
              <a:camera prst="perspectiveRelaxedModerately">
                <a:rot lat="19572452" lon="1088738" rev="2098016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FF4A01"/>
                  </a:solidFill>
                  <a:latin typeface="+mj-lt"/>
                  <a:ea typeface="优设标题黑" panose="00000500000000000000" pitchFamily="2" charset="-122"/>
                </a:rPr>
                <a:t>使用场景</a:t>
              </a:r>
            </a:p>
          </p:txBody>
        </p:sp>
        <p:sp>
          <p:nvSpPr>
            <p:cNvPr id="185" name="文本框 184">
              <a:extLst>
                <a:ext uri="{FF2B5EF4-FFF2-40B4-BE49-F238E27FC236}">
                  <a16:creationId xmlns:a16="http://schemas.microsoft.com/office/drawing/2014/main" id="{5CE53C1D-5DF1-44AC-8666-64E7895F1D96}"/>
                </a:ext>
              </a:extLst>
            </p:cNvPr>
            <p:cNvSpPr txBox="1"/>
            <p:nvPr/>
          </p:nvSpPr>
          <p:spPr>
            <a:xfrm>
              <a:off x="1350740" y="2204725"/>
              <a:ext cx="8547045" cy="2001131"/>
            </a:xfrm>
            <a:prstGeom prst="rect">
              <a:avLst/>
            </a:prstGeom>
            <a:noFill/>
            <a:scene3d>
              <a:camera prst="perspectiveRelaxedModerately">
                <a:rot lat="19572452" lon="1088738" rev="2098016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chemeClr val="bg1"/>
                  </a:solidFill>
                  <a:latin typeface="+mj-lt"/>
                  <a:ea typeface="优设标题黑" panose="00000500000000000000" pitchFamily="2" charset="-122"/>
                </a:rPr>
                <a:t>使用场景</a:t>
              </a:r>
            </a:p>
          </p:txBody>
        </p:sp>
      </p:grpSp>
      <p:grpSp>
        <p:nvGrpSpPr>
          <p:cNvPr id="186" name="组合 185">
            <a:extLst>
              <a:ext uri="{FF2B5EF4-FFF2-40B4-BE49-F238E27FC236}">
                <a16:creationId xmlns:a16="http://schemas.microsoft.com/office/drawing/2014/main" id="{13079F10-DDC4-4CAE-99FE-1E33ABFB416B}"/>
              </a:ext>
            </a:extLst>
          </p:cNvPr>
          <p:cNvGrpSpPr/>
          <p:nvPr/>
        </p:nvGrpSpPr>
        <p:grpSpPr>
          <a:xfrm>
            <a:off x="6151077" y="3852066"/>
            <a:ext cx="3498770" cy="1083246"/>
            <a:chOff x="1350740" y="2204725"/>
            <a:chExt cx="8557800" cy="2608574"/>
          </a:xfrm>
        </p:grpSpPr>
        <p:sp>
          <p:nvSpPr>
            <p:cNvPr id="187" name="平行四边形 186">
              <a:extLst>
                <a:ext uri="{FF2B5EF4-FFF2-40B4-BE49-F238E27FC236}">
                  <a16:creationId xmlns:a16="http://schemas.microsoft.com/office/drawing/2014/main" id="{821D2D9A-CCD3-424D-83DB-30F13481EDA0}"/>
                </a:ext>
              </a:extLst>
            </p:cNvPr>
            <p:cNvSpPr/>
            <p:nvPr/>
          </p:nvSpPr>
          <p:spPr>
            <a:xfrm>
              <a:off x="2315336" y="2366257"/>
              <a:ext cx="6963790" cy="1655180"/>
            </a:xfrm>
            <a:prstGeom prst="parallelogram">
              <a:avLst>
                <a:gd name="adj" fmla="val 50175"/>
              </a:avLst>
            </a:pr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188" name="平行四边形 187">
              <a:extLst>
                <a:ext uri="{FF2B5EF4-FFF2-40B4-BE49-F238E27FC236}">
                  <a16:creationId xmlns:a16="http://schemas.microsoft.com/office/drawing/2014/main" id="{16723BEB-4F7A-42DD-AD5F-8B71031E302F}"/>
                </a:ext>
              </a:extLst>
            </p:cNvPr>
            <p:cNvSpPr/>
            <p:nvPr/>
          </p:nvSpPr>
          <p:spPr>
            <a:xfrm flipV="1">
              <a:off x="2315337" y="4019041"/>
              <a:ext cx="6813424" cy="788847"/>
            </a:xfrm>
            <a:prstGeom prst="parallelogram">
              <a:avLst>
                <a:gd name="adj" fmla="val 86857"/>
              </a:avLst>
            </a:prstGeom>
            <a:solidFill>
              <a:srgbClr val="FF4A01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/>
            </a:p>
          </p:txBody>
        </p:sp>
        <p:sp>
          <p:nvSpPr>
            <p:cNvPr id="189" name="任意多边形: 形状 188">
              <a:extLst>
                <a:ext uri="{FF2B5EF4-FFF2-40B4-BE49-F238E27FC236}">
                  <a16:creationId xmlns:a16="http://schemas.microsoft.com/office/drawing/2014/main" id="{7AB4BF08-4832-485B-BBB8-E988BF909B89}"/>
                </a:ext>
              </a:extLst>
            </p:cNvPr>
            <p:cNvSpPr/>
            <p:nvPr/>
          </p:nvSpPr>
          <p:spPr>
            <a:xfrm>
              <a:off x="8445500" y="2370454"/>
              <a:ext cx="1463040" cy="2442845"/>
            </a:xfrm>
            <a:custGeom>
              <a:avLst/>
              <a:gdLst>
                <a:gd name="connsiteX0" fmla="*/ 835660 w 1470660"/>
                <a:gd name="connsiteY0" fmla="*/ 0 h 2446020"/>
                <a:gd name="connsiteX1" fmla="*/ 0 w 1470660"/>
                <a:gd name="connsiteY1" fmla="*/ 1653540 h 2446020"/>
                <a:gd name="connsiteX2" fmla="*/ 685800 w 1470660"/>
                <a:gd name="connsiteY2" fmla="*/ 2446020 h 2446020"/>
                <a:gd name="connsiteX3" fmla="*/ 1470660 w 1470660"/>
                <a:gd name="connsiteY3" fmla="*/ 701040 h 2446020"/>
                <a:gd name="connsiteX4" fmla="*/ 835660 w 1470660"/>
                <a:gd name="connsiteY4" fmla="*/ 0 h 2446020"/>
                <a:gd name="connsiteX0" fmla="*/ 833120 w 1470660"/>
                <a:gd name="connsiteY0" fmla="*/ 0 h 2433320"/>
                <a:gd name="connsiteX1" fmla="*/ 0 w 1470660"/>
                <a:gd name="connsiteY1" fmla="*/ 1640840 h 2433320"/>
                <a:gd name="connsiteX2" fmla="*/ 685800 w 1470660"/>
                <a:gd name="connsiteY2" fmla="*/ 2433320 h 2433320"/>
                <a:gd name="connsiteX3" fmla="*/ 1470660 w 1470660"/>
                <a:gd name="connsiteY3" fmla="*/ 688340 h 2433320"/>
                <a:gd name="connsiteX4" fmla="*/ 833120 w 1470660"/>
                <a:gd name="connsiteY4" fmla="*/ 0 h 2433320"/>
                <a:gd name="connsiteX0" fmla="*/ 833120 w 1468120"/>
                <a:gd name="connsiteY0" fmla="*/ 0 h 2433320"/>
                <a:gd name="connsiteX1" fmla="*/ 0 w 1468120"/>
                <a:gd name="connsiteY1" fmla="*/ 1640840 h 2433320"/>
                <a:gd name="connsiteX2" fmla="*/ 685800 w 1468120"/>
                <a:gd name="connsiteY2" fmla="*/ 2433320 h 2433320"/>
                <a:gd name="connsiteX3" fmla="*/ 1468120 w 1468120"/>
                <a:gd name="connsiteY3" fmla="*/ 759460 h 2433320"/>
                <a:gd name="connsiteX4" fmla="*/ 833120 w 1468120"/>
                <a:gd name="connsiteY4" fmla="*/ 0 h 2433320"/>
                <a:gd name="connsiteX0" fmla="*/ 833120 w 1463040"/>
                <a:gd name="connsiteY0" fmla="*/ 0 h 2433320"/>
                <a:gd name="connsiteX1" fmla="*/ 0 w 1463040"/>
                <a:gd name="connsiteY1" fmla="*/ 1640840 h 2433320"/>
                <a:gd name="connsiteX2" fmla="*/ 685800 w 1463040"/>
                <a:gd name="connsiteY2" fmla="*/ 2433320 h 2433320"/>
                <a:gd name="connsiteX3" fmla="*/ 1463040 w 1463040"/>
                <a:gd name="connsiteY3" fmla="*/ 746760 h 2433320"/>
                <a:gd name="connsiteX4" fmla="*/ 833120 w 1463040"/>
                <a:gd name="connsiteY4" fmla="*/ 0 h 2433320"/>
                <a:gd name="connsiteX0" fmla="*/ 835025 w 1463040"/>
                <a:gd name="connsiteY0" fmla="*/ 0 h 2442845"/>
                <a:gd name="connsiteX1" fmla="*/ 0 w 1463040"/>
                <a:gd name="connsiteY1" fmla="*/ 1650365 h 2442845"/>
                <a:gd name="connsiteX2" fmla="*/ 685800 w 1463040"/>
                <a:gd name="connsiteY2" fmla="*/ 2442845 h 2442845"/>
                <a:gd name="connsiteX3" fmla="*/ 1463040 w 1463040"/>
                <a:gd name="connsiteY3" fmla="*/ 756285 h 2442845"/>
                <a:gd name="connsiteX4" fmla="*/ 835025 w 1463040"/>
                <a:gd name="connsiteY4" fmla="*/ 0 h 2442845"/>
                <a:gd name="connsiteX0" fmla="*/ 835025 w 1463040"/>
                <a:gd name="connsiteY0" fmla="*/ 0 h 2442845"/>
                <a:gd name="connsiteX1" fmla="*/ 0 w 1463040"/>
                <a:gd name="connsiteY1" fmla="*/ 1650365 h 2442845"/>
                <a:gd name="connsiteX2" fmla="*/ 685800 w 1463040"/>
                <a:gd name="connsiteY2" fmla="*/ 2442845 h 2442845"/>
                <a:gd name="connsiteX3" fmla="*/ 1463040 w 1463040"/>
                <a:gd name="connsiteY3" fmla="*/ 756285 h 2442845"/>
                <a:gd name="connsiteX4" fmla="*/ 835025 w 1463040"/>
                <a:gd name="connsiteY4" fmla="*/ 0 h 244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3040" h="2442845">
                  <a:moveTo>
                    <a:pt x="835025" y="0"/>
                  </a:moveTo>
                  <a:lnTo>
                    <a:pt x="0" y="1650365"/>
                  </a:lnTo>
                  <a:lnTo>
                    <a:pt x="685800" y="2442845"/>
                  </a:lnTo>
                  <a:lnTo>
                    <a:pt x="1463040" y="756285"/>
                  </a:lnTo>
                  <a:lnTo>
                    <a:pt x="835025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800" dirty="0"/>
            </a:p>
          </p:txBody>
        </p:sp>
        <p:sp>
          <p:nvSpPr>
            <p:cNvPr id="190" name="文本框 189">
              <a:extLst>
                <a:ext uri="{FF2B5EF4-FFF2-40B4-BE49-F238E27FC236}">
                  <a16:creationId xmlns:a16="http://schemas.microsoft.com/office/drawing/2014/main" id="{7E8CB30F-7594-4ECC-87FF-F149E0651130}"/>
                </a:ext>
              </a:extLst>
            </p:cNvPr>
            <p:cNvSpPr txBox="1"/>
            <p:nvPr/>
          </p:nvSpPr>
          <p:spPr>
            <a:xfrm>
              <a:off x="1350740" y="2300821"/>
              <a:ext cx="8547045" cy="2001131"/>
            </a:xfrm>
            <a:prstGeom prst="rect">
              <a:avLst/>
            </a:prstGeom>
            <a:noFill/>
            <a:scene3d>
              <a:camera prst="perspectiveRelaxedModerately">
                <a:rot lat="19572452" lon="1088738" rev="2098016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rgbClr val="FF4A01"/>
                  </a:solidFill>
                  <a:latin typeface="+mj-lt"/>
                  <a:ea typeface="优设标题黑" panose="00000500000000000000" pitchFamily="2" charset="-122"/>
                </a:rPr>
                <a:t>设计规范</a:t>
              </a:r>
            </a:p>
          </p:txBody>
        </p:sp>
        <p:sp>
          <p:nvSpPr>
            <p:cNvPr id="191" name="文本框 190">
              <a:extLst>
                <a:ext uri="{FF2B5EF4-FFF2-40B4-BE49-F238E27FC236}">
                  <a16:creationId xmlns:a16="http://schemas.microsoft.com/office/drawing/2014/main" id="{441F6E0C-D4AF-4099-AC98-E3657684278D}"/>
                </a:ext>
              </a:extLst>
            </p:cNvPr>
            <p:cNvSpPr txBox="1"/>
            <p:nvPr/>
          </p:nvSpPr>
          <p:spPr>
            <a:xfrm>
              <a:off x="1350740" y="2204725"/>
              <a:ext cx="8547045" cy="2001131"/>
            </a:xfrm>
            <a:prstGeom prst="rect">
              <a:avLst/>
            </a:prstGeom>
            <a:noFill/>
            <a:scene3d>
              <a:camera prst="perspectiveRelaxedModerately">
                <a:rot lat="19572452" lon="1088738" rev="2098016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dirty="0">
                  <a:solidFill>
                    <a:schemeClr val="bg1"/>
                  </a:solidFill>
                  <a:latin typeface="+mj-lt"/>
                  <a:ea typeface="优设标题黑" panose="00000500000000000000" pitchFamily="2" charset="-122"/>
                </a:rPr>
                <a:t>设计规范</a:t>
              </a:r>
            </a:p>
          </p:txBody>
        </p:sp>
      </p:grpSp>
      <p:sp>
        <p:nvSpPr>
          <p:cNvPr id="192" name="椭圆 191">
            <a:extLst>
              <a:ext uri="{FF2B5EF4-FFF2-40B4-BE49-F238E27FC236}">
                <a16:creationId xmlns:a16="http://schemas.microsoft.com/office/drawing/2014/main" id="{A63B06C1-246C-4EF9-9306-90162C866FAD}"/>
              </a:ext>
            </a:extLst>
          </p:cNvPr>
          <p:cNvSpPr/>
          <p:nvPr/>
        </p:nvSpPr>
        <p:spPr>
          <a:xfrm rot="869444">
            <a:off x="1663852" y="2592998"/>
            <a:ext cx="4074106" cy="702968"/>
          </a:xfrm>
          <a:prstGeom prst="ellipse">
            <a:avLst/>
          </a:prstGeom>
          <a:noFill/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ffectLst>
            <a:outerShdw blurRad="127000" sx="105000" sy="105000" algn="ctr" rotWithShape="0">
              <a:srgbClr val="FF4A0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3" name="椭圆 192">
            <a:extLst>
              <a:ext uri="{FF2B5EF4-FFF2-40B4-BE49-F238E27FC236}">
                <a16:creationId xmlns:a16="http://schemas.microsoft.com/office/drawing/2014/main" id="{CCCBC3B4-E898-492E-8F88-0BC8D36B69C9}"/>
              </a:ext>
            </a:extLst>
          </p:cNvPr>
          <p:cNvSpPr/>
          <p:nvPr/>
        </p:nvSpPr>
        <p:spPr>
          <a:xfrm rot="869444">
            <a:off x="6016431" y="2592998"/>
            <a:ext cx="4074106" cy="702968"/>
          </a:xfrm>
          <a:prstGeom prst="ellipse">
            <a:avLst/>
          </a:prstGeom>
          <a:noFill/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ffectLst>
            <a:outerShdw blurRad="127000" sx="105000" sy="105000" algn="ctr" rotWithShape="0">
              <a:srgbClr val="FF4A0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4" name="椭圆 193">
            <a:extLst>
              <a:ext uri="{FF2B5EF4-FFF2-40B4-BE49-F238E27FC236}">
                <a16:creationId xmlns:a16="http://schemas.microsoft.com/office/drawing/2014/main" id="{E0479B21-A7E7-41FB-A3E4-26E487FAB315}"/>
              </a:ext>
            </a:extLst>
          </p:cNvPr>
          <p:cNvSpPr/>
          <p:nvPr/>
        </p:nvSpPr>
        <p:spPr>
          <a:xfrm rot="869444">
            <a:off x="1663852" y="4164254"/>
            <a:ext cx="4074106" cy="702968"/>
          </a:xfrm>
          <a:prstGeom prst="ellipse">
            <a:avLst/>
          </a:prstGeom>
          <a:noFill/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ffectLst>
            <a:outerShdw blurRad="127000" sx="105000" sy="105000" algn="ctr" rotWithShape="0">
              <a:srgbClr val="FF4A0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椭圆 194">
            <a:extLst>
              <a:ext uri="{FF2B5EF4-FFF2-40B4-BE49-F238E27FC236}">
                <a16:creationId xmlns:a16="http://schemas.microsoft.com/office/drawing/2014/main" id="{4818AF37-4C09-4800-9211-F5D09A016B32}"/>
              </a:ext>
            </a:extLst>
          </p:cNvPr>
          <p:cNvSpPr/>
          <p:nvPr/>
        </p:nvSpPr>
        <p:spPr>
          <a:xfrm rot="869444">
            <a:off x="6016431" y="4164254"/>
            <a:ext cx="4074106" cy="702968"/>
          </a:xfrm>
          <a:prstGeom prst="ellipse">
            <a:avLst/>
          </a:prstGeom>
          <a:noFill/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ffectLst>
            <a:outerShdw blurRad="127000" sx="105000" sy="105000" algn="ctr" rotWithShape="0">
              <a:srgbClr val="FF4A0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615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1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9372A6-EEC8-44BF-98DF-2783C136D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4" t="23080" r="43020" b="30961"/>
          <a:stretch>
            <a:fillRect/>
          </a:stretch>
        </p:blipFill>
        <p:spPr>
          <a:xfrm rot="1176149">
            <a:off x="10609179" y="657501"/>
            <a:ext cx="924962" cy="924962"/>
          </a:xfrm>
          <a:custGeom>
            <a:avLst/>
            <a:gdLst>
              <a:gd name="connsiteX0" fmla="*/ 330776 w 502207"/>
              <a:gd name="connsiteY0" fmla="*/ 323535 h 502207"/>
              <a:gd name="connsiteX1" fmla="*/ 245471 w 502207"/>
              <a:gd name="connsiteY1" fmla="*/ 390701 h 502207"/>
              <a:gd name="connsiteX2" fmla="*/ 159854 w 502207"/>
              <a:gd name="connsiteY2" fmla="*/ 323933 h 502207"/>
              <a:gd name="connsiteX3" fmla="*/ 116784 w 502207"/>
              <a:gd name="connsiteY3" fmla="*/ 334646 h 502207"/>
              <a:gd name="connsiteX4" fmla="*/ 245575 w 502207"/>
              <a:gd name="connsiteY4" fmla="*/ 435084 h 502207"/>
              <a:gd name="connsiteX5" fmla="*/ 373897 w 502207"/>
              <a:gd name="connsiteY5" fmla="*/ 334048 h 502207"/>
              <a:gd name="connsiteX6" fmla="*/ 341252 w 502207"/>
              <a:gd name="connsiteY6" fmla="*/ 140331 h 502207"/>
              <a:gd name="connsiteX7" fmla="*/ 284998 w 502207"/>
              <a:gd name="connsiteY7" fmla="*/ 202973 h 502207"/>
              <a:gd name="connsiteX8" fmla="*/ 341252 w 502207"/>
              <a:gd name="connsiteY8" fmla="*/ 265615 h 502207"/>
              <a:gd name="connsiteX9" fmla="*/ 397506 w 502207"/>
              <a:gd name="connsiteY9" fmla="*/ 202973 h 502207"/>
              <a:gd name="connsiteX10" fmla="*/ 341252 w 502207"/>
              <a:gd name="connsiteY10" fmla="*/ 140331 h 502207"/>
              <a:gd name="connsiteX11" fmla="*/ 142572 w 502207"/>
              <a:gd name="connsiteY11" fmla="*/ 140331 h 502207"/>
              <a:gd name="connsiteX12" fmla="*/ 86318 w 502207"/>
              <a:gd name="connsiteY12" fmla="*/ 202973 h 502207"/>
              <a:gd name="connsiteX13" fmla="*/ 142572 w 502207"/>
              <a:gd name="connsiteY13" fmla="*/ 265615 h 502207"/>
              <a:gd name="connsiteX14" fmla="*/ 198826 w 502207"/>
              <a:gd name="connsiteY14" fmla="*/ 202973 h 502207"/>
              <a:gd name="connsiteX15" fmla="*/ 142572 w 502207"/>
              <a:gd name="connsiteY15" fmla="*/ 140331 h 502207"/>
              <a:gd name="connsiteX16" fmla="*/ 251104 w 502207"/>
              <a:gd name="connsiteY16" fmla="*/ 0 h 502207"/>
              <a:gd name="connsiteX17" fmla="*/ 502207 w 502207"/>
              <a:gd name="connsiteY17" fmla="*/ 251104 h 502207"/>
              <a:gd name="connsiteX18" fmla="*/ 251104 w 502207"/>
              <a:gd name="connsiteY18" fmla="*/ 502207 h 502207"/>
              <a:gd name="connsiteX19" fmla="*/ 0 w 502207"/>
              <a:gd name="connsiteY19" fmla="*/ 251104 h 502207"/>
              <a:gd name="connsiteX20" fmla="*/ 251104 w 502207"/>
              <a:gd name="connsiteY20" fmla="*/ 0 h 50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207" h="502207">
                <a:moveTo>
                  <a:pt x="330776" y="323535"/>
                </a:moveTo>
                <a:cubicBezTo>
                  <a:pt x="321182" y="362885"/>
                  <a:pt x="285972" y="390607"/>
                  <a:pt x="245471" y="390701"/>
                </a:cubicBezTo>
                <a:cubicBezTo>
                  <a:pt x="204969" y="390796"/>
                  <a:pt x="169632" y="363238"/>
                  <a:pt x="159854" y="323933"/>
                </a:cubicBezTo>
                <a:lnTo>
                  <a:pt x="116784" y="334646"/>
                </a:lnTo>
                <a:cubicBezTo>
                  <a:pt x="131491" y="393771"/>
                  <a:pt x="184649" y="435225"/>
                  <a:pt x="245575" y="435084"/>
                </a:cubicBezTo>
                <a:cubicBezTo>
                  <a:pt x="306501" y="434942"/>
                  <a:pt x="359464" y="393240"/>
                  <a:pt x="373897" y="334048"/>
                </a:cubicBezTo>
                <a:close/>
                <a:moveTo>
                  <a:pt x="341252" y="140331"/>
                </a:moveTo>
                <a:cubicBezTo>
                  <a:pt x="310184" y="140331"/>
                  <a:pt x="284998" y="168377"/>
                  <a:pt x="284998" y="202973"/>
                </a:cubicBezTo>
                <a:cubicBezTo>
                  <a:pt x="284998" y="237569"/>
                  <a:pt x="310184" y="265615"/>
                  <a:pt x="341252" y="265615"/>
                </a:cubicBezTo>
                <a:cubicBezTo>
                  <a:pt x="372320" y="265615"/>
                  <a:pt x="397506" y="237569"/>
                  <a:pt x="397506" y="202973"/>
                </a:cubicBezTo>
                <a:cubicBezTo>
                  <a:pt x="397506" y="168377"/>
                  <a:pt x="372320" y="140331"/>
                  <a:pt x="341252" y="140331"/>
                </a:cubicBezTo>
                <a:close/>
                <a:moveTo>
                  <a:pt x="142572" y="140331"/>
                </a:moveTo>
                <a:cubicBezTo>
                  <a:pt x="111504" y="140331"/>
                  <a:pt x="86318" y="168377"/>
                  <a:pt x="86318" y="202973"/>
                </a:cubicBezTo>
                <a:cubicBezTo>
                  <a:pt x="86318" y="237569"/>
                  <a:pt x="111504" y="265615"/>
                  <a:pt x="142572" y="265615"/>
                </a:cubicBezTo>
                <a:cubicBezTo>
                  <a:pt x="173640" y="265615"/>
                  <a:pt x="198826" y="237569"/>
                  <a:pt x="198826" y="202973"/>
                </a:cubicBezTo>
                <a:cubicBezTo>
                  <a:pt x="198826" y="168377"/>
                  <a:pt x="173640" y="140331"/>
                  <a:pt x="142572" y="140331"/>
                </a:cubicBezTo>
                <a:close/>
                <a:moveTo>
                  <a:pt x="251104" y="0"/>
                </a:moveTo>
                <a:cubicBezTo>
                  <a:pt x="389784" y="0"/>
                  <a:pt x="502207" y="112423"/>
                  <a:pt x="502207" y="251104"/>
                </a:cubicBezTo>
                <a:cubicBezTo>
                  <a:pt x="502207" y="389785"/>
                  <a:pt x="389784" y="502207"/>
                  <a:pt x="251104" y="502207"/>
                </a:cubicBezTo>
                <a:cubicBezTo>
                  <a:pt x="112423" y="502207"/>
                  <a:pt x="0" y="389785"/>
                  <a:pt x="0" y="251104"/>
                </a:cubicBezTo>
                <a:cubicBezTo>
                  <a:pt x="0" y="112423"/>
                  <a:pt x="112423" y="0"/>
                  <a:pt x="251104" y="0"/>
                </a:cubicBezTo>
                <a:close/>
              </a:path>
            </a:pathLst>
          </a:cu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6532C833-102A-419C-A47A-8597D0A97B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E28AD15-C118-45CE-BBBD-D6937D0FEE0B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A3B23EF-C737-471A-AB5C-1B04240FD27B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91CDC2C-CD14-4FAD-9886-B2B587C6A604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3289BCD-D6E5-4898-94DF-2D9A653A1661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B7DAC3F-F81B-4544-9C10-08C22087C6B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7520E43-6143-46E3-A065-16B323BA9B72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4F9354F-9826-4D54-9C84-0DC565DD52AF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3F200FF-89D4-47D0-A78A-41A8E41D186E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D733E54-22B1-4C8C-8370-695C5AE4CFD7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72D4D24-A1FE-4877-92E6-926261BAF755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A7C593CD-0A76-42C8-963C-F0AE7F03D427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B33291F-8136-4EDB-A976-A234C0502718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1FD4B92-5AEE-45DC-B5EF-FDF095FAD66D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E9457FA-1472-453E-9FCA-9D1C96F3245F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3E885745-D067-48DD-B395-F393ECA5BEAE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B171B7C-234D-4413-8F4D-0911C59897D9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AF83007-0882-4224-9B4C-2F12C1931669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A9C1585-7087-445A-932F-16BF8B1D386B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EC3E625-61D7-478B-ADAF-A074BDC00063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AB1B129-A032-4AAE-A7D8-9CCE29EDEC5B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854EABC-74A2-47C6-9718-CB30654A22EA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FB4FEBFA-F61F-43B8-A1FE-B01D49D7FEB2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2885E28-363F-40E9-8164-D4D8B478B87A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A63A86A-05AC-456F-B1C0-AF62E3E91A28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9848173-45D3-4DD1-B264-4402586E293E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125D87CB-ADAF-48AD-8D31-A8AAA6AD5C4D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658161A-A1B0-4654-BE22-04CFEA058E86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B4A6F8D-82A1-4685-8514-9634D296A884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B5E00D1-A340-4BA1-B001-AF0F0FCC3EBE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06A5830-74E4-402B-B187-7413E56706B9}"/>
              </a:ext>
            </a:extLst>
          </p:cNvPr>
          <p:cNvGrpSpPr/>
          <p:nvPr/>
        </p:nvGrpSpPr>
        <p:grpSpPr>
          <a:xfrm>
            <a:off x="9981216" y="4188734"/>
            <a:ext cx="1188639" cy="1808935"/>
            <a:chOff x="25407960" y="8561114"/>
            <a:chExt cx="1423998" cy="2480376"/>
          </a:xfrm>
        </p:grpSpPr>
        <p:sp>
          <p:nvSpPr>
            <p:cNvPr id="47" name="PA-A000220140718C07PPSH-4510">
              <a:extLst>
                <a:ext uri="{FF2B5EF4-FFF2-40B4-BE49-F238E27FC236}">
                  <a16:creationId xmlns:a16="http://schemas.microsoft.com/office/drawing/2014/main" id="{0A4C8686-974A-48EF-A39B-79AE8CE17BB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5407960" y="9136490"/>
              <a:ext cx="1027015" cy="1905000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8" name="PA-A000220140718C07PPSH-4510">
              <a:extLst>
                <a:ext uri="{FF2B5EF4-FFF2-40B4-BE49-F238E27FC236}">
                  <a16:creationId xmlns:a16="http://schemas.microsoft.com/office/drawing/2014/main" id="{607F7B60-F8C4-4E3B-9299-DDF710AF2BA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6248823" y="8561114"/>
              <a:ext cx="583135" cy="1081651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BF70FE8A-8659-489C-A588-501A9700A48C}"/>
              </a:ext>
            </a:extLst>
          </p:cNvPr>
          <p:cNvSpPr txBox="1"/>
          <p:nvPr/>
        </p:nvSpPr>
        <p:spPr>
          <a:xfrm>
            <a:off x="1161577" y="557122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50" name="星形: 十角 49">
            <a:extLst>
              <a:ext uri="{FF2B5EF4-FFF2-40B4-BE49-F238E27FC236}">
                <a16:creationId xmlns:a16="http://schemas.microsoft.com/office/drawing/2014/main" id="{6A48360D-9E97-46B1-BCDB-DD7F4D678C79}"/>
              </a:ext>
            </a:extLst>
          </p:cNvPr>
          <p:cNvSpPr/>
          <p:nvPr/>
        </p:nvSpPr>
        <p:spPr>
          <a:xfrm>
            <a:off x="4063717" y="569118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9A5AEDD-3406-4720-A185-0CF37FD0217C}"/>
              </a:ext>
            </a:extLst>
          </p:cNvPr>
          <p:cNvSpPr txBox="1"/>
          <p:nvPr/>
        </p:nvSpPr>
        <p:spPr>
          <a:xfrm>
            <a:off x="2834168" y="576828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6AA6B859-D3AF-4C0C-AD1C-84024060ABAE}"/>
              </a:ext>
            </a:extLst>
          </p:cNvPr>
          <p:cNvSpPr/>
          <p:nvPr/>
        </p:nvSpPr>
        <p:spPr>
          <a:xfrm rot="735177">
            <a:off x="1038540" y="569346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6DC8F605-8FCE-46A1-A93D-E5ED472D1800}"/>
              </a:ext>
            </a:extLst>
          </p:cNvPr>
          <p:cNvCxnSpPr/>
          <p:nvPr/>
        </p:nvCxnSpPr>
        <p:spPr>
          <a:xfrm>
            <a:off x="2966882" y="5768282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B1E44C48-B5B3-4BEE-BBEE-94FC05FC2A20}"/>
              </a:ext>
            </a:extLst>
          </p:cNvPr>
          <p:cNvSpPr/>
          <p:nvPr/>
        </p:nvSpPr>
        <p:spPr>
          <a:xfrm>
            <a:off x="742032" y="572419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FC87359F-249F-4273-9489-C896BCD215AC}"/>
              </a:ext>
            </a:extLst>
          </p:cNvPr>
          <p:cNvGrpSpPr/>
          <p:nvPr/>
        </p:nvGrpSpPr>
        <p:grpSpPr>
          <a:xfrm>
            <a:off x="10880041" y="5469024"/>
            <a:ext cx="598516" cy="598516"/>
            <a:chOff x="10300753" y="4083510"/>
            <a:chExt cx="598516" cy="598516"/>
          </a:xfrm>
        </p:grpSpPr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E4ADB57A-9B1D-4B02-8492-ADB92DCE32E6}"/>
                </a:ext>
              </a:extLst>
            </p:cNvPr>
            <p:cNvSpPr/>
            <p:nvPr/>
          </p:nvSpPr>
          <p:spPr>
            <a:xfrm flipH="1">
              <a:off x="10300753" y="4083510"/>
              <a:ext cx="598516" cy="598516"/>
            </a:xfrm>
            <a:prstGeom prst="ellipse">
              <a:avLst/>
            </a:pr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7689BD11-0711-4A7D-BDEA-54BA860EE982}"/>
                </a:ext>
              </a:extLst>
            </p:cNvPr>
            <p:cNvSpPr/>
            <p:nvPr/>
          </p:nvSpPr>
          <p:spPr>
            <a:xfrm rot="18743200" flipH="1">
              <a:off x="10371521" y="4145981"/>
              <a:ext cx="456981" cy="4597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>
                  <a:gd name="adj" fmla="val 11512419"/>
                </a:avLst>
              </a:prstTxWarp>
              <a:spAutoFit/>
            </a:bodyPr>
            <a:lstStyle/>
            <a:p>
              <a:pPr algn="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  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743C08FD-F489-4C31-8379-69F2DEA6B6DF}"/>
                </a:ext>
              </a:extLst>
            </p:cNvPr>
            <p:cNvGrpSpPr/>
            <p:nvPr/>
          </p:nvGrpSpPr>
          <p:grpSpPr>
            <a:xfrm rot="8138770" flipH="1">
              <a:off x="10360076" y="4275635"/>
              <a:ext cx="479872" cy="216829"/>
              <a:chOff x="3559259" y="2992530"/>
              <a:chExt cx="792411" cy="317808"/>
            </a:xfrm>
          </p:grpSpPr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4D404C2B-A951-4779-ACAD-9A6EA7C303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9259" y="3151347"/>
                <a:ext cx="792411" cy="1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E93239E8-2307-46F8-94E0-AA1CBBA9ABD9}"/>
                  </a:ext>
                </a:extLst>
              </p:cNvPr>
              <p:cNvGrpSpPr/>
              <p:nvPr/>
            </p:nvGrpSpPr>
            <p:grpSpPr>
              <a:xfrm>
                <a:off x="4148659" y="2992530"/>
                <a:ext cx="189306" cy="317808"/>
                <a:chOff x="3897323" y="2452571"/>
                <a:chExt cx="1041020" cy="1794516"/>
              </a:xfrm>
            </p:grpSpPr>
            <p:sp>
              <p:nvSpPr>
                <p:cNvPr id="61" name="弧形 194">
                  <a:extLst>
                    <a:ext uri="{FF2B5EF4-FFF2-40B4-BE49-F238E27FC236}">
                      <a16:creationId xmlns:a16="http://schemas.microsoft.com/office/drawing/2014/main" id="{4BFDC95B-6531-49CD-A79E-826FA31CA730}"/>
                    </a:ext>
                  </a:extLst>
                </p:cNvPr>
                <p:cNvSpPr/>
                <p:nvPr/>
              </p:nvSpPr>
              <p:spPr>
                <a:xfrm rot="16882998">
                  <a:off x="3917390" y="3226135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  <p:sp>
              <p:nvSpPr>
                <p:cNvPr id="62" name="弧形 194">
                  <a:extLst>
                    <a:ext uri="{FF2B5EF4-FFF2-40B4-BE49-F238E27FC236}">
                      <a16:creationId xmlns:a16="http://schemas.microsoft.com/office/drawing/2014/main" id="{4CFBE7FE-8065-4E37-AED4-556006C6115D}"/>
                    </a:ext>
                  </a:extLst>
                </p:cNvPr>
                <p:cNvSpPr/>
                <p:nvPr/>
              </p:nvSpPr>
              <p:spPr>
                <a:xfrm rot="4717002" flipV="1">
                  <a:off x="3917391" y="2432504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</p:grpSp>
        </p:grp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4E7016A1-2B4D-4398-AE83-FBB91889025D}"/>
              </a:ext>
            </a:extLst>
          </p:cNvPr>
          <p:cNvGrpSpPr/>
          <p:nvPr/>
        </p:nvGrpSpPr>
        <p:grpSpPr>
          <a:xfrm flipH="1">
            <a:off x="660400" y="786118"/>
            <a:ext cx="598516" cy="598516"/>
            <a:chOff x="10300753" y="4083510"/>
            <a:chExt cx="598516" cy="598516"/>
          </a:xfrm>
          <a:solidFill>
            <a:srgbClr val="FF4A01"/>
          </a:solidFill>
        </p:grpSpPr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C4AB0F4E-DAB2-47E9-B856-82ADB1F6EC82}"/>
                </a:ext>
              </a:extLst>
            </p:cNvPr>
            <p:cNvSpPr/>
            <p:nvPr/>
          </p:nvSpPr>
          <p:spPr>
            <a:xfrm flipH="1">
              <a:off x="10300753" y="4083510"/>
              <a:ext cx="598516" cy="5985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BEA9C730-911A-4FEC-A44F-B5CC335550E5}"/>
                </a:ext>
              </a:extLst>
            </p:cNvPr>
            <p:cNvSpPr/>
            <p:nvPr/>
          </p:nvSpPr>
          <p:spPr>
            <a:xfrm rot="18743200" flipH="1">
              <a:off x="10371521" y="4145981"/>
              <a:ext cx="456981" cy="4597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>
                  <a:gd name="adj" fmla="val 11512419"/>
                </a:avLst>
              </a:prstTxWarp>
              <a:spAutoFit/>
            </a:bodyPr>
            <a:lstStyle/>
            <a:p>
              <a:pPr algn="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  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12BE010E-9DB6-4005-A234-0769C247B152}"/>
                </a:ext>
              </a:extLst>
            </p:cNvPr>
            <p:cNvGrpSpPr/>
            <p:nvPr/>
          </p:nvGrpSpPr>
          <p:grpSpPr>
            <a:xfrm rot="8138770" flipH="1">
              <a:off x="10360076" y="4275635"/>
              <a:ext cx="479872" cy="216829"/>
              <a:chOff x="3559259" y="2992530"/>
              <a:chExt cx="792411" cy="317808"/>
            </a:xfrm>
            <a:grpFill/>
          </p:grpSpPr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D0765185-1169-4CFD-A5E8-DDB8EB8B1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9259" y="3151347"/>
                <a:ext cx="792411" cy="1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5D662D15-972E-47C6-97C3-F87B3F020C66}"/>
                  </a:ext>
                </a:extLst>
              </p:cNvPr>
              <p:cNvGrpSpPr/>
              <p:nvPr/>
            </p:nvGrpSpPr>
            <p:grpSpPr>
              <a:xfrm>
                <a:off x="4148659" y="2992530"/>
                <a:ext cx="189306" cy="317808"/>
                <a:chOff x="3897323" y="2452571"/>
                <a:chExt cx="1041020" cy="1794516"/>
              </a:xfrm>
              <a:grpFill/>
            </p:grpSpPr>
            <p:sp>
              <p:nvSpPr>
                <p:cNvPr id="69" name="弧形 194">
                  <a:extLst>
                    <a:ext uri="{FF2B5EF4-FFF2-40B4-BE49-F238E27FC236}">
                      <a16:creationId xmlns:a16="http://schemas.microsoft.com/office/drawing/2014/main" id="{91F4EA08-CA00-4867-B3C1-3A97AAACA4F6}"/>
                    </a:ext>
                  </a:extLst>
                </p:cNvPr>
                <p:cNvSpPr/>
                <p:nvPr/>
              </p:nvSpPr>
              <p:spPr>
                <a:xfrm rot="16882998">
                  <a:off x="3917390" y="3226135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  <p:sp>
              <p:nvSpPr>
                <p:cNvPr id="70" name="弧形 194">
                  <a:extLst>
                    <a:ext uri="{FF2B5EF4-FFF2-40B4-BE49-F238E27FC236}">
                      <a16:creationId xmlns:a16="http://schemas.microsoft.com/office/drawing/2014/main" id="{F1A01BB8-EC34-46D0-9AC4-D51EE4749242}"/>
                    </a:ext>
                  </a:extLst>
                </p:cNvPr>
                <p:cNvSpPr/>
                <p:nvPr/>
              </p:nvSpPr>
              <p:spPr>
                <a:xfrm rot="4717002" flipV="1">
                  <a:off x="3917391" y="2432504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</p:grpSp>
        </p:grp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546C111C-C939-4EE9-9105-094F2BBE8B21}"/>
              </a:ext>
            </a:extLst>
          </p:cNvPr>
          <p:cNvSpPr txBox="1"/>
          <p:nvPr/>
        </p:nvSpPr>
        <p:spPr>
          <a:xfrm>
            <a:off x="3346008" y="875355"/>
            <a:ext cx="5499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PART ONE</a:t>
            </a:r>
            <a:endParaRPr lang="zh-CN" altLang="en-US" sz="3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1338EEB6-EF37-45DE-BD8E-9CC0FE7ED48A}"/>
              </a:ext>
            </a:extLst>
          </p:cNvPr>
          <p:cNvGrpSpPr/>
          <p:nvPr/>
        </p:nvGrpSpPr>
        <p:grpSpPr>
          <a:xfrm>
            <a:off x="5031674" y="5848900"/>
            <a:ext cx="3030285" cy="170380"/>
            <a:chOff x="5031675" y="5783671"/>
            <a:chExt cx="4489954" cy="274229"/>
          </a:xfrm>
        </p:grpSpPr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C3291BD8-FAE0-40B9-AB3D-28421C8E0043}"/>
                </a:ext>
              </a:extLst>
            </p:cNvPr>
            <p:cNvCxnSpPr/>
            <p:nvPr/>
          </p:nvCxnSpPr>
          <p:spPr>
            <a:xfrm flipH="1">
              <a:off x="503167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41FCE6AB-AD70-47D1-A9DB-B75E2AA4E694}"/>
                </a:ext>
              </a:extLst>
            </p:cNvPr>
            <p:cNvCxnSpPr/>
            <p:nvPr/>
          </p:nvCxnSpPr>
          <p:spPr>
            <a:xfrm flipH="1">
              <a:off x="530506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48B5F16F-FB1A-44B1-A473-024D8D334365}"/>
                </a:ext>
              </a:extLst>
            </p:cNvPr>
            <p:cNvCxnSpPr/>
            <p:nvPr/>
          </p:nvCxnSpPr>
          <p:spPr>
            <a:xfrm flipH="1">
              <a:off x="557845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CAFB8C88-F621-429D-8628-49C93DA3E0CA}"/>
                </a:ext>
              </a:extLst>
            </p:cNvPr>
            <p:cNvCxnSpPr/>
            <p:nvPr/>
          </p:nvCxnSpPr>
          <p:spPr>
            <a:xfrm flipH="1">
              <a:off x="585183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C5945D40-5D0D-4917-8165-6B6AADA1254C}"/>
                </a:ext>
              </a:extLst>
            </p:cNvPr>
            <p:cNvCxnSpPr/>
            <p:nvPr/>
          </p:nvCxnSpPr>
          <p:spPr>
            <a:xfrm flipH="1">
              <a:off x="612522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28805106-F4D0-4F2A-AAFC-F72BA2B72B8E}"/>
                </a:ext>
              </a:extLst>
            </p:cNvPr>
            <p:cNvCxnSpPr/>
            <p:nvPr/>
          </p:nvCxnSpPr>
          <p:spPr>
            <a:xfrm flipH="1">
              <a:off x="639861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7B9E3467-9E8C-4C68-9470-33217BEADDD3}"/>
                </a:ext>
              </a:extLst>
            </p:cNvPr>
            <p:cNvCxnSpPr/>
            <p:nvPr/>
          </p:nvCxnSpPr>
          <p:spPr>
            <a:xfrm flipH="1">
              <a:off x="667200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4648697B-AEE9-4836-B78A-9BCA2960219F}"/>
                </a:ext>
              </a:extLst>
            </p:cNvPr>
            <p:cNvCxnSpPr/>
            <p:nvPr/>
          </p:nvCxnSpPr>
          <p:spPr>
            <a:xfrm flipH="1">
              <a:off x="694539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E361EA5F-3107-475D-8546-942D7B0247B7}"/>
                </a:ext>
              </a:extLst>
            </p:cNvPr>
            <p:cNvCxnSpPr/>
            <p:nvPr/>
          </p:nvCxnSpPr>
          <p:spPr>
            <a:xfrm flipH="1">
              <a:off x="721877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56DC0006-CB53-41B2-9A27-73D4C55F3A92}"/>
                </a:ext>
              </a:extLst>
            </p:cNvPr>
            <p:cNvCxnSpPr/>
            <p:nvPr/>
          </p:nvCxnSpPr>
          <p:spPr>
            <a:xfrm flipH="1">
              <a:off x="749216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C8B6551A-769F-4EC9-8893-1EE5F2ECDFFC}"/>
                </a:ext>
              </a:extLst>
            </p:cNvPr>
            <p:cNvCxnSpPr/>
            <p:nvPr/>
          </p:nvCxnSpPr>
          <p:spPr>
            <a:xfrm flipH="1">
              <a:off x="776555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AE0B8220-F7C9-41AE-8E9C-F71207133DB5}"/>
                </a:ext>
              </a:extLst>
            </p:cNvPr>
            <p:cNvCxnSpPr/>
            <p:nvPr/>
          </p:nvCxnSpPr>
          <p:spPr>
            <a:xfrm flipH="1">
              <a:off x="803894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56B56D98-2FA8-4490-A290-B18E87E4840E}"/>
                </a:ext>
              </a:extLst>
            </p:cNvPr>
            <p:cNvCxnSpPr/>
            <p:nvPr/>
          </p:nvCxnSpPr>
          <p:spPr>
            <a:xfrm flipH="1">
              <a:off x="831233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38C87D21-0632-47C6-A2A1-B789E5D3BF7B}"/>
                </a:ext>
              </a:extLst>
            </p:cNvPr>
            <p:cNvCxnSpPr/>
            <p:nvPr/>
          </p:nvCxnSpPr>
          <p:spPr>
            <a:xfrm flipH="1">
              <a:off x="858571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E1E4D3C8-8D29-4D2B-A207-71E6342AF004}"/>
                </a:ext>
              </a:extLst>
            </p:cNvPr>
            <p:cNvCxnSpPr/>
            <p:nvPr/>
          </p:nvCxnSpPr>
          <p:spPr>
            <a:xfrm flipH="1">
              <a:off x="885910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6F30A1B5-AFF6-4F61-AAB3-0D3B0E8394DF}"/>
                </a:ext>
              </a:extLst>
            </p:cNvPr>
            <p:cNvCxnSpPr/>
            <p:nvPr/>
          </p:nvCxnSpPr>
          <p:spPr>
            <a:xfrm flipH="1">
              <a:off x="913249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0B578458-30F4-4ACD-8B74-F724AEC894C4}"/>
                </a:ext>
              </a:extLst>
            </p:cNvPr>
            <p:cNvCxnSpPr/>
            <p:nvPr/>
          </p:nvCxnSpPr>
          <p:spPr>
            <a:xfrm flipH="1">
              <a:off x="940588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130A206A-4C5E-430B-A855-30C1D10C7FDD}"/>
              </a:ext>
            </a:extLst>
          </p:cNvPr>
          <p:cNvGrpSpPr/>
          <p:nvPr/>
        </p:nvGrpSpPr>
        <p:grpSpPr>
          <a:xfrm>
            <a:off x="1350740" y="2204725"/>
            <a:ext cx="8557800" cy="2608574"/>
            <a:chOff x="1350740" y="2204725"/>
            <a:chExt cx="8557800" cy="2608574"/>
          </a:xfrm>
        </p:grpSpPr>
        <p:sp>
          <p:nvSpPr>
            <p:cNvPr id="90" name="平行四边形 89">
              <a:extLst>
                <a:ext uri="{FF2B5EF4-FFF2-40B4-BE49-F238E27FC236}">
                  <a16:creationId xmlns:a16="http://schemas.microsoft.com/office/drawing/2014/main" id="{3D695755-97D9-4016-91DD-61E8CCDF92A3}"/>
                </a:ext>
              </a:extLst>
            </p:cNvPr>
            <p:cNvSpPr/>
            <p:nvPr/>
          </p:nvSpPr>
          <p:spPr>
            <a:xfrm>
              <a:off x="2315336" y="2366257"/>
              <a:ext cx="6963790" cy="1655180"/>
            </a:xfrm>
            <a:prstGeom prst="parallelogram">
              <a:avLst>
                <a:gd name="adj" fmla="val 50175"/>
              </a:avLst>
            </a:pr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平行四边形 90">
              <a:extLst>
                <a:ext uri="{FF2B5EF4-FFF2-40B4-BE49-F238E27FC236}">
                  <a16:creationId xmlns:a16="http://schemas.microsoft.com/office/drawing/2014/main" id="{F486352B-1A85-4EC1-B1DE-A4AA3960C0BE}"/>
                </a:ext>
              </a:extLst>
            </p:cNvPr>
            <p:cNvSpPr/>
            <p:nvPr/>
          </p:nvSpPr>
          <p:spPr>
            <a:xfrm flipV="1">
              <a:off x="2315337" y="4019041"/>
              <a:ext cx="6813424" cy="788847"/>
            </a:xfrm>
            <a:prstGeom prst="parallelogram">
              <a:avLst>
                <a:gd name="adj" fmla="val 86857"/>
              </a:avLst>
            </a:prstGeom>
            <a:solidFill>
              <a:srgbClr val="FF4A01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742D8DD2-2A8E-4640-9F1A-6D47ECD56CB3}"/>
                </a:ext>
              </a:extLst>
            </p:cNvPr>
            <p:cNvSpPr/>
            <p:nvPr/>
          </p:nvSpPr>
          <p:spPr>
            <a:xfrm>
              <a:off x="8445500" y="2370454"/>
              <a:ext cx="1463040" cy="2442845"/>
            </a:xfrm>
            <a:custGeom>
              <a:avLst/>
              <a:gdLst>
                <a:gd name="connsiteX0" fmla="*/ 835660 w 1470660"/>
                <a:gd name="connsiteY0" fmla="*/ 0 h 2446020"/>
                <a:gd name="connsiteX1" fmla="*/ 0 w 1470660"/>
                <a:gd name="connsiteY1" fmla="*/ 1653540 h 2446020"/>
                <a:gd name="connsiteX2" fmla="*/ 685800 w 1470660"/>
                <a:gd name="connsiteY2" fmla="*/ 2446020 h 2446020"/>
                <a:gd name="connsiteX3" fmla="*/ 1470660 w 1470660"/>
                <a:gd name="connsiteY3" fmla="*/ 701040 h 2446020"/>
                <a:gd name="connsiteX4" fmla="*/ 835660 w 1470660"/>
                <a:gd name="connsiteY4" fmla="*/ 0 h 2446020"/>
                <a:gd name="connsiteX0" fmla="*/ 833120 w 1470660"/>
                <a:gd name="connsiteY0" fmla="*/ 0 h 2433320"/>
                <a:gd name="connsiteX1" fmla="*/ 0 w 1470660"/>
                <a:gd name="connsiteY1" fmla="*/ 1640840 h 2433320"/>
                <a:gd name="connsiteX2" fmla="*/ 685800 w 1470660"/>
                <a:gd name="connsiteY2" fmla="*/ 2433320 h 2433320"/>
                <a:gd name="connsiteX3" fmla="*/ 1470660 w 1470660"/>
                <a:gd name="connsiteY3" fmla="*/ 688340 h 2433320"/>
                <a:gd name="connsiteX4" fmla="*/ 833120 w 1470660"/>
                <a:gd name="connsiteY4" fmla="*/ 0 h 2433320"/>
                <a:gd name="connsiteX0" fmla="*/ 833120 w 1468120"/>
                <a:gd name="connsiteY0" fmla="*/ 0 h 2433320"/>
                <a:gd name="connsiteX1" fmla="*/ 0 w 1468120"/>
                <a:gd name="connsiteY1" fmla="*/ 1640840 h 2433320"/>
                <a:gd name="connsiteX2" fmla="*/ 685800 w 1468120"/>
                <a:gd name="connsiteY2" fmla="*/ 2433320 h 2433320"/>
                <a:gd name="connsiteX3" fmla="*/ 1468120 w 1468120"/>
                <a:gd name="connsiteY3" fmla="*/ 759460 h 2433320"/>
                <a:gd name="connsiteX4" fmla="*/ 833120 w 1468120"/>
                <a:gd name="connsiteY4" fmla="*/ 0 h 2433320"/>
                <a:gd name="connsiteX0" fmla="*/ 833120 w 1463040"/>
                <a:gd name="connsiteY0" fmla="*/ 0 h 2433320"/>
                <a:gd name="connsiteX1" fmla="*/ 0 w 1463040"/>
                <a:gd name="connsiteY1" fmla="*/ 1640840 h 2433320"/>
                <a:gd name="connsiteX2" fmla="*/ 685800 w 1463040"/>
                <a:gd name="connsiteY2" fmla="*/ 2433320 h 2433320"/>
                <a:gd name="connsiteX3" fmla="*/ 1463040 w 1463040"/>
                <a:gd name="connsiteY3" fmla="*/ 746760 h 2433320"/>
                <a:gd name="connsiteX4" fmla="*/ 833120 w 1463040"/>
                <a:gd name="connsiteY4" fmla="*/ 0 h 2433320"/>
                <a:gd name="connsiteX0" fmla="*/ 835025 w 1463040"/>
                <a:gd name="connsiteY0" fmla="*/ 0 h 2442845"/>
                <a:gd name="connsiteX1" fmla="*/ 0 w 1463040"/>
                <a:gd name="connsiteY1" fmla="*/ 1650365 h 2442845"/>
                <a:gd name="connsiteX2" fmla="*/ 685800 w 1463040"/>
                <a:gd name="connsiteY2" fmla="*/ 2442845 h 2442845"/>
                <a:gd name="connsiteX3" fmla="*/ 1463040 w 1463040"/>
                <a:gd name="connsiteY3" fmla="*/ 756285 h 2442845"/>
                <a:gd name="connsiteX4" fmla="*/ 835025 w 1463040"/>
                <a:gd name="connsiteY4" fmla="*/ 0 h 2442845"/>
                <a:gd name="connsiteX0" fmla="*/ 835025 w 1463040"/>
                <a:gd name="connsiteY0" fmla="*/ 0 h 2442845"/>
                <a:gd name="connsiteX1" fmla="*/ 0 w 1463040"/>
                <a:gd name="connsiteY1" fmla="*/ 1650365 h 2442845"/>
                <a:gd name="connsiteX2" fmla="*/ 685800 w 1463040"/>
                <a:gd name="connsiteY2" fmla="*/ 2442845 h 2442845"/>
                <a:gd name="connsiteX3" fmla="*/ 1463040 w 1463040"/>
                <a:gd name="connsiteY3" fmla="*/ 756285 h 2442845"/>
                <a:gd name="connsiteX4" fmla="*/ 835025 w 1463040"/>
                <a:gd name="connsiteY4" fmla="*/ 0 h 244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3040" h="2442845">
                  <a:moveTo>
                    <a:pt x="835025" y="0"/>
                  </a:moveTo>
                  <a:lnTo>
                    <a:pt x="0" y="1650365"/>
                  </a:lnTo>
                  <a:lnTo>
                    <a:pt x="685800" y="2442845"/>
                  </a:lnTo>
                  <a:lnTo>
                    <a:pt x="1463040" y="756285"/>
                  </a:lnTo>
                  <a:lnTo>
                    <a:pt x="835025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22150605-5BBB-4991-A88B-845822F63D67}"/>
                </a:ext>
              </a:extLst>
            </p:cNvPr>
            <p:cNvSpPr txBox="1"/>
            <p:nvPr/>
          </p:nvSpPr>
          <p:spPr>
            <a:xfrm>
              <a:off x="1350740" y="2300822"/>
              <a:ext cx="8547045" cy="1862048"/>
            </a:xfrm>
            <a:prstGeom prst="rect">
              <a:avLst/>
            </a:prstGeom>
            <a:noFill/>
            <a:scene3d>
              <a:camera prst="perspectiveRelaxedModerately">
                <a:rot lat="19572452" lon="1088738" rev="2098016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500" dirty="0">
                  <a:solidFill>
                    <a:srgbClr val="FF4A01"/>
                  </a:solidFill>
                  <a:latin typeface="+mj-lt"/>
                  <a:ea typeface="优设标题黑" panose="00000500000000000000" pitchFamily="2" charset="-122"/>
                </a:rPr>
                <a:t>风格介绍</a:t>
              </a:r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EEF70304-3496-4189-97F7-C015362681A3}"/>
                </a:ext>
              </a:extLst>
            </p:cNvPr>
            <p:cNvSpPr txBox="1"/>
            <p:nvPr/>
          </p:nvSpPr>
          <p:spPr>
            <a:xfrm>
              <a:off x="1350740" y="2204725"/>
              <a:ext cx="8547045" cy="1862048"/>
            </a:xfrm>
            <a:prstGeom prst="rect">
              <a:avLst/>
            </a:prstGeom>
            <a:noFill/>
            <a:scene3d>
              <a:camera prst="perspectiveRelaxedModerately">
                <a:rot lat="19572452" lon="1088738" rev="2098016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1500" dirty="0">
                  <a:solidFill>
                    <a:schemeClr val="bg1"/>
                  </a:solidFill>
                  <a:latin typeface="+mj-lt"/>
                  <a:ea typeface="优设标题黑" panose="00000500000000000000" pitchFamily="2" charset="-122"/>
                </a:rPr>
                <a:t>风格介绍</a:t>
              </a:r>
            </a:p>
          </p:txBody>
        </p:sp>
      </p:grpSp>
      <p:sp>
        <p:nvSpPr>
          <p:cNvPr id="98" name="椭圆 97">
            <a:extLst>
              <a:ext uri="{FF2B5EF4-FFF2-40B4-BE49-F238E27FC236}">
                <a16:creationId xmlns:a16="http://schemas.microsoft.com/office/drawing/2014/main" id="{22A1E934-11A1-45AA-8BE7-291CE0D5DC70}"/>
              </a:ext>
            </a:extLst>
          </p:cNvPr>
          <p:cNvSpPr/>
          <p:nvPr/>
        </p:nvSpPr>
        <p:spPr>
          <a:xfrm rot="869444">
            <a:off x="1506799" y="3124423"/>
            <a:ext cx="8411199" cy="1406874"/>
          </a:xfrm>
          <a:prstGeom prst="ellipse">
            <a:avLst/>
          </a:prstGeom>
          <a:noFill/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ffectLst>
            <a:outerShdw blurRad="127000" sx="105000" sy="105000" algn="ctr" rotWithShape="0">
              <a:srgbClr val="FF4A0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501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78404B7-C898-41E6-8796-2F3C0810CF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CE2C79-9804-4B16-8867-A801A586B153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64CF658-3D88-40FE-95F9-00C313F5E211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BC694E6-8A7C-45AB-B8D0-48C4895F2AC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F6D954B-303D-404A-92A9-8B22BAEB5A09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78A6A0F-3568-48EC-BAAC-4F4FA2ECE47F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C4467D5-0532-4FDF-8A62-FEACBC43F2BC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2051659-1ABC-4E1A-9D61-E24196C113F4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4BEC21E-473A-49B2-ADC0-DA1278269286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235C0B-37FB-46F7-8BE4-BA1474DFBD29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3391D51-D074-47F0-B981-554D5A19B164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CE1BE4C-B7D5-4EC7-90FF-2FF3FB994D30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00862AE-F516-4501-82F9-2FF64D906357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5C3A740-2706-4CCE-8F76-F1124FC2334F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8B01ABF-9152-4FEC-9D16-42DF6B3B017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63C886B-4F35-48B5-80F3-ADF4590A3AA5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AD3FCCA-1C75-4F0D-ABFB-BBE9D70D4A29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BE2169C-0EC4-47BD-AD2C-536A457056E7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6606C63-C485-4D5A-8A3A-C6DE5F6A59F4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7BF7C6F-97EF-4AD2-ABA9-923937C50C0C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5509669-E303-489C-835B-5C03C03856D4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00EE26A-3AB8-4624-B31B-670A2EF48D83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6C9BCA5-5AF6-4671-9AC3-8A21D4FFBBE4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80503CB-DF88-42F5-905E-42C2901E2FA8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B389F83-5969-41D4-9AF8-5CCD0EC552C2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5AB1A148-431F-485C-865F-554596CEFB5C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171B93F-44DC-4FC2-943E-D16E49966B0D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1A26F1B-1B5D-48E6-9080-DB2CD669ECD1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533591-3204-4223-B39E-50C0E326AF90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2D2DC03-6FF6-4C28-990C-1B85C9C6F1E6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0D82ED99-3BB4-4B90-ACC1-83ED54872FDC}"/>
              </a:ext>
            </a:extLst>
          </p:cNvPr>
          <p:cNvSpPr txBox="1"/>
          <p:nvPr/>
        </p:nvSpPr>
        <p:spPr>
          <a:xfrm>
            <a:off x="1079945" y="60521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+mj-lt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47" name="星形: 十角 46">
            <a:extLst>
              <a:ext uri="{FF2B5EF4-FFF2-40B4-BE49-F238E27FC236}">
                <a16:creationId xmlns:a16="http://schemas.microsoft.com/office/drawing/2014/main" id="{16A14958-F53B-4886-8FD2-E5FFB996E446}"/>
              </a:ext>
            </a:extLst>
          </p:cNvPr>
          <p:cNvSpPr/>
          <p:nvPr/>
        </p:nvSpPr>
        <p:spPr>
          <a:xfrm>
            <a:off x="3982085" y="72517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C4E6A0-9A65-4196-94F3-9FBABF6178D5}"/>
              </a:ext>
            </a:extLst>
          </p:cNvPr>
          <p:cNvSpPr txBox="1"/>
          <p:nvPr/>
        </p:nvSpPr>
        <p:spPr>
          <a:xfrm>
            <a:off x="2752536" y="80227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85417524-DFD4-4275-89D4-4F5ACA4E2B21}"/>
              </a:ext>
            </a:extLst>
          </p:cNvPr>
          <p:cNvSpPr/>
          <p:nvPr/>
        </p:nvSpPr>
        <p:spPr>
          <a:xfrm rot="735177">
            <a:off x="956908" y="72745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1CF0A33-5E8B-4D84-BB60-483920BCB2B8}"/>
              </a:ext>
            </a:extLst>
          </p:cNvPr>
          <p:cNvCxnSpPr/>
          <p:nvPr/>
        </p:nvCxnSpPr>
        <p:spPr>
          <a:xfrm>
            <a:off x="2904045" y="838467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400AF704-5CD1-4CA5-A49E-F860702CE4D4}"/>
              </a:ext>
            </a:extLst>
          </p:cNvPr>
          <p:cNvSpPr/>
          <p:nvPr/>
        </p:nvSpPr>
        <p:spPr>
          <a:xfrm>
            <a:off x="660400" y="75818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30BBE2EF-DEA6-4553-A331-3F3EEEB9C0B1}"/>
              </a:ext>
            </a:extLst>
          </p:cNvPr>
          <p:cNvSpPr/>
          <p:nvPr/>
        </p:nvSpPr>
        <p:spPr>
          <a:xfrm>
            <a:off x="798900" y="1995828"/>
            <a:ext cx="10018527" cy="3733872"/>
          </a:xfrm>
          <a:prstGeom prst="roundRect">
            <a:avLst>
              <a:gd name="adj" fmla="val 2938"/>
            </a:avLst>
          </a:prstGeom>
          <a:solidFill>
            <a:schemeClr val="tx1"/>
          </a:solidFill>
          <a:ln w="73025">
            <a:gradFill flip="none" rotWithShape="1">
              <a:gsLst>
                <a:gs pos="1000">
                  <a:srgbClr val="AE37FF"/>
                </a:gs>
                <a:gs pos="20000">
                  <a:srgbClr val="4DA9FD"/>
                </a:gs>
                <a:gs pos="40000">
                  <a:srgbClr val="1F4AFF"/>
                </a:gs>
                <a:gs pos="62000">
                  <a:srgbClr val="1BE318"/>
                </a:gs>
                <a:gs pos="100000">
                  <a:srgbClr val="FF4A01">
                    <a:lumMod val="89000"/>
                    <a:lumOff val="11000"/>
                  </a:srgbClr>
                </a:gs>
                <a:gs pos="80000">
                  <a:srgbClr val="FFC000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838310"/>
            <a:endParaRPr lang="zh-CN" altLang="en-US" sz="3619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B45731BB-A1DA-49CE-A86B-14E700DBEBDB}"/>
              </a:ext>
            </a:extLst>
          </p:cNvPr>
          <p:cNvSpPr/>
          <p:nvPr/>
        </p:nvSpPr>
        <p:spPr>
          <a:xfrm>
            <a:off x="796816" y="1994179"/>
            <a:ext cx="10022693" cy="3737172"/>
          </a:xfrm>
          <a:prstGeom prst="rect">
            <a:avLst/>
          </a:prstGeom>
          <a:blipFill dpi="0" rotWithShape="1">
            <a:blip r:embed="rId2">
              <a:alphaModFix amt="46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星形: 十角 45">
            <a:extLst>
              <a:ext uri="{FF2B5EF4-FFF2-40B4-BE49-F238E27FC236}">
                <a16:creationId xmlns:a16="http://schemas.microsoft.com/office/drawing/2014/main" id="{7436ABFC-2249-4B28-B0A3-D14D782AAACD}"/>
              </a:ext>
            </a:extLst>
          </p:cNvPr>
          <p:cNvSpPr/>
          <p:nvPr/>
        </p:nvSpPr>
        <p:spPr>
          <a:xfrm rot="1088426">
            <a:off x="8771516" y="2201297"/>
            <a:ext cx="1684409" cy="1684409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星形: 十角 48">
            <a:extLst>
              <a:ext uri="{FF2B5EF4-FFF2-40B4-BE49-F238E27FC236}">
                <a16:creationId xmlns:a16="http://schemas.microsoft.com/office/drawing/2014/main" id="{A600D63F-E6B0-4324-B114-78072B3D4E9D}"/>
              </a:ext>
            </a:extLst>
          </p:cNvPr>
          <p:cNvSpPr/>
          <p:nvPr/>
        </p:nvSpPr>
        <p:spPr>
          <a:xfrm rot="4400909">
            <a:off x="6384996" y="4039790"/>
            <a:ext cx="672513" cy="672513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 w="63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8423A809-70D6-47DD-9F14-B265228DD93C}"/>
              </a:ext>
            </a:extLst>
          </p:cNvPr>
          <p:cNvSpPr txBox="1"/>
          <p:nvPr/>
        </p:nvSpPr>
        <p:spPr>
          <a:xfrm>
            <a:off x="6462982" y="4222157"/>
            <a:ext cx="593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>
                <a:ln w="3175">
                  <a:solidFill>
                    <a:schemeClr val="bg1"/>
                  </a:solidFill>
                </a:ln>
                <a:noFill/>
                <a:latin typeface="优设标题黑" panose="00000500000000000000" pitchFamily="2" charset="-122"/>
                <a:ea typeface="优设标题黑" panose="00000500000000000000" pitchFamily="2" charset="-122"/>
              </a:rPr>
              <a:t>ACID      </a:t>
            </a:r>
          </a:p>
          <a:p>
            <a:r>
              <a:rPr lang="en-US" altLang="zh-CN" sz="700" dirty="0">
                <a:ln w="3175">
                  <a:solidFill>
                    <a:schemeClr val="bg1"/>
                  </a:solidFill>
                </a:ln>
                <a:noFill/>
                <a:latin typeface="优设标题黑" panose="00000500000000000000" pitchFamily="2" charset="-122"/>
                <a:ea typeface="优设标题黑" panose="00000500000000000000" pitchFamily="2" charset="-122"/>
              </a:rPr>
              <a:t>DESIGN</a:t>
            </a:r>
            <a:endParaRPr lang="zh-CN" altLang="en-US" sz="700" dirty="0">
              <a:ln w="3175">
                <a:solidFill>
                  <a:schemeClr val="bg1"/>
                </a:solidFill>
              </a:ln>
              <a:noFill/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pic>
        <p:nvPicPr>
          <p:cNvPr id="5" name="图形 4" descr="天使表情，没有填充">
            <a:extLst>
              <a:ext uri="{FF2B5EF4-FFF2-40B4-BE49-F238E27FC236}">
                <a16:creationId xmlns:a16="http://schemas.microsoft.com/office/drawing/2014/main" id="{7F07CCA3-9949-435B-AC83-B81311938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01537">
            <a:off x="9261294" y="2712720"/>
            <a:ext cx="704849" cy="70484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4E425D5-F24B-487A-AF70-4462A41B5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017" flipH="1">
            <a:off x="6751565" y="1228499"/>
            <a:ext cx="3559456" cy="4918699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88409CB8-ACBB-4F1A-9011-AFF5515B4F9F}"/>
              </a:ext>
            </a:extLst>
          </p:cNvPr>
          <p:cNvSpPr txBox="1"/>
          <p:nvPr/>
        </p:nvSpPr>
        <p:spPr>
          <a:xfrm>
            <a:off x="1197419" y="2400633"/>
            <a:ext cx="4693286" cy="701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763DF399-8DDF-471F-9872-F66712CC114B}"/>
              </a:ext>
            </a:extLst>
          </p:cNvPr>
          <p:cNvSpPr txBox="1"/>
          <p:nvPr/>
        </p:nvSpPr>
        <p:spPr>
          <a:xfrm>
            <a:off x="1221809" y="3115347"/>
            <a:ext cx="5250033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Enter a description of this product description here for better understanding by the audience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1FA8771-C239-4E7A-9B9C-A3110641BDDB}"/>
              </a:ext>
            </a:extLst>
          </p:cNvPr>
          <p:cNvSpPr txBox="1"/>
          <p:nvPr/>
        </p:nvSpPr>
        <p:spPr>
          <a:xfrm>
            <a:off x="1197419" y="4079843"/>
            <a:ext cx="4693286" cy="701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F2692ACC-ABBD-457F-8567-65A33D5DC136}"/>
              </a:ext>
            </a:extLst>
          </p:cNvPr>
          <p:cNvSpPr txBox="1"/>
          <p:nvPr/>
        </p:nvSpPr>
        <p:spPr>
          <a:xfrm>
            <a:off x="1221809" y="4794557"/>
            <a:ext cx="5250033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j-ea"/>
                <a:ea typeface="+mj-ea"/>
              </a:rPr>
              <a:t>Enter a description of this product description here for better understanding by the audience</a:t>
            </a:r>
            <a:endParaRPr lang="zh-CN" altLang="en-US" sz="1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73617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78404B7-C898-41E6-8796-2F3C0810CF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CE2C79-9804-4B16-8867-A801A586B153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64CF658-3D88-40FE-95F9-00C313F5E211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BC694E6-8A7C-45AB-B8D0-48C4895F2AC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F6D954B-303D-404A-92A9-8B22BAEB5A09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78A6A0F-3568-48EC-BAAC-4F4FA2ECE47F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C4467D5-0532-4FDF-8A62-FEACBC43F2BC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2051659-1ABC-4E1A-9D61-E24196C113F4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4BEC21E-473A-49B2-ADC0-DA1278269286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235C0B-37FB-46F7-8BE4-BA1474DFBD29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3391D51-D074-47F0-B981-554D5A19B164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CE1BE4C-B7D5-4EC7-90FF-2FF3FB994D30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00862AE-F516-4501-82F9-2FF64D906357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5C3A740-2706-4CCE-8F76-F1124FC2334F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8B01ABF-9152-4FEC-9D16-42DF6B3B017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63C886B-4F35-48B5-80F3-ADF4590A3AA5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AD3FCCA-1C75-4F0D-ABFB-BBE9D70D4A29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BE2169C-0EC4-47BD-AD2C-536A457056E7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6606C63-C485-4D5A-8A3A-C6DE5F6A59F4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7BF7C6F-97EF-4AD2-ABA9-923937C50C0C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5509669-E303-489C-835B-5C03C03856D4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00EE26A-3AB8-4624-B31B-670A2EF48D83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6C9BCA5-5AF6-4671-9AC3-8A21D4FFBBE4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80503CB-DF88-42F5-905E-42C2901E2FA8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B389F83-5969-41D4-9AF8-5CCD0EC552C2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5AB1A148-431F-485C-865F-554596CEFB5C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171B93F-44DC-4FC2-943E-D16E49966B0D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1A26F1B-1B5D-48E6-9080-DB2CD669ECD1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533591-3204-4223-B39E-50C0E326AF90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2D2DC03-6FF6-4C28-990C-1B85C9C6F1E6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0D82ED99-3BB4-4B90-ACC1-83ED54872FDC}"/>
              </a:ext>
            </a:extLst>
          </p:cNvPr>
          <p:cNvSpPr txBox="1"/>
          <p:nvPr/>
        </p:nvSpPr>
        <p:spPr>
          <a:xfrm>
            <a:off x="1079945" y="60521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47" name="星形: 十角 46">
            <a:extLst>
              <a:ext uri="{FF2B5EF4-FFF2-40B4-BE49-F238E27FC236}">
                <a16:creationId xmlns:a16="http://schemas.microsoft.com/office/drawing/2014/main" id="{16A14958-F53B-4886-8FD2-E5FFB996E446}"/>
              </a:ext>
            </a:extLst>
          </p:cNvPr>
          <p:cNvSpPr/>
          <p:nvPr/>
        </p:nvSpPr>
        <p:spPr>
          <a:xfrm>
            <a:off x="3982085" y="72517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C4E6A0-9A65-4196-94F3-9FBABF6178D5}"/>
              </a:ext>
            </a:extLst>
          </p:cNvPr>
          <p:cNvSpPr txBox="1"/>
          <p:nvPr/>
        </p:nvSpPr>
        <p:spPr>
          <a:xfrm>
            <a:off x="2752536" y="80227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85417524-DFD4-4275-89D4-4F5ACA4E2B21}"/>
              </a:ext>
            </a:extLst>
          </p:cNvPr>
          <p:cNvSpPr/>
          <p:nvPr/>
        </p:nvSpPr>
        <p:spPr>
          <a:xfrm rot="735177">
            <a:off x="956908" y="72745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1CF0A33-5E8B-4D84-BB60-483920BCB2B8}"/>
              </a:ext>
            </a:extLst>
          </p:cNvPr>
          <p:cNvCxnSpPr/>
          <p:nvPr/>
        </p:nvCxnSpPr>
        <p:spPr>
          <a:xfrm>
            <a:off x="2904045" y="838467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400AF704-5CD1-4CA5-A49E-F860702CE4D4}"/>
              </a:ext>
            </a:extLst>
          </p:cNvPr>
          <p:cNvSpPr/>
          <p:nvPr/>
        </p:nvSpPr>
        <p:spPr>
          <a:xfrm>
            <a:off x="660400" y="75818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2AA793E7-2909-4FC5-BB4C-7D7AD80529EB}"/>
              </a:ext>
            </a:extLst>
          </p:cNvPr>
          <p:cNvGrpSpPr/>
          <p:nvPr/>
        </p:nvGrpSpPr>
        <p:grpSpPr>
          <a:xfrm>
            <a:off x="1087120" y="1945179"/>
            <a:ext cx="2806609" cy="3735523"/>
            <a:chOff x="798900" y="2098981"/>
            <a:chExt cx="10020605" cy="3735523"/>
          </a:xfrm>
        </p:grpSpPr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6FC51C18-60ED-401F-91C0-981D42D1DAD1}"/>
                </a:ext>
              </a:extLst>
            </p:cNvPr>
            <p:cNvSpPr/>
            <p:nvPr/>
          </p:nvSpPr>
          <p:spPr>
            <a:xfrm>
              <a:off x="798900" y="2098982"/>
              <a:ext cx="10018527" cy="3733872"/>
            </a:xfrm>
            <a:prstGeom prst="roundRect">
              <a:avLst>
                <a:gd name="adj" fmla="val 4842"/>
              </a:avLst>
            </a:prstGeom>
            <a:solidFill>
              <a:schemeClr val="tx1"/>
            </a:solidFill>
            <a:ln w="5397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09344B6A-73DC-49D1-AA18-C6C2BA42D028}"/>
                </a:ext>
              </a:extLst>
            </p:cNvPr>
            <p:cNvSpPr/>
            <p:nvPr/>
          </p:nvSpPr>
          <p:spPr>
            <a:xfrm>
              <a:off x="915011" y="2098981"/>
              <a:ext cx="9904494" cy="3735523"/>
            </a:xfrm>
            <a:prstGeom prst="rect">
              <a:avLst/>
            </a:prstGeom>
            <a:blipFill dpi="0" rotWithShape="1">
              <a:blip r:embed="rId8">
                <a:alphaModFix amt="46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A1DD46CC-CA67-4863-AECA-E7CF135E8B32}"/>
              </a:ext>
            </a:extLst>
          </p:cNvPr>
          <p:cNvGrpSpPr/>
          <p:nvPr/>
        </p:nvGrpSpPr>
        <p:grpSpPr>
          <a:xfrm>
            <a:off x="4780104" y="1945179"/>
            <a:ext cx="2806609" cy="3735523"/>
            <a:chOff x="798900" y="2098981"/>
            <a:chExt cx="10020605" cy="3735523"/>
          </a:xfrm>
        </p:grpSpPr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6E4157BF-43ED-4B02-BC4C-A63548BB4587}"/>
                </a:ext>
              </a:extLst>
            </p:cNvPr>
            <p:cNvSpPr/>
            <p:nvPr/>
          </p:nvSpPr>
          <p:spPr>
            <a:xfrm>
              <a:off x="798900" y="2098982"/>
              <a:ext cx="10018527" cy="3733872"/>
            </a:xfrm>
            <a:prstGeom prst="roundRect">
              <a:avLst>
                <a:gd name="adj" fmla="val 4842"/>
              </a:avLst>
            </a:prstGeom>
            <a:solidFill>
              <a:schemeClr val="tx1"/>
            </a:solidFill>
            <a:ln w="5397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7A015505-9B15-4A69-9258-026DBC4A0703}"/>
                </a:ext>
              </a:extLst>
            </p:cNvPr>
            <p:cNvSpPr/>
            <p:nvPr/>
          </p:nvSpPr>
          <p:spPr>
            <a:xfrm>
              <a:off x="915011" y="2098981"/>
              <a:ext cx="9904494" cy="3735523"/>
            </a:xfrm>
            <a:prstGeom prst="rect">
              <a:avLst/>
            </a:prstGeom>
            <a:blipFill dpi="0" rotWithShape="1">
              <a:blip r:embed="rId8">
                <a:alphaModFix amt="46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3DB631B0-C24B-41E9-97C5-E39CAACC993C}"/>
              </a:ext>
            </a:extLst>
          </p:cNvPr>
          <p:cNvGrpSpPr/>
          <p:nvPr/>
        </p:nvGrpSpPr>
        <p:grpSpPr>
          <a:xfrm>
            <a:off x="8473088" y="1945179"/>
            <a:ext cx="2806609" cy="3735523"/>
            <a:chOff x="798900" y="2098981"/>
            <a:chExt cx="10020605" cy="3735523"/>
          </a:xfrm>
        </p:grpSpPr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3A0A90A7-E7A0-45D2-803E-FF3BA89C444D}"/>
                </a:ext>
              </a:extLst>
            </p:cNvPr>
            <p:cNvSpPr/>
            <p:nvPr/>
          </p:nvSpPr>
          <p:spPr>
            <a:xfrm>
              <a:off x="798900" y="2098982"/>
              <a:ext cx="10018527" cy="3733872"/>
            </a:xfrm>
            <a:prstGeom prst="roundRect">
              <a:avLst>
                <a:gd name="adj" fmla="val 4842"/>
              </a:avLst>
            </a:prstGeom>
            <a:solidFill>
              <a:schemeClr val="tx1"/>
            </a:solidFill>
            <a:ln w="5397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93F6EA70-FBA0-42F3-989D-88C1596F435D}"/>
                </a:ext>
              </a:extLst>
            </p:cNvPr>
            <p:cNvSpPr/>
            <p:nvPr/>
          </p:nvSpPr>
          <p:spPr>
            <a:xfrm>
              <a:off x="915011" y="2098981"/>
              <a:ext cx="9904494" cy="3735523"/>
            </a:xfrm>
            <a:prstGeom prst="rect">
              <a:avLst/>
            </a:prstGeom>
            <a:blipFill dpi="0" rotWithShape="1">
              <a:blip r:embed="rId8">
                <a:alphaModFix amt="46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65845470-165F-47FE-AD0F-9FD7A235ECD8}"/>
              </a:ext>
            </a:extLst>
          </p:cNvPr>
          <p:cNvGrpSpPr/>
          <p:nvPr/>
        </p:nvGrpSpPr>
        <p:grpSpPr>
          <a:xfrm>
            <a:off x="598236" y="4788959"/>
            <a:ext cx="995297" cy="1450151"/>
            <a:chOff x="25407960" y="8561114"/>
            <a:chExt cx="1423998" cy="2480376"/>
          </a:xfrm>
        </p:grpSpPr>
        <p:sp>
          <p:nvSpPr>
            <p:cNvPr id="63" name="PA-A000220140718C07PPSH-4510">
              <a:extLst>
                <a:ext uri="{FF2B5EF4-FFF2-40B4-BE49-F238E27FC236}">
                  <a16:creationId xmlns:a16="http://schemas.microsoft.com/office/drawing/2014/main" id="{94A148C5-ADE6-4031-BC28-2174660AF75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5407960" y="9136490"/>
              <a:ext cx="1027015" cy="1905000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4" name="PA-A000220140718C07PPSH-4510">
              <a:extLst>
                <a:ext uri="{FF2B5EF4-FFF2-40B4-BE49-F238E27FC236}">
                  <a16:creationId xmlns:a16="http://schemas.microsoft.com/office/drawing/2014/main" id="{0F64F02E-1578-4D86-A0A5-32A9A97F914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6248823" y="8561114"/>
              <a:ext cx="583135" cy="1081651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7C7371-9279-4E91-A916-DE852ABD2AF0}"/>
              </a:ext>
            </a:extLst>
          </p:cNvPr>
          <p:cNvGrpSpPr/>
          <p:nvPr/>
        </p:nvGrpSpPr>
        <p:grpSpPr>
          <a:xfrm>
            <a:off x="9982787" y="950911"/>
            <a:ext cx="1301288" cy="412942"/>
            <a:chOff x="1268417" y="2752177"/>
            <a:chExt cx="3752511" cy="1190796"/>
          </a:xfrm>
        </p:grpSpPr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4609406C-F410-4A60-A006-1EC5840B4E52}"/>
                </a:ext>
              </a:extLst>
            </p:cNvPr>
            <p:cNvCxnSpPr/>
            <p:nvPr/>
          </p:nvCxnSpPr>
          <p:spPr>
            <a:xfrm flipV="1">
              <a:off x="1268417" y="3347250"/>
              <a:ext cx="3719233" cy="23007"/>
            </a:xfrm>
            <a:prstGeom prst="line">
              <a:avLst/>
            </a:prstGeom>
            <a:ln w="15875">
              <a:solidFill>
                <a:srgbClr val="E8E9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9B32AB5C-F8F6-47C6-B19C-CE4F18B7C852}"/>
                </a:ext>
              </a:extLst>
            </p:cNvPr>
            <p:cNvGrpSpPr/>
            <p:nvPr/>
          </p:nvGrpSpPr>
          <p:grpSpPr>
            <a:xfrm>
              <a:off x="4402230" y="2752177"/>
              <a:ext cx="545901" cy="1190796"/>
              <a:chOff x="3897323" y="2452571"/>
              <a:chExt cx="1041020" cy="1794516"/>
            </a:xfrm>
          </p:grpSpPr>
          <p:sp>
            <p:nvSpPr>
              <p:cNvPr id="75" name="弧形 194">
                <a:extLst>
                  <a:ext uri="{FF2B5EF4-FFF2-40B4-BE49-F238E27FC236}">
                    <a16:creationId xmlns:a16="http://schemas.microsoft.com/office/drawing/2014/main" id="{9DB8B52A-D83D-4F0A-841E-83538116CA10}"/>
                  </a:ext>
                </a:extLst>
              </p:cNvPr>
              <p:cNvSpPr/>
              <p:nvPr/>
            </p:nvSpPr>
            <p:spPr>
              <a:xfrm rot="16882998">
                <a:off x="3917390" y="3226135"/>
                <a:ext cx="1000885" cy="1041019"/>
              </a:xfrm>
              <a:custGeom>
                <a:avLst/>
                <a:gdLst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2" fmla="*/ 964532 w 1929063"/>
                  <a:gd name="connsiteY2" fmla="*/ 1009166 h 2018332"/>
                  <a:gd name="connsiteX3" fmla="*/ 964531 w 1929063"/>
                  <a:gd name="connsiteY3" fmla="*/ 0 h 2018332"/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0885"/>
                  <a:gd name="connsiteY0" fmla="*/ 31853 h 1041019"/>
                  <a:gd name="connsiteX1" fmla="*/ 998390 w 1000885"/>
                  <a:gd name="connsiteY1" fmla="*/ 997168 h 1041019"/>
                  <a:gd name="connsiteX2" fmla="*/ 21960 w 1000885"/>
                  <a:gd name="connsiteY2" fmla="*/ 1041019 h 1041019"/>
                  <a:gd name="connsiteX3" fmla="*/ 21959 w 1000885"/>
                  <a:gd name="connsiteY3" fmla="*/ 31853 h 1041019"/>
                  <a:gd name="connsiteX0" fmla="*/ 0 w 1000885"/>
                  <a:gd name="connsiteY0" fmla="*/ 0 h 1041019"/>
                  <a:gd name="connsiteX1" fmla="*/ 1000885 w 1000885"/>
                  <a:gd name="connsiteY1" fmla="*/ 999904 h 104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885" h="1041019" stroke="0" extrusionOk="0">
                    <a:moveTo>
                      <a:pt x="21959" y="31853"/>
                    </a:moveTo>
                    <a:cubicBezTo>
                      <a:pt x="554655" y="31853"/>
                      <a:pt x="957546" y="442862"/>
                      <a:pt x="998390" y="997168"/>
                    </a:cubicBezTo>
                    <a:lnTo>
                      <a:pt x="21960" y="1041019"/>
                    </a:lnTo>
                    <a:cubicBezTo>
                      <a:pt x="21960" y="704630"/>
                      <a:pt x="21959" y="368242"/>
                      <a:pt x="21959" y="31853"/>
                    </a:cubicBezTo>
                    <a:close/>
                  </a:path>
                  <a:path w="1000885" h="1041019" fill="none">
                    <a:moveTo>
                      <a:pt x="0" y="0"/>
                    </a:moveTo>
                    <a:cubicBezTo>
                      <a:pt x="500943" y="99667"/>
                      <a:pt x="879814" y="423533"/>
                      <a:pt x="1000885" y="999904"/>
                    </a:cubicBezTo>
                  </a:path>
                </a:pathLst>
              </a:custGeom>
              <a:ln w="15875">
                <a:solidFill>
                  <a:srgbClr val="E8E9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弧形 194">
                <a:extLst>
                  <a:ext uri="{FF2B5EF4-FFF2-40B4-BE49-F238E27FC236}">
                    <a16:creationId xmlns:a16="http://schemas.microsoft.com/office/drawing/2014/main" id="{20B163E4-C353-4636-982D-E0A7837294D6}"/>
                  </a:ext>
                </a:extLst>
              </p:cNvPr>
              <p:cNvSpPr/>
              <p:nvPr/>
            </p:nvSpPr>
            <p:spPr>
              <a:xfrm rot="4717002" flipV="1">
                <a:off x="3917391" y="2432504"/>
                <a:ext cx="1000885" cy="1041019"/>
              </a:xfrm>
              <a:custGeom>
                <a:avLst/>
                <a:gdLst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2" fmla="*/ 964532 w 1929063"/>
                  <a:gd name="connsiteY2" fmla="*/ 1009166 h 2018332"/>
                  <a:gd name="connsiteX3" fmla="*/ 964531 w 1929063"/>
                  <a:gd name="connsiteY3" fmla="*/ 0 h 2018332"/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0885"/>
                  <a:gd name="connsiteY0" fmla="*/ 31853 h 1041019"/>
                  <a:gd name="connsiteX1" fmla="*/ 998390 w 1000885"/>
                  <a:gd name="connsiteY1" fmla="*/ 997168 h 1041019"/>
                  <a:gd name="connsiteX2" fmla="*/ 21960 w 1000885"/>
                  <a:gd name="connsiteY2" fmla="*/ 1041019 h 1041019"/>
                  <a:gd name="connsiteX3" fmla="*/ 21959 w 1000885"/>
                  <a:gd name="connsiteY3" fmla="*/ 31853 h 1041019"/>
                  <a:gd name="connsiteX0" fmla="*/ 0 w 1000885"/>
                  <a:gd name="connsiteY0" fmla="*/ 0 h 1041019"/>
                  <a:gd name="connsiteX1" fmla="*/ 1000885 w 1000885"/>
                  <a:gd name="connsiteY1" fmla="*/ 999904 h 104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885" h="1041019" stroke="0" extrusionOk="0">
                    <a:moveTo>
                      <a:pt x="21959" y="31853"/>
                    </a:moveTo>
                    <a:cubicBezTo>
                      <a:pt x="554655" y="31853"/>
                      <a:pt x="957546" y="442862"/>
                      <a:pt x="998390" y="997168"/>
                    </a:cubicBezTo>
                    <a:lnTo>
                      <a:pt x="21960" y="1041019"/>
                    </a:lnTo>
                    <a:cubicBezTo>
                      <a:pt x="21960" y="704630"/>
                      <a:pt x="21959" y="368242"/>
                      <a:pt x="21959" y="31853"/>
                    </a:cubicBezTo>
                    <a:close/>
                  </a:path>
                  <a:path w="1000885" h="1041019" fill="none">
                    <a:moveTo>
                      <a:pt x="0" y="0"/>
                    </a:moveTo>
                    <a:cubicBezTo>
                      <a:pt x="500943" y="99667"/>
                      <a:pt x="879814" y="423533"/>
                      <a:pt x="1000885" y="999904"/>
                    </a:cubicBezTo>
                  </a:path>
                </a:pathLst>
              </a:custGeom>
              <a:ln w="15875">
                <a:solidFill>
                  <a:srgbClr val="E8E9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DACDB664-06DF-40D1-A071-EA242ADBAD49}"/>
                </a:ext>
              </a:extLst>
            </p:cNvPr>
            <p:cNvSpPr/>
            <p:nvPr/>
          </p:nvSpPr>
          <p:spPr>
            <a:xfrm rot="866957">
              <a:off x="1545522" y="2798183"/>
              <a:ext cx="3475406" cy="1144145"/>
            </a:xfrm>
            <a:prstGeom prst="ellipse">
              <a:avLst/>
            </a:prstGeom>
            <a:noFill/>
            <a:ln w="0">
              <a:solidFill>
                <a:srgbClr val="6AE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5" name="PA-A000220140718C07PPSH-4510">
            <a:extLst>
              <a:ext uri="{FF2B5EF4-FFF2-40B4-BE49-F238E27FC236}">
                <a16:creationId xmlns:a16="http://schemas.microsoft.com/office/drawing/2014/main" id="{DA1F6C24-FF15-4955-99B8-D01DC5B0F4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211998" y="4862005"/>
            <a:ext cx="407580" cy="632387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E8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B77658DF-444F-4D24-9663-F70D3E90CAE9}"/>
              </a:ext>
            </a:extLst>
          </p:cNvPr>
          <p:cNvSpPr txBox="1"/>
          <p:nvPr/>
        </p:nvSpPr>
        <p:spPr>
          <a:xfrm>
            <a:off x="1197419" y="2400633"/>
            <a:ext cx="2663789" cy="905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D89B2CA9-502F-4C2C-941A-980F8ADADC6D}"/>
              </a:ext>
            </a:extLst>
          </p:cNvPr>
          <p:cNvSpPr txBox="1"/>
          <p:nvPr/>
        </p:nvSpPr>
        <p:spPr>
          <a:xfrm>
            <a:off x="1221809" y="3376454"/>
            <a:ext cx="2517577" cy="79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Enter a description of this product description here for better understanding by the audience</a:t>
            </a:r>
            <a:endParaRPr lang="zh-CN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7BDF69E0-99AA-465A-9DD3-E056B7A2AB66}"/>
              </a:ext>
            </a:extLst>
          </p:cNvPr>
          <p:cNvSpPr txBox="1"/>
          <p:nvPr/>
        </p:nvSpPr>
        <p:spPr>
          <a:xfrm>
            <a:off x="4865216" y="2400633"/>
            <a:ext cx="2663789" cy="905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D9B99329-48CE-47A4-9041-00D30FF4E0D9}"/>
              </a:ext>
            </a:extLst>
          </p:cNvPr>
          <p:cNvSpPr txBox="1"/>
          <p:nvPr/>
        </p:nvSpPr>
        <p:spPr>
          <a:xfrm>
            <a:off x="4889606" y="3376454"/>
            <a:ext cx="2517577" cy="79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Enter a description of this product description here for better understanding by the audience</a:t>
            </a:r>
            <a:endParaRPr lang="zh-CN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9E12EF17-130C-4CDD-A72A-98737D184124}"/>
              </a:ext>
            </a:extLst>
          </p:cNvPr>
          <p:cNvSpPr txBox="1"/>
          <p:nvPr/>
        </p:nvSpPr>
        <p:spPr>
          <a:xfrm>
            <a:off x="8533013" y="2400633"/>
            <a:ext cx="2663789" cy="905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在此输入有关此类产品介绍的说明，以便于观众更好的理解输入文字时可以直接复制粘贴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B8367B34-26E8-4829-9B75-5EBF88312139}"/>
              </a:ext>
            </a:extLst>
          </p:cNvPr>
          <p:cNvSpPr txBox="1"/>
          <p:nvPr/>
        </p:nvSpPr>
        <p:spPr>
          <a:xfrm>
            <a:off x="8557403" y="3376454"/>
            <a:ext cx="2517577" cy="79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+mj-ea"/>
                <a:ea typeface="+mj-ea"/>
              </a:rPr>
              <a:t>Enter a description of this product description here for better understanding by the audience</a:t>
            </a:r>
            <a:endParaRPr lang="zh-CN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B1E30C88-203D-41D4-8964-FB6B303C2E8E}"/>
              </a:ext>
            </a:extLst>
          </p:cNvPr>
          <p:cNvGrpSpPr/>
          <p:nvPr/>
        </p:nvGrpSpPr>
        <p:grpSpPr>
          <a:xfrm>
            <a:off x="1955486" y="4837491"/>
            <a:ext cx="1874306" cy="1048958"/>
            <a:chOff x="2268034" y="5109259"/>
            <a:chExt cx="1874306" cy="1048958"/>
          </a:xfrm>
        </p:grpSpPr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4DB47D5A-2C0C-46B5-89E8-4217325C04CC}"/>
                </a:ext>
              </a:extLst>
            </p:cNvPr>
            <p:cNvSpPr/>
            <p:nvPr/>
          </p:nvSpPr>
          <p:spPr>
            <a:xfrm rot="21225562">
              <a:off x="2451472" y="5109259"/>
              <a:ext cx="1507431" cy="508710"/>
            </a:xfrm>
            <a:prstGeom prst="ellipse">
              <a:avLst/>
            </a:prstGeom>
            <a:solidFill>
              <a:srgbClr val="FF4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D5620C38-FC74-476D-AA9F-E6385F803FD7}"/>
                </a:ext>
              </a:extLst>
            </p:cNvPr>
            <p:cNvSpPr/>
            <p:nvPr/>
          </p:nvSpPr>
          <p:spPr>
            <a:xfrm rot="429061">
              <a:off x="2426894" y="5162145"/>
              <a:ext cx="1555095" cy="340292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rgbClr val="1BE318"/>
                  </a:gs>
                  <a:gs pos="80000">
                    <a:srgbClr val="1BE318">
                      <a:alpha val="0"/>
                    </a:srgbClr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59233610-EEA8-4530-9F00-AED5455B51C8}"/>
                </a:ext>
              </a:extLst>
            </p:cNvPr>
            <p:cNvSpPr/>
            <p:nvPr/>
          </p:nvSpPr>
          <p:spPr>
            <a:xfrm rot="21075086">
              <a:off x="2268034" y="5234887"/>
              <a:ext cx="18743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A3C8F712-23FC-4354-918C-94E6D9FC39B5}"/>
                </a:ext>
              </a:extLst>
            </p:cNvPr>
            <p:cNvSpPr txBox="1"/>
            <p:nvPr/>
          </p:nvSpPr>
          <p:spPr>
            <a:xfrm rot="21066831">
              <a:off x="2580980" y="5212679"/>
              <a:ext cx="1172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酸性设计</a:t>
              </a:r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9A343A9E-467D-494A-B9E4-094E8AFD941C}"/>
              </a:ext>
            </a:extLst>
          </p:cNvPr>
          <p:cNvGrpSpPr/>
          <p:nvPr/>
        </p:nvGrpSpPr>
        <p:grpSpPr>
          <a:xfrm>
            <a:off x="5662383" y="4837491"/>
            <a:ext cx="1874306" cy="1048958"/>
            <a:chOff x="2268034" y="5109259"/>
            <a:chExt cx="1874306" cy="1048958"/>
          </a:xfrm>
        </p:grpSpPr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59B5BBAB-DC30-449F-8A52-8FB40597C4F0}"/>
                </a:ext>
              </a:extLst>
            </p:cNvPr>
            <p:cNvSpPr/>
            <p:nvPr/>
          </p:nvSpPr>
          <p:spPr>
            <a:xfrm rot="21225562">
              <a:off x="2451472" y="5109259"/>
              <a:ext cx="1507431" cy="508710"/>
            </a:xfrm>
            <a:prstGeom prst="ellipse">
              <a:avLst/>
            </a:prstGeom>
            <a:solidFill>
              <a:srgbClr val="FF4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28BDEA69-FCB3-436E-A352-B11359347107}"/>
                </a:ext>
              </a:extLst>
            </p:cNvPr>
            <p:cNvSpPr/>
            <p:nvPr/>
          </p:nvSpPr>
          <p:spPr>
            <a:xfrm rot="429061">
              <a:off x="2426894" y="5162145"/>
              <a:ext cx="1555095" cy="340292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rgbClr val="1BE318"/>
                  </a:gs>
                  <a:gs pos="80000">
                    <a:srgbClr val="1BE318">
                      <a:alpha val="0"/>
                    </a:srgbClr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13B8B98E-D771-4D18-B66B-834AB20C539A}"/>
                </a:ext>
              </a:extLst>
            </p:cNvPr>
            <p:cNvSpPr/>
            <p:nvPr/>
          </p:nvSpPr>
          <p:spPr>
            <a:xfrm rot="21075086">
              <a:off x="2268034" y="5234887"/>
              <a:ext cx="18743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260211D0-E373-4FCF-BD32-FC21992B9709}"/>
                </a:ext>
              </a:extLst>
            </p:cNvPr>
            <p:cNvSpPr txBox="1"/>
            <p:nvPr/>
          </p:nvSpPr>
          <p:spPr>
            <a:xfrm rot="21066831">
              <a:off x="2580980" y="5212679"/>
              <a:ext cx="1172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酸性设计</a:t>
              </a: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32C4FB25-D4E3-4EB1-AAA6-4CF726F1D12C}"/>
              </a:ext>
            </a:extLst>
          </p:cNvPr>
          <p:cNvGrpSpPr/>
          <p:nvPr/>
        </p:nvGrpSpPr>
        <p:grpSpPr>
          <a:xfrm>
            <a:off x="9369280" y="4837491"/>
            <a:ext cx="1874306" cy="1048958"/>
            <a:chOff x="2268034" y="5109259"/>
            <a:chExt cx="1874306" cy="1048958"/>
          </a:xfrm>
        </p:grpSpPr>
        <p:sp>
          <p:nvSpPr>
            <p:cNvPr id="81" name="椭圆 80">
              <a:extLst>
                <a:ext uri="{FF2B5EF4-FFF2-40B4-BE49-F238E27FC236}">
                  <a16:creationId xmlns:a16="http://schemas.microsoft.com/office/drawing/2014/main" id="{F9A91DA9-DBF6-4B7B-8C6A-686F06B4DFC8}"/>
                </a:ext>
              </a:extLst>
            </p:cNvPr>
            <p:cNvSpPr/>
            <p:nvPr/>
          </p:nvSpPr>
          <p:spPr>
            <a:xfrm rot="21225562">
              <a:off x="2451472" y="5109259"/>
              <a:ext cx="1507431" cy="508710"/>
            </a:xfrm>
            <a:prstGeom prst="ellipse">
              <a:avLst/>
            </a:prstGeom>
            <a:solidFill>
              <a:srgbClr val="FF4A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>
              <a:extLst>
                <a:ext uri="{FF2B5EF4-FFF2-40B4-BE49-F238E27FC236}">
                  <a16:creationId xmlns:a16="http://schemas.microsoft.com/office/drawing/2014/main" id="{F300143A-CA4E-4405-B4A7-58F9B1BBCE14}"/>
                </a:ext>
              </a:extLst>
            </p:cNvPr>
            <p:cNvSpPr/>
            <p:nvPr/>
          </p:nvSpPr>
          <p:spPr>
            <a:xfrm rot="429061">
              <a:off x="2426894" y="5162145"/>
              <a:ext cx="1555095" cy="340292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rgbClr val="1BE318"/>
                  </a:gs>
                  <a:gs pos="80000">
                    <a:srgbClr val="1BE318">
                      <a:alpha val="0"/>
                    </a:srgbClr>
                  </a:gs>
                </a:gsLst>
                <a:lin ang="168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AE5263BB-E894-421A-A48E-74AB57106579}"/>
                </a:ext>
              </a:extLst>
            </p:cNvPr>
            <p:cNvSpPr/>
            <p:nvPr/>
          </p:nvSpPr>
          <p:spPr>
            <a:xfrm rot="21075086">
              <a:off x="2268034" y="5234887"/>
              <a:ext cx="18743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238D91C3-F5B2-4739-B3F8-FB93D7D562A8}"/>
                </a:ext>
              </a:extLst>
            </p:cNvPr>
            <p:cNvSpPr txBox="1"/>
            <p:nvPr/>
          </p:nvSpPr>
          <p:spPr>
            <a:xfrm rot="21066831">
              <a:off x="2580980" y="5212679"/>
              <a:ext cx="1172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酸性设计</a:t>
              </a: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160A7FA2-B489-4610-9FAE-58428CEC0D71}"/>
              </a:ext>
            </a:extLst>
          </p:cNvPr>
          <p:cNvGrpSpPr/>
          <p:nvPr/>
        </p:nvGrpSpPr>
        <p:grpSpPr>
          <a:xfrm>
            <a:off x="5046897" y="4698484"/>
            <a:ext cx="379443" cy="552704"/>
            <a:chOff x="25407962" y="9980749"/>
            <a:chExt cx="865262" cy="1506748"/>
          </a:xfrm>
        </p:grpSpPr>
        <p:sp>
          <p:nvSpPr>
            <p:cNvPr id="87" name="PA-A000220140718C07PPSH-4510">
              <a:extLst>
                <a:ext uri="{FF2B5EF4-FFF2-40B4-BE49-F238E27FC236}">
                  <a16:creationId xmlns:a16="http://schemas.microsoft.com/office/drawing/2014/main" id="{24BE5F7E-C213-4D90-ADDC-7B8CAD5A8DA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5407962" y="9980749"/>
              <a:ext cx="571860" cy="1060739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4" name="PA-A000220140718C07PPSH-4510">
              <a:extLst>
                <a:ext uri="{FF2B5EF4-FFF2-40B4-BE49-F238E27FC236}">
                  <a16:creationId xmlns:a16="http://schemas.microsoft.com/office/drawing/2014/main" id="{CD316C79-DEC5-4467-8B09-21DA4652D75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6020258" y="11018274"/>
              <a:ext cx="252966" cy="469223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5" name="PA-A000220140718C07PPSH-4510">
            <a:extLst>
              <a:ext uri="{FF2B5EF4-FFF2-40B4-BE49-F238E27FC236}">
                <a16:creationId xmlns:a16="http://schemas.microsoft.com/office/drawing/2014/main" id="{0500FDC7-35FF-4241-BF29-A538CD87A7D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701789" y="4462676"/>
            <a:ext cx="379474" cy="588779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E8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08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78404B7-C898-41E6-8796-2F3C0810CF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CE2C79-9804-4B16-8867-A801A586B153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64CF658-3D88-40FE-95F9-00C313F5E211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BC694E6-8A7C-45AB-B8D0-48C4895F2AC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F6D954B-303D-404A-92A9-8B22BAEB5A09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78A6A0F-3568-48EC-BAAC-4F4FA2ECE47F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C4467D5-0532-4FDF-8A62-FEACBC43F2BC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2051659-1ABC-4E1A-9D61-E24196C113F4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4BEC21E-473A-49B2-ADC0-DA1278269286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235C0B-37FB-46F7-8BE4-BA1474DFBD29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3391D51-D074-47F0-B981-554D5A19B164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CE1BE4C-B7D5-4EC7-90FF-2FF3FB994D30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00862AE-F516-4501-82F9-2FF64D906357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5C3A740-2706-4CCE-8F76-F1124FC2334F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8B01ABF-9152-4FEC-9D16-42DF6B3B017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63C886B-4F35-48B5-80F3-ADF4590A3AA5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AD3FCCA-1C75-4F0D-ABFB-BBE9D70D4A29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BE2169C-0EC4-47BD-AD2C-536A457056E7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6606C63-C485-4D5A-8A3A-C6DE5F6A59F4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7BF7C6F-97EF-4AD2-ABA9-923937C50C0C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5509669-E303-489C-835B-5C03C03856D4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00EE26A-3AB8-4624-B31B-670A2EF48D83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6C9BCA5-5AF6-4671-9AC3-8A21D4FFBBE4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80503CB-DF88-42F5-905E-42C2901E2FA8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B389F83-5969-41D4-9AF8-5CCD0EC552C2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5AB1A148-431F-485C-865F-554596CEFB5C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171B93F-44DC-4FC2-943E-D16E49966B0D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1A26F1B-1B5D-48E6-9080-DB2CD669ECD1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533591-3204-4223-B39E-50C0E326AF90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2D2DC03-6FF6-4C28-990C-1B85C9C6F1E6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0D82ED99-3BB4-4B90-ACC1-83ED54872FDC}"/>
              </a:ext>
            </a:extLst>
          </p:cNvPr>
          <p:cNvSpPr txBox="1"/>
          <p:nvPr/>
        </p:nvSpPr>
        <p:spPr>
          <a:xfrm>
            <a:off x="1079945" y="60521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47" name="星形: 十角 46">
            <a:extLst>
              <a:ext uri="{FF2B5EF4-FFF2-40B4-BE49-F238E27FC236}">
                <a16:creationId xmlns:a16="http://schemas.microsoft.com/office/drawing/2014/main" id="{16A14958-F53B-4886-8FD2-E5FFB996E446}"/>
              </a:ext>
            </a:extLst>
          </p:cNvPr>
          <p:cNvSpPr/>
          <p:nvPr/>
        </p:nvSpPr>
        <p:spPr>
          <a:xfrm>
            <a:off x="3982085" y="72517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C4E6A0-9A65-4196-94F3-9FBABF6178D5}"/>
              </a:ext>
            </a:extLst>
          </p:cNvPr>
          <p:cNvSpPr txBox="1"/>
          <p:nvPr/>
        </p:nvSpPr>
        <p:spPr>
          <a:xfrm>
            <a:off x="2752536" y="80227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85417524-DFD4-4275-89D4-4F5ACA4E2B21}"/>
              </a:ext>
            </a:extLst>
          </p:cNvPr>
          <p:cNvSpPr/>
          <p:nvPr/>
        </p:nvSpPr>
        <p:spPr>
          <a:xfrm rot="735177">
            <a:off x="956908" y="72745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1CF0A33-5E8B-4D84-BB60-483920BCB2B8}"/>
              </a:ext>
            </a:extLst>
          </p:cNvPr>
          <p:cNvCxnSpPr/>
          <p:nvPr/>
        </p:nvCxnSpPr>
        <p:spPr>
          <a:xfrm>
            <a:off x="2885250" y="802272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400AF704-5CD1-4CA5-A49E-F860702CE4D4}"/>
              </a:ext>
            </a:extLst>
          </p:cNvPr>
          <p:cNvSpPr/>
          <p:nvPr/>
        </p:nvSpPr>
        <p:spPr>
          <a:xfrm>
            <a:off x="660400" y="75818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5845470-165F-47FE-AD0F-9FD7A235ECD8}"/>
              </a:ext>
            </a:extLst>
          </p:cNvPr>
          <p:cNvGrpSpPr/>
          <p:nvPr/>
        </p:nvGrpSpPr>
        <p:grpSpPr>
          <a:xfrm>
            <a:off x="598236" y="4788959"/>
            <a:ext cx="995297" cy="1450151"/>
            <a:chOff x="25407960" y="8561114"/>
            <a:chExt cx="1423998" cy="2480376"/>
          </a:xfrm>
        </p:grpSpPr>
        <p:sp>
          <p:nvSpPr>
            <p:cNvPr id="63" name="PA-A000220140718C07PPSH-4510">
              <a:extLst>
                <a:ext uri="{FF2B5EF4-FFF2-40B4-BE49-F238E27FC236}">
                  <a16:creationId xmlns:a16="http://schemas.microsoft.com/office/drawing/2014/main" id="{94A148C5-ADE6-4031-BC28-2174660AF75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5407960" y="9136490"/>
              <a:ext cx="1027015" cy="1905000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4" name="PA-A000220140718C07PPSH-4510">
              <a:extLst>
                <a:ext uri="{FF2B5EF4-FFF2-40B4-BE49-F238E27FC236}">
                  <a16:creationId xmlns:a16="http://schemas.microsoft.com/office/drawing/2014/main" id="{0F64F02E-1578-4D86-A0A5-32A9A97F914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48823" y="8561114"/>
              <a:ext cx="583135" cy="1081651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7C7371-9279-4E91-A916-DE852ABD2AF0}"/>
              </a:ext>
            </a:extLst>
          </p:cNvPr>
          <p:cNvGrpSpPr/>
          <p:nvPr/>
        </p:nvGrpSpPr>
        <p:grpSpPr>
          <a:xfrm>
            <a:off x="9982787" y="950911"/>
            <a:ext cx="1301288" cy="412942"/>
            <a:chOff x="1268417" y="2752177"/>
            <a:chExt cx="3752511" cy="1190796"/>
          </a:xfrm>
        </p:grpSpPr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4609406C-F410-4A60-A006-1EC5840B4E52}"/>
                </a:ext>
              </a:extLst>
            </p:cNvPr>
            <p:cNvCxnSpPr/>
            <p:nvPr/>
          </p:nvCxnSpPr>
          <p:spPr>
            <a:xfrm flipV="1">
              <a:off x="1268417" y="3347250"/>
              <a:ext cx="3719233" cy="23007"/>
            </a:xfrm>
            <a:prstGeom prst="line">
              <a:avLst/>
            </a:prstGeom>
            <a:ln w="15875">
              <a:solidFill>
                <a:srgbClr val="E8E9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9B32AB5C-F8F6-47C6-B19C-CE4F18B7C852}"/>
                </a:ext>
              </a:extLst>
            </p:cNvPr>
            <p:cNvGrpSpPr/>
            <p:nvPr/>
          </p:nvGrpSpPr>
          <p:grpSpPr>
            <a:xfrm>
              <a:off x="4402230" y="2752177"/>
              <a:ext cx="545901" cy="1190796"/>
              <a:chOff x="3897323" y="2452571"/>
              <a:chExt cx="1041020" cy="1794516"/>
            </a:xfrm>
          </p:grpSpPr>
          <p:sp>
            <p:nvSpPr>
              <p:cNvPr id="75" name="弧形 194">
                <a:extLst>
                  <a:ext uri="{FF2B5EF4-FFF2-40B4-BE49-F238E27FC236}">
                    <a16:creationId xmlns:a16="http://schemas.microsoft.com/office/drawing/2014/main" id="{9DB8B52A-D83D-4F0A-841E-83538116CA10}"/>
                  </a:ext>
                </a:extLst>
              </p:cNvPr>
              <p:cNvSpPr/>
              <p:nvPr/>
            </p:nvSpPr>
            <p:spPr>
              <a:xfrm rot="16882998">
                <a:off x="3917390" y="3226135"/>
                <a:ext cx="1000885" cy="1041019"/>
              </a:xfrm>
              <a:custGeom>
                <a:avLst/>
                <a:gdLst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2" fmla="*/ 964532 w 1929063"/>
                  <a:gd name="connsiteY2" fmla="*/ 1009166 h 2018332"/>
                  <a:gd name="connsiteX3" fmla="*/ 964531 w 1929063"/>
                  <a:gd name="connsiteY3" fmla="*/ 0 h 2018332"/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0885"/>
                  <a:gd name="connsiteY0" fmla="*/ 31853 h 1041019"/>
                  <a:gd name="connsiteX1" fmla="*/ 998390 w 1000885"/>
                  <a:gd name="connsiteY1" fmla="*/ 997168 h 1041019"/>
                  <a:gd name="connsiteX2" fmla="*/ 21960 w 1000885"/>
                  <a:gd name="connsiteY2" fmla="*/ 1041019 h 1041019"/>
                  <a:gd name="connsiteX3" fmla="*/ 21959 w 1000885"/>
                  <a:gd name="connsiteY3" fmla="*/ 31853 h 1041019"/>
                  <a:gd name="connsiteX0" fmla="*/ 0 w 1000885"/>
                  <a:gd name="connsiteY0" fmla="*/ 0 h 1041019"/>
                  <a:gd name="connsiteX1" fmla="*/ 1000885 w 1000885"/>
                  <a:gd name="connsiteY1" fmla="*/ 999904 h 104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885" h="1041019" stroke="0" extrusionOk="0">
                    <a:moveTo>
                      <a:pt x="21959" y="31853"/>
                    </a:moveTo>
                    <a:cubicBezTo>
                      <a:pt x="554655" y="31853"/>
                      <a:pt x="957546" y="442862"/>
                      <a:pt x="998390" y="997168"/>
                    </a:cubicBezTo>
                    <a:lnTo>
                      <a:pt x="21960" y="1041019"/>
                    </a:lnTo>
                    <a:cubicBezTo>
                      <a:pt x="21960" y="704630"/>
                      <a:pt x="21959" y="368242"/>
                      <a:pt x="21959" y="31853"/>
                    </a:cubicBezTo>
                    <a:close/>
                  </a:path>
                  <a:path w="1000885" h="1041019" fill="none">
                    <a:moveTo>
                      <a:pt x="0" y="0"/>
                    </a:moveTo>
                    <a:cubicBezTo>
                      <a:pt x="500943" y="99667"/>
                      <a:pt x="879814" y="423533"/>
                      <a:pt x="1000885" y="999904"/>
                    </a:cubicBezTo>
                  </a:path>
                </a:pathLst>
              </a:custGeom>
              <a:ln w="15875">
                <a:solidFill>
                  <a:srgbClr val="E8E9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弧形 194">
                <a:extLst>
                  <a:ext uri="{FF2B5EF4-FFF2-40B4-BE49-F238E27FC236}">
                    <a16:creationId xmlns:a16="http://schemas.microsoft.com/office/drawing/2014/main" id="{20B163E4-C353-4636-982D-E0A7837294D6}"/>
                  </a:ext>
                </a:extLst>
              </p:cNvPr>
              <p:cNvSpPr/>
              <p:nvPr/>
            </p:nvSpPr>
            <p:spPr>
              <a:xfrm rot="4717002" flipV="1">
                <a:off x="3917391" y="2432504"/>
                <a:ext cx="1000885" cy="1041019"/>
              </a:xfrm>
              <a:custGeom>
                <a:avLst/>
                <a:gdLst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2" fmla="*/ 964532 w 1929063"/>
                  <a:gd name="connsiteY2" fmla="*/ 1009166 h 2018332"/>
                  <a:gd name="connsiteX3" fmla="*/ 964531 w 1929063"/>
                  <a:gd name="connsiteY3" fmla="*/ 0 h 2018332"/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0885"/>
                  <a:gd name="connsiteY0" fmla="*/ 31853 h 1041019"/>
                  <a:gd name="connsiteX1" fmla="*/ 998390 w 1000885"/>
                  <a:gd name="connsiteY1" fmla="*/ 997168 h 1041019"/>
                  <a:gd name="connsiteX2" fmla="*/ 21960 w 1000885"/>
                  <a:gd name="connsiteY2" fmla="*/ 1041019 h 1041019"/>
                  <a:gd name="connsiteX3" fmla="*/ 21959 w 1000885"/>
                  <a:gd name="connsiteY3" fmla="*/ 31853 h 1041019"/>
                  <a:gd name="connsiteX0" fmla="*/ 0 w 1000885"/>
                  <a:gd name="connsiteY0" fmla="*/ 0 h 1041019"/>
                  <a:gd name="connsiteX1" fmla="*/ 1000885 w 1000885"/>
                  <a:gd name="connsiteY1" fmla="*/ 999904 h 104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885" h="1041019" stroke="0" extrusionOk="0">
                    <a:moveTo>
                      <a:pt x="21959" y="31853"/>
                    </a:moveTo>
                    <a:cubicBezTo>
                      <a:pt x="554655" y="31853"/>
                      <a:pt x="957546" y="442862"/>
                      <a:pt x="998390" y="997168"/>
                    </a:cubicBezTo>
                    <a:lnTo>
                      <a:pt x="21960" y="1041019"/>
                    </a:lnTo>
                    <a:cubicBezTo>
                      <a:pt x="21960" y="704630"/>
                      <a:pt x="21959" y="368242"/>
                      <a:pt x="21959" y="31853"/>
                    </a:cubicBezTo>
                    <a:close/>
                  </a:path>
                  <a:path w="1000885" h="1041019" fill="none">
                    <a:moveTo>
                      <a:pt x="0" y="0"/>
                    </a:moveTo>
                    <a:cubicBezTo>
                      <a:pt x="500943" y="99667"/>
                      <a:pt x="879814" y="423533"/>
                      <a:pt x="1000885" y="999904"/>
                    </a:cubicBezTo>
                  </a:path>
                </a:pathLst>
              </a:custGeom>
              <a:ln w="15875">
                <a:solidFill>
                  <a:srgbClr val="E8E9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DACDB664-06DF-40D1-A071-EA242ADBAD49}"/>
                </a:ext>
              </a:extLst>
            </p:cNvPr>
            <p:cNvSpPr/>
            <p:nvPr/>
          </p:nvSpPr>
          <p:spPr>
            <a:xfrm rot="866957">
              <a:off x="1545522" y="2798183"/>
              <a:ext cx="3475406" cy="1144145"/>
            </a:xfrm>
            <a:prstGeom prst="ellipse">
              <a:avLst/>
            </a:prstGeom>
            <a:noFill/>
            <a:ln w="0">
              <a:solidFill>
                <a:srgbClr val="6AE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5" name="PA-A000220140718C07PPSH-4510">
            <a:extLst>
              <a:ext uri="{FF2B5EF4-FFF2-40B4-BE49-F238E27FC236}">
                <a16:creationId xmlns:a16="http://schemas.microsoft.com/office/drawing/2014/main" id="{DA1F6C24-FF15-4955-99B8-D01DC5B0F4D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211998" y="4862005"/>
            <a:ext cx="407580" cy="632387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E8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12DD1DE-C040-49E0-BC8B-1D8DF63105B3}"/>
              </a:ext>
            </a:extLst>
          </p:cNvPr>
          <p:cNvGrpSpPr/>
          <p:nvPr/>
        </p:nvGrpSpPr>
        <p:grpSpPr>
          <a:xfrm>
            <a:off x="1168206" y="1768797"/>
            <a:ext cx="4501074" cy="1852765"/>
            <a:chOff x="1168206" y="1728751"/>
            <a:chExt cx="4501074" cy="1852765"/>
          </a:xfrm>
        </p:grpSpPr>
        <p:sp>
          <p:nvSpPr>
            <p:cNvPr id="5" name="矩形: 对角圆角 4">
              <a:extLst>
                <a:ext uri="{FF2B5EF4-FFF2-40B4-BE49-F238E27FC236}">
                  <a16:creationId xmlns:a16="http://schemas.microsoft.com/office/drawing/2014/main" id="{CC0C5D45-C13C-4EAF-A007-FF9B60BBCF6C}"/>
                </a:ext>
              </a:extLst>
            </p:cNvPr>
            <p:cNvSpPr/>
            <p:nvPr/>
          </p:nvSpPr>
          <p:spPr>
            <a:xfrm>
              <a:off x="1168206" y="1728751"/>
              <a:ext cx="4501074" cy="1852765"/>
            </a:xfrm>
            <a:prstGeom prst="round2DiagRect">
              <a:avLst>
                <a:gd name="adj1" fmla="val 37854"/>
                <a:gd name="adj2" fmla="val 0"/>
              </a:avLst>
            </a:prstGeom>
            <a:solidFill>
              <a:schemeClr val="tx1"/>
            </a:solidFill>
            <a:ln w="2857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6323CDCB-A614-4883-B516-F027185375D3}"/>
                </a:ext>
              </a:extLst>
            </p:cNvPr>
            <p:cNvSpPr/>
            <p:nvPr/>
          </p:nvSpPr>
          <p:spPr>
            <a:xfrm>
              <a:off x="1354836" y="1860439"/>
              <a:ext cx="2349272" cy="494535"/>
            </a:xfrm>
            <a:custGeom>
              <a:avLst/>
              <a:gdLst>
                <a:gd name="connsiteX0" fmla="*/ 647729 w 2880796"/>
                <a:gd name="connsiteY0" fmla="*/ 0 h 735194"/>
                <a:gd name="connsiteX1" fmla="*/ 2880796 w 2880796"/>
                <a:gd name="connsiteY1" fmla="*/ 0 h 735194"/>
                <a:gd name="connsiteX2" fmla="*/ 2880796 w 2880796"/>
                <a:gd name="connsiteY2" fmla="*/ 87465 h 735194"/>
                <a:gd name="connsiteX3" fmla="*/ 2233067 w 2880796"/>
                <a:gd name="connsiteY3" fmla="*/ 735194 h 735194"/>
                <a:gd name="connsiteX4" fmla="*/ 0 w 2880796"/>
                <a:gd name="connsiteY4" fmla="*/ 735194 h 735194"/>
                <a:gd name="connsiteX5" fmla="*/ 0 w 2880796"/>
                <a:gd name="connsiteY5" fmla="*/ 647729 h 735194"/>
                <a:gd name="connsiteX6" fmla="*/ 647729 w 2880796"/>
                <a:gd name="connsiteY6" fmla="*/ 0 h 73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0796" h="735194">
                  <a:moveTo>
                    <a:pt x="647729" y="0"/>
                  </a:moveTo>
                  <a:lnTo>
                    <a:pt x="2880796" y="0"/>
                  </a:lnTo>
                  <a:lnTo>
                    <a:pt x="2880796" y="87465"/>
                  </a:lnTo>
                  <a:cubicBezTo>
                    <a:pt x="2880796" y="445196"/>
                    <a:pt x="2590798" y="735194"/>
                    <a:pt x="2233067" y="735194"/>
                  </a:cubicBezTo>
                  <a:lnTo>
                    <a:pt x="0" y="735194"/>
                  </a:lnTo>
                  <a:lnTo>
                    <a:pt x="0" y="647729"/>
                  </a:lnTo>
                  <a:cubicBezTo>
                    <a:pt x="0" y="289998"/>
                    <a:pt x="289998" y="0"/>
                    <a:pt x="647729" y="0"/>
                  </a:cubicBezTo>
                  <a:close/>
                </a:path>
              </a:pathLst>
            </a:custGeom>
            <a:blipFill>
              <a:blip r:embed="rId5">
                <a:alphaModFix amt="46000"/>
              </a:blip>
              <a:stretch>
                <a:fillRect/>
              </a:stretch>
            </a:blipFill>
            <a:ln w="952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DDC81718-C656-4ED5-93AC-2F775110EEEB}"/>
              </a:ext>
            </a:extLst>
          </p:cNvPr>
          <p:cNvGrpSpPr/>
          <p:nvPr/>
        </p:nvGrpSpPr>
        <p:grpSpPr>
          <a:xfrm>
            <a:off x="6547582" y="1768797"/>
            <a:ext cx="4501074" cy="1852765"/>
            <a:chOff x="1168206" y="1728751"/>
            <a:chExt cx="4501074" cy="1852765"/>
          </a:xfrm>
        </p:grpSpPr>
        <p:sp>
          <p:nvSpPr>
            <p:cNvPr id="82" name="矩形: 对角圆角 81">
              <a:extLst>
                <a:ext uri="{FF2B5EF4-FFF2-40B4-BE49-F238E27FC236}">
                  <a16:creationId xmlns:a16="http://schemas.microsoft.com/office/drawing/2014/main" id="{AD2A29B0-12E8-4E85-A667-CF890E6A7D74}"/>
                </a:ext>
              </a:extLst>
            </p:cNvPr>
            <p:cNvSpPr/>
            <p:nvPr/>
          </p:nvSpPr>
          <p:spPr>
            <a:xfrm>
              <a:off x="1168206" y="1728751"/>
              <a:ext cx="4501074" cy="1852765"/>
            </a:xfrm>
            <a:prstGeom prst="round2DiagRect">
              <a:avLst>
                <a:gd name="adj1" fmla="val 37854"/>
                <a:gd name="adj2" fmla="val 0"/>
              </a:avLst>
            </a:prstGeom>
            <a:solidFill>
              <a:schemeClr val="tx1"/>
            </a:solidFill>
            <a:ln w="2857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B20F18B0-7641-488F-A0CB-5ABFAB1F5FD2}"/>
                </a:ext>
              </a:extLst>
            </p:cNvPr>
            <p:cNvSpPr/>
            <p:nvPr/>
          </p:nvSpPr>
          <p:spPr>
            <a:xfrm>
              <a:off x="1354836" y="1860439"/>
              <a:ext cx="2349272" cy="494535"/>
            </a:xfrm>
            <a:custGeom>
              <a:avLst/>
              <a:gdLst>
                <a:gd name="connsiteX0" fmla="*/ 647729 w 2880796"/>
                <a:gd name="connsiteY0" fmla="*/ 0 h 735194"/>
                <a:gd name="connsiteX1" fmla="*/ 2880796 w 2880796"/>
                <a:gd name="connsiteY1" fmla="*/ 0 h 735194"/>
                <a:gd name="connsiteX2" fmla="*/ 2880796 w 2880796"/>
                <a:gd name="connsiteY2" fmla="*/ 87465 h 735194"/>
                <a:gd name="connsiteX3" fmla="*/ 2233067 w 2880796"/>
                <a:gd name="connsiteY3" fmla="*/ 735194 h 735194"/>
                <a:gd name="connsiteX4" fmla="*/ 0 w 2880796"/>
                <a:gd name="connsiteY4" fmla="*/ 735194 h 735194"/>
                <a:gd name="connsiteX5" fmla="*/ 0 w 2880796"/>
                <a:gd name="connsiteY5" fmla="*/ 647729 h 735194"/>
                <a:gd name="connsiteX6" fmla="*/ 647729 w 2880796"/>
                <a:gd name="connsiteY6" fmla="*/ 0 h 73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0796" h="735194">
                  <a:moveTo>
                    <a:pt x="647729" y="0"/>
                  </a:moveTo>
                  <a:lnTo>
                    <a:pt x="2880796" y="0"/>
                  </a:lnTo>
                  <a:lnTo>
                    <a:pt x="2880796" y="87465"/>
                  </a:lnTo>
                  <a:cubicBezTo>
                    <a:pt x="2880796" y="445196"/>
                    <a:pt x="2590798" y="735194"/>
                    <a:pt x="2233067" y="735194"/>
                  </a:cubicBezTo>
                  <a:lnTo>
                    <a:pt x="0" y="735194"/>
                  </a:lnTo>
                  <a:lnTo>
                    <a:pt x="0" y="647729"/>
                  </a:lnTo>
                  <a:cubicBezTo>
                    <a:pt x="0" y="289998"/>
                    <a:pt x="289998" y="0"/>
                    <a:pt x="647729" y="0"/>
                  </a:cubicBezTo>
                  <a:close/>
                </a:path>
              </a:pathLst>
            </a:custGeom>
            <a:blipFill>
              <a:blip r:embed="rId5">
                <a:alphaModFix amt="46000"/>
              </a:blip>
              <a:stretch>
                <a:fillRect/>
              </a:stretch>
            </a:blipFill>
            <a:ln w="952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B5E5EC58-3DA6-4FE0-81C3-4EF8DA076A82}"/>
              </a:ext>
            </a:extLst>
          </p:cNvPr>
          <p:cNvGrpSpPr/>
          <p:nvPr/>
        </p:nvGrpSpPr>
        <p:grpSpPr>
          <a:xfrm>
            <a:off x="1168206" y="3975668"/>
            <a:ext cx="4501074" cy="1852765"/>
            <a:chOff x="1168206" y="1728751"/>
            <a:chExt cx="4501074" cy="1852765"/>
          </a:xfrm>
        </p:grpSpPr>
        <p:sp>
          <p:nvSpPr>
            <p:cNvPr id="86" name="矩形: 对角圆角 85">
              <a:extLst>
                <a:ext uri="{FF2B5EF4-FFF2-40B4-BE49-F238E27FC236}">
                  <a16:creationId xmlns:a16="http://schemas.microsoft.com/office/drawing/2014/main" id="{DD2C6DB9-26AB-4F7E-8DEC-C5B646D5BC01}"/>
                </a:ext>
              </a:extLst>
            </p:cNvPr>
            <p:cNvSpPr/>
            <p:nvPr/>
          </p:nvSpPr>
          <p:spPr>
            <a:xfrm>
              <a:off x="1168206" y="1728751"/>
              <a:ext cx="4501074" cy="1852765"/>
            </a:xfrm>
            <a:prstGeom prst="round2DiagRect">
              <a:avLst>
                <a:gd name="adj1" fmla="val 37854"/>
                <a:gd name="adj2" fmla="val 0"/>
              </a:avLst>
            </a:prstGeom>
            <a:solidFill>
              <a:schemeClr val="tx1"/>
            </a:solidFill>
            <a:ln w="2857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25A18B67-17CA-44BA-9389-EDEFB066CC66}"/>
                </a:ext>
              </a:extLst>
            </p:cNvPr>
            <p:cNvSpPr/>
            <p:nvPr/>
          </p:nvSpPr>
          <p:spPr>
            <a:xfrm>
              <a:off x="1354836" y="1860439"/>
              <a:ext cx="2349272" cy="494535"/>
            </a:xfrm>
            <a:custGeom>
              <a:avLst/>
              <a:gdLst>
                <a:gd name="connsiteX0" fmla="*/ 647729 w 2880796"/>
                <a:gd name="connsiteY0" fmla="*/ 0 h 735194"/>
                <a:gd name="connsiteX1" fmla="*/ 2880796 w 2880796"/>
                <a:gd name="connsiteY1" fmla="*/ 0 h 735194"/>
                <a:gd name="connsiteX2" fmla="*/ 2880796 w 2880796"/>
                <a:gd name="connsiteY2" fmla="*/ 87465 h 735194"/>
                <a:gd name="connsiteX3" fmla="*/ 2233067 w 2880796"/>
                <a:gd name="connsiteY3" fmla="*/ 735194 h 735194"/>
                <a:gd name="connsiteX4" fmla="*/ 0 w 2880796"/>
                <a:gd name="connsiteY4" fmla="*/ 735194 h 735194"/>
                <a:gd name="connsiteX5" fmla="*/ 0 w 2880796"/>
                <a:gd name="connsiteY5" fmla="*/ 647729 h 735194"/>
                <a:gd name="connsiteX6" fmla="*/ 647729 w 2880796"/>
                <a:gd name="connsiteY6" fmla="*/ 0 h 73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0796" h="735194">
                  <a:moveTo>
                    <a:pt x="647729" y="0"/>
                  </a:moveTo>
                  <a:lnTo>
                    <a:pt x="2880796" y="0"/>
                  </a:lnTo>
                  <a:lnTo>
                    <a:pt x="2880796" y="87465"/>
                  </a:lnTo>
                  <a:cubicBezTo>
                    <a:pt x="2880796" y="445196"/>
                    <a:pt x="2590798" y="735194"/>
                    <a:pt x="2233067" y="735194"/>
                  </a:cubicBezTo>
                  <a:lnTo>
                    <a:pt x="0" y="735194"/>
                  </a:lnTo>
                  <a:lnTo>
                    <a:pt x="0" y="647729"/>
                  </a:lnTo>
                  <a:cubicBezTo>
                    <a:pt x="0" y="289998"/>
                    <a:pt x="289998" y="0"/>
                    <a:pt x="647729" y="0"/>
                  </a:cubicBezTo>
                  <a:close/>
                </a:path>
              </a:pathLst>
            </a:custGeom>
            <a:blipFill>
              <a:blip r:embed="rId5">
                <a:alphaModFix amt="46000"/>
              </a:blip>
              <a:stretch>
                <a:fillRect/>
              </a:stretch>
            </a:blipFill>
            <a:ln w="952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F2A533C4-0A6A-4C01-9EF8-2F70878F4466}"/>
              </a:ext>
            </a:extLst>
          </p:cNvPr>
          <p:cNvGrpSpPr/>
          <p:nvPr/>
        </p:nvGrpSpPr>
        <p:grpSpPr>
          <a:xfrm>
            <a:off x="6547582" y="3975668"/>
            <a:ext cx="4501074" cy="1852765"/>
            <a:chOff x="1168206" y="1728751"/>
            <a:chExt cx="4501074" cy="1852765"/>
          </a:xfrm>
        </p:grpSpPr>
        <p:sp>
          <p:nvSpPr>
            <p:cNvPr id="89" name="矩形: 对角圆角 88">
              <a:extLst>
                <a:ext uri="{FF2B5EF4-FFF2-40B4-BE49-F238E27FC236}">
                  <a16:creationId xmlns:a16="http://schemas.microsoft.com/office/drawing/2014/main" id="{17591D99-2357-44C1-A5CB-093E623D8A8E}"/>
                </a:ext>
              </a:extLst>
            </p:cNvPr>
            <p:cNvSpPr/>
            <p:nvPr/>
          </p:nvSpPr>
          <p:spPr>
            <a:xfrm>
              <a:off x="1168206" y="1728751"/>
              <a:ext cx="4501074" cy="1852765"/>
            </a:xfrm>
            <a:prstGeom prst="round2DiagRect">
              <a:avLst>
                <a:gd name="adj1" fmla="val 37854"/>
                <a:gd name="adj2" fmla="val 0"/>
              </a:avLst>
            </a:prstGeom>
            <a:solidFill>
              <a:schemeClr val="tx1"/>
            </a:solidFill>
            <a:ln w="2857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81B781F2-2BA5-42EF-B969-07962E25DF6B}"/>
                </a:ext>
              </a:extLst>
            </p:cNvPr>
            <p:cNvSpPr/>
            <p:nvPr/>
          </p:nvSpPr>
          <p:spPr>
            <a:xfrm>
              <a:off x="1354836" y="1860439"/>
              <a:ext cx="2349272" cy="494535"/>
            </a:xfrm>
            <a:custGeom>
              <a:avLst/>
              <a:gdLst>
                <a:gd name="connsiteX0" fmla="*/ 647729 w 2880796"/>
                <a:gd name="connsiteY0" fmla="*/ 0 h 735194"/>
                <a:gd name="connsiteX1" fmla="*/ 2880796 w 2880796"/>
                <a:gd name="connsiteY1" fmla="*/ 0 h 735194"/>
                <a:gd name="connsiteX2" fmla="*/ 2880796 w 2880796"/>
                <a:gd name="connsiteY2" fmla="*/ 87465 h 735194"/>
                <a:gd name="connsiteX3" fmla="*/ 2233067 w 2880796"/>
                <a:gd name="connsiteY3" fmla="*/ 735194 h 735194"/>
                <a:gd name="connsiteX4" fmla="*/ 0 w 2880796"/>
                <a:gd name="connsiteY4" fmla="*/ 735194 h 735194"/>
                <a:gd name="connsiteX5" fmla="*/ 0 w 2880796"/>
                <a:gd name="connsiteY5" fmla="*/ 647729 h 735194"/>
                <a:gd name="connsiteX6" fmla="*/ 647729 w 2880796"/>
                <a:gd name="connsiteY6" fmla="*/ 0 h 73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0796" h="735194">
                  <a:moveTo>
                    <a:pt x="647729" y="0"/>
                  </a:moveTo>
                  <a:lnTo>
                    <a:pt x="2880796" y="0"/>
                  </a:lnTo>
                  <a:lnTo>
                    <a:pt x="2880796" y="87465"/>
                  </a:lnTo>
                  <a:cubicBezTo>
                    <a:pt x="2880796" y="445196"/>
                    <a:pt x="2590798" y="735194"/>
                    <a:pt x="2233067" y="735194"/>
                  </a:cubicBezTo>
                  <a:lnTo>
                    <a:pt x="0" y="735194"/>
                  </a:lnTo>
                  <a:lnTo>
                    <a:pt x="0" y="647729"/>
                  </a:lnTo>
                  <a:cubicBezTo>
                    <a:pt x="0" y="289998"/>
                    <a:pt x="289998" y="0"/>
                    <a:pt x="647729" y="0"/>
                  </a:cubicBezTo>
                  <a:close/>
                </a:path>
              </a:pathLst>
            </a:custGeom>
            <a:blipFill>
              <a:blip r:embed="rId5">
                <a:alphaModFix amt="46000"/>
              </a:blip>
              <a:stretch>
                <a:fillRect/>
              </a:stretch>
            </a:blipFill>
            <a:ln w="952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21B855E3-7865-484C-AB42-7481FDBCC00D}"/>
              </a:ext>
            </a:extLst>
          </p:cNvPr>
          <p:cNvSpPr/>
          <p:nvPr/>
        </p:nvSpPr>
        <p:spPr>
          <a:xfrm>
            <a:off x="1683894" y="2012768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2" name="任意多边形: 形状 91">
            <a:extLst>
              <a:ext uri="{FF2B5EF4-FFF2-40B4-BE49-F238E27FC236}">
                <a16:creationId xmlns:a16="http://schemas.microsoft.com/office/drawing/2014/main" id="{86E1917C-3548-4C34-8A99-AA6784B31E7C}"/>
              </a:ext>
            </a:extLst>
          </p:cNvPr>
          <p:cNvSpPr/>
          <p:nvPr/>
        </p:nvSpPr>
        <p:spPr>
          <a:xfrm>
            <a:off x="7068694" y="2012768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92A60017-0BED-428C-9EB8-A59FB8BC1525}"/>
              </a:ext>
            </a:extLst>
          </p:cNvPr>
          <p:cNvSpPr/>
          <p:nvPr/>
        </p:nvSpPr>
        <p:spPr>
          <a:xfrm>
            <a:off x="1683894" y="422511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CC580384-35C3-4D6A-B858-A561D890683C}"/>
              </a:ext>
            </a:extLst>
          </p:cNvPr>
          <p:cNvSpPr/>
          <p:nvPr/>
        </p:nvSpPr>
        <p:spPr>
          <a:xfrm>
            <a:off x="7068694" y="422511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6333D140-BABA-45C1-81E7-AABA44FB8604}"/>
              </a:ext>
            </a:extLst>
          </p:cNvPr>
          <p:cNvSpPr txBox="1"/>
          <p:nvPr/>
        </p:nvSpPr>
        <p:spPr>
          <a:xfrm>
            <a:off x="2000251" y="1921653"/>
            <a:ext cx="138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输入标题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838F72B8-5954-4998-B954-5A17320AE314}"/>
              </a:ext>
            </a:extLst>
          </p:cNvPr>
          <p:cNvSpPr txBox="1"/>
          <p:nvPr/>
        </p:nvSpPr>
        <p:spPr>
          <a:xfrm>
            <a:off x="7387674" y="1921653"/>
            <a:ext cx="138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输入标题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5C9003BC-91C9-4B8E-ADEC-B759164523A0}"/>
              </a:ext>
            </a:extLst>
          </p:cNvPr>
          <p:cNvSpPr txBox="1"/>
          <p:nvPr/>
        </p:nvSpPr>
        <p:spPr>
          <a:xfrm>
            <a:off x="2000251" y="4145346"/>
            <a:ext cx="138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输入标题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CD8FA618-3EFB-4D35-8D79-0584DCB030BD}"/>
              </a:ext>
            </a:extLst>
          </p:cNvPr>
          <p:cNvSpPr txBox="1"/>
          <p:nvPr/>
        </p:nvSpPr>
        <p:spPr>
          <a:xfrm>
            <a:off x="7387674" y="4145346"/>
            <a:ext cx="138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输入标题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08146535-94EB-43A7-9593-805C8C3FEA04}"/>
              </a:ext>
            </a:extLst>
          </p:cNvPr>
          <p:cNvSpPr txBox="1"/>
          <p:nvPr/>
        </p:nvSpPr>
        <p:spPr>
          <a:xfrm>
            <a:off x="1316064" y="2548470"/>
            <a:ext cx="4066435" cy="79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在此输入有关说明，以便于观众更好的理解，输入文字时可以直接复制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1412B464-85DD-48CC-8966-9AB60407F40A}"/>
              </a:ext>
            </a:extLst>
          </p:cNvPr>
          <p:cNvSpPr txBox="1"/>
          <p:nvPr/>
        </p:nvSpPr>
        <p:spPr>
          <a:xfrm>
            <a:off x="6694514" y="2548470"/>
            <a:ext cx="4066435" cy="79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在此输入有关说明，以便于观众更好的理解，输入文字时可以直接复制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D82E2D4C-99CF-49B8-9629-3BA6804508AE}"/>
              </a:ext>
            </a:extLst>
          </p:cNvPr>
          <p:cNvSpPr txBox="1"/>
          <p:nvPr/>
        </p:nvSpPr>
        <p:spPr>
          <a:xfrm>
            <a:off x="1316064" y="4749644"/>
            <a:ext cx="4066435" cy="79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在此输入有关说明，以便于观众更好的理解，输入文字时可以直接复制</a:t>
            </a: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44983769-6FA7-427A-B8E2-94209C9AC514}"/>
              </a:ext>
            </a:extLst>
          </p:cNvPr>
          <p:cNvSpPr txBox="1"/>
          <p:nvPr/>
        </p:nvSpPr>
        <p:spPr>
          <a:xfrm>
            <a:off x="6694514" y="4749644"/>
            <a:ext cx="4066435" cy="79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在此输入有关说明，以便于观众更好的理解，输入文字时可以直接复制</a:t>
            </a:r>
          </a:p>
        </p:txBody>
      </p:sp>
    </p:spTree>
    <p:extLst>
      <p:ext uri="{BB962C8B-B14F-4D97-AF65-F5344CB8AC3E}">
        <p14:creationId xmlns:p14="http://schemas.microsoft.com/office/powerpoint/2010/main" val="2466185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78404B7-C898-41E6-8796-2F3C0810CF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CE2C79-9804-4B16-8867-A801A586B153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64CF658-3D88-40FE-95F9-00C313F5E211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BC694E6-8A7C-45AB-B8D0-48C4895F2AC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F6D954B-303D-404A-92A9-8B22BAEB5A09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78A6A0F-3568-48EC-BAAC-4F4FA2ECE47F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C4467D5-0532-4FDF-8A62-FEACBC43F2BC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2051659-1ABC-4E1A-9D61-E24196C113F4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4BEC21E-473A-49B2-ADC0-DA1278269286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235C0B-37FB-46F7-8BE4-BA1474DFBD29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3391D51-D074-47F0-B981-554D5A19B164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CE1BE4C-B7D5-4EC7-90FF-2FF3FB994D30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00862AE-F516-4501-82F9-2FF64D906357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5C3A740-2706-4CCE-8F76-F1124FC2334F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8B01ABF-9152-4FEC-9D16-42DF6B3B017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63C886B-4F35-48B5-80F3-ADF4590A3AA5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AD3FCCA-1C75-4F0D-ABFB-BBE9D70D4A29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BE2169C-0EC4-47BD-AD2C-536A457056E7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6606C63-C485-4D5A-8A3A-C6DE5F6A59F4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7BF7C6F-97EF-4AD2-ABA9-923937C50C0C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5509669-E303-489C-835B-5C03C03856D4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00EE26A-3AB8-4624-B31B-670A2EF48D83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6C9BCA5-5AF6-4671-9AC3-8A21D4FFBBE4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80503CB-DF88-42F5-905E-42C2901E2FA8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B389F83-5969-41D4-9AF8-5CCD0EC552C2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5AB1A148-431F-485C-865F-554596CEFB5C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171B93F-44DC-4FC2-943E-D16E49966B0D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1A26F1B-1B5D-48E6-9080-DB2CD669ECD1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533591-3204-4223-B39E-50C0E326AF90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2D2DC03-6FF6-4C28-990C-1B85C9C6F1E6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0D82ED99-3BB4-4B90-ACC1-83ED54872FDC}"/>
              </a:ext>
            </a:extLst>
          </p:cNvPr>
          <p:cNvSpPr txBox="1"/>
          <p:nvPr/>
        </p:nvSpPr>
        <p:spPr>
          <a:xfrm>
            <a:off x="1079945" y="60521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47" name="星形: 十角 46">
            <a:extLst>
              <a:ext uri="{FF2B5EF4-FFF2-40B4-BE49-F238E27FC236}">
                <a16:creationId xmlns:a16="http://schemas.microsoft.com/office/drawing/2014/main" id="{16A14958-F53B-4886-8FD2-E5FFB996E446}"/>
              </a:ext>
            </a:extLst>
          </p:cNvPr>
          <p:cNvSpPr/>
          <p:nvPr/>
        </p:nvSpPr>
        <p:spPr>
          <a:xfrm>
            <a:off x="3982085" y="72517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C4E6A0-9A65-4196-94F3-9FBABF6178D5}"/>
              </a:ext>
            </a:extLst>
          </p:cNvPr>
          <p:cNvSpPr txBox="1"/>
          <p:nvPr/>
        </p:nvSpPr>
        <p:spPr>
          <a:xfrm>
            <a:off x="2752536" y="80227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85417524-DFD4-4275-89D4-4F5ACA4E2B21}"/>
              </a:ext>
            </a:extLst>
          </p:cNvPr>
          <p:cNvSpPr/>
          <p:nvPr/>
        </p:nvSpPr>
        <p:spPr>
          <a:xfrm rot="735177">
            <a:off x="956908" y="72745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1CF0A33-5E8B-4D84-BB60-483920BCB2B8}"/>
              </a:ext>
            </a:extLst>
          </p:cNvPr>
          <p:cNvCxnSpPr/>
          <p:nvPr/>
        </p:nvCxnSpPr>
        <p:spPr>
          <a:xfrm>
            <a:off x="2885250" y="802272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400AF704-5CD1-4CA5-A49E-F860702CE4D4}"/>
              </a:ext>
            </a:extLst>
          </p:cNvPr>
          <p:cNvSpPr/>
          <p:nvPr/>
        </p:nvSpPr>
        <p:spPr>
          <a:xfrm>
            <a:off x="660400" y="75818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7C7371-9279-4E91-A916-DE852ABD2AF0}"/>
              </a:ext>
            </a:extLst>
          </p:cNvPr>
          <p:cNvGrpSpPr/>
          <p:nvPr/>
        </p:nvGrpSpPr>
        <p:grpSpPr>
          <a:xfrm>
            <a:off x="9982787" y="950911"/>
            <a:ext cx="1301288" cy="412942"/>
            <a:chOff x="1268417" y="2752177"/>
            <a:chExt cx="3752511" cy="1190796"/>
          </a:xfrm>
        </p:grpSpPr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4609406C-F410-4A60-A006-1EC5840B4E52}"/>
                </a:ext>
              </a:extLst>
            </p:cNvPr>
            <p:cNvCxnSpPr/>
            <p:nvPr/>
          </p:nvCxnSpPr>
          <p:spPr>
            <a:xfrm flipV="1">
              <a:off x="1268417" y="3347250"/>
              <a:ext cx="3719233" cy="23007"/>
            </a:xfrm>
            <a:prstGeom prst="line">
              <a:avLst/>
            </a:prstGeom>
            <a:ln w="15875">
              <a:solidFill>
                <a:srgbClr val="E8E9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9B32AB5C-F8F6-47C6-B19C-CE4F18B7C852}"/>
                </a:ext>
              </a:extLst>
            </p:cNvPr>
            <p:cNvGrpSpPr/>
            <p:nvPr/>
          </p:nvGrpSpPr>
          <p:grpSpPr>
            <a:xfrm>
              <a:off x="4402230" y="2752177"/>
              <a:ext cx="545901" cy="1190796"/>
              <a:chOff x="3897323" y="2452571"/>
              <a:chExt cx="1041020" cy="1794516"/>
            </a:xfrm>
          </p:grpSpPr>
          <p:sp>
            <p:nvSpPr>
              <p:cNvPr id="75" name="弧形 194">
                <a:extLst>
                  <a:ext uri="{FF2B5EF4-FFF2-40B4-BE49-F238E27FC236}">
                    <a16:creationId xmlns:a16="http://schemas.microsoft.com/office/drawing/2014/main" id="{9DB8B52A-D83D-4F0A-841E-83538116CA10}"/>
                  </a:ext>
                </a:extLst>
              </p:cNvPr>
              <p:cNvSpPr/>
              <p:nvPr/>
            </p:nvSpPr>
            <p:spPr>
              <a:xfrm rot="16882998">
                <a:off x="3917390" y="3226135"/>
                <a:ext cx="1000885" cy="1041019"/>
              </a:xfrm>
              <a:custGeom>
                <a:avLst/>
                <a:gdLst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2" fmla="*/ 964532 w 1929063"/>
                  <a:gd name="connsiteY2" fmla="*/ 1009166 h 2018332"/>
                  <a:gd name="connsiteX3" fmla="*/ 964531 w 1929063"/>
                  <a:gd name="connsiteY3" fmla="*/ 0 h 2018332"/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0885"/>
                  <a:gd name="connsiteY0" fmla="*/ 31853 h 1041019"/>
                  <a:gd name="connsiteX1" fmla="*/ 998390 w 1000885"/>
                  <a:gd name="connsiteY1" fmla="*/ 997168 h 1041019"/>
                  <a:gd name="connsiteX2" fmla="*/ 21960 w 1000885"/>
                  <a:gd name="connsiteY2" fmla="*/ 1041019 h 1041019"/>
                  <a:gd name="connsiteX3" fmla="*/ 21959 w 1000885"/>
                  <a:gd name="connsiteY3" fmla="*/ 31853 h 1041019"/>
                  <a:gd name="connsiteX0" fmla="*/ 0 w 1000885"/>
                  <a:gd name="connsiteY0" fmla="*/ 0 h 1041019"/>
                  <a:gd name="connsiteX1" fmla="*/ 1000885 w 1000885"/>
                  <a:gd name="connsiteY1" fmla="*/ 999904 h 104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885" h="1041019" stroke="0" extrusionOk="0">
                    <a:moveTo>
                      <a:pt x="21959" y="31853"/>
                    </a:moveTo>
                    <a:cubicBezTo>
                      <a:pt x="554655" y="31853"/>
                      <a:pt x="957546" y="442862"/>
                      <a:pt x="998390" y="997168"/>
                    </a:cubicBezTo>
                    <a:lnTo>
                      <a:pt x="21960" y="1041019"/>
                    </a:lnTo>
                    <a:cubicBezTo>
                      <a:pt x="21960" y="704630"/>
                      <a:pt x="21959" y="368242"/>
                      <a:pt x="21959" y="31853"/>
                    </a:cubicBezTo>
                    <a:close/>
                  </a:path>
                  <a:path w="1000885" h="1041019" fill="none">
                    <a:moveTo>
                      <a:pt x="0" y="0"/>
                    </a:moveTo>
                    <a:cubicBezTo>
                      <a:pt x="500943" y="99667"/>
                      <a:pt x="879814" y="423533"/>
                      <a:pt x="1000885" y="999904"/>
                    </a:cubicBezTo>
                  </a:path>
                </a:pathLst>
              </a:custGeom>
              <a:ln w="15875">
                <a:solidFill>
                  <a:srgbClr val="E8E9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弧形 194">
                <a:extLst>
                  <a:ext uri="{FF2B5EF4-FFF2-40B4-BE49-F238E27FC236}">
                    <a16:creationId xmlns:a16="http://schemas.microsoft.com/office/drawing/2014/main" id="{20B163E4-C353-4636-982D-E0A7837294D6}"/>
                  </a:ext>
                </a:extLst>
              </p:cNvPr>
              <p:cNvSpPr/>
              <p:nvPr/>
            </p:nvSpPr>
            <p:spPr>
              <a:xfrm rot="4717002" flipV="1">
                <a:off x="3917391" y="2432504"/>
                <a:ext cx="1000885" cy="1041019"/>
              </a:xfrm>
              <a:custGeom>
                <a:avLst/>
                <a:gdLst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2" fmla="*/ 964532 w 1929063"/>
                  <a:gd name="connsiteY2" fmla="*/ 1009166 h 2018332"/>
                  <a:gd name="connsiteX3" fmla="*/ 964531 w 1929063"/>
                  <a:gd name="connsiteY3" fmla="*/ 0 h 2018332"/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0885"/>
                  <a:gd name="connsiteY0" fmla="*/ 31853 h 1041019"/>
                  <a:gd name="connsiteX1" fmla="*/ 998390 w 1000885"/>
                  <a:gd name="connsiteY1" fmla="*/ 997168 h 1041019"/>
                  <a:gd name="connsiteX2" fmla="*/ 21960 w 1000885"/>
                  <a:gd name="connsiteY2" fmla="*/ 1041019 h 1041019"/>
                  <a:gd name="connsiteX3" fmla="*/ 21959 w 1000885"/>
                  <a:gd name="connsiteY3" fmla="*/ 31853 h 1041019"/>
                  <a:gd name="connsiteX0" fmla="*/ 0 w 1000885"/>
                  <a:gd name="connsiteY0" fmla="*/ 0 h 1041019"/>
                  <a:gd name="connsiteX1" fmla="*/ 1000885 w 1000885"/>
                  <a:gd name="connsiteY1" fmla="*/ 999904 h 104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885" h="1041019" stroke="0" extrusionOk="0">
                    <a:moveTo>
                      <a:pt x="21959" y="31853"/>
                    </a:moveTo>
                    <a:cubicBezTo>
                      <a:pt x="554655" y="31853"/>
                      <a:pt x="957546" y="442862"/>
                      <a:pt x="998390" y="997168"/>
                    </a:cubicBezTo>
                    <a:lnTo>
                      <a:pt x="21960" y="1041019"/>
                    </a:lnTo>
                    <a:cubicBezTo>
                      <a:pt x="21960" y="704630"/>
                      <a:pt x="21959" y="368242"/>
                      <a:pt x="21959" y="31853"/>
                    </a:cubicBezTo>
                    <a:close/>
                  </a:path>
                  <a:path w="1000885" h="1041019" fill="none">
                    <a:moveTo>
                      <a:pt x="0" y="0"/>
                    </a:moveTo>
                    <a:cubicBezTo>
                      <a:pt x="500943" y="99667"/>
                      <a:pt x="879814" y="423533"/>
                      <a:pt x="1000885" y="999904"/>
                    </a:cubicBezTo>
                  </a:path>
                </a:pathLst>
              </a:custGeom>
              <a:ln w="15875">
                <a:solidFill>
                  <a:srgbClr val="E8E9E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DACDB664-06DF-40D1-A071-EA242ADBAD49}"/>
                </a:ext>
              </a:extLst>
            </p:cNvPr>
            <p:cNvSpPr/>
            <p:nvPr/>
          </p:nvSpPr>
          <p:spPr>
            <a:xfrm rot="866957">
              <a:off x="1545522" y="2798183"/>
              <a:ext cx="3475406" cy="1144145"/>
            </a:xfrm>
            <a:prstGeom prst="ellipse">
              <a:avLst/>
            </a:prstGeom>
            <a:noFill/>
            <a:ln w="0">
              <a:solidFill>
                <a:srgbClr val="6AEC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6408B338-981A-4653-9B21-A0E2E450F189}"/>
              </a:ext>
            </a:extLst>
          </p:cNvPr>
          <p:cNvGrpSpPr/>
          <p:nvPr/>
        </p:nvGrpSpPr>
        <p:grpSpPr>
          <a:xfrm>
            <a:off x="1138627" y="1795204"/>
            <a:ext cx="4411756" cy="4015713"/>
            <a:chOff x="1079945" y="1795204"/>
            <a:chExt cx="4322635" cy="4015713"/>
          </a:xfrm>
        </p:grpSpPr>
        <p:sp>
          <p:nvSpPr>
            <p:cNvPr id="27" name="矩形: 剪去左右顶角 26">
              <a:extLst>
                <a:ext uri="{FF2B5EF4-FFF2-40B4-BE49-F238E27FC236}">
                  <a16:creationId xmlns:a16="http://schemas.microsoft.com/office/drawing/2014/main" id="{B8C95B0B-2AA7-4F75-969D-4A204A986AD8}"/>
                </a:ext>
              </a:extLst>
            </p:cNvPr>
            <p:cNvSpPr/>
            <p:nvPr/>
          </p:nvSpPr>
          <p:spPr>
            <a:xfrm flipV="1">
              <a:off x="1183863" y="2482695"/>
              <a:ext cx="4114799" cy="3328222"/>
            </a:xfrm>
            <a:prstGeom prst="snip2SameRect">
              <a:avLst>
                <a:gd name="adj1" fmla="val 7662"/>
                <a:gd name="adj2" fmla="val 0"/>
              </a:avLst>
            </a:prstGeom>
            <a:gradFill flip="none" rotWithShape="1">
              <a:gsLst>
                <a:gs pos="0">
                  <a:srgbClr val="4DA9FD">
                    <a:lumMod val="82000"/>
                    <a:lumOff val="18000"/>
                  </a:srgbClr>
                </a:gs>
                <a:gs pos="57000">
                  <a:srgbClr val="1BE318">
                    <a:lumMod val="97000"/>
                    <a:lumOff val="3000"/>
                  </a:srgbClr>
                </a:gs>
                <a:gs pos="23000">
                  <a:srgbClr val="2E38FE"/>
                </a:gs>
                <a:gs pos="85000">
                  <a:srgbClr val="FFC000"/>
                </a:gs>
                <a:gs pos="100000">
                  <a:srgbClr val="FF4A01"/>
                </a:gs>
              </a:gsLst>
              <a:lin ang="0" scaled="1"/>
              <a:tileRect/>
            </a:gradFill>
            <a:ln w="63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4" name="矩形: 剪去左右顶角 73">
              <a:extLst>
                <a:ext uri="{FF2B5EF4-FFF2-40B4-BE49-F238E27FC236}">
                  <a16:creationId xmlns:a16="http://schemas.microsoft.com/office/drawing/2014/main" id="{35DAEC54-8DF3-4375-9C27-636C939A07CB}"/>
                </a:ext>
              </a:extLst>
            </p:cNvPr>
            <p:cNvSpPr/>
            <p:nvPr/>
          </p:nvSpPr>
          <p:spPr>
            <a:xfrm flipV="1">
              <a:off x="1183863" y="2352480"/>
              <a:ext cx="4114799" cy="3328222"/>
            </a:xfrm>
            <a:prstGeom prst="snip2SameRect">
              <a:avLst>
                <a:gd name="adj1" fmla="val 7052"/>
                <a:gd name="adj2" fmla="val 0"/>
              </a:avLst>
            </a:prstGeom>
            <a:solidFill>
              <a:schemeClr val="tx1"/>
            </a:solidFill>
            <a:ln w="6350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1F56F8B1-4028-4BB6-841F-73414F7D5573}"/>
                </a:ext>
              </a:extLst>
            </p:cNvPr>
            <p:cNvSpPr/>
            <p:nvPr/>
          </p:nvSpPr>
          <p:spPr>
            <a:xfrm>
              <a:off x="1079945" y="1834099"/>
              <a:ext cx="4322635" cy="403860"/>
            </a:xfrm>
            <a:prstGeom prst="rect">
              <a:avLst/>
            </a:pr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017F39B8-29F8-4265-AF68-A55E1FE2D8DC}"/>
                </a:ext>
              </a:extLst>
            </p:cNvPr>
            <p:cNvSpPr/>
            <p:nvPr/>
          </p:nvSpPr>
          <p:spPr>
            <a:xfrm flipV="1">
              <a:off x="1183863" y="2352480"/>
              <a:ext cx="4114799" cy="3328222"/>
            </a:xfrm>
            <a:custGeom>
              <a:avLst/>
              <a:gdLst>
                <a:gd name="connsiteX0" fmla="*/ 0 w 4114799"/>
                <a:gd name="connsiteY0" fmla="*/ 530015 h 3328222"/>
                <a:gd name="connsiteX1" fmla="*/ 703625 w 4114799"/>
                <a:gd name="connsiteY1" fmla="*/ 0 h 3328222"/>
                <a:gd name="connsiteX2" fmla="*/ 337736 w 4114799"/>
                <a:gd name="connsiteY2" fmla="*/ 0 h 3328222"/>
                <a:gd name="connsiteX3" fmla="*/ 34079 w 4114799"/>
                <a:gd name="connsiteY3" fmla="*/ 228734 h 3328222"/>
                <a:gd name="connsiteX4" fmla="*/ 22004 w 4114799"/>
                <a:gd name="connsiteY4" fmla="*/ 212703 h 3328222"/>
                <a:gd name="connsiteX5" fmla="*/ 0 w 4114799"/>
                <a:gd name="connsiteY5" fmla="*/ 234706 h 3328222"/>
                <a:gd name="connsiteX6" fmla="*/ 0 w 4114799"/>
                <a:gd name="connsiteY6" fmla="*/ 1065625 h 3328222"/>
                <a:gd name="connsiteX7" fmla="*/ 1414678 w 4114799"/>
                <a:gd name="connsiteY7" fmla="*/ 0 h 3328222"/>
                <a:gd name="connsiteX8" fmla="*/ 1048788 w 4114799"/>
                <a:gd name="connsiteY8" fmla="*/ 0 h 3328222"/>
                <a:gd name="connsiteX9" fmla="*/ 34079 w 4114799"/>
                <a:gd name="connsiteY9" fmla="*/ 764344 h 3328222"/>
                <a:gd name="connsiteX10" fmla="*/ 0 w 4114799"/>
                <a:gd name="connsiteY10" fmla="*/ 719102 h 3328222"/>
                <a:gd name="connsiteX11" fmla="*/ 0 w 4114799"/>
                <a:gd name="connsiteY11" fmla="*/ 1601235 h 3328222"/>
                <a:gd name="connsiteX12" fmla="*/ 2125730 w 4114799"/>
                <a:gd name="connsiteY12" fmla="*/ 0 h 3328222"/>
                <a:gd name="connsiteX13" fmla="*/ 1759841 w 4114799"/>
                <a:gd name="connsiteY13" fmla="*/ 0 h 3328222"/>
                <a:gd name="connsiteX14" fmla="*/ 34079 w 4114799"/>
                <a:gd name="connsiteY14" fmla="*/ 1299954 h 3328222"/>
                <a:gd name="connsiteX15" fmla="*/ 0 w 4114799"/>
                <a:gd name="connsiteY15" fmla="*/ 1254712 h 3328222"/>
                <a:gd name="connsiteX16" fmla="*/ 0 w 4114799"/>
                <a:gd name="connsiteY16" fmla="*/ 2136845 h 3328222"/>
                <a:gd name="connsiteX17" fmla="*/ 2836783 w 4114799"/>
                <a:gd name="connsiteY17" fmla="*/ 0 h 3328222"/>
                <a:gd name="connsiteX18" fmla="*/ 2470893 w 4114799"/>
                <a:gd name="connsiteY18" fmla="*/ 0 h 3328222"/>
                <a:gd name="connsiteX19" fmla="*/ 34079 w 4114799"/>
                <a:gd name="connsiteY19" fmla="*/ 1835563 h 3328222"/>
                <a:gd name="connsiteX20" fmla="*/ 0 w 4114799"/>
                <a:gd name="connsiteY20" fmla="*/ 1790322 h 3328222"/>
                <a:gd name="connsiteX21" fmla="*/ 0 w 4114799"/>
                <a:gd name="connsiteY21" fmla="*/ 2672455 h 3328222"/>
                <a:gd name="connsiteX22" fmla="*/ 3547835 w 4114799"/>
                <a:gd name="connsiteY22" fmla="*/ 0 h 3328222"/>
                <a:gd name="connsiteX23" fmla="*/ 3181946 w 4114799"/>
                <a:gd name="connsiteY23" fmla="*/ 0 h 3328222"/>
                <a:gd name="connsiteX24" fmla="*/ 34079 w 4114799"/>
                <a:gd name="connsiteY24" fmla="*/ 2371173 h 3328222"/>
                <a:gd name="connsiteX25" fmla="*/ 0 w 4114799"/>
                <a:gd name="connsiteY25" fmla="*/ 2325932 h 3328222"/>
                <a:gd name="connsiteX26" fmla="*/ 0 w 4114799"/>
                <a:gd name="connsiteY26" fmla="*/ 3208065 h 3328222"/>
                <a:gd name="connsiteX27" fmla="*/ 4042837 w 4114799"/>
                <a:gd name="connsiteY27" fmla="*/ 162744 h 3328222"/>
                <a:gd name="connsiteX28" fmla="*/ 3885638 w 4114799"/>
                <a:gd name="connsiteY28" fmla="*/ 5545 h 3328222"/>
                <a:gd name="connsiteX29" fmla="*/ 34079 w 4114799"/>
                <a:gd name="connsiteY29" fmla="*/ 2906783 h 3328222"/>
                <a:gd name="connsiteX30" fmla="*/ 0 w 4114799"/>
                <a:gd name="connsiteY30" fmla="*/ 2861541 h 3328222"/>
                <a:gd name="connsiteX31" fmla="*/ 3740911 w 4114799"/>
                <a:gd name="connsiteY31" fmla="*/ 3328222 h 3328222"/>
                <a:gd name="connsiteX32" fmla="*/ 4114799 w 4114799"/>
                <a:gd name="connsiteY32" fmla="*/ 3328222 h 3328222"/>
                <a:gd name="connsiteX33" fmla="*/ 4114799 w 4114799"/>
                <a:gd name="connsiteY33" fmla="*/ 3046586 h 3328222"/>
                <a:gd name="connsiteX34" fmla="*/ 3029859 w 4114799"/>
                <a:gd name="connsiteY34" fmla="*/ 3328222 h 3328222"/>
                <a:gd name="connsiteX35" fmla="*/ 3395748 w 4114799"/>
                <a:gd name="connsiteY35" fmla="*/ 3328222 h 3328222"/>
                <a:gd name="connsiteX36" fmla="*/ 4113837 w 4114799"/>
                <a:gd name="connsiteY36" fmla="*/ 2787312 h 3328222"/>
                <a:gd name="connsiteX37" fmla="*/ 4114799 w 4114799"/>
                <a:gd name="connsiteY37" fmla="*/ 2788589 h 3328222"/>
                <a:gd name="connsiteX38" fmla="*/ 4114799 w 4114799"/>
                <a:gd name="connsiteY38" fmla="*/ 2510975 h 3328222"/>
                <a:gd name="connsiteX39" fmla="*/ 2318806 w 4114799"/>
                <a:gd name="connsiteY39" fmla="*/ 3328222 h 3328222"/>
                <a:gd name="connsiteX40" fmla="*/ 2684696 w 4114799"/>
                <a:gd name="connsiteY40" fmla="*/ 3328222 h 3328222"/>
                <a:gd name="connsiteX41" fmla="*/ 4113837 w 4114799"/>
                <a:gd name="connsiteY41" fmla="*/ 2251702 h 3328222"/>
                <a:gd name="connsiteX42" fmla="*/ 4114799 w 4114799"/>
                <a:gd name="connsiteY42" fmla="*/ 2252979 h 3328222"/>
                <a:gd name="connsiteX43" fmla="*/ 4114799 w 4114799"/>
                <a:gd name="connsiteY43" fmla="*/ 1975366 h 3328222"/>
                <a:gd name="connsiteX44" fmla="*/ 1607754 w 4114799"/>
                <a:gd name="connsiteY44" fmla="*/ 3328222 h 3328222"/>
                <a:gd name="connsiteX45" fmla="*/ 1973643 w 4114799"/>
                <a:gd name="connsiteY45" fmla="*/ 3328222 h 3328222"/>
                <a:gd name="connsiteX46" fmla="*/ 4113837 w 4114799"/>
                <a:gd name="connsiteY46" fmla="*/ 1716092 h 3328222"/>
                <a:gd name="connsiteX47" fmla="*/ 4114799 w 4114799"/>
                <a:gd name="connsiteY47" fmla="*/ 1717369 h 3328222"/>
                <a:gd name="connsiteX48" fmla="*/ 4114799 w 4114799"/>
                <a:gd name="connsiteY48" fmla="*/ 1439756 h 3328222"/>
                <a:gd name="connsiteX49" fmla="*/ 896702 w 4114799"/>
                <a:gd name="connsiteY49" fmla="*/ 3328222 h 3328222"/>
                <a:gd name="connsiteX50" fmla="*/ 1262591 w 4114799"/>
                <a:gd name="connsiteY50" fmla="*/ 3328222 h 3328222"/>
                <a:gd name="connsiteX51" fmla="*/ 4113837 w 4114799"/>
                <a:gd name="connsiteY51" fmla="*/ 1180482 h 3328222"/>
                <a:gd name="connsiteX52" fmla="*/ 4114799 w 4114799"/>
                <a:gd name="connsiteY52" fmla="*/ 1181759 h 3328222"/>
                <a:gd name="connsiteX53" fmla="*/ 4114799 w 4114799"/>
                <a:gd name="connsiteY53" fmla="*/ 904146 h 3328222"/>
                <a:gd name="connsiteX54" fmla="*/ 185648 w 4114799"/>
                <a:gd name="connsiteY54" fmla="*/ 3328222 h 3328222"/>
                <a:gd name="connsiteX55" fmla="*/ 551539 w 4114799"/>
                <a:gd name="connsiteY55" fmla="*/ 3328222 h 3328222"/>
                <a:gd name="connsiteX56" fmla="*/ 4113837 w 4114799"/>
                <a:gd name="connsiteY56" fmla="*/ 644872 h 3328222"/>
                <a:gd name="connsiteX57" fmla="*/ 4114799 w 4114799"/>
                <a:gd name="connsiteY57" fmla="*/ 646149 h 3328222"/>
                <a:gd name="connsiteX58" fmla="*/ 4114799 w 4114799"/>
                <a:gd name="connsiteY58" fmla="*/ 368536 h 332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114799" h="3328222">
                  <a:moveTo>
                    <a:pt x="0" y="530015"/>
                  </a:moveTo>
                  <a:lnTo>
                    <a:pt x="703625" y="0"/>
                  </a:lnTo>
                  <a:lnTo>
                    <a:pt x="337736" y="0"/>
                  </a:lnTo>
                  <a:lnTo>
                    <a:pt x="34079" y="228734"/>
                  </a:lnTo>
                  <a:lnTo>
                    <a:pt x="22004" y="212703"/>
                  </a:lnTo>
                  <a:lnTo>
                    <a:pt x="0" y="234706"/>
                  </a:lnTo>
                  <a:close/>
                  <a:moveTo>
                    <a:pt x="0" y="1065625"/>
                  </a:moveTo>
                  <a:lnTo>
                    <a:pt x="1414678" y="0"/>
                  </a:lnTo>
                  <a:lnTo>
                    <a:pt x="1048788" y="0"/>
                  </a:lnTo>
                  <a:lnTo>
                    <a:pt x="34079" y="764344"/>
                  </a:lnTo>
                  <a:lnTo>
                    <a:pt x="0" y="719102"/>
                  </a:lnTo>
                  <a:close/>
                  <a:moveTo>
                    <a:pt x="0" y="1601235"/>
                  </a:moveTo>
                  <a:lnTo>
                    <a:pt x="2125730" y="0"/>
                  </a:lnTo>
                  <a:lnTo>
                    <a:pt x="1759841" y="0"/>
                  </a:lnTo>
                  <a:lnTo>
                    <a:pt x="34079" y="1299954"/>
                  </a:lnTo>
                  <a:lnTo>
                    <a:pt x="0" y="1254712"/>
                  </a:lnTo>
                  <a:close/>
                  <a:moveTo>
                    <a:pt x="0" y="2136845"/>
                  </a:moveTo>
                  <a:lnTo>
                    <a:pt x="2836783" y="0"/>
                  </a:lnTo>
                  <a:lnTo>
                    <a:pt x="2470893" y="0"/>
                  </a:lnTo>
                  <a:lnTo>
                    <a:pt x="34079" y="1835563"/>
                  </a:lnTo>
                  <a:lnTo>
                    <a:pt x="0" y="1790322"/>
                  </a:lnTo>
                  <a:close/>
                  <a:moveTo>
                    <a:pt x="0" y="2672455"/>
                  </a:moveTo>
                  <a:lnTo>
                    <a:pt x="3547835" y="0"/>
                  </a:lnTo>
                  <a:lnTo>
                    <a:pt x="3181946" y="0"/>
                  </a:lnTo>
                  <a:lnTo>
                    <a:pt x="34079" y="2371173"/>
                  </a:lnTo>
                  <a:lnTo>
                    <a:pt x="0" y="2325932"/>
                  </a:lnTo>
                  <a:close/>
                  <a:moveTo>
                    <a:pt x="0" y="3208065"/>
                  </a:moveTo>
                  <a:lnTo>
                    <a:pt x="4042837" y="162744"/>
                  </a:lnTo>
                  <a:lnTo>
                    <a:pt x="3885638" y="5545"/>
                  </a:lnTo>
                  <a:lnTo>
                    <a:pt x="34079" y="2906783"/>
                  </a:lnTo>
                  <a:lnTo>
                    <a:pt x="0" y="2861541"/>
                  </a:lnTo>
                  <a:close/>
                  <a:moveTo>
                    <a:pt x="3740911" y="3328222"/>
                  </a:moveTo>
                  <a:lnTo>
                    <a:pt x="4114799" y="3328222"/>
                  </a:lnTo>
                  <a:lnTo>
                    <a:pt x="4114799" y="3046586"/>
                  </a:lnTo>
                  <a:close/>
                  <a:moveTo>
                    <a:pt x="3029859" y="3328222"/>
                  </a:moveTo>
                  <a:lnTo>
                    <a:pt x="3395748" y="3328222"/>
                  </a:lnTo>
                  <a:lnTo>
                    <a:pt x="4113837" y="2787312"/>
                  </a:lnTo>
                  <a:lnTo>
                    <a:pt x="4114799" y="2788589"/>
                  </a:lnTo>
                  <a:lnTo>
                    <a:pt x="4114799" y="2510975"/>
                  </a:lnTo>
                  <a:close/>
                  <a:moveTo>
                    <a:pt x="2318806" y="3328222"/>
                  </a:moveTo>
                  <a:lnTo>
                    <a:pt x="2684696" y="3328222"/>
                  </a:lnTo>
                  <a:lnTo>
                    <a:pt x="4113837" y="2251702"/>
                  </a:lnTo>
                  <a:lnTo>
                    <a:pt x="4114799" y="2252979"/>
                  </a:lnTo>
                  <a:lnTo>
                    <a:pt x="4114799" y="1975366"/>
                  </a:lnTo>
                  <a:close/>
                  <a:moveTo>
                    <a:pt x="1607754" y="3328222"/>
                  </a:moveTo>
                  <a:lnTo>
                    <a:pt x="1973643" y="3328222"/>
                  </a:lnTo>
                  <a:lnTo>
                    <a:pt x="4113837" y="1716092"/>
                  </a:lnTo>
                  <a:lnTo>
                    <a:pt x="4114799" y="1717369"/>
                  </a:lnTo>
                  <a:lnTo>
                    <a:pt x="4114799" y="1439756"/>
                  </a:lnTo>
                  <a:close/>
                  <a:moveTo>
                    <a:pt x="896702" y="3328222"/>
                  </a:moveTo>
                  <a:lnTo>
                    <a:pt x="1262591" y="3328222"/>
                  </a:lnTo>
                  <a:lnTo>
                    <a:pt x="4113837" y="1180482"/>
                  </a:lnTo>
                  <a:lnTo>
                    <a:pt x="4114799" y="1181759"/>
                  </a:lnTo>
                  <a:lnTo>
                    <a:pt x="4114799" y="904146"/>
                  </a:lnTo>
                  <a:close/>
                  <a:moveTo>
                    <a:pt x="185648" y="3328222"/>
                  </a:moveTo>
                  <a:lnTo>
                    <a:pt x="551539" y="3328222"/>
                  </a:lnTo>
                  <a:lnTo>
                    <a:pt x="4113837" y="644872"/>
                  </a:lnTo>
                  <a:lnTo>
                    <a:pt x="4114799" y="646149"/>
                  </a:lnTo>
                  <a:lnTo>
                    <a:pt x="4114799" y="368536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7FF60CC-8DB6-4B84-8E9B-A7FBDE99FBA6}"/>
                </a:ext>
              </a:extLst>
            </p:cNvPr>
            <p:cNvGrpSpPr/>
            <p:nvPr/>
          </p:nvGrpSpPr>
          <p:grpSpPr>
            <a:xfrm flipH="1">
              <a:off x="4332749" y="1834099"/>
              <a:ext cx="901412" cy="403860"/>
              <a:chOff x="3011203" y="1834099"/>
              <a:chExt cx="901412" cy="403860"/>
            </a:xfrm>
          </p:grpSpPr>
          <p:sp>
            <p:nvSpPr>
              <p:cNvPr id="34" name="平行四边形 33">
                <a:extLst>
                  <a:ext uri="{FF2B5EF4-FFF2-40B4-BE49-F238E27FC236}">
                    <a16:creationId xmlns:a16="http://schemas.microsoft.com/office/drawing/2014/main" id="{C839D216-36D5-442A-9756-E88A28F2E970}"/>
                  </a:ext>
                </a:extLst>
              </p:cNvPr>
              <p:cNvSpPr/>
              <p:nvPr/>
            </p:nvSpPr>
            <p:spPr>
              <a:xfrm>
                <a:off x="3011203" y="1834099"/>
                <a:ext cx="328262" cy="403860"/>
              </a:xfrm>
              <a:prstGeom prst="parallelogram">
                <a:avLst>
                  <a:gd name="adj" fmla="val 5905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平行四边形 116">
                <a:extLst>
                  <a:ext uri="{FF2B5EF4-FFF2-40B4-BE49-F238E27FC236}">
                    <a16:creationId xmlns:a16="http://schemas.microsoft.com/office/drawing/2014/main" id="{FA469E8B-02DF-42AE-AD25-8376A8B4C564}"/>
                  </a:ext>
                </a:extLst>
              </p:cNvPr>
              <p:cNvSpPr/>
              <p:nvPr/>
            </p:nvSpPr>
            <p:spPr>
              <a:xfrm>
                <a:off x="3297778" y="1834099"/>
                <a:ext cx="328262" cy="403860"/>
              </a:xfrm>
              <a:prstGeom prst="parallelogram">
                <a:avLst>
                  <a:gd name="adj" fmla="val 5905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平行四边形 117">
                <a:extLst>
                  <a:ext uri="{FF2B5EF4-FFF2-40B4-BE49-F238E27FC236}">
                    <a16:creationId xmlns:a16="http://schemas.microsoft.com/office/drawing/2014/main" id="{6FF2F24C-31F9-4D65-BE68-DE66A26FF08D}"/>
                  </a:ext>
                </a:extLst>
              </p:cNvPr>
              <p:cNvSpPr/>
              <p:nvPr/>
            </p:nvSpPr>
            <p:spPr>
              <a:xfrm>
                <a:off x="3584353" y="1834099"/>
                <a:ext cx="328262" cy="403860"/>
              </a:xfrm>
              <a:prstGeom prst="parallelogram">
                <a:avLst>
                  <a:gd name="adj" fmla="val 5905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B7E8604F-DB98-4C16-87B6-E2B34C3FEBA2}"/>
                </a:ext>
              </a:extLst>
            </p:cNvPr>
            <p:cNvSpPr txBox="1"/>
            <p:nvPr/>
          </p:nvSpPr>
          <p:spPr>
            <a:xfrm>
              <a:off x="1430714" y="1795204"/>
              <a:ext cx="3782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请在此处输入标题</a:t>
              </a:r>
            </a:p>
          </p:txBody>
        </p:sp>
        <p:sp>
          <p:nvSpPr>
            <p:cNvPr id="44" name="星形: 四角 43">
              <a:extLst>
                <a:ext uri="{FF2B5EF4-FFF2-40B4-BE49-F238E27FC236}">
                  <a16:creationId xmlns:a16="http://schemas.microsoft.com/office/drawing/2014/main" id="{BB2F2639-9B39-4C72-9645-EC27DDE5A5E7}"/>
                </a:ext>
              </a:extLst>
            </p:cNvPr>
            <p:cNvSpPr/>
            <p:nvPr/>
          </p:nvSpPr>
          <p:spPr>
            <a:xfrm>
              <a:off x="1183863" y="1942758"/>
              <a:ext cx="215665" cy="215665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1FC5B679-511A-4869-A8C2-25BDCD03C1CD}"/>
                </a:ext>
              </a:extLst>
            </p:cNvPr>
            <p:cNvGrpSpPr/>
            <p:nvPr/>
          </p:nvGrpSpPr>
          <p:grpSpPr>
            <a:xfrm>
              <a:off x="1421028" y="2677061"/>
              <a:ext cx="3640469" cy="724966"/>
              <a:chOff x="1421028" y="2677061"/>
              <a:chExt cx="3640469" cy="724966"/>
            </a:xfrm>
          </p:grpSpPr>
          <p:sp>
            <p:nvSpPr>
              <p:cNvPr id="120" name="文本框 119">
                <a:extLst>
                  <a:ext uri="{FF2B5EF4-FFF2-40B4-BE49-F238E27FC236}">
                    <a16:creationId xmlns:a16="http://schemas.microsoft.com/office/drawing/2014/main" id="{BF376306-0E42-4E9F-AF77-6D4A862EF3F1}"/>
                  </a:ext>
                </a:extLst>
              </p:cNvPr>
              <p:cNvSpPr txBox="1"/>
              <p:nvPr/>
            </p:nvSpPr>
            <p:spPr>
              <a:xfrm>
                <a:off x="1518406" y="2677061"/>
                <a:ext cx="3445713" cy="707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</a:rPr>
                  <a:t>在此输入有关说明，以便于观众更好的理解，输入文字时可以直接复制</a:t>
                </a:r>
              </a:p>
            </p:txBody>
          </p: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255CBA1F-9EBB-417E-BA78-D2DFD28343D2}"/>
                  </a:ext>
                </a:extLst>
              </p:cNvPr>
              <p:cNvGrpSpPr/>
              <p:nvPr/>
            </p:nvGrpSpPr>
            <p:grpSpPr>
              <a:xfrm>
                <a:off x="1421028" y="2677061"/>
                <a:ext cx="3640469" cy="724966"/>
                <a:chOff x="1418883" y="2677061"/>
                <a:chExt cx="3640469" cy="724966"/>
              </a:xfrm>
            </p:grpSpPr>
            <p:sp>
              <p:nvSpPr>
                <p:cNvPr id="125" name="任意多边形: 形状 124">
                  <a:extLst>
                    <a:ext uri="{FF2B5EF4-FFF2-40B4-BE49-F238E27FC236}">
                      <a16:creationId xmlns:a16="http://schemas.microsoft.com/office/drawing/2014/main" id="{4DF334E7-8BAC-41AC-8B80-5A123D41CBA4}"/>
                    </a:ext>
                  </a:extLst>
                </p:cNvPr>
                <p:cNvSpPr/>
                <p:nvPr/>
              </p:nvSpPr>
              <p:spPr>
                <a:xfrm>
                  <a:off x="4881030" y="3223705"/>
                  <a:ext cx="178322" cy="178322"/>
                </a:xfrm>
                <a:custGeom>
                  <a:avLst/>
                  <a:gdLst>
                    <a:gd name="connsiteX0" fmla="*/ 172460 w 223532"/>
                    <a:gd name="connsiteY0" fmla="*/ 0 h 223532"/>
                    <a:gd name="connsiteX1" fmla="*/ 223532 w 223532"/>
                    <a:gd name="connsiteY1" fmla="*/ 0 h 223532"/>
                    <a:gd name="connsiteX2" fmla="*/ 223532 w 223532"/>
                    <a:gd name="connsiteY2" fmla="*/ 223532 h 223532"/>
                    <a:gd name="connsiteX3" fmla="*/ 0 w 223532"/>
                    <a:gd name="connsiteY3" fmla="*/ 223532 h 223532"/>
                    <a:gd name="connsiteX4" fmla="*/ 0 w 223532"/>
                    <a:gd name="connsiteY4" fmla="*/ 172767 h 223532"/>
                    <a:gd name="connsiteX5" fmla="*/ 172460 w 223532"/>
                    <a:gd name="connsiteY5" fmla="*/ 172767 h 223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3532" h="223532">
                      <a:moveTo>
                        <a:pt x="172460" y="0"/>
                      </a:moveTo>
                      <a:lnTo>
                        <a:pt x="223532" y="0"/>
                      </a:lnTo>
                      <a:lnTo>
                        <a:pt x="223532" y="223532"/>
                      </a:lnTo>
                      <a:lnTo>
                        <a:pt x="0" y="223532"/>
                      </a:lnTo>
                      <a:lnTo>
                        <a:pt x="0" y="172767"/>
                      </a:lnTo>
                      <a:lnTo>
                        <a:pt x="172460" y="172767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AE37FF"/>
                    </a:gs>
                    <a:gs pos="20000">
                      <a:srgbClr val="4DA9FD"/>
                    </a:gs>
                    <a:gs pos="40000">
                      <a:srgbClr val="1F4AFF"/>
                    </a:gs>
                    <a:gs pos="62000">
                      <a:srgbClr val="1BE318"/>
                    </a:gs>
                    <a:gs pos="100000">
                      <a:srgbClr val="FF4A01">
                        <a:lumMod val="89000"/>
                        <a:lumOff val="11000"/>
                      </a:srgbClr>
                    </a:gs>
                    <a:gs pos="80000">
                      <a:srgbClr val="FFC000"/>
                    </a:gs>
                  </a:gsLst>
                  <a:lin ang="78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6" name="任意多边形: 形状 125">
                  <a:extLst>
                    <a:ext uri="{FF2B5EF4-FFF2-40B4-BE49-F238E27FC236}">
                      <a16:creationId xmlns:a16="http://schemas.microsoft.com/office/drawing/2014/main" id="{E718B07A-B0B8-49DD-AEE1-A7142D58CDBA}"/>
                    </a:ext>
                  </a:extLst>
                </p:cNvPr>
                <p:cNvSpPr/>
                <p:nvPr/>
              </p:nvSpPr>
              <p:spPr>
                <a:xfrm flipH="1" flipV="1">
                  <a:off x="1418883" y="2677061"/>
                  <a:ext cx="178322" cy="178322"/>
                </a:xfrm>
                <a:custGeom>
                  <a:avLst/>
                  <a:gdLst>
                    <a:gd name="connsiteX0" fmla="*/ 172460 w 223532"/>
                    <a:gd name="connsiteY0" fmla="*/ 0 h 223532"/>
                    <a:gd name="connsiteX1" fmla="*/ 223532 w 223532"/>
                    <a:gd name="connsiteY1" fmla="*/ 0 h 223532"/>
                    <a:gd name="connsiteX2" fmla="*/ 223532 w 223532"/>
                    <a:gd name="connsiteY2" fmla="*/ 223532 h 223532"/>
                    <a:gd name="connsiteX3" fmla="*/ 0 w 223532"/>
                    <a:gd name="connsiteY3" fmla="*/ 223532 h 223532"/>
                    <a:gd name="connsiteX4" fmla="*/ 0 w 223532"/>
                    <a:gd name="connsiteY4" fmla="*/ 172767 h 223532"/>
                    <a:gd name="connsiteX5" fmla="*/ 172460 w 223532"/>
                    <a:gd name="connsiteY5" fmla="*/ 172767 h 223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3532" h="223532">
                      <a:moveTo>
                        <a:pt x="172460" y="0"/>
                      </a:moveTo>
                      <a:lnTo>
                        <a:pt x="223532" y="0"/>
                      </a:lnTo>
                      <a:lnTo>
                        <a:pt x="223532" y="223532"/>
                      </a:lnTo>
                      <a:lnTo>
                        <a:pt x="0" y="223532"/>
                      </a:lnTo>
                      <a:lnTo>
                        <a:pt x="0" y="172767"/>
                      </a:lnTo>
                      <a:lnTo>
                        <a:pt x="172460" y="172767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AE37FF"/>
                    </a:gs>
                    <a:gs pos="20000">
                      <a:srgbClr val="4DA9FD"/>
                    </a:gs>
                    <a:gs pos="40000">
                      <a:srgbClr val="1F4AFF"/>
                    </a:gs>
                    <a:gs pos="62000">
                      <a:srgbClr val="1BE318"/>
                    </a:gs>
                    <a:gs pos="100000">
                      <a:srgbClr val="FF4A01">
                        <a:lumMod val="89000"/>
                        <a:lumOff val="11000"/>
                      </a:srgbClr>
                    </a:gs>
                    <a:gs pos="80000">
                      <a:srgbClr val="FFC000"/>
                    </a:gs>
                  </a:gsLst>
                  <a:lin ang="78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dirty="0"/>
                </a:p>
              </p:txBody>
            </p:sp>
          </p:grpSp>
        </p:grpSp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9C896A1A-7322-49FF-BC0B-1262E3BFBFD3}"/>
                </a:ext>
              </a:extLst>
            </p:cNvPr>
            <p:cNvSpPr/>
            <p:nvPr/>
          </p:nvSpPr>
          <p:spPr>
            <a:xfrm>
              <a:off x="1510189" y="3674365"/>
              <a:ext cx="3437397" cy="40135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587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15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r>
                <a:rPr lang="zh-CN" altLang="en-US" sz="1400" dirty="0">
                  <a:solidFill>
                    <a:prstClr val="white"/>
                  </a:solidFill>
                  <a:ea typeface="等线" panose="02010600030101010101" pitchFamily="2" charset="-122"/>
                </a:rPr>
                <a:t>在此输入有关说明输入时可以直接复制</a:t>
              </a:r>
            </a:p>
          </p:txBody>
        </p:sp>
        <p:sp>
          <p:nvSpPr>
            <p:cNvPr id="138" name="矩形: 圆角 137">
              <a:extLst>
                <a:ext uri="{FF2B5EF4-FFF2-40B4-BE49-F238E27FC236}">
                  <a16:creationId xmlns:a16="http://schemas.microsoft.com/office/drawing/2014/main" id="{70BAB457-3426-4D61-A673-0726A734FAD3}"/>
                </a:ext>
              </a:extLst>
            </p:cNvPr>
            <p:cNvSpPr/>
            <p:nvPr/>
          </p:nvSpPr>
          <p:spPr>
            <a:xfrm>
              <a:off x="1510189" y="4317569"/>
              <a:ext cx="3437397" cy="40135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587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15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r>
                <a:rPr lang="zh-CN" altLang="en-US" sz="1400">
                  <a:solidFill>
                    <a:prstClr val="white"/>
                  </a:solidFill>
                  <a:ea typeface="等线" panose="02010600030101010101" pitchFamily="2" charset="-122"/>
                </a:rPr>
                <a:t>在此输入有关说明输入时可以直接复制</a:t>
              </a:r>
              <a:endParaRPr lang="zh-CN" altLang="en-US" sz="1400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39" name="矩形: 圆角 138">
              <a:extLst>
                <a:ext uri="{FF2B5EF4-FFF2-40B4-BE49-F238E27FC236}">
                  <a16:creationId xmlns:a16="http://schemas.microsoft.com/office/drawing/2014/main" id="{66E4694C-C3D2-420B-A961-68E595A92214}"/>
                </a:ext>
              </a:extLst>
            </p:cNvPr>
            <p:cNvSpPr/>
            <p:nvPr/>
          </p:nvSpPr>
          <p:spPr>
            <a:xfrm>
              <a:off x="1510189" y="4960773"/>
              <a:ext cx="3437397" cy="40135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587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15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r>
                <a:rPr lang="zh-CN" altLang="en-US" sz="1400">
                  <a:solidFill>
                    <a:prstClr val="white"/>
                  </a:solidFill>
                  <a:ea typeface="等线" panose="02010600030101010101" pitchFamily="2" charset="-122"/>
                </a:rPr>
                <a:t>在此输入有关说明输入时可以直接复制</a:t>
              </a:r>
              <a:endParaRPr lang="zh-CN" altLang="en-US" sz="1400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</p:grpSp>
      <p:grpSp>
        <p:nvGrpSpPr>
          <p:cNvPr id="142" name="组合 141">
            <a:extLst>
              <a:ext uri="{FF2B5EF4-FFF2-40B4-BE49-F238E27FC236}">
                <a16:creationId xmlns:a16="http://schemas.microsoft.com/office/drawing/2014/main" id="{23F56756-12E5-4CE4-B178-6496ED1FA02B}"/>
              </a:ext>
            </a:extLst>
          </p:cNvPr>
          <p:cNvGrpSpPr/>
          <p:nvPr/>
        </p:nvGrpSpPr>
        <p:grpSpPr>
          <a:xfrm>
            <a:off x="6560337" y="1795204"/>
            <a:ext cx="4411756" cy="4015713"/>
            <a:chOff x="1079945" y="1795204"/>
            <a:chExt cx="4322635" cy="4015713"/>
          </a:xfrm>
        </p:grpSpPr>
        <p:sp>
          <p:nvSpPr>
            <p:cNvPr id="143" name="矩形: 剪去左右顶角 142">
              <a:extLst>
                <a:ext uri="{FF2B5EF4-FFF2-40B4-BE49-F238E27FC236}">
                  <a16:creationId xmlns:a16="http://schemas.microsoft.com/office/drawing/2014/main" id="{869589DC-4194-4CF7-B7D7-CFF94DA874C5}"/>
                </a:ext>
              </a:extLst>
            </p:cNvPr>
            <p:cNvSpPr/>
            <p:nvPr/>
          </p:nvSpPr>
          <p:spPr>
            <a:xfrm flipV="1">
              <a:off x="1183863" y="2482695"/>
              <a:ext cx="4114799" cy="3328222"/>
            </a:xfrm>
            <a:prstGeom prst="snip2SameRect">
              <a:avLst>
                <a:gd name="adj1" fmla="val 7662"/>
                <a:gd name="adj2" fmla="val 0"/>
              </a:avLst>
            </a:prstGeom>
            <a:gradFill flip="none" rotWithShape="1">
              <a:gsLst>
                <a:gs pos="0">
                  <a:srgbClr val="4DA9FD">
                    <a:lumMod val="82000"/>
                    <a:lumOff val="18000"/>
                  </a:srgbClr>
                </a:gs>
                <a:gs pos="57000">
                  <a:srgbClr val="1BE318">
                    <a:lumMod val="97000"/>
                    <a:lumOff val="3000"/>
                  </a:srgbClr>
                </a:gs>
                <a:gs pos="23000">
                  <a:srgbClr val="2E38FE"/>
                </a:gs>
                <a:gs pos="85000">
                  <a:srgbClr val="FFC000"/>
                </a:gs>
                <a:gs pos="100000">
                  <a:srgbClr val="FF4A01"/>
                </a:gs>
              </a:gsLst>
              <a:lin ang="0" scaled="1"/>
              <a:tileRect/>
            </a:gradFill>
            <a:ln w="63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4" name="矩形: 剪去左右顶角 143">
              <a:extLst>
                <a:ext uri="{FF2B5EF4-FFF2-40B4-BE49-F238E27FC236}">
                  <a16:creationId xmlns:a16="http://schemas.microsoft.com/office/drawing/2014/main" id="{55B51498-5163-404D-B470-39D2A7927513}"/>
                </a:ext>
              </a:extLst>
            </p:cNvPr>
            <p:cNvSpPr/>
            <p:nvPr/>
          </p:nvSpPr>
          <p:spPr>
            <a:xfrm flipV="1">
              <a:off x="1183863" y="2352480"/>
              <a:ext cx="4114799" cy="3328222"/>
            </a:xfrm>
            <a:prstGeom prst="snip2SameRect">
              <a:avLst>
                <a:gd name="adj1" fmla="val 7052"/>
                <a:gd name="adj2" fmla="val 0"/>
              </a:avLst>
            </a:prstGeom>
            <a:solidFill>
              <a:schemeClr val="tx1"/>
            </a:solidFill>
            <a:ln w="6350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5" name="矩形 144">
              <a:extLst>
                <a:ext uri="{FF2B5EF4-FFF2-40B4-BE49-F238E27FC236}">
                  <a16:creationId xmlns:a16="http://schemas.microsoft.com/office/drawing/2014/main" id="{368A95D3-52BA-4C3A-9F58-1BAC3EC994FE}"/>
                </a:ext>
              </a:extLst>
            </p:cNvPr>
            <p:cNvSpPr/>
            <p:nvPr/>
          </p:nvSpPr>
          <p:spPr>
            <a:xfrm>
              <a:off x="1079945" y="1834099"/>
              <a:ext cx="4322635" cy="403860"/>
            </a:xfrm>
            <a:prstGeom prst="rect">
              <a:avLst/>
            </a:pr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A70926CD-09CA-481A-A5E1-86E4A5A9567A}"/>
                </a:ext>
              </a:extLst>
            </p:cNvPr>
            <p:cNvSpPr/>
            <p:nvPr/>
          </p:nvSpPr>
          <p:spPr>
            <a:xfrm flipV="1">
              <a:off x="1183863" y="2352480"/>
              <a:ext cx="4114799" cy="3328222"/>
            </a:xfrm>
            <a:custGeom>
              <a:avLst/>
              <a:gdLst>
                <a:gd name="connsiteX0" fmla="*/ 0 w 4114799"/>
                <a:gd name="connsiteY0" fmla="*/ 530015 h 3328222"/>
                <a:gd name="connsiteX1" fmla="*/ 703625 w 4114799"/>
                <a:gd name="connsiteY1" fmla="*/ 0 h 3328222"/>
                <a:gd name="connsiteX2" fmla="*/ 337736 w 4114799"/>
                <a:gd name="connsiteY2" fmla="*/ 0 h 3328222"/>
                <a:gd name="connsiteX3" fmla="*/ 34079 w 4114799"/>
                <a:gd name="connsiteY3" fmla="*/ 228734 h 3328222"/>
                <a:gd name="connsiteX4" fmla="*/ 22004 w 4114799"/>
                <a:gd name="connsiteY4" fmla="*/ 212703 h 3328222"/>
                <a:gd name="connsiteX5" fmla="*/ 0 w 4114799"/>
                <a:gd name="connsiteY5" fmla="*/ 234706 h 3328222"/>
                <a:gd name="connsiteX6" fmla="*/ 0 w 4114799"/>
                <a:gd name="connsiteY6" fmla="*/ 1065625 h 3328222"/>
                <a:gd name="connsiteX7" fmla="*/ 1414678 w 4114799"/>
                <a:gd name="connsiteY7" fmla="*/ 0 h 3328222"/>
                <a:gd name="connsiteX8" fmla="*/ 1048788 w 4114799"/>
                <a:gd name="connsiteY8" fmla="*/ 0 h 3328222"/>
                <a:gd name="connsiteX9" fmla="*/ 34079 w 4114799"/>
                <a:gd name="connsiteY9" fmla="*/ 764344 h 3328222"/>
                <a:gd name="connsiteX10" fmla="*/ 0 w 4114799"/>
                <a:gd name="connsiteY10" fmla="*/ 719102 h 3328222"/>
                <a:gd name="connsiteX11" fmla="*/ 0 w 4114799"/>
                <a:gd name="connsiteY11" fmla="*/ 1601235 h 3328222"/>
                <a:gd name="connsiteX12" fmla="*/ 2125730 w 4114799"/>
                <a:gd name="connsiteY12" fmla="*/ 0 h 3328222"/>
                <a:gd name="connsiteX13" fmla="*/ 1759841 w 4114799"/>
                <a:gd name="connsiteY13" fmla="*/ 0 h 3328222"/>
                <a:gd name="connsiteX14" fmla="*/ 34079 w 4114799"/>
                <a:gd name="connsiteY14" fmla="*/ 1299954 h 3328222"/>
                <a:gd name="connsiteX15" fmla="*/ 0 w 4114799"/>
                <a:gd name="connsiteY15" fmla="*/ 1254712 h 3328222"/>
                <a:gd name="connsiteX16" fmla="*/ 0 w 4114799"/>
                <a:gd name="connsiteY16" fmla="*/ 2136845 h 3328222"/>
                <a:gd name="connsiteX17" fmla="*/ 2836783 w 4114799"/>
                <a:gd name="connsiteY17" fmla="*/ 0 h 3328222"/>
                <a:gd name="connsiteX18" fmla="*/ 2470893 w 4114799"/>
                <a:gd name="connsiteY18" fmla="*/ 0 h 3328222"/>
                <a:gd name="connsiteX19" fmla="*/ 34079 w 4114799"/>
                <a:gd name="connsiteY19" fmla="*/ 1835563 h 3328222"/>
                <a:gd name="connsiteX20" fmla="*/ 0 w 4114799"/>
                <a:gd name="connsiteY20" fmla="*/ 1790322 h 3328222"/>
                <a:gd name="connsiteX21" fmla="*/ 0 w 4114799"/>
                <a:gd name="connsiteY21" fmla="*/ 2672455 h 3328222"/>
                <a:gd name="connsiteX22" fmla="*/ 3547835 w 4114799"/>
                <a:gd name="connsiteY22" fmla="*/ 0 h 3328222"/>
                <a:gd name="connsiteX23" fmla="*/ 3181946 w 4114799"/>
                <a:gd name="connsiteY23" fmla="*/ 0 h 3328222"/>
                <a:gd name="connsiteX24" fmla="*/ 34079 w 4114799"/>
                <a:gd name="connsiteY24" fmla="*/ 2371173 h 3328222"/>
                <a:gd name="connsiteX25" fmla="*/ 0 w 4114799"/>
                <a:gd name="connsiteY25" fmla="*/ 2325932 h 3328222"/>
                <a:gd name="connsiteX26" fmla="*/ 0 w 4114799"/>
                <a:gd name="connsiteY26" fmla="*/ 3208065 h 3328222"/>
                <a:gd name="connsiteX27" fmla="*/ 4042837 w 4114799"/>
                <a:gd name="connsiteY27" fmla="*/ 162744 h 3328222"/>
                <a:gd name="connsiteX28" fmla="*/ 3885638 w 4114799"/>
                <a:gd name="connsiteY28" fmla="*/ 5545 h 3328222"/>
                <a:gd name="connsiteX29" fmla="*/ 34079 w 4114799"/>
                <a:gd name="connsiteY29" fmla="*/ 2906783 h 3328222"/>
                <a:gd name="connsiteX30" fmla="*/ 0 w 4114799"/>
                <a:gd name="connsiteY30" fmla="*/ 2861541 h 3328222"/>
                <a:gd name="connsiteX31" fmla="*/ 3740911 w 4114799"/>
                <a:gd name="connsiteY31" fmla="*/ 3328222 h 3328222"/>
                <a:gd name="connsiteX32" fmla="*/ 4114799 w 4114799"/>
                <a:gd name="connsiteY32" fmla="*/ 3328222 h 3328222"/>
                <a:gd name="connsiteX33" fmla="*/ 4114799 w 4114799"/>
                <a:gd name="connsiteY33" fmla="*/ 3046586 h 3328222"/>
                <a:gd name="connsiteX34" fmla="*/ 3029859 w 4114799"/>
                <a:gd name="connsiteY34" fmla="*/ 3328222 h 3328222"/>
                <a:gd name="connsiteX35" fmla="*/ 3395748 w 4114799"/>
                <a:gd name="connsiteY35" fmla="*/ 3328222 h 3328222"/>
                <a:gd name="connsiteX36" fmla="*/ 4113837 w 4114799"/>
                <a:gd name="connsiteY36" fmla="*/ 2787312 h 3328222"/>
                <a:gd name="connsiteX37" fmla="*/ 4114799 w 4114799"/>
                <a:gd name="connsiteY37" fmla="*/ 2788589 h 3328222"/>
                <a:gd name="connsiteX38" fmla="*/ 4114799 w 4114799"/>
                <a:gd name="connsiteY38" fmla="*/ 2510975 h 3328222"/>
                <a:gd name="connsiteX39" fmla="*/ 2318806 w 4114799"/>
                <a:gd name="connsiteY39" fmla="*/ 3328222 h 3328222"/>
                <a:gd name="connsiteX40" fmla="*/ 2684696 w 4114799"/>
                <a:gd name="connsiteY40" fmla="*/ 3328222 h 3328222"/>
                <a:gd name="connsiteX41" fmla="*/ 4113837 w 4114799"/>
                <a:gd name="connsiteY41" fmla="*/ 2251702 h 3328222"/>
                <a:gd name="connsiteX42" fmla="*/ 4114799 w 4114799"/>
                <a:gd name="connsiteY42" fmla="*/ 2252979 h 3328222"/>
                <a:gd name="connsiteX43" fmla="*/ 4114799 w 4114799"/>
                <a:gd name="connsiteY43" fmla="*/ 1975366 h 3328222"/>
                <a:gd name="connsiteX44" fmla="*/ 1607754 w 4114799"/>
                <a:gd name="connsiteY44" fmla="*/ 3328222 h 3328222"/>
                <a:gd name="connsiteX45" fmla="*/ 1973643 w 4114799"/>
                <a:gd name="connsiteY45" fmla="*/ 3328222 h 3328222"/>
                <a:gd name="connsiteX46" fmla="*/ 4113837 w 4114799"/>
                <a:gd name="connsiteY46" fmla="*/ 1716092 h 3328222"/>
                <a:gd name="connsiteX47" fmla="*/ 4114799 w 4114799"/>
                <a:gd name="connsiteY47" fmla="*/ 1717369 h 3328222"/>
                <a:gd name="connsiteX48" fmla="*/ 4114799 w 4114799"/>
                <a:gd name="connsiteY48" fmla="*/ 1439756 h 3328222"/>
                <a:gd name="connsiteX49" fmla="*/ 896702 w 4114799"/>
                <a:gd name="connsiteY49" fmla="*/ 3328222 h 3328222"/>
                <a:gd name="connsiteX50" fmla="*/ 1262591 w 4114799"/>
                <a:gd name="connsiteY50" fmla="*/ 3328222 h 3328222"/>
                <a:gd name="connsiteX51" fmla="*/ 4113837 w 4114799"/>
                <a:gd name="connsiteY51" fmla="*/ 1180482 h 3328222"/>
                <a:gd name="connsiteX52" fmla="*/ 4114799 w 4114799"/>
                <a:gd name="connsiteY52" fmla="*/ 1181759 h 3328222"/>
                <a:gd name="connsiteX53" fmla="*/ 4114799 w 4114799"/>
                <a:gd name="connsiteY53" fmla="*/ 904146 h 3328222"/>
                <a:gd name="connsiteX54" fmla="*/ 185648 w 4114799"/>
                <a:gd name="connsiteY54" fmla="*/ 3328222 h 3328222"/>
                <a:gd name="connsiteX55" fmla="*/ 551539 w 4114799"/>
                <a:gd name="connsiteY55" fmla="*/ 3328222 h 3328222"/>
                <a:gd name="connsiteX56" fmla="*/ 4113837 w 4114799"/>
                <a:gd name="connsiteY56" fmla="*/ 644872 h 3328222"/>
                <a:gd name="connsiteX57" fmla="*/ 4114799 w 4114799"/>
                <a:gd name="connsiteY57" fmla="*/ 646149 h 3328222"/>
                <a:gd name="connsiteX58" fmla="*/ 4114799 w 4114799"/>
                <a:gd name="connsiteY58" fmla="*/ 368536 h 332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114799" h="3328222">
                  <a:moveTo>
                    <a:pt x="0" y="530015"/>
                  </a:moveTo>
                  <a:lnTo>
                    <a:pt x="703625" y="0"/>
                  </a:lnTo>
                  <a:lnTo>
                    <a:pt x="337736" y="0"/>
                  </a:lnTo>
                  <a:lnTo>
                    <a:pt x="34079" y="228734"/>
                  </a:lnTo>
                  <a:lnTo>
                    <a:pt x="22004" y="212703"/>
                  </a:lnTo>
                  <a:lnTo>
                    <a:pt x="0" y="234706"/>
                  </a:lnTo>
                  <a:close/>
                  <a:moveTo>
                    <a:pt x="0" y="1065625"/>
                  </a:moveTo>
                  <a:lnTo>
                    <a:pt x="1414678" y="0"/>
                  </a:lnTo>
                  <a:lnTo>
                    <a:pt x="1048788" y="0"/>
                  </a:lnTo>
                  <a:lnTo>
                    <a:pt x="34079" y="764344"/>
                  </a:lnTo>
                  <a:lnTo>
                    <a:pt x="0" y="719102"/>
                  </a:lnTo>
                  <a:close/>
                  <a:moveTo>
                    <a:pt x="0" y="1601235"/>
                  </a:moveTo>
                  <a:lnTo>
                    <a:pt x="2125730" y="0"/>
                  </a:lnTo>
                  <a:lnTo>
                    <a:pt x="1759841" y="0"/>
                  </a:lnTo>
                  <a:lnTo>
                    <a:pt x="34079" y="1299954"/>
                  </a:lnTo>
                  <a:lnTo>
                    <a:pt x="0" y="1254712"/>
                  </a:lnTo>
                  <a:close/>
                  <a:moveTo>
                    <a:pt x="0" y="2136845"/>
                  </a:moveTo>
                  <a:lnTo>
                    <a:pt x="2836783" y="0"/>
                  </a:lnTo>
                  <a:lnTo>
                    <a:pt x="2470893" y="0"/>
                  </a:lnTo>
                  <a:lnTo>
                    <a:pt x="34079" y="1835563"/>
                  </a:lnTo>
                  <a:lnTo>
                    <a:pt x="0" y="1790322"/>
                  </a:lnTo>
                  <a:close/>
                  <a:moveTo>
                    <a:pt x="0" y="2672455"/>
                  </a:moveTo>
                  <a:lnTo>
                    <a:pt x="3547835" y="0"/>
                  </a:lnTo>
                  <a:lnTo>
                    <a:pt x="3181946" y="0"/>
                  </a:lnTo>
                  <a:lnTo>
                    <a:pt x="34079" y="2371173"/>
                  </a:lnTo>
                  <a:lnTo>
                    <a:pt x="0" y="2325932"/>
                  </a:lnTo>
                  <a:close/>
                  <a:moveTo>
                    <a:pt x="0" y="3208065"/>
                  </a:moveTo>
                  <a:lnTo>
                    <a:pt x="4042837" y="162744"/>
                  </a:lnTo>
                  <a:lnTo>
                    <a:pt x="3885638" y="5545"/>
                  </a:lnTo>
                  <a:lnTo>
                    <a:pt x="34079" y="2906783"/>
                  </a:lnTo>
                  <a:lnTo>
                    <a:pt x="0" y="2861541"/>
                  </a:lnTo>
                  <a:close/>
                  <a:moveTo>
                    <a:pt x="3740911" y="3328222"/>
                  </a:moveTo>
                  <a:lnTo>
                    <a:pt x="4114799" y="3328222"/>
                  </a:lnTo>
                  <a:lnTo>
                    <a:pt x="4114799" y="3046586"/>
                  </a:lnTo>
                  <a:close/>
                  <a:moveTo>
                    <a:pt x="3029859" y="3328222"/>
                  </a:moveTo>
                  <a:lnTo>
                    <a:pt x="3395748" y="3328222"/>
                  </a:lnTo>
                  <a:lnTo>
                    <a:pt x="4113837" y="2787312"/>
                  </a:lnTo>
                  <a:lnTo>
                    <a:pt x="4114799" y="2788589"/>
                  </a:lnTo>
                  <a:lnTo>
                    <a:pt x="4114799" y="2510975"/>
                  </a:lnTo>
                  <a:close/>
                  <a:moveTo>
                    <a:pt x="2318806" y="3328222"/>
                  </a:moveTo>
                  <a:lnTo>
                    <a:pt x="2684696" y="3328222"/>
                  </a:lnTo>
                  <a:lnTo>
                    <a:pt x="4113837" y="2251702"/>
                  </a:lnTo>
                  <a:lnTo>
                    <a:pt x="4114799" y="2252979"/>
                  </a:lnTo>
                  <a:lnTo>
                    <a:pt x="4114799" y="1975366"/>
                  </a:lnTo>
                  <a:close/>
                  <a:moveTo>
                    <a:pt x="1607754" y="3328222"/>
                  </a:moveTo>
                  <a:lnTo>
                    <a:pt x="1973643" y="3328222"/>
                  </a:lnTo>
                  <a:lnTo>
                    <a:pt x="4113837" y="1716092"/>
                  </a:lnTo>
                  <a:lnTo>
                    <a:pt x="4114799" y="1717369"/>
                  </a:lnTo>
                  <a:lnTo>
                    <a:pt x="4114799" y="1439756"/>
                  </a:lnTo>
                  <a:close/>
                  <a:moveTo>
                    <a:pt x="896702" y="3328222"/>
                  </a:moveTo>
                  <a:lnTo>
                    <a:pt x="1262591" y="3328222"/>
                  </a:lnTo>
                  <a:lnTo>
                    <a:pt x="4113837" y="1180482"/>
                  </a:lnTo>
                  <a:lnTo>
                    <a:pt x="4114799" y="1181759"/>
                  </a:lnTo>
                  <a:lnTo>
                    <a:pt x="4114799" y="904146"/>
                  </a:lnTo>
                  <a:close/>
                  <a:moveTo>
                    <a:pt x="185648" y="3328222"/>
                  </a:moveTo>
                  <a:lnTo>
                    <a:pt x="551539" y="3328222"/>
                  </a:lnTo>
                  <a:lnTo>
                    <a:pt x="4113837" y="644872"/>
                  </a:lnTo>
                  <a:lnTo>
                    <a:pt x="4114799" y="646149"/>
                  </a:lnTo>
                  <a:lnTo>
                    <a:pt x="4114799" y="368536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147" name="组合 146">
              <a:extLst>
                <a:ext uri="{FF2B5EF4-FFF2-40B4-BE49-F238E27FC236}">
                  <a16:creationId xmlns:a16="http://schemas.microsoft.com/office/drawing/2014/main" id="{39FC9458-2DC6-4FE1-9157-55DB6642529C}"/>
                </a:ext>
              </a:extLst>
            </p:cNvPr>
            <p:cNvGrpSpPr/>
            <p:nvPr/>
          </p:nvGrpSpPr>
          <p:grpSpPr>
            <a:xfrm flipH="1">
              <a:off x="4332749" y="1834099"/>
              <a:ext cx="901412" cy="403860"/>
              <a:chOff x="3011203" y="1834099"/>
              <a:chExt cx="901412" cy="403860"/>
            </a:xfrm>
          </p:grpSpPr>
          <p:sp>
            <p:nvSpPr>
              <p:cNvPr id="158" name="平行四边形 157">
                <a:extLst>
                  <a:ext uri="{FF2B5EF4-FFF2-40B4-BE49-F238E27FC236}">
                    <a16:creationId xmlns:a16="http://schemas.microsoft.com/office/drawing/2014/main" id="{178D41B9-EE66-455E-B58D-E4A5A7919820}"/>
                  </a:ext>
                </a:extLst>
              </p:cNvPr>
              <p:cNvSpPr/>
              <p:nvPr/>
            </p:nvSpPr>
            <p:spPr>
              <a:xfrm>
                <a:off x="3011203" y="1834099"/>
                <a:ext cx="328262" cy="403860"/>
              </a:xfrm>
              <a:prstGeom prst="parallelogram">
                <a:avLst>
                  <a:gd name="adj" fmla="val 5905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平行四边形 158">
                <a:extLst>
                  <a:ext uri="{FF2B5EF4-FFF2-40B4-BE49-F238E27FC236}">
                    <a16:creationId xmlns:a16="http://schemas.microsoft.com/office/drawing/2014/main" id="{0FBDFA8B-57E8-4471-BFAA-80ECC2CD1563}"/>
                  </a:ext>
                </a:extLst>
              </p:cNvPr>
              <p:cNvSpPr/>
              <p:nvPr/>
            </p:nvSpPr>
            <p:spPr>
              <a:xfrm>
                <a:off x="3297778" y="1834099"/>
                <a:ext cx="328262" cy="403860"/>
              </a:xfrm>
              <a:prstGeom prst="parallelogram">
                <a:avLst>
                  <a:gd name="adj" fmla="val 5905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平行四边形 159">
                <a:extLst>
                  <a:ext uri="{FF2B5EF4-FFF2-40B4-BE49-F238E27FC236}">
                    <a16:creationId xmlns:a16="http://schemas.microsoft.com/office/drawing/2014/main" id="{57A7A5F7-C504-467F-B9B7-3A7D5DD85BAA}"/>
                  </a:ext>
                </a:extLst>
              </p:cNvPr>
              <p:cNvSpPr/>
              <p:nvPr/>
            </p:nvSpPr>
            <p:spPr>
              <a:xfrm>
                <a:off x="3584353" y="1834099"/>
                <a:ext cx="328262" cy="403860"/>
              </a:xfrm>
              <a:prstGeom prst="parallelogram">
                <a:avLst>
                  <a:gd name="adj" fmla="val 5905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8" name="文本框 147">
              <a:extLst>
                <a:ext uri="{FF2B5EF4-FFF2-40B4-BE49-F238E27FC236}">
                  <a16:creationId xmlns:a16="http://schemas.microsoft.com/office/drawing/2014/main" id="{FD3263C1-0C73-4575-89DB-53FEC06365D5}"/>
                </a:ext>
              </a:extLst>
            </p:cNvPr>
            <p:cNvSpPr txBox="1"/>
            <p:nvPr/>
          </p:nvSpPr>
          <p:spPr>
            <a:xfrm>
              <a:off x="1430714" y="1795204"/>
              <a:ext cx="3782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ln w="31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请在此处输入标题</a:t>
              </a:r>
            </a:p>
          </p:txBody>
        </p:sp>
        <p:sp>
          <p:nvSpPr>
            <p:cNvPr id="149" name="星形: 四角 148">
              <a:extLst>
                <a:ext uri="{FF2B5EF4-FFF2-40B4-BE49-F238E27FC236}">
                  <a16:creationId xmlns:a16="http://schemas.microsoft.com/office/drawing/2014/main" id="{DA33C9AB-C142-4E44-84C3-145EBB56B763}"/>
                </a:ext>
              </a:extLst>
            </p:cNvPr>
            <p:cNvSpPr/>
            <p:nvPr/>
          </p:nvSpPr>
          <p:spPr>
            <a:xfrm>
              <a:off x="1183863" y="1942758"/>
              <a:ext cx="215665" cy="215665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0" name="组合 149">
              <a:extLst>
                <a:ext uri="{FF2B5EF4-FFF2-40B4-BE49-F238E27FC236}">
                  <a16:creationId xmlns:a16="http://schemas.microsoft.com/office/drawing/2014/main" id="{58A6C518-CFD0-4402-80A8-42855CE9F08A}"/>
                </a:ext>
              </a:extLst>
            </p:cNvPr>
            <p:cNvGrpSpPr/>
            <p:nvPr/>
          </p:nvGrpSpPr>
          <p:grpSpPr>
            <a:xfrm>
              <a:off x="1421028" y="2677061"/>
              <a:ext cx="3640469" cy="724966"/>
              <a:chOff x="1421028" y="2677061"/>
              <a:chExt cx="3640469" cy="724966"/>
            </a:xfrm>
          </p:grpSpPr>
          <p:sp>
            <p:nvSpPr>
              <p:cNvPr id="154" name="文本框 153">
                <a:extLst>
                  <a:ext uri="{FF2B5EF4-FFF2-40B4-BE49-F238E27FC236}">
                    <a16:creationId xmlns:a16="http://schemas.microsoft.com/office/drawing/2014/main" id="{5E7F3ACB-BF53-4E69-956D-A0D1846B4E9C}"/>
                  </a:ext>
                </a:extLst>
              </p:cNvPr>
              <p:cNvSpPr txBox="1"/>
              <p:nvPr/>
            </p:nvSpPr>
            <p:spPr>
              <a:xfrm>
                <a:off x="1518406" y="2677061"/>
                <a:ext cx="3445713" cy="707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zh-CN" altLang="en-US" sz="1600" dirty="0">
                    <a:solidFill>
                      <a:schemeClr val="bg1"/>
                    </a:solidFill>
                  </a:rPr>
                  <a:t>在此输入有关说明，以便于观众更好的理解，输入文字时可以直接复制</a:t>
                </a:r>
              </a:p>
            </p:txBody>
          </p:sp>
          <p:grpSp>
            <p:nvGrpSpPr>
              <p:cNvPr id="155" name="组合 154">
                <a:extLst>
                  <a:ext uri="{FF2B5EF4-FFF2-40B4-BE49-F238E27FC236}">
                    <a16:creationId xmlns:a16="http://schemas.microsoft.com/office/drawing/2014/main" id="{EAFC96BC-C389-4590-ABD1-19EBAF354E98}"/>
                  </a:ext>
                </a:extLst>
              </p:cNvPr>
              <p:cNvGrpSpPr/>
              <p:nvPr/>
            </p:nvGrpSpPr>
            <p:grpSpPr>
              <a:xfrm>
                <a:off x="1421028" y="2677061"/>
                <a:ext cx="3640469" cy="724966"/>
                <a:chOff x="1418883" y="2677061"/>
                <a:chExt cx="3640469" cy="724966"/>
              </a:xfrm>
            </p:grpSpPr>
            <p:sp>
              <p:nvSpPr>
                <p:cNvPr id="156" name="任意多边形: 形状 155">
                  <a:extLst>
                    <a:ext uri="{FF2B5EF4-FFF2-40B4-BE49-F238E27FC236}">
                      <a16:creationId xmlns:a16="http://schemas.microsoft.com/office/drawing/2014/main" id="{F3E9F78F-033E-4C29-B870-8992E75255EB}"/>
                    </a:ext>
                  </a:extLst>
                </p:cNvPr>
                <p:cNvSpPr/>
                <p:nvPr/>
              </p:nvSpPr>
              <p:spPr>
                <a:xfrm>
                  <a:off x="4881030" y="3223705"/>
                  <a:ext cx="178322" cy="178322"/>
                </a:xfrm>
                <a:custGeom>
                  <a:avLst/>
                  <a:gdLst>
                    <a:gd name="connsiteX0" fmla="*/ 172460 w 223532"/>
                    <a:gd name="connsiteY0" fmla="*/ 0 h 223532"/>
                    <a:gd name="connsiteX1" fmla="*/ 223532 w 223532"/>
                    <a:gd name="connsiteY1" fmla="*/ 0 h 223532"/>
                    <a:gd name="connsiteX2" fmla="*/ 223532 w 223532"/>
                    <a:gd name="connsiteY2" fmla="*/ 223532 h 223532"/>
                    <a:gd name="connsiteX3" fmla="*/ 0 w 223532"/>
                    <a:gd name="connsiteY3" fmla="*/ 223532 h 223532"/>
                    <a:gd name="connsiteX4" fmla="*/ 0 w 223532"/>
                    <a:gd name="connsiteY4" fmla="*/ 172767 h 223532"/>
                    <a:gd name="connsiteX5" fmla="*/ 172460 w 223532"/>
                    <a:gd name="connsiteY5" fmla="*/ 172767 h 223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3532" h="223532">
                      <a:moveTo>
                        <a:pt x="172460" y="0"/>
                      </a:moveTo>
                      <a:lnTo>
                        <a:pt x="223532" y="0"/>
                      </a:lnTo>
                      <a:lnTo>
                        <a:pt x="223532" y="223532"/>
                      </a:lnTo>
                      <a:lnTo>
                        <a:pt x="0" y="223532"/>
                      </a:lnTo>
                      <a:lnTo>
                        <a:pt x="0" y="172767"/>
                      </a:lnTo>
                      <a:lnTo>
                        <a:pt x="172460" y="172767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AE37FF"/>
                    </a:gs>
                    <a:gs pos="20000">
                      <a:srgbClr val="4DA9FD"/>
                    </a:gs>
                    <a:gs pos="40000">
                      <a:srgbClr val="1F4AFF"/>
                    </a:gs>
                    <a:gs pos="62000">
                      <a:srgbClr val="1BE318"/>
                    </a:gs>
                    <a:gs pos="100000">
                      <a:srgbClr val="FF4A01">
                        <a:lumMod val="89000"/>
                        <a:lumOff val="11000"/>
                      </a:srgbClr>
                    </a:gs>
                    <a:gs pos="80000">
                      <a:srgbClr val="FFC000"/>
                    </a:gs>
                  </a:gsLst>
                  <a:lin ang="78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7" name="任意多边形: 形状 156">
                  <a:extLst>
                    <a:ext uri="{FF2B5EF4-FFF2-40B4-BE49-F238E27FC236}">
                      <a16:creationId xmlns:a16="http://schemas.microsoft.com/office/drawing/2014/main" id="{794DCC58-85FE-4E29-BCD6-4ADB6EF13ADB}"/>
                    </a:ext>
                  </a:extLst>
                </p:cNvPr>
                <p:cNvSpPr/>
                <p:nvPr/>
              </p:nvSpPr>
              <p:spPr>
                <a:xfrm flipH="1" flipV="1">
                  <a:off x="1418883" y="2677061"/>
                  <a:ext cx="178322" cy="178322"/>
                </a:xfrm>
                <a:custGeom>
                  <a:avLst/>
                  <a:gdLst>
                    <a:gd name="connsiteX0" fmla="*/ 172460 w 223532"/>
                    <a:gd name="connsiteY0" fmla="*/ 0 h 223532"/>
                    <a:gd name="connsiteX1" fmla="*/ 223532 w 223532"/>
                    <a:gd name="connsiteY1" fmla="*/ 0 h 223532"/>
                    <a:gd name="connsiteX2" fmla="*/ 223532 w 223532"/>
                    <a:gd name="connsiteY2" fmla="*/ 223532 h 223532"/>
                    <a:gd name="connsiteX3" fmla="*/ 0 w 223532"/>
                    <a:gd name="connsiteY3" fmla="*/ 223532 h 223532"/>
                    <a:gd name="connsiteX4" fmla="*/ 0 w 223532"/>
                    <a:gd name="connsiteY4" fmla="*/ 172767 h 223532"/>
                    <a:gd name="connsiteX5" fmla="*/ 172460 w 223532"/>
                    <a:gd name="connsiteY5" fmla="*/ 172767 h 223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3532" h="223532">
                      <a:moveTo>
                        <a:pt x="172460" y="0"/>
                      </a:moveTo>
                      <a:lnTo>
                        <a:pt x="223532" y="0"/>
                      </a:lnTo>
                      <a:lnTo>
                        <a:pt x="223532" y="223532"/>
                      </a:lnTo>
                      <a:lnTo>
                        <a:pt x="0" y="223532"/>
                      </a:lnTo>
                      <a:lnTo>
                        <a:pt x="0" y="172767"/>
                      </a:lnTo>
                      <a:lnTo>
                        <a:pt x="172460" y="172767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AE37FF"/>
                    </a:gs>
                    <a:gs pos="20000">
                      <a:srgbClr val="4DA9FD"/>
                    </a:gs>
                    <a:gs pos="40000">
                      <a:srgbClr val="1F4AFF"/>
                    </a:gs>
                    <a:gs pos="62000">
                      <a:srgbClr val="1BE318"/>
                    </a:gs>
                    <a:gs pos="100000">
                      <a:srgbClr val="FF4A01">
                        <a:lumMod val="89000"/>
                        <a:lumOff val="11000"/>
                      </a:srgbClr>
                    </a:gs>
                    <a:gs pos="80000">
                      <a:srgbClr val="FFC000"/>
                    </a:gs>
                  </a:gsLst>
                  <a:lin ang="780000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51" name="矩形: 圆角 150">
              <a:extLst>
                <a:ext uri="{FF2B5EF4-FFF2-40B4-BE49-F238E27FC236}">
                  <a16:creationId xmlns:a16="http://schemas.microsoft.com/office/drawing/2014/main" id="{73B7F061-EAD8-460A-9083-015AD1AED2EB}"/>
                </a:ext>
              </a:extLst>
            </p:cNvPr>
            <p:cNvSpPr/>
            <p:nvPr/>
          </p:nvSpPr>
          <p:spPr>
            <a:xfrm>
              <a:off x="1510189" y="3674365"/>
              <a:ext cx="3437397" cy="40135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587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15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r>
                <a:rPr lang="zh-CN" altLang="en-US" sz="1400" dirty="0">
                  <a:solidFill>
                    <a:prstClr val="white"/>
                  </a:solidFill>
                  <a:ea typeface="等线" panose="02010600030101010101" pitchFamily="2" charset="-122"/>
                </a:rPr>
                <a:t>在此输入有关说明输入时可以直接复制</a:t>
              </a:r>
            </a:p>
          </p:txBody>
        </p:sp>
        <p:sp>
          <p:nvSpPr>
            <p:cNvPr id="152" name="矩形: 圆角 151">
              <a:extLst>
                <a:ext uri="{FF2B5EF4-FFF2-40B4-BE49-F238E27FC236}">
                  <a16:creationId xmlns:a16="http://schemas.microsoft.com/office/drawing/2014/main" id="{D27CFAF1-241F-482B-A931-14FC8BFFEA3E}"/>
                </a:ext>
              </a:extLst>
            </p:cNvPr>
            <p:cNvSpPr/>
            <p:nvPr/>
          </p:nvSpPr>
          <p:spPr>
            <a:xfrm>
              <a:off x="1510189" y="4317569"/>
              <a:ext cx="3437397" cy="40135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587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15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r>
                <a:rPr lang="zh-CN" altLang="en-US" sz="1400">
                  <a:solidFill>
                    <a:prstClr val="white"/>
                  </a:solidFill>
                  <a:ea typeface="等线" panose="02010600030101010101" pitchFamily="2" charset="-122"/>
                </a:rPr>
                <a:t>在此输入有关说明输入时可以直接复制</a:t>
              </a:r>
              <a:endParaRPr lang="zh-CN" altLang="en-US" sz="1400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  <p:sp>
          <p:nvSpPr>
            <p:cNvPr id="153" name="矩形: 圆角 152">
              <a:extLst>
                <a:ext uri="{FF2B5EF4-FFF2-40B4-BE49-F238E27FC236}">
                  <a16:creationId xmlns:a16="http://schemas.microsoft.com/office/drawing/2014/main" id="{DD4878F3-9955-4165-879F-11C8426C5FA8}"/>
                </a:ext>
              </a:extLst>
            </p:cNvPr>
            <p:cNvSpPr/>
            <p:nvPr/>
          </p:nvSpPr>
          <p:spPr>
            <a:xfrm>
              <a:off x="1510189" y="4960773"/>
              <a:ext cx="3437397" cy="40135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587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156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r>
                <a:rPr lang="zh-CN" altLang="en-US" sz="1400">
                  <a:solidFill>
                    <a:prstClr val="white"/>
                  </a:solidFill>
                  <a:ea typeface="等线" panose="02010600030101010101" pitchFamily="2" charset="-122"/>
                </a:rPr>
                <a:t>在此输入有关说明输入时可以直接复制</a:t>
              </a:r>
              <a:endParaRPr lang="zh-CN" altLang="en-US" sz="1400" dirty="0">
                <a:solidFill>
                  <a:prstClr val="white"/>
                </a:solidFill>
                <a:ea typeface="等线" panose="02010600030101010101" pitchFamily="2" charset="-122"/>
              </a:endParaRPr>
            </a:p>
          </p:txBody>
        </p:sp>
      </p:grpSp>
      <p:sp>
        <p:nvSpPr>
          <p:cNvPr id="163" name="PA-A000220140718C07PPSH-4510">
            <a:extLst>
              <a:ext uri="{FF2B5EF4-FFF2-40B4-BE49-F238E27FC236}">
                <a16:creationId xmlns:a16="http://schemas.microsoft.com/office/drawing/2014/main" id="{004951D1-7506-4187-A9F8-1914EAED086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715096" y="4513423"/>
            <a:ext cx="884001" cy="1639725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E8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4" name="PA-A000220140718C07PPSH-4510">
            <a:extLst>
              <a:ext uri="{FF2B5EF4-FFF2-40B4-BE49-F238E27FC236}">
                <a16:creationId xmlns:a16="http://schemas.microsoft.com/office/drawing/2014/main" id="{FB949447-BC84-424D-A3B7-1DD7CF911B1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33709" y="2531635"/>
            <a:ext cx="558048" cy="1035118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E8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5" name="PA-A000220140718C07PPSH-4510">
            <a:extLst>
              <a:ext uri="{FF2B5EF4-FFF2-40B4-BE49-F238E27FC236}">
                <a16:creationId xmlns:a16="http://schemas.microsoft.com/office/drawing/2014/main" id="{D22ECC43-DF07-4EDE-BD17-1ACC01CBFFE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68356" y="4146806"/>
            <a:ext cx="376332" cy="698054"/>
          </a:xfrm>
          <a:custGeom>
            <a:avLst/>
            <a:gdLst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  <a:gd name="connsiteX0" fmla="*/ 0 w 1027015"/>
              <a:gd name="connsiteY0" fmla="*/ 952500 h 1905000"/>
              <a:gd name="connsiteX1" fmla="*/ 455788 w 1027015"/>
              <a:gd name="connsiteY1" fmla="*/ 845437 h 1905000"/>
              <a:gd name="connsiteX2" fmla="*/ 513508 w 1027015"/>
              <a:gd name="connsiteY2" fmla="*/ 0 h 1905000"/>
              <a:gd name="connsiteX3" fmla="*/ 571227 w 1027015"/>
              <a:gd name="connsiteY3" fmla="*/ 845437 h 1905000"/>
              <a:gd name="connsiteX4" fmla="*/ 1027015 w 1027015"/>
              <a:gd name="connsiteY4" fmla="*/ 952500 h 1905000"/>
              <a:gd name="connsiteX5" fmla="*/ 571227 w 1027015"/>
              <a:gd name="connsiteY5" fmla="*/ 1059563 h 1905000"/>
              <a:gd name="connsiteX6" fmla="*/ 513508 w 1027015"/>
              <a:gd name="connsiteY6" fmla="*/ 1905000 h 1905000"/>
              <a:gd name="connsiteX7" fmla="*/ 455788 w 1027015"/>
              <a:gd name="connsiteY7" fmla="*/ 1059563 h 1905000"/>
              <a:gd name="connsiteX8" fmla="*/ 0 w 1027015"/>
              <a:gd name="connsiteY8" fmla="*/ 95250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7015" h="1905000">
                <a:moveTo>
                  <a:pt x="0" y="952500"/>
                </a:moveTo>
                <a:cubicBezTo>
                  <a:pt x="233209" y="926972"/>
                  <a:pt x="303859" y="947165"/>
                  <a:pt x="455788" y="845437"/>
                </a:cubicBezTo>
                <a:cubicBezTo>
                  <a:pt x="510588" y="563625"/>
                  <a:pt x="494268" y="281812"/>
                  <a:pt x="513508" y="0"/>
                </a:cubicBezTo>
                <a:cubicBezTo>
                  <a:pt x="532748" y="281812"/>
                  <a:pt x="521507" y="563625"/>
                  <a:pt x="571227" y="845437"/>
                </a:cubicBezTo>
                <a:cubicBezTo>
                  <a:pt x="697756" y="937005"/>
                  <a:pt x="712526" y="932052"/>
                  <a:pt x="1027015" y="952500"/>
                </a:cubicBezTo>
                <a:cubicBezTo>
                  <a:pt x="939856" y="971043"/>
                  <a:pt x="692676" y="952755"/>
                  <a:pt x="571227" y="1059563"/>
                </a:cubicBezTo>
                <a:cubicBezTo>
                  <a:pt x="516427" y="1346455"/>
                  <a:pt x="532748" y="1623188"/>
                  <a:pt x="513508" y="1905000"/>
                </a:cubicBezTo>
                <a:cubicBezTo>
                  <a:pt x="494268" y="1623188"/>
                  <a:pt x="502333" y="1271525"/>
                  <a:pt x="455788" y="1059563"/>
                </a:cubicBezTo>
                <a:cubicBezTo>
                  <a:pt x="359739" y="988315"/>
                  <a:pt x="233209" y="983108"/>
                  <a:pt x="0" y="952500"/>
                </a:cubicBezTo>
                <a:close/>
              </a:path>
            </a:pathLst>
          </a:custGeom>
          <a:solidFill>
            <a:srgbClr val="E8E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49372A6-EEC8-44BF-98DF-2783C136D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4" t="23080" r="43020" b="30961"/>
          <a:stretch>
            <a:fillRect/>
          </a:stretch>
        </p:blipFill>
        <p:spPr>
          <a:xfrm rot="1176149">
            <a:off x="10609179" y="657501"/>
            <a:ext cx="924962" cy="924962"/>
          </a:xfrm>
          <a:custGeom>
            <a:avLst/>
            <a:gdLst>
              <a:gd name="connsiteX0" fmla="*/ 330776 w 502207"/>
              <a:gd name="connsiteY0" fmla="*/ 323535 h 502207"/>
              <a:gd name="connsiteX1" fmla="*/ 245471 w 502207"/>
              <a:gd name="connsiteY1" fmla="*/ 390701 h 502207"/>
              <a:gd name="connsiteX2" fmla="*/ 159854 w 502207"/>
              <a:gd name="connsiteY2" fmla="*/ 323933 h 502207"/>
              <a:gd name="connsiteX3" fmla="*/ 116784 w 502207"/>
              <a:gd name="connsiteY3" fmla="*/ 334646 h 502207"/>
              <a:gd name="connsiteX4" fmla="*/ 245575 w 502207"/>
              <a:gd name="connsiteY4" fmla="*/ 435084 h 502207"/>
              <a:gd name="connsiteX5" fmla="*/ 373897 w 502207"/>
              <a:gd name="connsiteY5" fmla="*/ 334048 h 502207"/>
              <a:gd name="connsiteX6" fmla="*/ 341252 w 502207"/>
              <a:gd name="connsiteY6" fmla="*/ 140331 h 502207"/>
              <a:gd name="connsiteX7" fmla="*/ 284998 w 502207"/>
              <a:gd name="connsiteY7" fmla="*/ 202973 h 502207"/>
              <a:gd name="connsiteX8" fmla="*/ 341252 w 502207"/>
              <a:gd name="connsiteY8" fmla="*/ 265615 h 502207"/>
              <a:gd name="connsiteX9" fmla="*/ 397506 w 502207"/>
              <a:gd name="connsiteY9" fmla="*/ 202973 h 502207"/>
              <a:gd name="connsiteX10" fmla="*/ 341252 w 502207"/>
              <a:gd name="connsiteY10" fmla="*/ 140331 h 502207"/>
              <a:gd name="connsiteX11" fmla="*/ 142572 w 502207"/>
              <a:gd name="connsiteY11" fmla="*/ 140331 h 502207"/>
              <a:gd name="connsiteX12" fmla="*/ 86318 w 502207"/>
              <a:gd name="connsiteY12" fmla="*/ 202973 h 502207"/>
              <a:gd name="connsiteX13" fmla="*/ 142572 w 502207"/>
              <a:gd name="connsiteY13" fmla="*/ 265615 h 502207"/>
              <a:gd name="connsiteX14" fmla="*/ 198826 w 502207"/>
              <a:gd name="connsiteY14" fmla="*/ 202973 h 502207"/>
              <a:gd name="connsiteX15" fmla="*/ 142572 w 502207"/>
              <a:gd name="connsiteY15" fmla="*/ 140331 h 502207"/>
              <a:gd name="connsiteX16" fmla="*/ 251104 w 502207"/>
              <a:gd name="connsiteY16" fmla="*/ 0 h 502207"/>
              <a:gd name="connsiteX17" fmla="*/ 502207 w 502207"/>
              <a:gd name="connsiteY17" fmla="*/ 251104 h 502207"/>
              <a:gd name="connsiteX18" fmla="*/ 251104 w 502207"/>
              <a:gd name="connsiteY18" fmla="*/ 502207 h 502207"/>
              <a:gd name="connsiteX19" fmla="*/ 0 w 502207"/>
              <a:gd name="connsiteY19" fmla="*/ 251104 h 502207"/>
              <a:gd name="connsiteX20" fmla="*/ 251104 w 502207"/>
              <a:gd name="connsiteY20" fmla="*/ 0 h 502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207" h="502207">
                <a:moveTo>
                  <a:pt x="330776" y="323535"/>
                </a:moveTo>
                <a:cubicBezTo>
                  <a:pt x="321182" y="362885"/>
                  <a:pt x="285972" y="390607"/>
                  <a:pt x="245471" y="390701"/>
                </a:cubicBezTo>
                <a:cubicBezTo>
                  <a:pt x="204969" y="390796"/>
                  <a:pt x="169632" y="363238"/>
                  <a:pt x="159854" y="323933"/>
                </a:cubicBezTo>
                <a:lnTo>
                  <a:pt x="116784" y="334646"/>
                </a:lnTo>
                <a:cubicBezTo>
                  <a:pt x="131491" y="393771"/>
                  <a:pt x="184649" y="435225"/>
                  <a:pt x="245575" y="435084"/>
                </a:cubicBezTo>
                <a:cubicBezTo>
                  <a:pt x="306501" y="434942"/>
                  <a:pt x="359464" y="393240"/>
                  <a:pt x="373897" y="334048"/>
                </a:cubicBezTo>
                <a:close/>
                <a:moveTo>
                  <a:pt x="341252" y="140331"/>
                </a:moveTo>
                <a:cubicBezTo>
                  <a:pt x="310184" y="140331"/>
                  <a:pt x="284998" y="168377"/>
                  <a:pt x="284998" y="202973"/>
                </a:cubicBezTo>
                <a:cubicBezTo>
                  <a:pt x="284998" y="237569"/>
                  <a:pt x="310184" y="265615"/>
                  <a:pt x="341252" y="265615"/>
                </a:cubicBezTo>
                <a:cubicBezTo>
                  <a:pt x="372320" y="265615"/>
                  <a:pt x="397506" y="237569"/>
                  <a:pt x="397506" y="202973"/>
                </a:cubicBezTo>
                <a:cubicBezTo>
                  <a:pt x="397506" y="168377"/>
                  <a:pt x="372320" y="140331"/>
                  <a:pt x="341252" y="140331"/>
                </a:cubicBezTo>
                <a:close/>
                <a:moveTo>
                  <a:pt x="142572" y="140331"/>
                </a:moveTo>
                <a:cubicBezTo>
                  <a:pt x="111504" y="140331"/>
                  <a:pt x="86318" y="168377"/>
                  <a:pt x="86318" y="202973"/>
                </a:cubicBezTo>
                <a:cubicBezTo>
                  <a:pt x="86318" y="237569"/>
                  <a:pt x="111504" y="265615"/>
                  <a:pt x="142572" y="265615"/>
                </a:cubicBezTo>
                <a:cubicBezTo>
                  <a:pt x="173640" y="265615"/>
                  <a:pt x="198826" y="237569"/>
                  <a:pt x="198826" y="202973"/>
                </a:cubicBezTo>
                <a:cubicBezTo>
                  <a:pt x="198826" y="168377"/>
                  <a:pt x="173640" y="140331"/>
                  <a:pt x="142572" y="140331"/>
                </a:cubicBezTo>
                <a:close/>
                <a:moveTo>
                  <a:pt x="251104" y="0"/>
                </a:moveTo>
                <a:cubicBezTo>
                  <a:pt x="389784" y="0"/>
                  <a:pt x="502207" y="112423"/>
                  <a:pt x="502207" y="251104"/>
                </a:cubicBezTo>
                <a:cubicBezTo>
                  <a:pt x="502207" y="389785"/>
                  <a:pt x="389784" y="502207"/>
                  <a:pt x="251104" y="502207"/>
                </a:cubicBezTo>
                <a:cubicBezTo>
                  <a:pt x="112423" y="502207"/>
                  <a:pt x="0" y="389785"/>
                  <a:pt x="0" y="251104"/>
                </a:cubicBezTo>
                <a:cubicBezTo>
                  <a:pt x="0" y="112423"/>
                  <a:pt x="112423" y="0"/>
                  <a:pt x="251104" y="0"/>
                </a:cubicBezTo>
                <a:close/>
              </a:path>
            </a:pathLst>
          </a:cu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6532C833-102A-419C-A47A-8597D0A97B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E28AD15-C118-45CE-BBBD-D6937D0FEE0B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A3B23EF-C737-471A-AB5C-1B04240FD27B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91CDC2C-CD14-4FAD-9886-B2B587C6A604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3289BCD-D6E5-4898-94DF-2D9A653A1661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8B7DAC3F-F81B-4544-9C10-08C22087C6B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7520E43-6143-46E3-A065-16B323BA9B72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4F9354F-9826-4D54-9C84-0DC565DD52AF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3F200FF-89D4-47D0-A78A-41A8E41D186E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D733E54-22B1-4C8C-8370-695C5AE4CFD7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A72D4D24-A1FE-4877-92E6-926261BAF755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A7C593CD-0A76-42C8-963C-F0AE7F03D427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1B33291F-8136-4EDB-A976-A234C0502718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A1FD4B92-5AEE-45DC-B5EF-FDF095FAD66D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4E9457FA-1472-453E-9FCA-9D1C96F3245F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3E885745-D067-48DD-B395-F393ECA5BEAE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B171B7C-234D-4413-8F4D-0911C59897D9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9AF83007-0882-4224-9B4C-2F12C1931669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A9C1585-7087-445A-932F-16BF8B1D386B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EC3E625-61D7-478B-ADAF-A074BDC00063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AB1B129-A032-4AAE-A7D8-9CCE29EDEC5B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D854EABC-74A2-47C6-9718-CB30654A22EA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FB4FEBFA-F61F-43B8-A1FE-B01D49D7FEB2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2885E28-363F-40E9-8164-D4D8B478B87A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A63A86A-05AC-456F-B1C0-AF62E3E91A28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9848173-45D3-4DD1-B264-4402586E293E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125D87CB-ADAF-48AD-8D31-A8AAA6AD5C4D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658161A-A1B0-4654-BE22-04CFEA058E86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B4A6F8D-82A1-4685-8514-9634D296A884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5B5E00D1-A340-4BA1-B001-AF0F0FCC3EBE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06A5830-74E4-402B-B187-7413E56706B9}"/>
              </a:ext>
            </a:extLst>
          </p:cNvPr>
          <p:cNvGrpSpPr/>
          <p:nvPr/>
        </p:nvGrpSpPr>
        <p:grpSpPr>
          <a:xfrm>
            <a:off x="9981216" y="4188734"/>
            <a:ext cx="1188639" cy="1808935"/>
            <a:chOff x="25407960" y="8561114"/>
            <a:chExt cx="1423998" cy="2480376"/>
          </a:xfrm>
        </p:grpSpPr>
        <p:sp>
          <p:nvSpPr>
            <p:cNvPr id="47" name="PA-A000220140718C07PPSH-4510">
              <a:extLst>
                <a:ext uri="{FF2B5EF4-FFF2-40B4-BE49-F238E27FC236}">
                  <a16:creationId xmlns:a16="http://schemas.microsoft.com/office/drawing/2014/main" id="{0A4C8686-974A-48EF-A39B-79AE8CE17BB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25407960" y="9136490"/>
              <a:ext cx="1027015" cy="1905000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8" name="PA-A000220140718C07PPSH-4510">
              <a:extLst>
                <a:ext uri="{FF2B5EF4-FFF2-40B4-BE49-F238E27FC236}">
                  <a16:creationId xmlns:a16="http://schemas.microsoft.com/office/drawing/2014/main" id="{607F7B60-F8C4-4E3B-9299-DDF710AF2BA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26248823" y="8561114"/>
              <a:ext cx="583135" cy="1081651"/>
            </a:xfrm>
            <a:custGeom>
              <a:avLst/>
              <a:gdLst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  <a:gd name="connsiteX0" fmla="*/ 0 w 1027015"/>
                <a:gd name="connsiteY0" fmla="*/ 952500 h 1905000"/>
                <a:gd name="connsiteX1" fmla="*/ 455788 w 1027015"/>
                <a:gd name="connsiteY1" fmla="*/ 845437 h 1905000"/>
                <a:gd name="connsiteX2" fmla="*/ 513508 w 1027015"/>
                <a:gd name="connsiteY2" fmla="*/ 0 h 1905000"/>
                <a:gd name="connsiteX3" fmla="*/ 571227 w 1027015"/>
                <a:gd name="connsiteY3" fmla="*/ 845437 h 1905000"/>
                <a:gd name="connsiteX4" fmla="*/ 1027015 w 1027015"/>
                <a:gd name="connsiteY4" fmla="*/ 952500 h 1905000"/>
                <a:gd name="connsiteX5" fmla="*/ 571227 w 1027015"/>
                <a:gd name="connsiteY5" fmla="*/ 1059563 h 1905000"/>
                <a:gd name="connsiteX6" fmla="*/ 513508 w 1027015"/>
                <a:gd name="connsiteY6" fmla="*/ 1905000 h 1905000"/>
                <a:gd name="connsiteX7" fmla="*/ 455788 w 1027015"/>
                <a:gd name="connsiteY7" fmla="*/ 1059563 h 1905000"/>
                <a:gd name="connsiteX8" fmla="*/ 0 w 1027015"/>
                <a:gd name="connsiteY8" fmla="*/ 952500 h 190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7015" h="1905000">
                  <a:moveTo>
                    <a:pt x="0" y="952500"/>
                  </a:moveTo>
                  <a:cubicBezTo>
                    <a:pt x="233209" y="926972"/>
                    <a:pt x="303859" y="947165"/>
                    <a:pt x="455788" y="845437"/>
                  </a:cubicBezTo>
                  <a:cubicBezTo>
                    <a:pt x="510588" y="563625"/>
                    <a:pt x="494268" y="281812"/>
                    <a:pt x="513508" y="0"/>
                  </a:cubicBezTo>
                  <a:cubicBezTo>
                    <a:pt x="532748" y="281812"/>
                    <a:pt x="521507" y="563625"/>
                    <a:pt x="571227" y="845437"/>
                  </a:cubicBezTo>
                  <a:cubicBezTo>
                    <a:pt x="697756" y="937005"/>
                    <a:pt x="712526" y="932052"/>
                    <a:pt x="1027015" y="952500"/>
                  </a:cubicBezTo>
                  <a:cubicBezTo>
                    <a:pt x="939856" y="971043"/>
                    <a:pt x="692676" y="952755"/>
                    <a:pt x="571227" y="1059563"/>
                  </a:cubicBezTo>
                  <a:cubicBezTo>
                    <a:pt x="516427" y="1346455"/>
                    <a:pt x="532748" y="1623188"/>
                    <a:pt x="513508" y="1905000"/>
                  </a:cubicBezTo>
                  <a:cubicBezTo>
                    <a:pt x="494268" y="1623188"/>
                    <a:pt x="502333" y="1271525"/>
                    <a:pt x="455788" y="1059563"/>
                  </a:cubicBezTo>
                  <a:cubicBezTo>
                    <a:pt x="359739" y="988315"/>
                    <a:pt x="233209" y="983108"/>
                    <a:pt x="0" y="952500"/>
                  </a:cubicBezTo>
                  <a:close/>
                </a:path>
              </a:pathLst>
            </a:custGeom>
            <a:solidFill>
              <a:srgbClr val="E8E9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BF70FE8A-8659-489C-A588-501A9700A48C}"/>
              </a:ext>
            </a:extLst>
          </p:cNvPr>
          <p:cNvSpPr txBox="1"/>
          <p:nvPr/>
        </p:nvSpPr>
        <p:spPr>
          <a:xfrm>
            <a:off x="1161577" y="557122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50" name="星形: 十角 49">
            <a:extLst>
              <a:ext uri="{FF2B5EF4-FFF2-40B4-BE49-F238E27FC236}">
                <a16:creationId xmlns:a16="http://schemas.microsoft.com/office/drawing/2014/main" id="{6A48360D-9E97-46B1-BCDB-DD7F4D678C79}"/>
              </a:ext>
            </a:extLst>
          </p:cNvPr>
          <p:cNvSpPr/>
          <p:nvPr/>
        </p:nvSpPr>
        <p:spPr>
          <a:xfrm>
            <a:off x="4063717" y="569118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9A5AEDD-3406-4720-A185-0CF37FD0217C}"/>
              </a:ext>
            </a:extLst>
          </p:cNvPr>
          <p:cNvSpPr txBox="1"/>
          <p:nvPr/>
        </p:nvSpPr>
        <p:spPr>
          <a:xfrm>
            <a:off x="2834168" y="576828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6AA6B859-D3AF-4C0C-AD1C-84024060ABAE}"/>
              </a:ext>
            </a:extLst>
          </p:cNvPr>
          <p:cNvSpPr/>
          <p:nvPr/>
        </p:nvSpPr>
        <p:spPr>
          <a:xfrm rot="735177">
            <a:off x="1038540" y="569346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6DC8F605-8FCE-46A1-A93D-E5ED472D1800}"/>
              </a:ext>
            </a:extLst>
          </p:cNvPr>
          <p:cNvCxnSpPr/>
          <p:nvPr/>
        </p:nvCxnSpPr>
        <p:spPr>
          <a:xfrm>
            <a:off x="2966882" y="5768282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B1E44C48-B5B3-4BEE-BBEE-94FC05FC2A20}"/>
              </a:ext>
            </a:extLst>
          </p:cNvPr>
          <p:cNvSpPr/>
          <p:nvPr/>
        </p:nvSpPr>
        <p:spPr>
          <a:xfrm>
            <a:off x="742032" y="572419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FC87359F-249F-4273-9489-C896BCD215AC}"/>
              </a:ext>
            </a:extLst>
          </p:cNvPr>
          <p:cNvGrpSpPr/>
          <p:nvPr/>
        </p:nvGrpSpPr>
        <p:grpSpPr>
          <a:xfrm>
            <a:off x="10880041" y="5469024"/>
            <a:ext cx="598516" cy="598516"/>
            <a:chOff x="10300753" y="4083510"/>
            <a:chExt cx="598516" cy="598516"/>
          </a:xfrm>
        </p:grpSpPr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E4ADB57A-9B1D-4B02-8492-ADB92DCE32E6}"/>
                </a:ext>
              </a:extLst>
            </p:cNvPr>
            <p:cNvSpPr/>
            <p:nvPr/>
          </p:nvSpPr>
          <p:spPr>
            <a:xfrm flipH="1">
              <a:off x="10300753" y="4083510"/>
              <a:ext cx="598516" cy="598516"/>
            </a:xfrm>
            <a:prstGeom prst="ellipse">
              <a:avLst/>
            </a:prstGeom>
            <a:solidFill>
              <a:srgbClr val="1BE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7689BD11-0711-4A7D-BDEA-54BA860EE982}"/>
                </a:ext>
              </a:extLst>
            </p:cNvPr>
            <p:cNvSpPr/>
            <p:nvPr/>
          </p:nvSpPr>
          <p:spPr>
            <a:xfrm rot="18743200" flipH="1">
              <a:off x="10371521" y="4145981"/>
              <a:ext cx="456981" cy="4597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>
                  <a:gd name="adj" fmla="val 11512419"/>
                </a:avLst>
              </a:prstTxWarp>
              <a:spAutoFit/>
            </a:bodyPr>
            <a:lstStyle/>
            <a:p>
              <a:pPr algn="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  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743C08FD-F489-4C31-8379-69F2DEA6B6DF}"/>
                </a:ext>
              </a:extLst>
            </p:cNvPr>
            <p:cNvGrpSpPr/>
            <p:nvPr/>
          </p:nvGrpSpPr>
          <p:grpSpPr>
            <a:xfrm rot="8138770" flipH="1">
              <a:off x="10360076" y="4275635"/>
              <a:ext cx="479872" cy="216829"/>
              <a:chOff x="3559259" y="2992530"/>
              <a:chExt cx="792411" cy="317808"/>
            </a:xfrm>
          </p:grpSpPr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4D404C2B-A951-4779-ACAD-9A6EA7C303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9259" y="3151347"/>
                <a:ext cx="792411" cy="1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E93239E8-2307-46F8-94E0-AA1CBBA9ABD9}"/>
                  </a:ext>
                </a:extLst>
              </p:cNvPr>
              <p:cNvGrpSpPr/>
              <p:nvPr/>
            </p:nvGrpSpPr>
            <p:grpSpPr>
              <a:xfrm>
                <a:off x="4148659" y="2992530"/>
                <a:ext cx="189306" cy="317808"/>
                <a:chOff x="3897323" y="2452571"/>
                <a:chExt cx="1041020" cy="1794516"/>
              </a:xfrm>
            </p:grpSpPr>
            <p:sp>
              <p:nvSpPr>
                <p:cNvPr id="61" name="弧形 194">
                  <a:extLst>
                    <a:ext uri="{FF2B5EF4-FFF2-40B4-BE49-F238E27FC236}">
                      <a16:creationId xmlns:a16="http://schemas.microsoft.com/office/drawing/2014/main" id="{4BFDC95B-6531-49CD-A79E-826FA31CA730}"/>
                    </a:ext>
                  </a:extLst>
                </p:cNvPr>
                <p:cNvSpPr/>
                <p:nvPr/>
              </p:nvSpPr>
              <p:spPr>
                <a:xfrm rot="16882998">
                  <a:off x="3917390" y="3226135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  <p:sp>
              <p:nvSpPr>
                <p:cNvPr id="62" name="弧形 194">
                  <a:extLst>
                    <a:ext uri="{FF2B5EF4-FFF2-40B4-BE49-F238E27FC236}">
                      <a16:creationId xmlns:a16="http://schemas.microsoft.com/office/drawing/2014/main" id="{4CFBE7FE-8065-4E37-AED4-556006C6115D}"/>
                    </a:ext>
                  </a:extLst>
                </p:cNvPr>
                <p:cNvSpPr/>
                <p:nvPr/>
              </p:nvSpPr>
              <p:spPr>
                <a:xfrm rot="4717002" flipV="1">
                  <a:off x="3917391" y="2432504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</p:grpSp>
        </p:grp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4E7016A1-2B4D-4398-AE83-FBB91889025D}"/>
              </a:ext>
            </a:extLst>
          </p:cNvPr>
          <p:cNvGrpSpPr/>
          <p:nvPr/>
        </p:nvGrpSpPr>
        <p:grpSpPr>
          <a:xfrm flipH="1">
            <a:off x="660400" y="786118"/>
            <a:ext cx="598516" cy="598516"/>
            <a:chOff x="10300753" y="4083510"/>
            <a:chExt cx="598516" cy="598516"/>
          </a:xfrm>
          <a:solidFill>
            <a:srgbClr val="FF4A01"/>
          </a:solidFill>
        </p:grpSpPr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C4AB0F4E-DAB2-47E9-B856-82ADB1F6EC82}"/>
                </a:ext>
              </a:extLst>
            </p:cNvPr>
            <p:cNvSpPr/>
            <p:nvPr/>
          </p:nvSpPr>
          <p:spPr>
            <a:xfrm flipH="1">
              <a:off x="10300753" y="4083510"/>
              <a:ext cx="598516" cy="5985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BEA9C730-911A-4FEC-A44F-B5CC335550E5}"/>
                </a:ext>
              </a:extLst>
            </p:cNvPr>
            <p:cNvSpPr/>
            <p:nvPr/>
          </p:nvSpPr>
          <p:spPr>
            <a:xfrm rot="18743200" flipH="1">
              <a:off x="10371521" y="4145981"/>
              <a:ext cx="456981" cy="4597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ircle">
                <a:avLst>
                  <a:gd name="adj" fmla="val 11512419"/>
                </a:avLst>
              </a:prstTxWarp>
              <a:spAutoFit/>
            </a:bodyPr>
            <a:lstStyle/>
            <a:p>
              <a:pPr algn="r"/>
              <a:r>
                <a:rPr lang="en-US" altLang="zh-CN" sz="1100" b="0" cap="none" spc="0" dirty="0">
                  <a:ln w="0">
                    <a:solidFill>
                      <a:schemeClr val="bg1"/>
                    </a:solidFill>
                  </a:ln>
                  <a:noFill/>
                  <a:latin typeface="+mj-lt"/>
                </a:rPr>
                <a:t>ACID DESIGN  ACID DESIGN</a:t>
              </a:r>
              <a:endParaRPr lang="zh-CN" altLang="en-US" sz="1100" b="0" cap="none" spc="0" dirty="0">
                <a:ln w="0">
                  <a:solidFill>
                    <a:schemeClr val="bg1"/>
                  </a:solidFill>
                </a:ln>
                <a:noFill/>
                <a:latin typeface="+mj-lt"/>
              </a:endParaRPr>
            </a:p>
          </p:txBody>
        </p: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12BE010E-9DB6-4005-A234-0769C247B152}"/>
                </a:ext>
              </a:extLst>
            </p:cNvPr>
            <p:cNvGrpSpPr/>
            <p:nvPr/>
          </p:nvGrpSpPr>
          <p:grpSpPr>
            <a:xfrm rot="8138770" flipH="1">
              <a:off x="10360076" y="4275635"/>
              <a:ext cx="479872" cy="216829"/>
              <a:chOff x="3559259" y="2992530"/>
              <a:chExt cx="792411" cy="317808"/>
            </a:xfrm>
            <a:grpFill/>
          </p:grpSpPr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D0765185-1169-4CFD-A5E8-DDB8EB8B1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59259" y="3151347"/>
                <a:ext cx="792411" cy="1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5D662D15-972E-47C6-97C3-F87B3F020C66}"/>
                  </a:ext>
                </a:extLst>
              </p:cNvPr>
              <p:cNvGrpSpPr/>
              <p:nvPr/>
            </p:nvGrpSpPr>
            <p:grpSpPr>
              <a:xfrm>
                <a:off x="4148659" y="2992530"/>
                <a:ext cx="189306" cy="317808"/>
                <a:chOff x="3897323" y="2452571"/>
                <a:chExt cx="1041020" cy="1794516"/>
              </a:xfrm>
              <a:grpFill/>
            </p:grpSpPr>
            <p:sp>
              <p:nvSpPr>
                <p:cNvPr id="69" name="弧形 194">
                  <a:extLst>
                    <a:ext uri="{FF2B5EF4-FFF2-40B4-BE49-F238E27FC236}">
                      <a16:creationId xmlns:a16="http://schemas.microsoft.com/office/drawing/2014/main" id="{91F4EA08-CA00-4867-B3C1-3A97AAACA4F6}"/>
                    </a:ext>
                  </a:extLst>
                </p:cNvPr>
                <p:cNvSpPr/>
                <p:nvPr/>
              </p:nvSpPr>
              <p:spPr>
                <a:xfrm rot="16882998">
                  <a:off x="3917390" y="3226135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  <p:sp>
              <p:nvSpPr>
                <p:cNvPr id="70" name="弧形 194">
                  <a:extLst>
                    <a:ext uri="{FF2B5EF4-FFF2-40B4-BE49-F238E27FC236}">
                      <a16:creationId xmlns:a16="http://schemas.microsoft.com/office/drawing/2014/main" id="{F1A01BB8-EC34-46D0-9AC4-D51EE4749242}"/>
                    </a:ext>
                  </a:extLst>
                </p:cNvPr>
                <p:cNvSpPr/>
                <p:nvPr/>
              </p:nvSpPr>
              <p:spPr>
                <a:xfrm rot="4717002" flipV="1">
                  <a:off x="3917391" y="2432504"/>
                  <a:ext cx="1000885" cy="1041019"/>
                </a:xfrm>
                <a:custGeom>
                  <a:avLst/>
                  <a:gdLst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2" fmla="*/ 964532 w 1929063"/>
                    <a:gd name="connsiteY2" fmla="*/ 1009166 h 2018332"/>
                    <a:gd name="connsiteX3" fmla="*/ 964531 w 1929063"/>
                    <a:gd name="connsiteY3" fmla="*/ 0 h 2018332"/>
                    <a:gd name="connsiteX0" fmla="*/ 964531 w 1929063"/>
                    <a:gd name="connsiteY0" fmla="*/ 0 h 2018332"/>
                    <a:gd name="connsiteX1" fmla="*/ 1929063 w 1929063"/>
                    <a:gd name="connsiteY1" fmla="*/ 1009166 h 2018332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0 w 977434"/>
                    <a:gd name="connsiteY0" fmla="*/ 0 h 1009166"/>
                    <a:gd name="connsiteX1" fmla="*/ 964532 w 977434"/>
                    <a:gd name="connsiteY1" fmla="*/ 1009166 h 1009166"/>
                    <a:gd name="connsiteX2" fmla="*/ 1 w 977434"/>
                    <a:gd name="connsiteY2" fmla="*/ 1009166 h 1009166"/>
                    <a:gd name="connsiteX3" fmla="*/ 0 w 977434"/>
                    <a:gd name="connsiteY3" fmla="*/ 0 h 1009166"/>
                    <a:gd name="connsiteX0" fmla="*/ 0 w 977434"/>
                    <a:gd name="connsiteY0" fmla="*/ 0 h 1009166"/>
                    <a:gd name="connsiteX1" fmla="*/ 977434 w 977434"/>
                    <a:gd name="connsiteY1" fmla="*/ 970295 h 1009166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86491 w 999393"/>
                    <a:gd name="connsiteY1" fmla="*/ 1041019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999393"/>
                    <a:gd name="connsiteY0" fmla="*/ 31853 h 1041019"/>
                    <a:gd name="connsiteX1" fmla="*/ 998390 w 999393"/>
                    <a:gd name="connsiteY1" fmla="*/ 997168 h 1041019"/>
                    <a:gd name="connsiteX2" fmla="*/ 21960 w 999393"/>
                    <a:gd name="connsiteY2" fmla="*/ 1041019 h 1041019"/>
                    <a:gd name="connsiteX3" fmla="*/ 21959 w 999393"/>
                    <a:gd name="connsiteY3" fmla="*/ 31853 h 1041019"/>
                    <a:gd name="connsiteX0" fmla="*/ 0 w 999393"/>
                    <a:gd name="connsiteY0" fmla="*/ 0 h 1041019"/>
                    <a:gd name="connsiteX1" fmla="*/ 999393 w 999393"/>
                    <a:gd name="connsiteY1" fmla="*/ 1002148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8355"/>
                    <a:gd name="connsiteY0" fmla="*/ 31853 h 1041019"/>
                    <a:gd name="connsiteX1" fmla="*/ 998390 w 1008355"/>
                    <a:gd name="connsiteY1" fmla="*/ 997168 h 1041019"/>
                    <a:gd name="connsiteX2" fmla="*/ 21960 w 1008355"/>
                    <a:gd name="connsiteY2" fmla="*/ 1041019 h 1041019"/>
                    <a:gd name="connsiteX3" fmla="*/ 21959 w 1008355"/>
                    <a:gd name="connsiteY3" fmla="*/ 31853 h 1041019"/>
                    <a:gd name="connsiteX0" fmla="*/ 0 w 1008355"/>
                    <a:gd name="connsiteY0" fmla="*/ 0 h 1041019"/>
                    <a:gd name="connsiteX1" fmla="*/ 1008355 w 1008355"/>
                    <a:gd name="connsiteY1" fmla="*/ 998400 h 1041019"/>
                    <a:gd name="connsiteX0" fmla="*/ 21959 w 1000885"/>
                    <a:gd name="connsiteY0" fmla="*/ 31853 h 1041019"/>
                    <a:gd name="connsiteX1" fmla="*/ 998390 w 1000885"/>
                    <a:gd name="connsiteY1" fmla="*/ 997168 h 1041019"/>
                    <a:gd name="connsiteX2" fmla="*/ 21960 w 1000885"/>
                    <a:gd name="connsiteY2" fmla="*/ 1041019 h 1041019"/>
                    <a:gd name="connsiteX3" fmla="*/ 21959 w 1000885"/>
                    <a:gd name="connsiteY3" fmla="*/ 31853 h 1041019"/>
                    <a:gd name="connsiteX0" fmla="*/ 0 w 1000885"/>
                    <a:gd name="connsiteY0" fmla="*/ 0 h 1041019"/>
                    <a:gd name="connsiteX1" fmla="*/ 1000885 w 1000885"/>
                    <a:gd name="connsiteY1" fmla="*/ 999904 h 1041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885" h="1041019" stroke="0" extrusionOk="0">
                      <a:moveTo>
                        <a:pt x="21959" y="31853"/>
                      </a:moveTo>
                      <a:cubicBezTo>
                        <a:pt x="554655" y="31853"/>
                        <a:pt x="957546" y="442862"/>
                        <a:pt x="998390" y="997168"/>
                      </a:cubicBezTo>
                      <a:lnTo>
                        <a:pt x="21960" y="1041019"/>
                      </a:lnTo>
                      <a:cubicBezTo>
                        <a:pt x="21960" y="704630"/>
                        <a:pt x="21959" y="368242"/>
                        <a:pt x="21959" y="31853"/>
                      </a:cubicBezTo>
                      <a:close/>
                    </a:path>
                    <a:path w="1000885" h="1041019" fill="none">
                      <a:moveTo>
                        <a:pt x="0" y="0"/>
                      </a:moveTo>
                      <a:cubicBezTo>
                        <a:pt x="500943" y="99667"/>
                        <a:pt x="879814" y="423533"/>
                        <a:pt x="1000885" y="999904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r"/>
                  <a:endParaRPr lang="zh-CN" altLang="en-US"/>
                </a:p>
              </p:txBody>
            </p:sp>
          </p:grpSp>
        </p:grp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546C111C-C939-4EE9-9105-094F2BBE8B21}"/>
              </a:ext>
            </a:extLst>
          </p:cNvPr>
          <p:cNvSpPr txBox="1"/>
          <p:nvPr/>
        </p:nvSpPr>
        <p:spPr>
          <a:xfrm>
            <a:off x="3346008" y="875355"/>
            <a:ext cx="5499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PART TWO</a:t>
            </a:r>
            <a:endParaRPr lang="zh-CN" altLang="en-US" sz="3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1338EEB6-EF37-45DE-BD8E-9CC0FE7ED48A}"/>
              </a:ext>
            </a:extLst>
          </p:cNvPr>
          <p:cNvGrpSpPr/>
          <p:nvPr/>
        </p:nvGrpSpPr>
        <p:grpSpPr>
          <a:xfrm>
            <a:off x="5031674" y="5848900"/>
            <a:ext cx="3030285" cy="170380"/>
            <a:chOff x="5031675" y="5783671"/>
            <a:chExt cx="4489954" cy="274229"/>
          </a:xfrm>
        </p:grpSpPr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C3291BD8-FAE0-40B9-AB3D-28421C8E0043}"/>
                </a:ext>
              </a:extLst>
            </p:cNvPr>
            <p:cNvCxnSpPr/>
            <p:nvPr/>
          </p:nvCxnSpPr>
          <p:spPr>
            <a:xfrm flipH="1">
              <a:off x="503167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41FCE6AB-AD70-47D1-A9DB-B75E2AA4E694}"/>
                </a:ext>
              </a:extLst>
            </p:cNvPr>
            <p:cNvCxnSpPr/>
            <p:nvPr/>
          </p:nvCxnSpPr>
          <p:spPr>
            <a:xfrm flipH="1">
              <a:off x="530506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48B5F16F-FB1A-44B1-A473-024D8D334365}"/>
                </a:ext>
              </a:extLst>
            </p:cNvPr>
            <p:cNvCxnSpPr/>
            <p:nvPr/>
          </p:nvCxnSpPr>
          <p:spPr>
            <a:xfrm flipH="1">
              <a:off x="557845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CAFB8C88-F621-429D-8628-49C93DA3E0CA}"/>
                </a:ext>
              </a:extLst>
            </p:cNvPr>
            <p:cNvCxnSpPr/>
            <p:nvPr/>
          </p:nvCxnSpPr>
          <p:spPr>
            <a:xfrm flipH="1">
              <a:off x="585183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C5945D40-5D0D-4917-8165-6B6AADA1254C}"/>
                </a:ext>
              </a:extLst>
            </p:cNvPr>
            <p:cNvCxnSpPr/>
            <p:nvPr/>
          </p:nvCxnSpPr>
          <p:spPr>
            <a:xfrm flipH="1">
              <a:off x="612522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28805106-F4D0-4F2A-AAFC-F72BA2B72B8E}"/>
                </a:ext>
              </a:extLst>
            </p:cNvPr>
            <p:cNvCxnSpPr/>
            <p:nvPr/>
          </p:nvCxnSpPr>
          <p:spPr>
            <a:xfrm flipH="1">
              <a:off x="639861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7B9E3467-9E8C-4C68-9470-33217BEADDD3}"/>
                </a:ext>
              </a:extLst>
            </p:cNvPr>
            <p:cNvCxnSpPr/>
            <p:nvPr/>
          </p:nvCxnSpPr>
          <p:spPr>
            <a:xfrm flipH="1">
              <a:off x="667200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4648697B-AEE9-4836-B78A-9BCA2960219F}"/>
                </a:ext>
              </a:extLst>
            </p:cNvPr>
            <p:cNvCxnSpPr/>
            <p:nvPr/>
          </p:nvCxnSpPr>
          <p:spPr>
            <a:xfrm flipH="1">
              <a:off x="694539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E361EA5F-3107-475D-8546-942D7B0247B7}"/>
                </a:ext>
              </a:extLst>
            </p:cNvPr>
            <p:cNvCxnSpPr/>
            <p:nvPr/>
          </p:nvCxnSpPr>
          <p:spPr>
            <a:xfrm flipH="1">
              <a:off x="721877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56DC0006-CB53-41B2-9A27-73D4C55F3A92}"/>
                </a:ext>
              </a:extLst>
            </p:cNvPr>
            <p:cNvCxnSpPr/>
            <p:nvPr/>
          </p:nvCxnSpPr>
          <p:spPr>
            <a:xfrm flipH="1">
              <a:off x="749216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C8B6551A-769F-4EC9-8893-1EE5F2ECDFFC}"/>
                </a:ext>
              </a:extLst>
            </p:cNvPr>
            <p:cNvCxnSpPr/>
            <p:nvPr/>
          </p:nvCxnSpPr>
          <p:spPr>
            <a:xfrm flipH="1">
              <a:off x="776555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AE0B8220-F7C9-41AE-8E9C-F71207133DB5}"/>
                </a:ext>
              </a:extLst>
            </p:cNvPr>
            <p:cNvCxnSpPr/>
            <p:nvPr/>
          </p:nvCxnSpPr>
          <p:spPr>
            <a:xfrm flipH="1">
              <a:off x="803894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56B56D98-2FA8-4490-A290-B18E87E4840E}"/>
                </a:ext>
              </a:extLst>
            </p:cNvPr>
            <p:cNvCxnSpPr/>
            <p:nvPr/>
          </p:nvCxnSpPr>
          <p:spPr>
            <a:xfrm flipH="1">
              <a:off x="8312331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38C87D21-0632-47C6-A2A1-B789E5D3BF7B}"/>
                </a:ext>
              </a:extLst>
            </p:cNvPr>
            <p:cNvCxnSpPr/>
            <p:nvPr/>
          </p:nvCxnSpPr>
          <p:spPr>
            <a:xfrm flipH="1">
              <a:off x="8585719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>
              <a:extLst>
                <a:ext uri="{FF2B5EF4-FFF2-40B4-BE49-F238E27FC236}">
                  <a16:creationId xmlns:a16="http://schemas.microsoft.com/office/drawing/2014/main" id="{E1E4D3C8-8D29-4D2B-A207-71E6342AF004}"/>
                </a:ext>
              </a:extLst>
            </p:cNvPr>
            <p:cNvCxnSpPr/>
            <p:nvPr/>
          </p:nvCxnSpPr>
          <p:spPr>
            <a:xfrm flipH="1">
              <a:off x="8859107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6F30A1B5-AFF6-4F61-AAB3-0D3B0E8394DF}"/>
                </a:ext>
              </a:extLst>
            </p:cNvPr>
            <p:cNvCxnSpPr/>
            <p:nvPr/>
          </p:nvCxnSpPr>
          <p:spPr>
            <a:xfrm flipH="1">
              <a:off x="9132495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0B578458-30F4-4ACD-8B74-F724AEC894C4}"/>
                </a:ext>
              </a:extLst>
            </p:cNvPr>
            <p:cNvCxnSpPr/>
            <p:nvPr/>
          </p:nvCxnSpPr>
          <p:spPr>
            <a:xfrm flipH="1">
              <a:off x="9405883" y="5783671"/>
              <a:ext cx="115746" cy="274229"/>
            </a:xfrm>
            <a:prstGeom prst="line">
              <a:avLst/>
            </a:prstGeom>
            <a:ln w="19050">
              <a:solidFill>
                <a:srgbClr val="1BE3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平行四边形 89">
            <a:extLst>
              <a:ext uri="{FF2B5EF4-FFF2-40B4-BE49-F238E27FC236}">
                <a16:creationId xmlns:a16="http://schemas.microsoft.com/office/drawing/2014/main" id="{3D695755-97D9-4016-91DD-61E8CCDF92A3}"/>
              </a:ext>
            </a:extLst>
          </p:cNvPr>
          <p:cNvSpPr/>
          <p:nvPr/>
        </p:nvSpPr>
        <p:spPr>
          <a:xfrm>
            <a:off x="2315336" y="2366257"/>
            <a:ext cx="6963790" cy="1655180"/>
          </a:xfrm>
          <a:prstGeom prst="parallelogram">
            <a:avLst>
              <a:gd name="adj" fmla="val 50175"/>
            </a:avLst>
          </a:pr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平行四边形 90">
            <a:extLst>
              <a:ext uri="{FF2B5EF4-FFF2-40B4-BE49-F238E27FC236}">
                <a16:creationId xmlns:a16="http://schemas.microsoft.com/office/drawing/2014/main" id="{F486352B-1A85-4EC1-B1DE-A4AA3960C0BE}"/>
              </a:ext>
            </a:extLst>
          </p:cNvPr>
          <p:cNvSpPr/>
          <p:nvPr/>
        </p:nvSpPr>
        <p:spPr>
          <a:xfrm flipV="1">
            <a:off x="2315337" y="4019041"/>
            <a:ext cx="6813424" cy="788847"/>
          </a:xfrm>
          <a:prstGeom prst="parallelogram">
            <a:avLst>
              <a:gd name="adj" fmla="val 86857"/>
            </a:avLst>
          </a:prstGeom>
          <a:solidFill>
            <a:srgbClr val="FF4A01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任意多边形: 形状 92">
            <a:extLst>
              <a:ext uri="{FF2B5EF4-FFF2-40B4-BE49-F238E27FC236}">
                <a16:creationId xmlns:a16="http://schemas.microsoft.com/office/drawing/2014/main" id="{742D8DD2-2A8E-4640-9F1A-6D47ECD56CB3}"/>
              </a:ext>
            </a:extLst>
          </p:cNvPr>
          <p:cNvSpPr/>
          <p:nvPr/>
        </p:nvSpPr>
        <p:spPr>
          <a:xfrm>
            <a:off x="8445500" y="2370454"/>
            <a:ext cx="1463040" cy="2442845"/>
          </a:xfrm>
          <a:custGeom>
            <a:avLst/>
            <a:gdLst>
              <a:gd name="connsiteX0" fmla="*/ 835660 w 1470660"/>
              <a:gd name="connsiteY0" fmla="*/ 0 h 2446020"/>
              <a:gd name="connsiteX1" fmla="*/ 0 w 1470660"/>
              <a:gd name="connsiteY1" fmla="*/ 1653540 h 2446020"/>
              <a:gd name="connsiteX2" fmla="*/ 685800 w 1470660"/>
              <a:gd name="connsiteY2" fmla="*/ 2446020 h 2446020"/>
              <a:gd name="connsiteX3" fmla="*/ 1470660 w 1470660"/>
              <a:gd name="connsiteY3" fmla="*/ 701040 h 2446020"/>
              <a:gd name="connsiteX4" fmla="*/ 835660 w 1470660"/>
              <a:gd name="connsiteY4" fmla="*/ 0 h 2446020"/>
              <a:gd name="connsiteX0" fmla="*/ 833120 w 1470660"/>
              <a:gd name="connsiteY0" fmla="*/ 0 h 2433320"/>
              <a:gd name="connsiteX1" fmla="*/ 0 w 1470660"/>
              <a:gd name="connsiteY1" fmla="*/ 1640840 h 2433320"/>
              <a:gd name="connsiteX2" fmla="*/ 685800 w 1470660"/>
              <a:gd name="connsiteY2" fmla="*/ 2433320 h 2433320"/>
              <a:gd name="connsiteX3" fmla="*/ 1470660 w 1470660"/>
              <a:gd name="connsiteY3" fmla="*/ 688340 h 2433320"/>
              <a:gd name="connsiteX4" fmla="*/ 833120 w 1470660"/>
              <a:gd name="connsiteY4" fmla="*/ 0 h 2433320"/>
              <a:gd name="connsiteX0" fmla="*/ 833120 w 1468120"/>
              <a:gd name="connsiteY0" fmla="*/ 0 h 2433320"/>
              <a:gd name="connsiteX1" fmla="*/ 0 w 1468120"/>
              <a:gd name="connsiteY1" fmla="*/ 1640840 h 2433320"/>
              <a:gd name="connsiteX2" fmla="*/ 685800 w 1468120"/>
              <a:gd name="connsiteY2" fmla="*/ 2433320 h 2433320"/>
              <a:gd name="connsiteX3" fmla="*/ 1468120 w 1468120"/>
              <a:gd name="connsiteY3" fmla="*/ 759460 h 2433320"/>
              <a:gd name="connsiteX4" fmla="*/ 833120 w 1468120"/>
              <a:gd name="connsiteY4" fmla="*/ 0 h 2433320"/>
              <a:gd name="connsiteX0" fmla="*/ 833120 w 1463040"/>
              <a:gd name="connsiteY0" fmla="*/ 0 h 2433320"/>
              <a:gd name="connsiteX1" fmla="*/ 0 w 1463040"/>
              <a:gd name="connsiteY1" fmla="*/ 1640840 h 2433320"/>
              <a:gd name="connsiteX2" fmla="*/ 685800 w 1463040"/>
              <a:gd name="connsiteY2" fmla="*/ 2433320 h 2433320"/>
              <a:gd name="connsiteX3" fmla="*/ 1463040 w 1463040"/>
              <a:gd name="connsiteY3" fmla="*/ 746760 h 2433320"/>
              <a:gd name="connsiteX4" fmla="*/ 833120 w 1463040"/>
              <a:gd name="connsiteY4" fmla="*/ 0 h 2433320"/>
              <a:gd name="connsiteX0" fmla="*/ 835025 w 1463040"/>
              <a:gd name="connsiteY0" fmla="*/ 0 h 2442845"/>
              <a:gd name="connsiteX1" fmla="*/ 0 w 1463040"/>
              <a:gd name="connsiteY1" fmla="*/ 1650365 h 2442845"/>
              <a:gd name="connsiteX2" fmla="*/ 685800 w 1463040"/>
              <a:gd name="connsiteY2" fmla="*/ 2442845 h 2442845"/>
              <a:gd name="connsiteX3" fmla="*/ 1463040 w 1463040"/>
              <a:gd name="connsiteY3" fmla="*/ 756285 h 2442845"/>
              <a:gd name="connsiteX4" fmla="*/ 835025 w 1463040"/>
              <a:gd name="connsiteY4" fmla="*/ 0 h 2442845"/>
              <a:gd name="connsiteX0" fmla="*/ 835025 w 1463040"/>
              <a:gd name="connsiteY0" fmla="*/ 0 h 2442845"/>
              <a:gd name="connsiteX1" fmla="*/ 0 w 1463040"/>
              <a:gd name="connsiteY1" fmla="*/ 1650365 h 2442845"/>
              <a:gd name="connsiteX2" fmla="*/ 685800 w 1463040"/>
              <a:gd name="connsiteY2" fmla="*/ 2442845 h 2442845"/>
              <a:gd name="connsiteX3" fmla="*/ 1463040 w 1463040"/>
              <a:gd name="connsiteY3" fmla="*/ 756285 h 2442845"/>
              <a:gd name="connsiteX4" fmla="*/ 835025 w 1463040"/>
              <a:gd name="connsiteY4" fmla="*/ 0 h 244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3040" h="2442845">
                <a:moveTo>
                  <a:pt x="835025" y="0"/>
                </a:moveTo>
                <a:lnTo>
                  <a:pt x="0" y="1650365"/>
                </a:lnTo>
                <a:lnTo>
                  <a:pt x="685800" y="2442845"/>
                </a:lnTo>
                <a:lnTo>
                  <a:pt x="1463040" y="756285"/>
                </a:lnTo>
                <a:lnTo>
                  <a:pt x="83502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22150605-5BBB-4991-A88B-845822F63D67}"/>
              </a:ext>
            </a:extLst>
          </p:cNvPr>
          <p:cNvSpPr txBox="1"/>
          <p:nvPr/>
        </p:nvSpPr>
        <p:spPr>
          <a:xfrm>
            <a:off x="1350740" y="2300822"/>
            <a:ext cx="8547045" cy="1862048"/>
          </a:xfrm>
          <a:prstGeom prst="rect">
            <a:avLst/>
          </a:prstGeom>
          <a:noFill/>
          <a:scene3d>
            <a:camera prst="perspectiveRelaxedModerately">
              <a:rot lat="19572452" lon="1088738" rev="20980167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solidFill>
                  <a:srgbClr val="FF4A01"/>
                </a:solidFill>
                <a:latin typeface="+mj-lt"/>
                <a:ea typeface="优设标题黑" panose="00000500000000000000" pitchFamily="2" charset="-122"/>
              </a:rPr>
              <a:t>设计理念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EEF70304-3496-4189-97F7-C015362681A3}"/>
              </a:ext>
            </a:extLst>
          </p:cNvPr>
          <p:cNvSpPr txBox="1"/>
          <p:nvPr/>
        </p:nvSpPr>
        <p:spPr>
          <a:xfrm>
            <a:off x="1350740" y="2204725"/>
            <a:ext cx="8547045" cy="1862048"/>
          </a:xfrm>
          <a:prstGeom prst="rect">
            <a:avLst/>
          </a:prstGeom>
          <a:noFill/>
          <a:scene3d>
            <a:camera prst="perspectiveRelaxedModerately">
              <a:rot lat="19572452" lon="1088738" rev="20980167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solidFill>
                  <a:schemeClr val="bg1"/>
                </a:solidFill>
                <a:latin typeface="+mj-lt"/>
                <a:ea typeface="优设标题黑" panose="00000500000000000000" pitchFamily="2" charset="-122"/>
              </a:rPr>
              <a:t>设计理念</a:t>
            </a:r>
          </a:p>
        </p:txBody>
      </p:sp>
      <p:sp>
        <p:nvSpPr>
          <p:cNvPr id="98" name="椭圆 97">
            <a:extLst>
              <a:ext uri="{FF2B5EF4-FFF2-40B4-BE49-F238E27FC236}">
                <a16:creationId xmlns:a16="http://schemas.microsoft.com/office/drawing/2014/main" id="{22A1E934-11A1-45AA-8BE7-291CE0D5DC70}"/>
              </a:ext>
            </a:extLst>
          </p:cNvPr>
          <p:cNvSpPr/>
          <p:nvPr/>
        </p:nvSpPr>
        <p:spPr>
          <a:xfrm rot="869444">
            <a:off x="1506799" y="3124423"/>
            <a:ext cx="8411199" cy="1406874"/>
          </a:xfrm>
          <a:prstGeom prst="ellipse">
            <a:avLst/>
          </a:prstGeom>
          <a:noFill/>
          <a:ln w="19050"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  <a:effectLst>
            <a:outerShdw blurRad="127000" sx="105000" sy="105000" algn="ctr" rotWithShape="0">
              <a:srgbClr val="FF4A0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234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61">
            <a:extLst>
              <a:ext uri="{FF2B5EF4-FFF2-40B4-BE49-F238E27FC236}">
                <a16:creationId xmlns:a16="http://schemas.microsoft.com/office/drawing/2014/main" id="{9AFFCDBD-9FA4-40B8-ABD7-C2E1A976EC7F}"/>
              </a:ext>
            </a:extLst>
          </p:cNvPr>
          <p:cNvGrpSpPr/>
          <p:nvPr/>
        </p:nvGrpSpPr>
        <p:grpSpPr>
          <a:xfrm flipH="1">
            <a:off x="9051829" y="2566166"/>
            <a:ext cx="2356544" cy="649853"/>
            <a:chOff x="9365156" y="1179681"/>
            <a:chExt cx="2144580" cy="649853"/>
          </a:xfrm>
        </p:grpSpPr>
        <p:sp>
          <p:nvSpPr>
            <p:cNvPr id="171" name="任意多边形: 形状 170">
              <a:extLst>
                <a:ext uri="{FF2B5EF4-FFF2-40B4-BE49-F238E27FC236}">
                  <a16:creationId xmlns:a16="http://schemas.microsoft.com/office/drawing/2014/main" id="{3EA2A7E6-4A95-411C-A64D-0F22F19FCCB8}"/>
                </a:ext>
              </a:extLst>
            </p:cNvPr>
            <p:cNvSpPr/>
            <p:nvPr/>
          </p:nvSpPr>
          <p:spPr>
            <a:xfrm>
              <a:off x="9365156" y="1189633"/>
              <a:ext cx="2144580" cy="639901"/>
            </a:xfrm>
            <a:custGeom>
              <a:avLst/>
              <a:gdLst>
                <a:gd name="connsiteX0" fmla="*/ 212037 w 2191396"/>
                <a:gd name="connsiteY0" fmla="*/ 0 h 756741"/>
                <a:gd name="connsiteX1" fmla="*/ 2026175 w 2191396"/>
                <a:gd name="connsiteY1" fmla="*/ 0 h 756741"/>
                <a:gd name="connsiteX2" fmla="*/ 2191396 w 2191396"/>
                <a:gd name="connsiteY2" fmla="*/ 165221 h 756741"/>
                <a:gd name="connsiteX3" fmla="*/ 2191396 w 2191396"/>
                <a:gd name="connsiteY3" fmla="*/ 327595 h 756741"/>
                <a:gd name="connsiteX4" fmla="*/ 2026175 w 2191396"/>
                <a:gd name="connsiteY4" fmla="*/ 492816 h 756741"/>
                <a:gd name="connsiteX5" fmla="*/ 536395 w 2191396"/>
                <a:gd name="connsiteY5" fmla="*/ 492816 h 756741"/>
                <a:gd name="connsiteX6" fmla="*/ 0 w 2191396"/>
                <a:gd name="connsiteY6" fmla="*/ 756741 h 756741"/>
                <a:gd name="connsiteX7" fmla="*/ 178401 w 2191396"/>
                <a:gd name="connsiteY7" fmla="*/ 486025 h 756741"/>
                <a:gd name="connsiteX8" fmla="*/ 147726 w 2191396"/>
                <a:gd name="connsiteY8" fmla="*/ 479832 h 756741"/>
                <a:gd name="connsiteX9" fmla="*/ 46816 w 2191396"/>
                <a:gd name="connsiteY9" fmla="*/ 327595 h 756741"/>
                <a:gd name="connsiteX10" fmla="*/ 46816 w 2191396"/>
                <a:gd name="connsiteY10" fmla="*/ 165221 h 756741"/>
                <a:gd name="connsiteX11" fmla="*/ 212037 w 2191396"/>
                <a:gd name="connsiteY11" fmla="*/ 0 h 75674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31585 w 2144580"/>
                <a:gd name="connsiteY7" fmla="*/ 486025 h 708481"/>
                <a:gd name="connsiteX8" fmla="*/ 100910 w 2144580"/>
                <a:gd name="connsiteY8" fmla="*/ 479832 h 708481"/>
                <a:gd name="connsiteX9" fmla="*/ 0 w 2144580"/>
                <a:gd name="connsiteY9" fmla="*/ 327595 h 708481"/>
                <a:gd name="connsiteX10" fmla="*/ 0 w 2144580"/>
                <a:gd name="connsiteY10" fmla="*/ 165221 h 708481"/>
                <a:gd name="connsiteX11" fmla="*/ 165221 w 2144580"/>
                <a:gd name="connsiteY11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31585 w 2144580"/>
                <a:gd name="connsiteY7" fmla="*/ 486025 h 708481"/>
                <a:gd name="connsiteX8" fmla="*/ 100910 w 2144580"/>
                <a:gd name="connsiteY8" fmla="*/ 479832 h 708481"/>
                <a:gd name="connsiteX9" fmla="*/ 0 w 2144580"/>
                <a:gd name="connsiteY9" fmla="*/ 327595 h 708481"/>
                <a:gd name="connsiteX10" fmla="*/ 0 w 2144580"/>
                <a:gd name="connsiteY10" fmla="*/ 165221 h 708481"/>
                <a:gd name="connsiteX11" fmla="*/ 165221 w 2144580"/>
                <a:gd name="connsiteY11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31585 w 2144580"/>
                <a:gd name="connsiteY7" fmla="*/ 486025 h 708481"/>
                <a:gd name="connsiteX8" fmla="*/ 100910 w 2144580"/>
                <a:gd name="connsiteY8" fmla="*/ 479832 h 708481"/>
                <a:gd name="connsiteX9" fmla="*/ 0 w 2144580"/>
                <a:gd name="connsiteY9" fmla="*/ 327595 h 708481"/>
                <a:gd name="connsiteX10" fmla="*/ 0 w 2144580"/>
                <a:gd name="connsiteY10" fmla="*/ 165221 h 708481"/>
                <a:gd name="connsiteX11" fmla="*/ 165221 w 2144580"/>
                <a:gd name="connsiteY11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31585 w 2144580"/>
                <a:gd name="connsiteY7" fmla="*/ 486025 h 708481"/>
                <a:gd name="connsiteX8" fmla="*/ 100910 w 2144580"/>
                <a:gd name="connsiteY8" fmla="*/ 479832 h 708481"/>
                <a:gd name="connsiteX9" fmla="*/ 0 w 2144580"/>
                <a:gd name="connsiteY9" fmla="*/ 327595 h 708481"/>
                <a:gd name="connsiteX10" fmla="*/ 0 w 2144580"/>
                <a:gd name="connsiteY10" fmla="*/ 165221 h 708481"/>
                <a:gd name="connsiteX11" fmla="*/ 165221 w 2144580"/>
                <a:gd name="connsiteY11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00910 w 2144580"/>
                <a:gd name="connsiteY7" fmla="*/ 479832 h 708481"/>
                <a:gd name="connsiteX8" fmla="*/ 0 w 2144580"/>
                <a:gd name="connsiteY8" fmla="*/ 327595 h 708481"/>
                <a:gd name="connsiteX9" fmla="*/ 0 w 2144580"/>
                <a:gd name="connsiteY9" fmla="*/ 165221 h 708481"/>
                <a:gd name="connsiteX10" fmla="*/ 165221 w 2144580"/>
                <a:gd name="connsiteY10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00910 w 2144580"/>
                <a:gd name="connsiteY7" fmla="*/ 479832 h 708481"/>
                <a:gd name="connsiteX8" fmla="*/ 0 w 2144580"/>
                <a:gd name="connsiteY8" fmla="*/ 327595 h 708481"/>
                <a:gd name="connsiteX9" fmla="*/ 0 w 2144580"/>
                <a:gd name="connsiteY9" fmla="*/ 165221 h 708481"/>
                <a:gd name="connsiteX10" fmla="*/ 165221 w 2144580"/>
                <a:gd name="connsiteY10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99005 w 2144580"/>
                <a:gd name="connsiteY7" fmla="*/ 479832 h 708481"/>
                <a:gd name="connsiteX8" fmla="*/ 0 w 2144580"/>
                <a:gd name="connsiteY8" fmla="*/ 327595 h 708481"/>
                <a:gd name="connsiteX9" fmla="*/ 0 w 2144580"/>
                <a:gd name="connsiteY9" fmla="*/ 165221 h 708481"/>
                <a:gd name="connsiteX10" fmla="*/ 165221 w 2144580"/>
                <a:gd name="connsiteY10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99005 w 2144580"/>
                <a:gd name="connsiteY7" fmla="*/ 479832 h 708481"/>
                <a:gd name="connsiteX8" fmla="*/ 0 w 2144580"/>
                <a:gd name="connsiteY8" fmla="*/ 327595 h 708481"/>
                <a:gd name="connsiteX9" fmla="*/ 0 w 2144580"/>
                <a:gd name="connsiteY9" fmla="*/ 165221 h 708481"/>
                <a:gd name="connsiteX10" fmla="*/ 165221 w 2144580"/>
                <a:gd name="connsiteY10" fmla="*/ 0 h 708481"/>
                <a:gd name="connsiteX0" fmla="*/ 165221 w 2144580"/>
                <a:gd name="connsiteY0" fmla="*/ 0 h 639901"/>
                <a:gd name="connsiteX1" fmla="*/ 1979359 w 2144580"/>
                <a:gd name="connsiteY1" fmla="*/ 0 h 639901"/>
                <a:gd name="connsiteX2" fmla="*/ 2144580 w 2144580"/>
                <a:gd name="connsiteY2" fmla="*/ 165221 h 639901"/>
                <a:gd name="connsiteX3" fmla="*/ 2144580 w 2144580"/>
                <a:gd name="connsiteY3" fmla="*/ 327595 h 639901"/>
                <a:gd name="connsiteX4" fmla="*/ 1979359 w 2144580"/>
                <a:gd name="connsiteY4" fmla="*/ 492816 h 639901"/>
                <a:gd name="connsiteX5" fmla="*/ 489579 w 2144580"/>
                <a:gd name="connsiteY5" fmla="*/ 492816 h 639901"/>
                <a:gd name="connsiteX6" fmla="*/ 157654 w 2144580"/>
                <a:gd name="connsiteY6" fmla="*/ 639901 h 639901"/>
                <a:gd name="connsiteX7" fmla="*/ 99005 w 2144580"/>
                <a:gd name="connsiteY7" fmla="*/ 479832 h 639901"/>
                <a:gd name="connsiteX8" fmla="*/ 0 w 2144580"/>
                <a:gd name="connsiteY8" fmla="*/ 327595 h 639901"/>
                <a:gd name="connsiteX9" fmla="*/ 0 w 2144580"/>
                <a:gd name="connsiteY9" fmla="*/ 165221 h 639901"/>
                <a:gd name="connsiteX10" fmla="*/ 165221 w 2144580"/>
                <a:gd name="connsiteY10" fmla="*/ 0 h 639901"/>
                <a:gd name="connsiteX0" fmla="*/ 165221 w 2144580"/>
                <a:gd name="connsiteY0" fmla="*/ 0 h 639901"/>
                <a:gd name="connsiteX1" fmla="*/ 1979359 w 2144580"/>
                <a:gd name="connsiteY1" fmla="*/ 0 h 639901"/>
                <a:gd name="connsiteX2" fmla="*/ 2144580 w 2144580"/>
                <a:gd name="connsiteY2" fmla="*/ 165221 h 639901"/>
                <a:gd name="connsiteX3" fmla="*/ 2144580 w 2144580"/>
                <a:gd name="connsiteY3" fmla="*/ 327595 h 639901"/>
                <a:gd name="connsiteX4" fmla="*/ 1979359 w 2144580"/>
                <a:gd name="connsiteY4" fmla="*/ 492816 h 639901"/>
                <a:gd name="connsiteX5" fmla="*/ 489579 w 2144580"/>
                <a:gd name="connsiteY5" fmla="*/ 492816 h 639901"/>
                <a:gd name="connsiteX6" fmla="*/ 157654 w 2144580"/>
                <a:gd name="connsiteY6" fmla="*/ 639901 h 639901"/>
                <a:gd name="connsiteX7" fmla="*/ 99005 w 2144580"/>
                <a:gd name="connsiteY7" fmla="*/ 479832 h 639901"/>
                <a:gd name="connsiteX8" fmla="*/ 0 w 2144580"/>
                <a:gd name="connsiteY8" fmla="*/ 327595 h 639901"/>
                <a:gd name="connsiteX9" fmla="*/ 0 w 2144580"/>
                <a:gd name="connsiteY9" fmla="*/ 165221 h 639901"/>
                <a:gd name="connsiteX10" fmla="*/ 165221 w 2144580"/>
                <a:gd name="connsiteY10" fmla="*/ 0 h 639901"/>
                <a:gd name="connsiteX0" fmla="*/ 165221 w 2144580"/>
                <a:gd name="connsiteY0" fmla="*/ 0 h 639901"/>
                <a:gd name="connsiteX1" fmla="*/ 1979359 w 2144580"/>
                <a:gd name="connsiteY1" fmla="*/ 0 h 639901"/>
                <a:gd name="connsiteX2" fmla="*/ 2144580 w 2144580"/>
                <a:gd name="connsiteY2" fmla="*/ 165221 h 639901"/>
                <a:gd name="connsiteX3" fmla="*/ 2144580 w 2144580"/>
                <a:gd name="connsiteY3" fmla="*/ 327595 h 639901"/>
                <a:gd name="connsiteX4" fmla="*/ 1979359 w 2144580"/>
                <a:gd name="connsiteY4" fmla="*/ 492816 h 639901"/>
                <a:gd name="connsiteX5" fmla="*/ 489579 w 2144580"/>
                <a:gd name="connsiteY5" fmla="*/ 492816 h 639901"/>
                <a:gd name="connsiteX6" fmla="*/ 157654 w 2144580"/>
                <a:gd name="connsiteY6" fmla="*/ 639901 h 639901"/>
                <a:gd name="connsiteX7" fmla="*/ 99005 w 2144580"/>
                <a:gd name="connsiteY7" fmla="*/ 479832 h 639901"/>
                <a:gd name="connsiteX8" fmla="*/ 0 w 2144580"/>
                <a:gd name="connsiteY8" fmla="*/ 327595 h 639901"/>
                <a:gd name="connsiteX9" fmla="*/ 0 w 2144580"/>
                <a:gd name="connsiteY9" fmla="*/ 165221 h 639901"/>
                <a:gd name="connsiteX10" fmla="*/ 165221 w 2144580"/>
                <a:gd name="connsiteY10" fmla="*/ 0 h 639901"/>
                <a:gd name="connsiteX0" fmla="*/ 165221 w 2144580"/>
                <a:gd name="connsiteY0" fmla="*/ 0 h 639901"/>
                <a:gd name="connsiteX1" fmla="*/ 1979359 w 2144580"/>
                <a:gd name="connsiteY1" fmla="*/ 0 h 639901"/>
                <a:gd name="connsiteX2" fmla="*/ 2144580 w 2144580"/>
                <a:gd name="connsiteY2" fmla="*/ 165221 h 639901"/>
                <a:gd name="connsiteX3" fmla="*/ 2144580 w 2144580"/>
                <a:gd name="connsiteY3" fmla="*/ 327595 h 639901"/>
                <a:gd name="connsiteX4" fmla="*/ 1979359 w 2144580"/>
                <a:gd name="connsiteY4" fmla="*/ 492816 h 639901"/>
                <a:gd name="connsiteX5" fmla="*/ 489579 w 2144580"/>
                <a:gd name="connsiteY5" fmla="*/ 492816 h 639901"/>
                <a:gd name="connsiteX6" fmla="*/ 157654 w 2144580"/>
                <a:gd name="connsiteY6" fmla="*/ 639901 h 639901"/>
                <a:gd name="connsiteX7" fmla="*/ 99005 w 2144580"/>
                <a:gd name="connsiteY7" fmla="*/ 479832 h 639901"/>
                <a:gd name="connsiteX8" fmla="*/ 0 w 2144580"/>
                <a:gd name="connsiteY8" fmla="*/ 327595 h 639901"/>
                <a:gd name="connsiteX9" fmla="*/ 0 w 2144580"/>
                <a:gd name="connsiteY9" fmla="*/ 165221 h 639901"/>
                <a:gd name="connsiteX10" fmla="*/ 165221 w 2144580"/>
                <a:gd name="connsiteY10" fmla="*/ 0 h 63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44580" h="639901">
                  <a:moveTo>
                    <a:pt x="165221" y="0"/>
                  </a:moveTo>
                  <a:lnTo>
                    <a:pt x="1979359" y="0"/>
                  </a:lnTo>
                  <a:cubicBezTo>
                    <a:pt x="2070608" y="0"/>
                    <a:pt x="2144580" y="73972"/>
                    <a:pt x="2144580" y="165221"/>
                  </a:cubicBezTo>
                  <a:lnTo>
                    <a:pt x="2144580" y="327595"/>
                  </a:lnTo>
                  <a:cubicBezTo>
                    <a:pt x="2144580" y="418844"/>
                    <a:pt x="2070608" y="492816"/>
                    <a:pt x="1979359" y="492816"/>
                  </a:cubicBezTo>
                  <a:lnTo>
                    <a:pt x="489579" y="492816"/>
                  </a:lnTo>
                  <a:cubicBezTo>
                    <a:pt x="356077" y="499299"/>
                    <a:pt x="270836" y="526103"/>
                    <a:pt x="157654" y="639901"/>
                  </a:cubicBezTo>
                  <a:cubicBezTo>
                    <a:pt x="178601" y="524072"/>
                    <a:pt x="162111" y="509023"/>
                    <a:pt x="99005" y="479832"/>
                  </a:cubicBezTo>
                  <a:cubicBezTo>
                    <a:pt x="39704" y="454750"/>
                    <a:pt x="0" y="396032"/>
                    <a:pt x="0" y="327595"/>
                  </a:cubicBezTo>
                  <a:lnTo>
                    <a:pt x="0" y="165221"/>
                  </a:lnTo>
                  <a:cubicBezTo>
                    <a:pt x="0" y="73972"/>
                    <a:pt x="73972" y="0"/>
                    <a:pt x="165221" y="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E6FBF60A-B075-44AB-94C4-E22A41DB9D6E}"/>
                </a:ext>
              </a:extLst>
            </p:cNvPr>
            <p:cNvSpPr/>
            <p:nvPr/>
          </p:nvSpPr>
          <p:spPr>
            <a:xfrm>
              <a:off x="9365156" y="1179681"/>
              <a:ext cx="2144580" cy="639901"/>
            </a:xfrm>
            <a:custGeom>
              <a:avLst/>
              <a:gdLst>
                <a:gd name="connsiteX0" fmla="*/ 212037 w 2191396"/>
                <a:gd name="connsiteY0" fmla="*/ 0 h 756741"/>
                <a:gd name="connsiteX1" fmla="*/ 2026175 w 2191396"/>
                <a:gd name="connsiteY1" fmla="*/ 0 h 756741"/>
                <a:gd name="connsiteX2" fmla="*/ 2191396 w 2191396"/>
                <a:gd name="connsiteY2" fmla="*/ 165221 h 756741"/>
                <a:gd name="connsiteX3" fmla="*/ 2191396 w 2191396"/>
                <a:gd name="connsiteY3" fmla="*/ 327595 h 756741"/>
                <a:gd name="connsiteX4" fmla="*/ 2026175 w 2191396"/>
                <a:gd name="connsiteY4" fmla="*/ 492816 h 756741"/>
                <a:gd name="connsiteX5" fmla="*/ 536395 w 2191396"/>
                <a:gd name="connsiteY5" fmla="*/ 492816 h 756741"/>
                <a:gd name="connsiteX6" fmla="*/ 0 w 2191396"/>
                <a:gd name="connsiteY6" fmla="*/ 756741 h 756741"/>
                <a:gd name="connsiteX7" fmla="*/ 178401 w 2191396"/>
                <a:gd name="connsiteY7" fmla="*/ 486025 h 756741"/>
                <a:gd name="connsiteX8" fmla="*/ 147726 w 2191396"/>
                <a:gd name="connsiteY8" fmla="*/ 479832 h 756741"/>
                <a:gd name="connsiteX9" fmla="*/ 46816 w 2191396"/>
                <a:gd name="connsiteY9" fmla="*/ 327595 h 756741"/>
                <a:gd name="connsiteX10" fmla="*/ 46816 w 2191396"/>
                <a:gd name="connsiteY10" fmla="*/ 165221 h 756741"/>
                <a:gd name="connsiteX11" fmla="*/ 212037 w 2191396"/>
                <a:gd name="connsiteY11" fmla="*/ 0 h 75674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31585 w 2144580"/>
                <a:gd name="connsiteY7" fmla="*/ 486025 h 708481"/>
                <a:gd name="connsiteX8" fmla="*/ 100910 w 2144580"/>
                <a:gd name="connsiteY8" fmla="*/ 479832 h 708481"/>
                <a:gd name="connsiteX9" fmla="*/ 0 w 2144580"/>
                <a:gd name="connsiteY9" fmla="*/ 327595 h 708481"/>
                <a:gd name="connsiteX10" fmla="*/ 0 w 2144580"/>
                <a:gd name="connsiteY10" fmla="*/ 165221 h 708481"/>
                <a:gd name="connsiteX11" fmla="*/ 165221 w 2144580"/>
                <a:gd name="connsiteY11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31585 w 2144580"/>
                <a:gd name="connsiteY7" fmla="*/ 486025 h 708481"/>
                <a:gd name="connsiteX8" fmla="*/ 100910 w 2144580"/>
                <a:gd name="connsiteY8" fmla="*/ 479832 h 708481"/>
                <a:gd name="connsiteX9" fmla="*/ 0 w 2144580"/>
                <a:gd name="connsiteY9" fmla="*/ 327595 h 708481"/>
                <a:gd name="connsiteX10" fmla="*/ 0 w 2144580"/>
                <a:gd name="connsiteY10" fmla="*/ 165221 h 708481"/>
                <a:gd name="connsiteX11" fmla="*/ 165221 w 2144580"/>
                <a:gd name="connsiteY11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31585 w 2144580"/>
                <a:gd name="connsiteY7" fmla="*/ 486025 h 708481"/>
                <a:gd name="connsiteX8" fmla="*/ 100910 w 2144580"/>
                <a:gd name="connsiteY8" fmla="*/ 479832 h 708481"/>
                <a:gd name="connsiteX9" fmla="*/ 0 w 2144580"/>
                <a:gd name="connsiteY9" fmla="*/ 327595 h 708481"/>
                <a:gd name="connsiteX10" fmla="*/ 0 w 2144580"/>
                <a:gd name="connsiteY10" fmla="*/ 165221 h 708481"/>
                <a:gd name="connsiteX11" fmla="*/ 165221 w 2144580"/>
                <a:gd name="connsiteY11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31585 w 2144580"/>
                <a:gd name="connsiteY7" fmla="*/ 486025 h 708481"/>
                <a:gd name="connsiteX8" fmla="*/ 100910 w 2144580"/>
                <a:gd name="connsiteY8" fmla="*/ 479832 h 708481"/>
                <a:gd name="connsiteX9" fmla="*/ 0 w 2144580"/>
                <a:gd name="connsiteY9" fmla="*/ 327595 h 708481"/>
                <a:gd name="connsiteX10" fmla="*/ 0 w 2144580"/>
                <a:gd name="connsiteY10" fmla="*/ 165221 h 708481"/>
                <a:gd name="connsiteX11" fmla="*/ 165221 w 2144580"/>
                <a:gd name="connsiteY11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00910 w 2144580"/>
                <a:gd name="connsiteY7" fmla="*/ 479832 h 708481"/>
                <a:gd name="connsiteX8" fmla="*/ 0 w 2144580"/>
                <a:gd name="connsiteY8" fmla="*/ 327595 h 708481"/>
                <a:gd name="connsiteX9" fmla="*/ 0 w 2144580"/>
                <a:gd name="connsiteY9" fmla="*/ 165221 h 708481"/>
                <a:gd name="connsiteX10" fmla="*/ 165221 w 2144580"/>
                <a:gd name="connsiteY10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00910 w 2144580"/>
                <a:gd name="connsiteY7" fmla="*/ 479832 h 708481"/>
                <a:gd name="connsiteX8" fmla="*/ 0 w 2144580"/>
                <a:gd name="connsiteY8" fmla="*/ 327595 h 708481"/>
                <a:gd name="connsiteX9" fmla="*/ 0 w 2144580"/>
                <a:gd name="connsiteY9" fmla="*/ 165221 h 708481"/>
                <a:gd name="connsiteX10" fmla="*/ 165221 w 2144580"/>
                <a:gd name="connsiteY10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99005 w 2144580"/>
                <a:gd name="connsiteY7" fmla="*/ 479832 h 708481"/>
                <a:gd name="connsiteX8" fmla="*/ 0 w 2144580"/>
                <a:gd name="connsiteY8" fmla="*/ 327595 h 708481"/>
                <a:gd name="connsiteX9" fmla="*/ 0 w 2144580"/>
                <a:gd name="connsiteY9" fmla="*/ 165221 h 708481"/>
                <a:gd name="connsiteX10" fmla="*/ 165221 w 2144580"/>
                <a:gd name="connsiteY10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99005 w 2144580"/>
                <a:gd name="connsiteY7" fmla="*/ 479832 h 708481"/>
                <a:gd name="connsiteX8" fmla="*/ 0 w 2144580"/>
                <a:gd name="connsiteY8" fmla="*/ 327595 h 708481"/>
                <a:gd name="connsiteX9" fmla="*/ 0 w 2144580"/>
                <a:gd name="connsiteY9" fmla="*/ 165221 h 708481"/>
                <a:gd name="connsiteX10" fmla="*/ 165221 w 2144580"/>
                <a:gd name="connsiteY10" fmla="*/ 0 h 708481"/>
                <a:gd name="connsiteX0" fmla="*/ 165221 w 2144580"/>
                <a:gd name="connsiteY0" fmla="*/ 0 h 639901"/>
                <a:gd name="connsiteX1" fmla="*/ 1979359 w 2144580"/>
                <a:gd name="connsiteY1" fmla="*/ 0 h 639901"/>
                <a:gd name="connsiteX2" fmla="*/ 2144580 w 2144580"/>
                <a:gd name="connsiteY2" fmla="*/ 165221 h 639901"/>
                <a:gd name="connsiteX3" fmla="*/ 2144580 w 2144580"/>
                <a:gd name="connsiteY3" fmla="*/ 327595 h 639901"/>
                <a:gd name="connsiteX4" fmla="*/ 1979359 w 2144580"/>
                <a:gd name="connsiteY4" fmla="*/ 492816 h 639901"/>
                <a:gd name="connsiteX5" fmla="*/ 489579 w 2144580"/>
                <a:gd name="connsiteY5" fmla="*/ 492816 h 639901"/>
                <a:gd name="connsiteX6" fmla="*/ 157654 w 2144580"/>
                <a:gd name="connsiteY6" fmla="*/ 639901 h 639901"/>
                <a:gd name="connsiteX7" fmla="*/ 99005 w 2144580"/>
                <a:gd name="connsiteY7" fmla="*/ 479832 h 639901"/>
                <a:gd name="connsiteX8" fmla="*/ 0 w 2144580"/>
                <a:gd name="connsiteY8" fmla="*/ 327595 h 639901"/>
                <a:gd name="connsiteX9" fmla="*/ 0 w 2144580"/>
                <a:gd name="connsiteY9" fmla="*/ 165221 h 639901"/>
                <a:gd name="connsiteX10" fmla="*/ 165221 w 2144580"/>
                <a:gd name="connsiteY10" fmla="*/ 0 h 639901"/>
                <a:gd name="connsiteX0" fmla="*/ 165221 w 2144580"/>
                <a:gd name="connsiteY0" fmla="*/ 0 h 639901"/>
                <a:gd name="connsiteX1" fmla="*/ 1979359 w 2144580"/>
                <a:gd name="connsiteY1" fmla="*/ 0 h 639901"/>
                <a:gd name="connsiteX2" fmla="*/ 2144580 w 2144580"/>
                <a:gd name="connsiteY2" fmla="*/ 165221 h 639901"/>
                <a:gd name="connsiteX3" fmla="*/ 2144580 w 2144580"/>
                <a:gd name="connsiteY3" fmla="*/ 327595 h 639901"/>
                <a:gd name="connsiteX4" fmla="*/ 1979359 w 2144580"/>
                <a:gd name="connsiteY4" fmla="*/ 492816 h 639901"/>
                <a:gd name="connsiteX5" fmla="*/ 489579 w 2144580"/>
                <a:gd name="connsiteY5" fmla="*/ 492816 h 639901"/>
                <a:gd name="connsiteX6" fmla="*/ 157654 w 2144580"/>
                <a:gd name="connsiteY6" fmla="*/ 639901 h 639901"/>
                <a:gd name="connsiteX7" fmla="*/ 99005 w 2144580"/>
                <a:gd name="connsiteY7" fmla="*/ 479832 h 639901"/>
                <a:gd name="connsiteX8" fmla="*/ 0 w 2144580"/>
                <a:gd name="connsiteY8" fmla="*/ 327595 h 639901"/>
                <a:gd name="connsiteX9" fmla="*/ 0 w 2144580"/>
                <a:gd name="connsiteY9" fmla="*/ 165221 h 639901"/>
                <a:gd name="connsiteX10" fmla="*/ 165221 w 2144580"/>
                <a:gd name="connsiteY10" fmla="*/ 0 h 639901"/>
                <a:gd name="connsiteX0" fmla="*/ 165221 w 2144580"/>
                <a:gd name="connsiteY0" fmla="*/ 0 h 639901"/>
                <a:gd name="connsiteX1" fmla="*/ 1979359 w 2144580"/>
                <a:gd name="connsiteY1" fmla="*/ 0 h 639901"/>
                <a:gd name="connsiteX2" fmla="*/ 2144580 w 2144580"/>
                <a:gd name="connsiteY2" fmla="*/ 165221 h 639901"/>
                <a:gd name="connsiteX3" fmla="*/ 2144580 w 2144580"/>
                <a:gd name="connsiteY3" fmla="*/ 327595 h 639901"/>
                <a:gd name="connsiteX4" fmla="*/ 1979359 w 2144580"/>
                <a:gd name="connsiteY4" fmla="*/ 492816 h 639901"/>
                <a:gd name="connsiteX5" fmla="*/ 489579 w 2144580"/>
                <a:gd name="connsiteY5" fmla="*/ 492816 h 639901"/>
                <a:gd name="connsiteX6" fmla="*/ 157654 w 2144580"/>
                <a:gd name="connsiteY6" fmla="*/ 639901 h 639901"/>
                <a:gd name="connsiteX7" fmla="*/ 99005 w 2144580"/>
                <a:gd name="connsiteY7" fmla="*/ 479832 h 639901"/>
                <a:gd name="connsiteX8" fmla="*/ 0 w 2144580"/>
                <a:gd name="connsiteY8" fmla="*/ 327595 h 639901"/>
                <a:gd name="connsiteX9" fmla="*/ 0 w 2144580"/>
                <a:gd name="connsiteY9" fmla="*/ 165221 h 639901"/>
                <a:gd name="connsiteX10" fmla="*/ 165221 w 2144580"/>
                <a:gd name="connsiteY10" fmla="*/ 0 h 639901"/>
                <a:gd name="connsiteX0" fmla="*/ 165221 w 2144580"/>
                <a:gd name="connsiteY0" fmla="*/ 0 h 639901"/>
                <a:gd name="connsiteX1" fmla="*/ 1979359 w 2144580"/>
                <a:gd name="connsiteY1" fmla="*/ 0 h 639901"/>
                <a:gd name="connsiteX2" fmla="*/ 2144580 w 2144580"/>
                <a:gd name="connsiteY2" fmla="*/ 165221 h 639901"/>
                <a:gd name="connsiteX3" fmla="*/ 2144580 w 2144580"/>
                <a:gd name="connsiteY3" fmla="*/ 327595 h 639901"/>
                <a:gd name="connsiteX4" fmla="*/ 1979359 w 2144580"/>
                <a:gd name="connsiteY4" fmla="*/ 492816 h 639901"/>
                <a:gd name="connsiteX5" fmla="*/ 489579 w 2144580"/>
                <a:gd name="connsiteY5" fmla="*/ 492816 h 639901"/>
                <a:gd name="connsiteX6" fmla="*/ 157654 w 2144580"/>
                <a:gd name="connsiteY6" fmla="*/ 639901 h 639901"/>
                <a:gd name="connsiteX7" fmla="*/ 99005 w 2144580"/>
                <a:gd name="connsiteY7" fmla="*/ 479832 h 639901"/>
                <a:gd name="connsiteX8" fmla="*/ 0 w 2144580"/>
                <a:gd name="connsiteY8" fmla="*/ 327595 h 639901"/>
                <a:gd name="connsiteX9" fmla="*/ 0 w 2144580"/>
                <a:gd name="connsiteY9" fmla="*/ 165221 h 639901"/>
                <a:gd name="connsiteX10" fmla="*/ 165221 w 2144580"/>
                <a:gd name="connsiteY10" fmla="*/ 0 h 63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44580" h="639901">
                  <a:moveTo>
                    <a:pt x="165221" y="0"/>
                  </a:moveTo>
                  <a:lnTo>
                    <a:pt x="1979359" y="0"/>
                  </a:lnTo>
                  <a:cubicBezTo>
                    <a:pt x="2070608" y="0"/>
                    <a:pt x="2144580" y="73972"/>
                    <a:pt x="2144580" y="165221"/>
                  </a:cubicBezTo>
                  <a:lnTo>
                    <a:pt x="2144580" y="327595"/>
                  </a:lnTo>
                  <a:cubicBezTo>
                    <a:pt x="2144580" y="418844"/>
                    <a:pt x="2070608" y="492816"/>
                    <a:pt x="1979359" y="492816"/>
                  </a:cubicBezTo>
                  <a:lnTo>
                    <a:pt x="489579" y="492816"/>
                  </a:lnTo>
                  <a:cubicBezTo>
                    <a:pt x="356077" y="499299"/>
                    <a:pt x="270836" y="526103"/>
                    <a:pt x="157654" y="639901"/>
                  </a:cubicBezTo>
                  <a:cubicBezTo>
                    <a:pt x="178601" y="524072"/>
                    <a:pt x="162111" y="509023"/>
                    <a:pt x="99005" y="479832"/>
                  </a:cubicBezTo>
                  <a:cubicBezTo>
                    <a:pt x="39704" y="454750"/>
                    <a:pt x="0" y="396032"/>
                    <a:pt x="0" y="327595"/>
                  </a:cubicBezTo>
                  <a:lnTo>
                    <a:pt x="0" y="165221"/>
                  </a:lnTo>
                  <a:cubicBezTo>
                    <a:pt x="0" y="73972"/>
                    <a:pt x="73972" y="0"/>
                    <a:pt x="165221" y="0"/>
                  </a:cubicBezTo>
                  <a:close/>
                </a:path>
              </a:pathLst>
            </a:custGeom>
            <a:blipFill dpi="0" rotWithShape="1">
              <a:blip r:embed="rId2">
                <a:alphaModFix amt="46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XXX-</a:t>
              </a:r>
              <a:r>
                <a:rPr lang="zh-CN" altLang="en-US" dirty="0"/>
                <a:t>个人简历</a:t>
              </a:r>
              <a:endParaRPr lang="en-US" altLang="zh-CN" dirty="0"/>
            </a:p>
            <a:p>
              <a:pPr algn="ctr"/>
              <a:endParaRPr lang="zh-CN" altLang="en-US" sz="1100" dirty="0"/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42DEDED0-EE31-42BD-A39B-F768A1DD610D}"/>
              </a:ext>
            </a:extLst>
          </p:cNvPr>
          <p:cNvSpPr/>
          <p:nvPr/>
        </p:nvSpPr>
        <p:spPr>
          <a:xfrm rot="480000" flipH="1">
            <a:off x="-655091" y="3553039"/>
            <a:ext cx="13912770" cy="416624"/>
          </a:xfrm>
          <a:prstGeom prst="rect">
            <a:avLst/>
          </a:prstGeom>
          <a:gradFill flip="none" rotWithShape="1">
            <a:gsLst>
              <a:gs pos="1000">
                <a:srgbClr val="AE37FF"/>
              </a:gs>
              <a:gs pos="20000">
                <a:srgbClr val="4DA9FD"/>
              </a:gs>
              <a:gs pos="40000">
                <a:srgbClr val="1F4AFF"/>
              </a:gs>
              <a:gs pos="62000">
                <a:srgbClr val="1BE318"/>
              </a:gs>
              <a:gs pos="100000">
                <a:srgbClr val="FF4A01">
                  <a:lumMod val="89000"/>
                  <a:lumOff val="11000"/>
                </a:srgbClr>
              </a:gs>
              <a:gs pos="80000">
                <a:srgbClr val="FFC000"/>
              </a:gs>
            </a:gsLst>
            <a:lin ang="3600000" scaled="0"/>
            <a:tileRect/>
          </a:gradFill>
          <a:ln w="6350" cmpd="dbl">
            <a:solidFill>
              <a:schemeClr val="bg1"/>
            </a:solidFill>
          </a:ln>
          <a:effectLst>
            <a:outerShdw blurRad="406400" sx="106000" sy="106000" algn="ctr" rotWithShape="0">
              <a:srgbClr val="1BE31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7335308B-7C26-4165-8B8E-F38C0CA8693A}"/>
              </a:ext>
            </a:extLst>
          </p:cNvPr>
          <p:cNvGrpSpPr/>
          <p:nvPr/>
        </p:nvGrpSpPr>
        <p:grpSpPr>
          <a:xfrm>
            <a:off x="-217331" y="2795101"/>
            <a:ext cx="13032245" cy="1934606"/>
            <a:chOff x="-217331" y="2522523"/>
            <a:chExt cx="13032245" cy="1934606"/>
          </a:xfrm>
        </p:grpSpPr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0FD65708-C556-419A-96F9-35248DBE91DA}"/>
                </a:ext>
              </a:extLst>
            </p:cNvPr>
            <p:cNvSpPr txBox="1"/>
            <p:nvPr/>
          </p:nvSpPr>
          <p:spPr>
            <a:xfrm rot="480000">
              <a:off x="-217331" y="2522523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74B1C68D-39C4-4F26-B927-8F9F7C890953}"/>
                </a:ext>
              </a:extLst>
            </p:cNvPr>
            <p:cNvSpPr txBox="1"/>
            <p:nvPr/>
          </p:nvSpPr>
          <p:spPr>
            <a:xfrm rot="480000">
              <a:off x="1405026" y="2750531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0011CC07-4DE0-44FC-90F8-F3A3B28B33E8}"/>
                </a:ext>
              </a:extLst>
            </p:cNvPr>
            <p:cNvSpPr txBox="1"/>
            <p:nvPr/>
          </p:nvSpPr>
          <p:spPr>
            <a:xfrm rot="480000">
              <a:off x="3027382" y="2978538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016ED95E-76ED-4504-96EE-FC7D2B2146A5}"/>
                </a:ext>
              </a:extLst>
            </p:cNvPr>
            <p:cNvSpPr txBox="1"/>
            <p:nvPr/>
          </p:nvSpPr>
          <p:spPr>
            <a:xfrm rot="480000">
              <a:off x="4649738" y="3206545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C307FC03-71EB-42CF-AA24-B965D5991F26}"/>
                </a:ext>
              </a:extLst>
            </p:cNvPr>
            <p:cNvSpPr txBox="1"/>
            <p:nvPr/>
          </p:nvSpPr>
          <p:spPr>
            <a:xfrm rot="480000">
              <a:off x="6272094" y="3434553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2" name="文本框 111">
              <a:extLst>
                <a:ext uri="{FF2B5EF4-FFF2-40B4-BE49-F238E27FC236}">
                  <a16:creationId xmlns:a16="http://schemas.microsoft.com/office/drawing/2014/main" id="{1D52ACE2-AF5F-423A-8F5C-D5F8A6594C96}"/>
                </a:ext>
              </a:extLst>
            </p:cNvPr>
            <p:cNvSpPr txBox="1"/>
            <p:nvPr/>
          </p:nvSpPr>
          <p:spPr>
            <a:xfrm rot="480000">
              <a:off x="7894450" y="3662560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B28AC0DD-8B49-41FC-A5E6-081C1BF4DED6}"/>
                </a:ext>
              </a:extLst>
            </p:cNvPr>
            <p:cNvSpPr txBox="1"/>
            <p:nvPr/>
          </p:nvSpPr>
          <p:spPr>
            <a:xfrm rot="480000">
              <a:off x="9516808" y="3890568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5" name="文本框 114">
              <a:extLst>
                <a:ext uri="{FF2B5EF4-FFF2-40B4-BE49-F238E27FC236}">
                  <a16:creationId xmlns:a16="http://schemas.microsoft.com/office/drawing/2014/main" id="{623EEA92-DEBF-4DEB-9226-F3410443BC15}"/>
                </a:ext>
              </a:extLst>
            </p:cNvPr>
            <p:cNvSpPr txBox="1"/>
            <p:nvPr/>
          </p:nvSpPr>
          <p:spPr>
            <a:xfrm rot="480000">
              <a:off x="11139163" y="4118575"/>
              <a:ext cx="16757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6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pic>
        <p:nvPicPr>
          <p:cNvPr id="66" name="图片 65">
            <a:extLst>
              <a:ext uri="{FF2B5EF4-FFF2-40B4-BE49-F238E27FC236}">
                <a16:creationId xmlns:a16="http://schemas.microsoft.com/office/drawing/2014/main" id="{D00A71C5-6699-4315-A17B-B979F8BC5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7443" y="-534151"/>
            <a:ext cx="5349390" cy="7392151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F37E29C6-727A-40DA-935B-505528023D55}"/>
              </a:ext>
            </a:extLst>
          </p:cNvPr>
          <p:cNvGrpSpPr/>
          <p:nvPr/>
        </p:nvGrpSpPr>
        <p:grpSpPr>
          <a:xfrm>
            <a:off x="956527" y="2046511"/>
            <a:ext cx="5726790" cy="3117661"/>
            <a:chOff x="956527" y="2295566"/>
            <a:chExt cx="5726790" cy="2868606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6FD842B8-F82E-4131-A28E-90F513EC1C3E}"/>
                </a:ext>
              </a:extLst>
            </p:cNvPr>
            <p:cNvSpPr/>
            <p:nvPr/>
          </p:nvSpPr>
          <p:spPr>
            <a:xfrm>
              <a:off x="1079945" y="2414472"/>
              <a:ext cx="5603372" cy="2749700"/>
            </a:xfrm>
            <a:prstGeom prst="rect">
              <a:avLst/>
            </a:prstGeom>
            <a:solidFill>
              <a:srgbClr val="1BE318"/>
            </a:solidFill>
            <a:ln w="6350" cmpd="dbl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1" name="矩形 120">
              <a:extLst>
                <a:ext uri="{FF2B5EF4-FFF2-40B4-BE49-F238E27FC236}">
                  <a16:creationId xmlns:a16="http://schemas.microsoft.com/office/drawing/2014/main" id="{A77952A7-539C-41E8-B244-F14B219E6DD9}"/>
                </a:ext>
              </a:extLst>
            </p:cNvPr>
            <p:cNvSpPr/>
            <p:nvPr/>
          </p:nvSpPr>
          <p:spPr>
            <a:xfrm>
              <a:off x="956527" y="2295566"/>
              <a:ext cx="5603372" cy="274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03969478-CD8D-4E28-A129-ED784A073997}"/>
              </a:ext>
            </a:extLst>
          </p:cNvPr>
          <p:cNvGrpSpPr/>
          <p:nvPr/>
        </p:nvGrpSpPr>
        <p:grpSpPr>
          <a:xfrm>
            <a:off x="-298709" y="4983516"/>
            <a:ext cx="12751321" cy="743001"/>
            <a:chOff x="-298709" y="4983516"/>
            <a:chExt cx="12751321" cy="743001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EF42123-7DDF-411A-B54F-DFBF661716D8}"/>
                </a:ext>
              </a:extLst>
            </p:cNvPr>
            <p:cNvSpPr/>
            <p:nvPr/>
          </p:nvSpPr>
          <p:spPr>
            <a:xfrm rot="21247721">
              <a:off x="-298709" y="4983516"/>
              <a:ext cx="12751321" cy="696502"/>
            </a:xfrm>
            <a:prstGeom prst="rect">
              <a:avLst/>
            </a:prstGeom>
            <a:gradFill flip="none" rotWithShape="1">
              <a:gsLst>
                <a:gs pos="1000">
                  <a:srgbClr val="AE37FF"/>
                </a:gs>
                <a:gs pos="20000">
                  <a:srgbClr val="4DA9FD"/>
                </a:gs>
                <a:gs pos="40000">
                  <a:srgbClr val="1F4AFF"/>
                </a:gs>
                <a:gs pos="62000">
                  <a:srgbClr val="1BE318"/>
                </a:gs>
                <a:gs pos="100000">
                  <a:srgbClr val="FF4A01">
                    <a:lumMod val="89000"/>
                    <a:lumOff val="11000"/>
                  </a:srgbClr>
                </a:gs>
                <a:gs pos="80000">
                  <a:srgbClr val="FFC000"/>
                </a:gs>
              </a:gsLst>
              <a:lin ang="3600000" scaled="0"/>
              <a:tileRect/>
            </a:gradFill>
            <a:ln w="6350" cmpd="dbl">
              <a:solidFill>
                <a:schemeClr val="bg1"/>
              </a:solidFill>
            </a:ln>
            <a:effectLst>
              <a:outerShdw blurRad="406400" sx="106000" sy="106000" algn="ctr" rotWithShape="0">
                <a:srgbClr val="1BE31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32A9BC7F-C969-4750-BBF4-1A7F7CA4AE36}"/>
                </a:ext>
              </a:extLst>
            </p:cNvPr>
            <p:cNvGrpSpPr/>
            <p:nvPr/>
          </p:nvGrpSpPr>
          <p:grpSpPr>
            <a:xfrm rot="21240000">
              <a:off x="-286191" y="5018631"/>
              <a:ext cx="12695810" cy="707886"/>
              <a:chOff x="229616" y="-248470"/>
              <a:chExt cx="12695810" cy="707886"/>
            </a:xfrm>
          </p:grpSpPr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F1AA8658-E7E3-4B46-9D5B-12FC3EF9CABA}"/>
                  </a:ext>
                </a:extLst>
              </p:cNvPr>
              <p:cNvSpPr txBox="1"/>
              <p:nvPr/>
            </p:nvSpPr>
            <p:spPr>
              <a:xfrm>
                <a:off x="229616" y="-248470"/>
                <a:ext cx="122771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n w="6350">
                      <a:noFill/>
                    </a:ln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2000" dirty="0">
                  <a:ln w="6350">
                    <a:noFill/>
                  </a:ln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BCFE1D53-CEF7-45A3-A368-F34209F537EE}"/>
                  </a:ext>
                </a:extLst>
              </p:cNvPr>
              <p:cNvSpPr txBox="1"/>
              <p:nvPr/>
            </p:nvSpPr>
            <p:spPr>
              <a:xfrm>
                <a:off x="1867916" y="-248470"/>
                <a:ext cx="122771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n w="6350">
                      <a:noFill/>
                    </a:ln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2000" dirty="0">
                  <a:ln w="6350">
                    <a:noFill/>
                  </a:ln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1586839F-5A1A-4C4D-901A-FEC77F6768B5}"/>
                  </a:ext>
                </a:extLst>
              </p:cNvPr>
              <p:cNvSpPr txBox="1"/>
              <p:nvPr/>
            </p:nvSpPr>
            <p:spPr>
              <a:xfrm>
                <a:off x="3506216" y="-248470"/>
                <a:ext cx="122771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n w="6350">
                      <a:noFill/>
                    </a:ln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2000" dirty="0">
                  <a:ln w="6350">
                    <a:noFill/>
                  </a:ln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C28BE42E-2D6B-4022-9476-8416D9EA6466}"/>
                  </a:ext>
                </a:extLst>
              </p:cNvPr>
              <p:cNvSpPr txBox="1"/>
              <p:nvPr/>
            </p:nvSpPr>
            <p:spPr>
              <a:xfrm>
                <a:off x="5144516" y="-248470"/>
                <a:ext cx="122771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n w="6350">
                      <a:noFill/>
                    </a:ln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2000" dirty="0">
                  <a:ln w="6350">
                    <a:noFill/>
                  </a:ln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312EA347-51DC-4031-9282-71FA05B979C8}"/>
                  </a:ext>
                </a:extLst>
              </p:cNvPr>
              <p:cNvSpPr txBox="1"/>
              <p:nvPr/>
            </p:nvSpPr>
            <p:spPr>
              <a:xfrm>
                <a:off x="6782816" y="-248470"/>
                <a:ext cx="122771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n w="6350">
                      <a:noFill/>
                    </a:ln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2000" dirty="0">
                  <a:ln w="6350">
                    <a:noFill/>
                  </a:ln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101" name="文本框 100">
                <a:extLst>
                  <a:ext uri="{FF2B5EF4-FFF2-40B4-BE49-F238E27FC236}">
                    <a16:creationId xmlns:a16="http://schemas.microsoft.com/office/drawing/2014/main" id="{073A56AF-8D77-44E0-890F-48747F0CF8D9}"/>
                  </a:ext>
                </a:extLst>
              </p:cNvPr>
              <p:cNvSpPr txBox="1"/>
              <p:nvPr/>
            </p:nvSpPr>
            <p:spPr>
              <a:xfrm>
                <a:off x="8421116" y="-248470"/>
                <a:ext cx="122771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n w="6350">
                      <a:noFill/>
                    </a:ln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2000" dirty="0">
                  <a:ln w="6350">
                    <a:noFill/>
                  </a:ln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E5E23280-E27E-45A9-84E0-8EF2B16CF7DE}"/>
                  </a:ext>
                </a:extLst>
              </p:cNvPr>
              <p:cNvSpPr txBox="1"/>
              <p:nvPr/>
            </p:nvSpPr>
            <p:spPr>
              <a:xfrm>
                <a:off x="10059416" y="-248470"/>
                <a:ext cx="122771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n w="6350">
                      <a:noFill/>
                    </a:ln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2000" dirty="0">
                  <a:ln w="6350">
                    <a:noFill/>
                  </a:ln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C1904444-14DB-4494-B576-BE6DC43BDAD9}"/>
                  </a:ext>
                </a:extLst>
              </p:cNvPr>
              <p:cNvSpPr txBox="1"/>
              <p:nvPr/>
            </p:nvSpPr>
            <p:spPr>
              <a:xfrm>
                <a:off x="11697716" y="-248470"/>
                <a:ext cx="122771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n w="6350">
                      <a:noFill/>
                    </a:ln>
                    <a:solidFill>
                      <a:schemeClr val="bg1"/>
                    </a:solidFill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2000" dirty="0">
                  <a:ln w="6350">
                    <a:noFill/>
                  </a:ln>
                  <a:solidFill>
                    <a:schemeClr val="bg1"/>
                  </a:solidFill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578404B7-C898-41E6-8796-2F3C0810CF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97612 w 12192000"/>
              <a:gd name="connsiteY0" fmla="*/ 198297 h 6858000"/>
              <a:gd name="connsiteX1" fmla="*/ 197612 w 12192000"/>
              <a:gd name="connsiteY1" fmla="*/ 6659703 h 6858000"/>
              <a:gd name="connsiteX2" fmla="*/ 11994388 w 12192000"/>
              <a:gd name="connsiteY2" fmla="*/ 6659703 h 6858000"/>
              <a:gd name="connsiteX3" fmla="*/ 11994388 w 12192000"/>
              <a:gd name="connsiteY3" fmla="*/ 19829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97612" y="198297"/>
                </a:moveTo>
                <a:lnTo>
                  <a:pt x="197612" y="6659703"/>
                </a:lnTo>
                <a:lnTo>
                  <a:pt x="11994388" y="6659703"/>
                </a:lnTo>
                <a:lnTo>
                  <a:pt x="11994388" y="19829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BE318"/>
          </a:solidFill>
          <a:ln>
            <a:noFill/>
          </a:ln>
          <a:effectLst>
            <a:outerShdw blurRad="215900" sx="98000" sy="9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CE2C79-9804-4B16-8867-A801A586B153}"/>
              </a:ext>
            </a:extLst>
          </p:cNvPr>
          <p:cNvGrpSpPr/>
          <p:nvPr/>
        </p:nvGrpSpPr>
        <p:grpSpPr>
          <a:xfrm>
            <a:off x="-251905" y="-33028"/>
            <a:ext cx="12695810" cy="276999"/>
            <a:chOff x="229616" y="-33028"/>
            <a:chExt cx="12695810" cy="276999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64CF658-3D88-40FE-95F9-00C313F5E211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BC694E6-8A7C-45AB-B8D0-48C4895F2ACF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F6D954B-303D-404A-92A9-8B22BAEB5A09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78A6A0F-3568-48EC-BAAC-4F4FA2ECE47F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C4467D5-0532-4FDF-8A62-FEACBC43F2BC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2051659-1ABC-4E1A-9D61-E24196C113F4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4BEC21E-473A-49B2-ADC0-DA1278269286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C235C0B-37FB-46F7-8BE4-BA1474DFBD29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3391D51-D074-47F0-B981-554D5A19B164}"/>
              </a:ext>
            </a:extLst>
          </p:cNvPr>
          <p:cNvGrpSpPr/>
          <p:nvPr/>
        </p:nvGrpSpPr>
        <p:grpSpPr>
          <a:xfrm>
            <a:off x="-251905" y="6626721"/>
            <a:ext cx="12695810" cy="276999"/>
            <a:chOff x="229616" y="-33028"/>
            <a:chExt cx="12695810" cy="276999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CE1BE4C-B7D5-4EC7-90FF-2FF3FB994D30}"/>
                </a:ext>
              </a:extLst>
            </p:cNvPr>
            <p:cNvSpPr txBox="1"/>
            <p:nvPr/>
          </p:nvSpPr>
          <p:spPr>
            <a:xfrm>
              <a:off x="2296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00862AE-F516-4501-82F9-2FF64D906357}"/>
                </a:ext>
              </a:extLst>
            </p:cNvPr>
            <p:cNvSpPr txBox="1"/>
            <p:nvPr/>
          </p:nvSpPr>
          <p:spPr>
            <a:xfrm>
              <a:off x="18679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45C3A740-2706-4CCE-8F76-F1124FC2334F}"/>
                </a:ext>
              </a:extLst>
            </p:cNvPr>
            <p:cNvSpPr txBox="1"/>
            <p:nvPr/>
          </p:nvSpPr>
          <p:spPr>
            <a:xfrm>
              <a:off x="35062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8B01ABF-9152-4FEC-9D16-42DF6B3B017B}"/>
                </a:ext>
              </a:extLst>
            </p:cNvPr>
            <p:cNvSpPr txBox="1"/>
            <p:nvPr/>
          </p:nvSpPr>
          <p:spPr>
            <a:xfrm>
              <a:off x="51445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63C886B-4F35-48B5-80F3-ADF4590A3AA5}"/>
                </a:ext>
              </a:extLst>
            </p:cNvPr>
            <p:cNvSpPr txBox="1"/>
            <p:nvPr/>
          </p:nvSpPr>
          <p:spPr>
            <a:xfrm>
              <a:off x="67828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AD3FCCA-1C75-4F0D-ABFB-BBE9D70D4A29}"/>
                </a:ext>
              </a:extLst>
            </p:cNvPr>
            <p:cNvSpPr txBox="1"/>
            <p:nvPr/>
          </p:nvSpPr>
          <p:spPr>
            <a:xfrm>
              <a:off x="84211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BE2169C-0EC4-47BD-AD2C-536A457056E7}"/>
                </a:ext>
              </a:extLst>
            </p:cNvPr>
            <p:cNvSpPr txBox="1"/>
            <p:nvPr/>
          </p:nvSpPr>
          <p:spPr>
            <a:xfrm>
              <a:off x="100594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36606C63-C485-4D5A-8A3A-C6DE5F6A59F4}"/>
                </a:ext>
              </a:extLst>
            </p:cNvPr>
            <p:cNvSpPr txBox="1"/>
            <p:nvPr/>
          </p:nvSpPr>
          <p:spPr>
            <a:xfrm>
              <a:off x="11697716" y="-33028"/>
              <a:ext cx="12277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latin typeface="优设标题黑" panose="00000500000000000000" pitchFamily="2" charset="-122"/>
                  <a:ea typeface="优设标题黑" panose="00000500000000000000" pitchFamily="2" charset="-122"/>
                </a:rPr>
                <a:t>OFFICE 365</a:t>
              </a:r>
              <a:endParaRPr lang="zh-CN" altLang="en-US" sz="1200" dirty="0">
                <a:latin typeface="优设标题黑" panose="00000500000000000000" pitchFamily="2" charset="-122"/>
                <a:ea typeface="优设标题黑" panose="00000500000000000000" pitchFamily="2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7BF7C6F-97EF-4AD2-ABA9-923937C50C0C}"/>
              </a:ext>
            </a:extLst>
          </p:cNvPr>
          <p:cNvGrpSpPr/>
          <p:nvPr/>
        </p:nvGrpSpPr>
        <p:grpSpPr>
          <a:xfrm>
            <a:off x="-41980" y="357695"/>
            <a:ext cx="12276391" cy="6142611"/>
            <a:chOff x="-41980" y="357695"/>
            <a:chExt cx="12276391" cy="614261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5509669-E303-489C-835B-5C03C03856D4}"/>
                </a:ext>
              </a:extLst>
            </p:cNvPr>
            <p:cNvGrpSpPr/>
            <p:nvPr/>
          </p:nvGrpSpPr>
          <p:grpSpPr>
            <a:xfrm rot="5400000">
              <a:off x="9024607" y="3290500"/>
              <a:ext cx="6142610" cy="276999"/>
              <a:chOff x="3506216" y="-33028"/>
              <a:chExt cx="6142610" cy="276999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00EE26A-3AB8-4624-B31B-670A2EF48D83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6C9BCA5-5AF6-4671-9AC3-8A21D4FFBBE4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C80503CB-DF88-42F5-905E-42C2901E2FA8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3B389F83-5969-41D4-9AF8-5CCD0EC552C2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5AB1A148-431F-485C-865F-554596CEFB5C}"/>
                </a:ext>
              </a:extLst>
            </p:cNvPr>
            <p:cNvGrpSpPr/>
            <p:nvPr/>
          </p:nvGrpSpPr>
          <p:grpSpPr>
            <a:xfrm rot="5400000">
              <a:off x="-2974785" y="3290501"/>
              <a:ext cx="6142610" cy="276999"/>
              <a:chOff x="3506216" y="-33028"/>
              <a:chExt cx="6142610" cy="276999"/>
            </a:xfrm>
          </p:grpSpPr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A171B93F-44DC-4FC2-943E-D16E49966B0D}"/>
                  </a:ext>
                </a:extLst>
              </p:cNvPr>
              <p:cNvSpPr txBox="1"/>
              <p:nvPr/>
            </p:nvSpPr>
            <p:spPr>
              <a:xfrm>
                <a:off x="35062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1A26F1B-1B5D-48E6-9080-DB2CD669ECD1}"/>
                  </a:ext>
                </a:extLst>
              </p:cNvPr>
              <p:cNvSpPr txBox="1"/>
              <p:nvPr/>
            </p:nvSpPr>
            <p:spPr>
              <a:xfrm>
                <a:off x="51445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5533591-3204-4223-B39E-50C0E326AF90}"/>
                  </a:ext>
                </a:extLst>
              </p:cNvPr>
              <p:cNvSpPr txBox="1"/>
              <p:nvPr/>
            </p:nvSpPr>
            <p:spPr>
              <a:xfrm>
                <a:off x="67828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2D2DC03-6FF6-4C28-990C-1B85C9C6F1E6}"/>
                  </a:ext>
                </a:extLst>
              </p:cNvPr>
              <p:cNvSpPr txBox="1"/>
              <p:nvPr/>
            </p:nvSpPr>
            <p:spPr>
              <a:xfrm>
                <a:off x="8421116" y="-33028"/>
                <a:ext cx="122771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优设标题黑" panose="00000500000000000000" pitchFamily="2" charset="-122"/>
                    <a:ea typeface="优设标题黑" panose="00000500000000000000" pitchFamily="2" charset="-122"/>
                  </a:rPr>
                  <a:t>OFFICE 365</a:t>
                </a:r>
                <a:endParaRPr lang="zh-CN" altLang="en-US" sz="1200" dirty="0">
                  <a:latin typeface="优设标题黑" panose="00000500000000000000" pitchFamily="2" charset="-122"/>
                  <a:ea typeface="优设标题黑" panose="00000500000000000000" pitchFamily="2" charset="-122"/>
                </a:endParaRPr>
              </a:p>
            </p:txBody>
          </p:sp>
        </p:grp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0D82ED99-3BB4-4B90-ACC1-83ED54872FDC}"/>
              </a:ext>
            </a:extLst>
          </p:cNvPr>
          <p:cNvSpPr txBox="1"/>
          <p:nvPr/>
        </p:nvSpPr>
        <p:spPr>
          <a:xfrm>
            <a:off x="1079945" y="605215"/>
            <a:ext cx="2119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47" name="星形: 十角 46">
            <a:extLst>
              <a:ext uri="{FF2B5EF4-FFF2-40B4-BE49-F238E27FC236}">
                <a16:creationId xmlns:a16="http://schemas.microsoft.com/office/drawing/2014/main" id="{16A14958-F53B-4886-8FD2-E5FFB996E446}"/>
              </a:ext>
            </a:extLst>
          </p:cNvPr>
          <p:cNvSpPr/>
          <p:nvPr/>
        </p:nvSpPr>
        <p:spPr>
          <a:xfrm>
            <a:off x="3982085" y="725170"/>
            <a:ext cx="464820" cy="464820"/>
          </a:xfrm>
          <a:prstGeom prst="star10">
            <a:avLst>
              <a:gd name="adj" fmla="val 26371"/>
              <a:gd name="hf" fmla="val 105146"/>
            </a:avLst>
          </a:pr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32000">
                <a:srgbClr val="2E38FE"/>
              </a:gs>
              <a:gs pos="76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C4E6A0-9A65-4196-94F3-9FBABF6178D5}"/>
              </a:ext>
            </a:extLst>
          </p:cNvPr>
          <p:cNvSpPr txBox="1"/>
          <p:nvPr/>
        </p:nvSpPr>
        <p:spPr>
          <a:xfrm>
            <a:off x="2752536" y="802272"/>
            <a:ext cx="1742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n w="3175">
                  <a:solidFill>
                    <a:schemeClr val="bg1"/>
                  </a:solidFill>
                </a:ln>
                <a:noFill/>
                <a:latin typeface="+mj-lt"/>
                <a:ea typeface="优设标题黑" panose="00000500000000000000" pitchFamily="2" charset="-122"/>
              </a:rPr>
              <a:t>ACID DESIGN</a:t>
            </a:r>
            <a:endParaRPr lang="zh-CN" altLang="en-US" sz="1600" dirty="0">
              <a:ln w="3175">
                <a:solidFill>
                  <a:schemeClr val="bg1"/>
                </a:solidFill>
              </a:ln>
              <a:noFill/>
              <a:latin typeface="+mj-lt"/>
              <a:ea typeface="优设标题黑" panose="00000500000000000000" pitchFamily="2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85417524-DFD4-4275-89D4-4F5ACA4E2B21}"/>
              </a:ext>
            </a:extLst>
          </p:cNvPr>
          <p:cNvSpPr/>
          <p:nvPr/>
        </p:nvSpPr>
        <p:spPr>
          <a:xfrm rot="735177">
            <a:off x="956908" y="727456"/>
            <a:ext cx="1730973" cy="340292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4DA9FD"/>
                </a:gs>
                <a:gs pos="75000">
                  <a:srgbClr val="1F4AFF">
                    <a:alpha val="0"/>
                  </a:srgbClr>
                </a:gs>
              </a:gsLst>
              <a:lin ang="16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91CF0A33-5E8B-4D84-BB60-483920BCB2B8}"/>
              </a:ext>
            </a:extLst>
          </p:cNvPr>
          <p:cNvCxnSpPr/>
          <p:nvPr/>
        </p:nvCxnSpPr>
        <p:spPr>
          <a:xfrm>
            <a:off x="2885250" y="802272"/>
            <a:ext cx="1096835" cy="0"/>
          </a:xfrm>
          <a:prstGeom prst="line">
            <a:avLst/>
          </a:prstGeom>
          <a:ln w="3175" cap="rnd">
            <a:gradFill flip="none" rotWithShape="1">
              <a:gsLst>
                <a:gs pos="0">
                  <a:srgbClr val="4DA9FD"/>
                </a:gs>
                <a:gs pos="45000">
                  <a:srgbClr val="1F4AFF"/>
                </a:gs>
                <a:gs pos="100000">
                  <a:srgbClr val="1F4AFF">
                    <a:alpha val="0"/>
                  </a:srgbClr>
                </a:gs>
              </a:gsLst>
              <a:lin ang="0" scaled="1"/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400AF704-5CD1-4CA5-A49E-F860702CE4D4}"/>
              </a:ext>
            </a:extLst>
          </p:cNvPr>
          <p:cNvSpPr/>
          <p:nvPr/>
        </p:nvSpPr>
        <p:spPr>
          <a:xfrm>
            <a:off x="660400" y="758182"/>
            <a:ext cx="277000" cy="277000"/>
          </a:xfrm>
          <a:custGeom>
            <a:avLst/>
            <a:gdLst>
              <a:gd name="connsiteX0" fmla="*/ 255270 w 510540"/>
              <a:gd name="connsiteY0" fmla="*/ 0 h 510540"/>
              <a:gd name="connsiteX1" fmla="*/ 306716 w 510540"/>
              <a:gd name="connsiteY1" fmla="*/ 5186 h 510540"/>
              <a:gd name="connsiteX2" fmla="*/ 326513 w 510540"/>
              <a:gd name="connsiteY2" fmla="*/ 11331 h 510540"/>
              <a:gd name="connsiteX3" fmla="*/ 285153 w 510540"/>
              <a:gd name="connsiteY3" fmla="*/ 133474 h 510540"/>
              <a:gd name="connsiteX4" fmla="*/ 255270 w 510540"/>
              <a:gd name="connsiteY4" fmla="*/ 127441 h 510540"/>
              <a:gd name="connsiteX5" fmla="*/ 127441 w 510540"/>
              <a:gd name="connsiteY5" fmla="*/ 255270 h 510540"/>
              <a:gd name="connsiteX6" fmla="*/ 255270 w 510540"/>
              <a:gd name="connsiteY6" fmla="*/ 383099 h 510540"/>
              <a:gd name="connsiteX7" fmla="*/ 383099 w 510540"/>
              <a:gd name="connsiteY7" fmla="*/ 255270 h 510540"/>
              <a:gd name="connsiteX8" fmla="*/ 373054 w 510540"/>
              <a:gd name="connsiteY8" fmla="*/ 205513 h 510540"/>
              <a:gd name="connsiteX9" fmla="*/ 353804 w 510540"/>
              <a:gd name="connsiteY9" fmla="*/ 176962 h 510540"/>
              <a:gd name="connsiteX10" fmla="*/ 446664 w 510540"/>
              <a:gd name="connsiteY10" fmla="*/ 87966 h 510540"/>
              <a:gd name="connsiteX11" fmla="*/ 466944 w 510540"/>
              <a:gd name="connsiteY11" fmla="*/ 112546 h 510540"/>
              <a:gd name="connsiteX12" fmla="*/ 510540 w 510540"/>
              <a:gd name="connsiteY12" fmla="*/ 255270 h 510540"/>
              <a:gd name="connsiteX13" fmla="*/ 255270 w 510540"/>
              <a:gd name="connsiteY13" fmla="*/ 510540 h 510540"/>
              <a:gd name="connsiteX14" fmla="*/ 0 w 510540"/>
              <a:gd name="connsiteY14" fmla="*/ 255270 h 510540"/>
              <a:gd name="connsiteX15" fmla="*/ 255270 w 510540"/>
              <a:gd name="connsiteY15" fmla="*/ 0 h 51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540" h="510540">
                <a:moveTo>
                  <a:pt x="255270" y="0"/>
                </a:moveTo>
                <a:cubicBezTo>
                  <a:pt x="272893" y="0"/>
                  <a:pt x="290099" y="1786"/>
                  <a:pt x="306716" y="5186"/>
                </a:cubicBezTo>
                <a:lnTo>
                  <a:pt x="326513" y="11331"/>
                </a:lnTo>
                <a:lnTo>
                  <a:pt x="285153" y="133474"/>
                </a:lnTo>
                <a:lnTo>
                  <a:pt x="255270" y="127441"/>
                </a:lnTo>
                <a:cubicBezTo>
                  <a:pt x="184672" y="127441"/>
                  <a:pt x="127441" y="184672"/>
                  <a:pt x="127441" y="255270"/>
                </a:cubicBezTo>
                <a:cubicBezTo>
                  <a:pt x="127441" y="325868"/>
                  <a:pt x="184672" y="383099"/>
                  <a:pt x="255270" y="383099"/>
                </a:cubicBezTo>
                <a:cubicBezTo>
                  <a:pt x="325868" y="383099"/>
                  <a:pt x="383099" y="325868"/>
                  <a:pt x="383099" y="255270"/>
                </a:cubicBezTo>
                <a:cubicBezTo>
                  <a:pt x="383099" y="237621"/>
                  <a:pt x="379522" y="220807"/>
                  <a:pt x="373054" y="205513"/>
                </a:cubicBezTo>
                <a:lnTo>
                  <a:pt x="353804" y="176962"/>
                </a:lnTo>
                <a:lnTo>
                  <a:pt x="446664" y="87966"/>
                </a:lnTo>
                <a:lnTo>
                  <a:pt x="466944" y="112546"/>
                </a:lnTo>
                <a:cubicBezTo>
                  <a:pt x="494468" y="153287"/>
                  <a:pt x="510540" y="202402"/>
                  <a:pt x="510540" y="255270"/>
                </a:cubicBezTo>
                <a:cubicBezTo>
                  <a:pt x="510540" y="396252"/>
                  <a:pt x="396252" y="510540"/>
                  <a:pt x="255270" y="510540"/>
                </a:cubicBezTo>
                <a:cubicBezTo>
                  <a:pt x="114288" y="510540"/>
                  <a:pt x="0" y="396252"/>
                  <a:pt x="0" y="255270"/>
                </a:cubicBezTo>
                <a:cubicBezTo>
                  <a:pt x="0" y="114288"/>
                  <a:pt x="114288" y="0"/>
                  <a:pt x="255270" y="0"/>
                </a:cubicBezTo>
                <a:close/>
              </a:path>
            </a:pathLst>
          </a:custGeom>
          <a:gradFill flip="none" rotWithShape="1">
            <a:gsLst>
              <a:gs pos="0">
                <a:srgbClr val="4DA9FD">
                  <a:lumMod val="82000"/>
                  <a:lumOff val="18000"/>
                </a:srgbClr>
              </a:gs>
              <a:gs pos="57000">
                <a:srgbClr val="1BE318">
                  <a:lumMod val="97000"/>
                  <a:lumOff val="3000"/>
                </a:srgbClr>
              </a:gs>
              <a:gs pos="23000">
                <a:srgbClr val="2E38FE"/>
              </a:gs>
              <a:gs pos="85000">
                <a:srgbClr val="FFC000"/>
              </a:gs>
              <a:gs pos="100000">
                <a:srgbClr val="FF4A0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F676F7A7-B72B-4829-AFEF-D6F64F6A6569}"/>
              </a:ext>
            </a:extLst>
          </p:cNvPr>
          <p:cNvSpPr/>
          <p:nvPr/>
        </p:nvSpPr>
        <p:spPr>
          <a:xfrm>
            <a:off x="5297804" y="2046510"/>
            <a:ext cx="148107" cy="501035"/>
          </a:xfrm>
          <a:prstGeom prst="rect">
            <a:avLst/>
          </a:pr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17DE29F6-4341-4B0E-B742-2D055CD55299}"/>
              </a:ext>
            </a:extLst>
          </p:cNvPr>
          <p:cNvSpPr/>
          <p:nvPr/>
        </p:nvSpPr>
        <p:spPr>
          <a:xfrm>
            <a:off x="5598692" y="2046510"/>
            <a:ext cx="148107" cy="501035"/>
          </a:xfrm>
          <a:prstGeom prst="rect">
            <a:avLst/>
          </a:pr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矩形 122">
            <a:extLst>
              <a:ext uri="{FF2B5EF4-FFF2-40B4-BE49-F238E27FC236}">
                <a16:creationId xmlns:a16="http://schemas.microsoft.com/office/drawing/2014/main" id="{09639F75-6F3C-417F-8C24-A21BF0750ECD}"/>
              </a:ext>
            </a:extLst>
          </p:cNvPr>
          <p:cNvSpPr/>
          <p:nvPr/>
        </p:nvSpPr>
        <p:spPr>
          <a:xfrm>
            <a:off x="5899580" y="2046510"/>
            <a:ext cx="148107" cy="501035"/>
          </a:xfrm>
          <a:prstGeom prst="rect">
            <a:avLst/>
          </a:pr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FB13AE96-68CF-4A19-9AF0-1B2F2886A1B6}"/>
              </a:ext>
            </a:extLst>
          </p:cNvPr>
          <p:cNvSpPr/>
          <p:nvPr/>
        </p:nvSpPr>
        <p:spPr>
          <a:xfrm>
            <a:off x="6196555" y="2046510"/>
            <a:ext cx="148107" cy="501035"/>
          </a:xfrm>
          <a:prstGeom prst="rect">
            <a:avLst/>
          </a:pr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10E3456-BF1C-4302-A154-568BEE496BC6}"/>
              </a:ext>
            </a:extLst>
          </p:cNvPr>
          <p:cNvSpPr/>
          <p:nvPr/>
        </p:nvSpPr>
        <p:spPr>
          <a:xfrm>
            <a:off x="956527" y="2047460"/>
            <a:ext cx="4188497" cy="501035"/>
          </a:xfrm>
          <a:prstGeom prst="rect">
            <a:avLst/>
          </a:prstGeom>
          <a:solidFill>
            <a:srgbClr val="1BE3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0" name="圆: 空心 129">
            <a:extLst>
              <a:ext uri="{FF2B5EF4-FFF2-40B4-BE49-F238E27FC236}">
                <a16:creationId xmlns:a16="http://schemas.microsoft.com/office/drawing/2014/main" id="{3EF2BC06-B4F9-4D0E-B321-3993E0919FB3}"/>
              </a:ext>
            </a:extLst>
          </p:cNvPr>
          <p:cNvSpPr/>
          <p:nvPr/>
        </p:nvSpPr>
        <p:spPr>
          <a:xfrm>
            <a:off x="1360760" y="3883320"/>
            <a:ext cx="227446" cy="227446"/>
          </a:xfrm>
          <a:prstGeom prst="donut">
            <a:avLst>
              <a:gd name="adj" fmla="val 22488"/>
            </a:avLst>
          </a:prstGeom>
          <a:gradFill flip="none" rotWithShape="1">
            <a:gsLst>
              <a:gs pos="11000">
                <a:srgbClr val="4DA9FD">
                  <a:lumMod val="82000"/>
                  <a:lumOff val="18000"/>
                </a:srgbClr>
              </a:gs>
              <a:gs pos="49000">
                <a:srgbClr val="1BE318">
                  <a:lumMod val="97000"/>
                  <a:lumOff val="3000"/>
                </a:srgbClr>
              </a:gs>
              <a:gs pos="29000">
                <a:srgbClr val="2E38FE"/>
              </a:gs>
              <a:gs pos="72000">
                <a:srgbClr val="FFC000"/>
              </a:gs>
              <a:gs pos="89000">
                <a:srgbClr val="FF4A0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7A62B149-1C62-4618-9355-BB30F57C8766}"/>
              </a:ext>
            </a:extLst>
          </p:cNvPr>
          <p:cNvSpPr txBox="1"/>
          <p:nvPr/>
        </p:nvSpPr>
        <p:spPr>
          <a:xfrm>
            <a:off x="1664581" y="3751302"/>
            <a:ext cx="4513587" cy="42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在此输入有关个人介绍说明以便于观众更好理解</a:t>
            </a:r>
          </a:p>
        </p:txBody>
      </p:sp>
      <p:sp>
        <p:nvSpPr>
          <p:cNvPr id="132" name="圆: 空心 131">
            <a:extLst>
              <a:ext uri="{FF2B5EF4-FFF2-40B4-BE49-F238E27FC236}">
                <a16:creationId xmlns:a16="http://schemas.microsoft.com/office/drawing/2014/main" id="{1FCD5E7C-16A5-4682-BA9C-E8C73ED40CAA}"/>
              </a:ext>
            </a:extLst>
          </p:cNvPr>
          <p:cNvSpPr/>
          <p:nvPr/>
        </p:nvSpPr>
        <p:spPr>
          <a:xfrm>
            <a:off x="1360760" y="4393098"/>
            <a:ext cx="227446" cy="227446"/>
          </a:xfrm>
          <a:prstGeom prst="donut">
            <a:avLst>
              <a:gd name="adj" fmla="val 22488"/>
            </a:avLst>
          </a:prstGeom>
          <a:gradFill flip="none" rotWithShape="1">
            <a:gsLst>
              <a:gs pos="11000">
                <a:srgbClr val="4DA9FD">
                  <a:lumMod val="82000"/>
                  <a:lumOff val="18000"/>
                </a:srgbClr>
              </a:gs>
              <a:gs pos="49000">
                <a:srgbClr val="1BE318">
                  <a:lumMod val="97000"/>
                  <a:lumOff val="3000"/>
                </a:srgbClr>
              </a:gs>
              <a:gs pos="29000">
                <a:srgbClr val="2E38FE"/>
              </a:gs>
              <a:gs pos="72000">
                <a:srgbClr val="FFC000"/>
              </a:gs>
              <a:gs pos="89000">
                <a:srgbClr val="FF4A0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AB8A8113-A824-45AD-9AE6-1C738983BBDF}"/>
              </a:ext>
            </a:extLst>
          </p:cNvPr>
          <p:cNvSpPr txBox="1"/>
          <p:nvPr/>
        </p:nvSpPr>
        <p:spPr>
          <a:xfrm>
            <a:off x="1664581" y="4261080"/>
            <a:ext cx="4513587" cy="42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在此输入有关个人介绍说明以便于观众更好理解</a:t>
            </a: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514221A3-FBB7-4ED8-97A4-DD01EDDC03F1}"/>
              </a:ext>
            </a:extLst>
          </p:cNvPr>
          <p:cNvSpPr txBox="1"/>
          <p:nvPr/>
        </p:nvSpPr>
        <p:spPr>
          <a:xfrm>
            <a:off x="1259094" y="2061490"/>
            <a:ext cx="211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n w="6350">
                  <a:solidFill>
                    <a:schemeClr val="accent1">
                      <a:shade val="50000"/>
                    </a:schemeClr>
                  </a:solidFill>
                </a:ln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个人介绍</a:t>
            </a: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65E7FC9D-1004-4282-AC7D-F60E16D6B8D3}"/>
              </a:ext>
            </a:extLst>
          </p:cNvPr>
          <p:cNvGrpSpPr/>
          <p:nvPr/>
        </p:nvGrpSpPr>
        <p:grpSpPr>
          <a:xfrm>
            <a:off x="3061922" y="2141644"/>
            <a:ext cx="1301288" cy="314354"/>
            <a:chOff x="3061922" y="2992530"/>
            <a:chExt cx="1301288" cy="317808"/>
          </a:xfrm>
        </p:grpSpPr>
        <p:cxnSp>
          <p:nvCxnSpPr>
            <p:cNvPr id="161" name="直接连接符 160">
              <a:extLst>
                <a:ext uri="{FF2B5EF4-FFF2-40B4-BE49-F238E27FC236}">
                  <a16:creationId xmlns:a16="http://schemas.microsoft.com/office/drawing/2014/main" id="{8F59A757-D196-4913-B527-618AF8F5FA6F}"/>
                </a:ext>
              </a:extLst>
            </p:cNvPr>
            <p:cNvCxnSpPr/>
            <p:nvPr/>
          </p:nvCxnSpPr>
          <p:spPr>
            <a:xfrm flipV="1">
              <a:off x="3061922" y="3151347"/>
              <a:ext cx="1289748" cy="614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2" name="组合 161">
              <a:extLst>
                <a:ext uri="{FF2B5EF4-FFF2-40B4-BE49-F238E27FC236}">
                  <a16:creationId xmlns:a16="http://schemas.microsoft.com/office/drawing/2014/main" id="{7A2E55FD-D564-4D85-B5CF-9636B16C4297}"/>
                </a:ext>
              </a:extLst>
            </p:cNvPr>
            <p:cNvGrpSpPr/>
            <p:nvPr/>
          </p:nvGrpSpPr>
          <p:grpSpPr>
            <a:xfrm>
              <a:off x="4148659" y="2992530"/>
              <a:ext cx="189306" cy="317808"/>
              <a:chOff x="3897323" y="2452571"/>
              <a:chExt cx="1041020" cy="1794516"/>
            </a:xfrm>
          </p:grpSpPr>
          <p:sp>
            <p:nvSpPr>
              <p:cNvPr id="167" name="弧形 194">
                <a:extLst>
                  <a:ext uri="{FF2B5EF4-FFF2-40B4-BE49-F238E27FC236}">
                    <a16:creationId xmlns:a16="http://schemas.microsoft.com/office/drawing/2014/main" id="{6F2F1FC9-3E23-4B51-97E3-445E044B9D16}"/>
                  </a:ext>
                </a:extLst>
              </p:cNvPr>
              <p:cNvSpPr/>
              <p:nvPr/>
            </p:nvSpPr>
            <p:spPr>
              <a:xfrm rot="16882998">
                <a:off x="3917390" y="3226135"/>
                <a:ext cx="1000885" cy="1041019"/>
              </a:xfrm>
              <a:custGeom>
                <a:avLst/>
                <a:gdLst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2" fmla="*/ 964532 w 1929063"/>
                  <a:gd name="connsiteY2" fmla="*/ 1009166 h 2018332"/>
                  <a:gd name="connsiteX3" fmla="*/ 964531 w 1929063"/>
                  <a:gd name="connsiteY3" fmla="*/ 0 h 2018332"/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0885"/>
                  <a:gd name="connsiteY0" fmla="*/ 31853 h 1041019"/>
                  <a:gd name="connsiteX1" fmla="*/ 998390 w 1000885"/>
                  <a:gd name="connsiteY1" fmla="*/ 997168 h 1041019"/>
                  <a:gd name="connsiteX2" fmla="*/ 21960 w 1000885"/>
                  <a:gd name="connsiteY2" fmla="*/ 1041019 h 1041019"/>
                  <a:gd name="connsiteX3" fmla="*/ 21959 w 1000885"/>
                  <a:gd name="connsiteY3" fmla="*/ 31853 h 1041019"/>
                  <a:gd name="connsiteX0" fmla="*/ 0 w 1000885"/>
                  <a:gd name="connsiteY0" fmla="*/ 0 h 1041019"/>
                  <a:gd name="connsiteX1" fmla="*/ 1000885 w 1000885"/>
                  <a:gd name="connsiteY1" fmla="*/ 999904 h 104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885" h="1041019" stroke="0" extrusionOk="0">
                    <a:moveTo>
                      <a:pt x="21959" y="31853"/>
                    </a:moveTo>
                    <a:cubicBezTo>
                      <a:pt x="554655" y="31853"/>
                      <a:pt x="957546" y="442862"/>
                      <a:pt x="998390" y="997168"/>
                    </a:cubicBezTo>
                    <a:lnTo>
                      <a:pt x="21960" y="1041019"/>
                    </a:lnTo>
                    <a:cubicBezTo>
                      <a:pt x="21960" y="704630"/>
                      <a:pt x="21959" y="368242"/>
                      <a:pt x="21959" y="31853"/>
                    </a:cubicBezTo>
                    <a:close/>
                  </a:path>
                  <a:path w="1000885" h="1041019" fill="none">
                    <a:moveTo>
                      <a:pt x="0" y="0"/>
                    </a:moveTo>
                    <a:cubicBezTo>
                      <a:pt x="500943" y="99667"/>
                      <a:pt x="879814" y="423533"/>
                      <a:pt x="1000885" y="999904"/>
                    </a:cubicBezTo>
                  </a:path>
                </a:pathLst>
              </a:cu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弧形 194">
                <a:extLst>
                  <a:ext uri="{FF2B5EF4-FFF2-40B4-BE49-F238E27FC236}">
                    <a16:creationId xmlns:a16="http://schemas.microsoft.com/office/drawing/2014/main" id="{067AE76F-5CC1-46D0-8CD8-4E1DC2173DEC}"/>
                  </a:ext>
                </a:extLst>
              </p:cNvPr>
              <p:cNvSpPr/>
              <p:nvPr/>
            </p:nvSpPr>
            <p:spPr>
              <a:xfrm rot="4717002" flipV="1">
                <a:off x="3917391" y="2432504"/>
                <a:ext cx="1000885" cy="1041019"/>
              </a:xfrm>
              <a:custGeom>
                <a:avLst/>
                <a:gdLst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2" fmla="*/ 964532 w 1929063"/>
                  <a:gd name="connsiteY2" fmla="*/ 1009166 h 2018332"/>
                  <a:gd name="connsiteX3" fmla="*/ 964531 w 1929063"/>
                  <a:gd name="connsiteY3" fmla="*/ 0 h 2018332"/>
                  <a:gd name="connsiteX0" fmla="*/ 964531 w 1929063"/>
                  <a:gd name="connsiteY0" fmla="*/ 0 h 2018332"/>
                  <a:gd name="connsiteX1" fmla="*/ 1929063 w 1929063"/>
                  <a:gd name="connsiteY1" fmla="*/ 1009166 h 2018332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0 w 977434"/>
                  <a:gd name="connsiteY0" fmla="*/ 0 h 1009166"/>
                  <a:gd name="connsiteX1" fmla="*/ 964532 w 977434"/>
                  <a:gd name="connsiteY1" fmla="*/ 1009166 h 1009166"/>
                  <a:gd name="connsiteX2" fmla="*/ 1 w 977434"/>
                  <a:gd name="connsiteY2" fmla="*/ 1009166 h 1009166"/>
                  <a:gd name="connsiteX3" fmla="*/ 0 w 977434"/>
                  <a:gd name="connsiteY3" fmla="*/ 0 h 1009166"/>
                  <a:gd name="connsiteX0" fmla="*/ 0 w 977434"/>
                  <a:gd name="connsiteY0" fmla="*/ 0 h 1009166"/>
                  <a:gd name="connsiteX1" fmla="*/ 977434 w 977434"/>
                  <a:gd name="connsiteY1" fmla="*/ 970295 h 1009166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86491 w 999393"/>
                  <a:gd name="connsiteY1" fmla="*/ 1041019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999393"/>
                  <a:gd name="connsiteY0" fmla="*/ 31853 h 1041019"/>
                  <a:gd name="connsiteX1" fmla="*/ 998390 w 999393"/>
                  <a:gd name="connsiteY1" fmla="*/ 997168 h 1041019"/>
                  <a:gd name="connsiteX2" fmla="*/ 21960 w 999393"/>
                  <a:gd name="connsiteY2" fmla="*/ 1041019 h 1041019"/>
                  <a:gd name="connsiteX3" fmla="*/ 21959 w 999393"/>
                  <a:gd name="connsiteY3" fmla="*/ 31853 h 1041019"/>
                  <a:gd name="connsiteX0" fmla="*/ 0 w 999393"/>
                  <a:gd name="connsiteY0" fmla="*/ 0 h 1041019"/>
                  <a:gd name="connsiteX1" fmla="*/ 999393 w 999393"/>
                  <a:gd name="connsiteY1" fmla="*/ 1002148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8355"/>
                  <a:gd name="connsiteY0" fmla="*/ 31853 h 1041019"/>
                  <a:gd name="connsiteX1" fmla="*/ 998390 w 1008355"/>
                  <a:gd name="connsiteY1" fmla="*/ 997168 h 1041019"/>
                  <a:gd name="connsiteX2" fmla="*/ 21960 w 1008355"/>
                  <a:gd name="connsiteY2" fmla="*/ 1041019 h 1041019"/>
                  <a:gd name="connsiteX3" fmla="*/ 21959 w 1008355"/>
                  <a:gd name="connsiteY3" fmla="*/ 31853 h 1041019"/>
                  <a:gd name="connsiteX0" fmla="*/ 0 w 1008355"/>
                  <a:gd name="connsiteY0" fmla="*/ 0 h 1041019"/>
                  <a:gd name="connsiteX1" fmla="*/ 1008355 w 1008355"/>
                  <a:gd name="connsiteY1" fmla="*/ 998400 h 1041019"/>
                  <a:gd name="connsiteX0" fmla="*/ 21959 w 1000885"/>
                  <a:gd name="connsiteY0" fmla="*/ 31853 h 1041019"/>
                  <a:gd name="connsiteX1" fmla="*/ 998390 w 1000885"/>
                  <a:gd name="connsiteY1" fmla="*/ 997168 h 1041019"/>
                  <a:gd name="connsiteX2" fmla="*/ 21960 w 1000885"/>
                  <a:gd name="connsiteY2" fmla="*/ 1041019 h 1041019"/>
                  <a:gd name="connsiteX3" fmla="*/ 21959 w 1000885"/>
                  <a:gd name="connsiteY3" fmla="*/ 31853 h 1041019"/>
                  <a:gd name="connsiteX0" fmla="*/ 0 w 1000885"/>
                  <a:gd name="connsiteY0" fmla="*/ 0 h 1041019"/>
                  <a:gd name="connsiteX1" fmla="*/ 1000885 w 1000885"/>
                  <a:gd name="connsiteY1" fmla="*/ 999904 h 104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885" h="1041019" stroke="0" extrusionOk="0">
                    <a:moveTo>
                      <a:pt x="21959" y="31853"/>
                    </a:moveTo>
                    <a:cubicBezTo>
                      <a:pt x="554655" y="31853"/>
                      <a:pt x="957546" y="442862"/>
                      <a:pt x="998390" y="997168"/>
                    </a:cubicBezTo>
                    <a:lnTo>
                      <a:pt x="21960" y="1041019"/>
                    </a:lnTo>
                    <a:cubicBezTo>
                      <a:pt x="21960" y="704630"/>
                      <a:pt x="21959" y="368242"/>
                      <a:pt x="21959" y="31853"/>
                    </a:cubicBezTo>
                    <a:close/>
                  </a:path>
                  <a:path w="1000885" h="1041019" fill="none">
                    <a:moveTo>
                      <a:pt x="0" y="0"/>
                    </a:moveTo>
                    <a:cubicBezTo>
                      <a:pt x="500943" y="99667"/>
                      <a:pt x="879814" y="423533"/>
                      <a:pt x="1000885" y="999904"/>
                    </a:cubicBezTo>
                  </a:path>
                </a:pathLst>
              </a:cu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6" name="椭圆 165">
              <a:extLst>
                <a:ext uri="{FF2B5EF4-FFF2-40B4-BE49-F238E27FC236}">
                  <a16:creationId xmlns:a16="http://schemas.microsoft.com/office/drawing/2014/main" id="{9496C5C7-DFB0-4321-A5CB-308A65B75050}"/>
                </a:ext>
              </a:extLst>
            </p:cNvPr>
            <p:cNvSpPr/>
            <p:nvPr/>
          </p:nvSpPr>
          <p:spPr>
            <a:xfrm rot="866957">
              <a:off x="3158016" y="3004808"/>
              <a:ext cx="1205194" cy="305357"/>
            </a:xfrm>
            <a:prstGeom prst="ellipse">
              <a:avLst/>
            </a:prstGeom>
            <a:noFill/>
            <a:ln w="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9" name="文本框 168">
            <a:extLst>
              <a:ext uri="{FF2B5EF4-FFF2-40B4-BE49-F238E27FC236}">
                <a16:creationId xmlns:a16="http://schemas.microsoft.com/office/drawing/2014/main" id="{5671B408-5C43-4490-8E4C-DE33C911A079}"/>
              </a:ext>
            </a:extLst>
          </p:cNvPr>
          <p:cNvSpPr txBox="1"/>
          <p:nvPr/>
        </p:nvSpPr>
        <p:spPr>
          <a:xfrm>
            <a:off x="1286482" y="2934046"/>
            <a:ext cx="2559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酸性设计</a:t>
            </a:r>
          </a:p>
        </p:txBody>
      </p:sp>
      <p:sp>
        <p:nvSpPr>
          <p:cNvPr id="170" name="文本框 169">
            <a:extLst>
              <a:ext uri="{FF2B5EF4-FFF2-40B4-BE49-F238E27FC236}">
                <a16:creationId xmlns:a16="http://schemas.microsoft.com/office/drawing/2014/main" id="{C5560A24-6FB6-4188-B238-0770CEB0BDF9}"/>
              </a:ext>
            </a:extLst>
          </p:cNvPr>
          <p:cNvSpPr txBox="1"/>
          <p:nvPr/>
        </p:nvSpPr>
        <p:spPr>
          <a:xfrm>
            <a:off x="3491548" y="3221150"/>
            <a:ext cx="2559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noFill/>
                <a:latin typeface="优设标题黑" panose="00000500000000000000" pitchFamily="2" charset="-122"/>
                <a:ea typeface="优设标题黑" panose="00000500000000000000" pitchFamily="2" charset="-122"/>
              </a:rPr>
              <a:t>ACID DESIGN</a:t>
            </a:r>
          </a:p>
        </p:txBody>
      </p:sp>
      <p:grpSp>
        <p:nvGrpSpPr>
          <p:cNvPr id="174" name="组合 173">
            <a:extLst>
              <a:ext uri="{FF2B5EF4-FFF2-40B4-BE49-F238E27FC236}">
                <a16:creationId xmlns:a16="http://schemas.microsoft.com/office/drawing/2014/main" id="{5DE94692-3B93-48B1-86D3-9290BC709551}"/>
              </a:ext>
            </a:extLst>
          </p:cNvPr>
          <p:cNvGrpSpPr/>
          <p:nvPr/>
        </p:nvGrpSpPr>
        <p:grpSpPr>
          <a:xfrm>
            <a:off x="7221351" y="1687299"/>
            <a:ext cx="2356544" cy="649853"/>
            <a:chOff x="9365156" y="1179681"/>
            <a:chExt cx="2144580" cy="649853"/>
          </a:xfrm>
        </p:grpSpPr>
        <p:sp>
          <p:nvSpPr>
            <p:cNvPr id="175" name="任意多边形: 形状 174">
              <a:extLst>
                <a:ext uri="{FF2B5EF4-FFF2-40B4-BE49-F238E27FC236}">
                  <a16:creationId xmlns:a16="http://schemas.microsoft.com/office/drawing/2014/main" id="{97DBB0E3-C9AA-4991-A81D-B13604D89CA5}"/>
                </a:ext>
              </a:extLst>
            </p:cNvPr>
            <p:cNvSpPr/>
            <p:nvPr/>
          </p:nvSpPr>
          <p:spPr>
            <a:xfrm>
              <a:off x="9365156" y="1189633"/>
              <a:ext cx="2144580" cy="639901"/>
            </a:xfrm>
            <a:custGeom>
              <a:avLst/>
              <a:gdLst>
                <a:gd name="connsiteX0" fmla="*/ 212037 w 2191396"/>
                <a:gd name="connsiteY0" fmla="*/ 0 h 756741"/>
                <a:gd name="connsiteX1" fmla="*/ 2026175 w 2191396"/>
                <a:gd name="connsiteY1" fmla="*/ 0 h 756741"/>
                <a:gd name="connsiteX2" fmla="*/ 2191396 w 2191396"/>
                <a:gd name="connsiteY2" fmla="*/ 165221 h 756741"/>
                <a:gd name="connsiteX3" fmla="*/ 2191396 w 2191396"/>
                <a:gd name="connsiteY3" fmla="*/ 327595 h 756741"/>
                <a:gd name="connsiteX4" fmla="*/ 2026175 w 2191396"/>
                <a:gd name="connsiteY4" fmla="*/ 492816 h 756741"/>
                <a:gd name="connsiteX5" fmla="*/ 536395 w 2191396"/>
                <a:gd name="connsiteY5" fmla="*/ 492816 h 756741"/>
                <a:gd name="connsiteX6" fmla="*/ 0 w 2191396"/>
                <a:gd name="connsiteY6" fmla="*/ 756741 h 756741"/>
                <a:gd name="connsiteX7" fmla="*/ 178401 w 2191396"/>
                <a:gd name="connsiteY7" fmla="*/ 486025 h 756741"/>
                <a:gd name="connsiteX8" fmla="*/ 147726 w 2191396"/>
                <a:gd name="connsiteY8" fmla="*/ 479832 h 756741"/>
                <a:gd name="connsiteX9" fmla="*/ 46816 w 2191396"/>
                <a:gd name="connsiteY9" fmla="*/ 327595 h 756741"/>
                <a:gd name="connsiteX10" fmla="*/ 46816 w 2191396"/>
                <a:gd name="connsiteY10" fmla="*/ 165221 h 756741"/>
                <a:gd name="connsiteX11" fmla="*/ 212037 w 2191396"/>
                <a:gd name="connsiteY11" fmla="*/ 0 h 75674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31585 w 2144580"/>
                <a:gd name="connsiteY7" fmla="*/ 486025 h 708481"/>
                <a:gd name="connsiteX8" fmla="*/ 100910 w 2144580"/>
                <a:gd name="connsiteY8" fmla="*/ 479832 h 708481"/>
                <a:gd name="connsiteX9" fmla="*/ 0 w 2144580"/>
                <a:gd name="connsiteY9" fmla="*/ 327595 h 708481"/>
                <a:gd name="connsiteX10" fmla="*/ 0 w 2144580"/>
                <a:gd name="connsiteY10" fmla="*/ 165221 h 708481"/>
                <a:gd name="connsiteX11" fmla="*/ 165221 w 2144580"/>
                <a:gd name="connsiteY11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31585 w 2144580"/>
                <a:gd name="connsiteY7" fmla="*/ 486025 h 708481"/>
                <a:gd name="connsiteX8" fmla="*/ 100910 w 2144580"/>
                <a:gd name="connsiteY8" fmla="*/ 479832 h 708481"/>
                <a:gd name="connsiteX9" fmla="*/ 0 w 2144580"/>
                <a:gd name="connsiteY9" fmla="*/ 327595 h 708481"/>
                <a:gd name="connsiteX10" fmla="*/ 0 w 2144580"/>
                <a:gd name="connsiteY10" fmla="*/ 165221 h 708481"/>
                <a:gd name="connsiteX11" fmla="*/ 165221 w 2144580"/>
                <a:gd name="connsiteY11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31585 w 2144580"/>
                <a:gd name="connsiteY7" fmla="*/ 486025 h 708481"/>
                <a:gd name="connsiteX8" fmla="*/ 100910 w 2144580"/>
                <a:gd name="connsiteY8" fmla="*/ 479832 h 708481"/>
                <a:gd name="connsiteX9" fmla="*/ 0 w 2144580"/>
                <a:gd name="connsiteY9" fmla="*/ 327595 h 708481"/>
                <a:gd name="connsiteX10" fmla="*/ 0 w 2144580"/>
                <a:gd name="connsiteY10" fmla="*/ 165221 h 708481"/>
                <a:gd name="connsiteX11" fmla="*/ 165221 w 2144580"/>
                <a:gd name="connsiteY11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31585 w 2144580"/>
                <a:gd name="connsiteY7" fmla="*/ 486025 h 708481"/>
                <a:gd name="connsiteX8" fmla="*/ 100910 w 2144580"/>
                <a:gd name="connsiteY8" fmla="*/ 479832 h 708481"/>
                <a:gd name="connsiteX9" fmla="*/ 0 w 2144580"/>
                <a:gd name="connsiteY9" fmla="*/ 327595 h 708481"/>
                <a:gd name="connsiteX10" fmla="*/ 0 w 2144580"/>
                <a:gd name="connsiteY10" fmla="*/ 165221 h 708481"/>
                <a:gd name="connsiteX11" fmla="*/ 165221 w 2144580"/>
                <a:gd name="connsiteY11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00910 w 2144580"/>
                <a:gd name="connsiteY7" fmla="*/ 479832 h 708481"/>
                <a:gd name="connsiteX8" fmla="*/ 0 w 2144580"/>
                <a:gd name="connsiteY8" fmla="*/ 327595 h 708481"/>
                <a:gd name="connsiteX9" fmla="*/ 0 w 2144580"/>
                <a:gd name="connsiteY9" fmla="*/ 165221 h 708481"/>
                <a:gd name="connsiteX10" fmla="*/ 165221 w 2144580"/>
                <a:gd name="connsiteY10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00910 w 2144580"/>
                <a:gd name="connsiteY7" fmla="*/ 479832 h 708481"/>
                <a:gd name="connsiteX8" fmla="*/ 0 w 2144580"/>
                <a:gd name="connsiteY8" fmla="*/ 327595 h 708481"/>
                <a:gd name="connsiteX9" fmla="*/ 0 w 2144580"/>
                <a:gd name="connsiteY9" fmla="*/ 165221 h 708481"/>
                <a:gd name="connsiteX10" fmla="*/ 165221 w 2144580"/>
                <a:gd name="connsiteY10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99005 w 2144580"/>
                <a:gd name="connsiteY7" fmla="*/ 479832 h 708481"/>
                <a:gd name="connsiteX8" fmla="*/ 0 w 2144580"/>
                <a:gd name="connsiteY8" fmla="*/ 327595 h 708481"/>
                <a:gd name="connsiteX9" fmla="*/ 0 w 2144580"/>
                <a:gd name="connsiteY9" fmla="*/ 165221 h 708481"/>
                <a:gd name="connsiteX10" fmla="*/ 165221 w 2144580"/>
                <a:gd name="connsiteY10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99005 w 2144580"/>
                <a:gd name="connsiteY7" fmla="*/ 479832 h 708481"/>
                <a:gd name="connsiteX8" fmla="*/ 0 w 2144580"/>
                <a:gd name="connsiteY8" fmla="*/ 327595 h 708481"/>
                <a:gd name="connsiteX9" fmla="*/ 0 w 2144580"/>
                <a:gd name="connsiteY9" fmla="*/ 165221 h 708481"/>
                <a:gd name="connsiteX10" fmla="*/ 165221 w 2144580"/>
                <a:gd name="connsiteY10" fmla="*/ 0 h 708481"/>
                <a:gd name="connsiteX0" fmla="*/ 165221 w 2144580"/>
                <a:gd name="connsiteY0" fmla="*/ 0 h 639901"/>
                <a:gd name="connsiteX1" fmla="*/ 1979359 w 2144580"/>
                <a:gd name="connsiteY1" fmla="*/ 0 h 639901"/>
                <a:gd name="connsiteX2" fmla="*/ 2144580 w 2144580"/>
                <a:gd name="connsiteY2" fmla="*/ 165221 h 639901"/>
                <a:gd name="connsiteX3" fmla="*/ 2144580 w 2144580"/>
                <a:gd name="connsiteY3" fmla="*/ 327595 h 639901"/>
                <a:gd name="connsiteX4" fmla="*/ 1979359 w 2144580"/>
                <a:gd name="connsiteY4" fmla="*/ 492816 h 639901"/>
                <a:gd name="connsiteX5" fmla="*/ 489579 w 2144580"/>
                <a:gd name="connsiteY5" fmla="*/ 492816 h 639901"/>
                <a:gd name="connsiteX6" fmla="*/ 157654 w 2144580"/>
                <a:gd name="connsiteY6" fmla="*/ 639901 h 639901"/>
                <a:gd name="connsiteX7" fmla="*/ 99005 w 2144580"/>
                <a:gd name="connsiteY7" fmla="*/ 479832 h 639901"/>
                <a:gd name="connsiteX8" fmla="*/ 0 w 2144580"/>
                <a:gd name="connsiteY8" fmla="*/ 327595 h 639901"/>
                <a:gd name="connsiteX9" fmla="*/ 0 w 2144580"/>
                <a:gd name="connsiteY9" fmla="*/ 165221 h 639901"/>
                <a:gd name="connsiteX10" fmla="*/ 165221 w 2144580"/>
                <a:gd name="connsiteY10" fmla="*/ 0 h 639901"/>
                <a:gd name="connsiteX0" fmla="*/ 165221 w 2144580"/>
                <a:gd name="connsiteY0" fmla="*/ 0 h 639901"/>
                <a:gd name="connsiteX1" fmla="*/ 1979359 w 2144580"/>
                <a:gd name="connsiteY1" fmla="*/ 0 h 639901"/>
                <a:gd name="connsiteX2" fmla="*/ 2144580 w 2144580"/>
                <a:gd name="connsiteY2" fmla="*/ 165221 h 639901"/>
                <a:gd name="connsiteX3" fmla="*/ 2144580 w 2144580"/>
                <a:gd name="connsiteY3" fmla="*/ 327595 h 639901"/>
                <a:gd name="connsiteX4" fmla="*/ 1979359 w 2144580"/>
                <a:gd name="connsiteY4" fmla="*/ 492816 h 639901"/>
                <a:gd name="connsiteX5" fmla="*/ 489579 w 2144580"/>
                <a:gd name="connsiteY5" fmla="*/ 492816 h 639901"/>
                <a:gd name="connsiteX6" fmla="*/ 157654 w 2144580"/>
                <a:gd name="connsiteY6" fmla="*/ 639901 h 639901"/>
                <a:gd name="connsiteX7" fmla="*/ 99005 w 2144580"/>
                <a:gd name="connsiteY7" fmla="*/ 479832 h 639901"/>
                <a:gd name="connsiteX8" fmla="*/ 0 w 2144580"/>
                <a:gd name="connsiteY8" fmla="*/ 327595 h 639901"/>
                <a:gd name="connsiteX9" fmla="*/ 0 w 2144580"/>
                <a:gd name="connsiteY9" fmla="*/ 165221 h 639901"/>
                <a:gd name="connsiteX10" fmla="*/ 165221 w 2144580"/>
                <a:gd name="connsiteY10" fmla="*/ 0 h 639901"/>
                <a:gd name="connsiteX0" fmla="*/ 165221 w 2144580"/>
                <a:gd name="connsiteY0" fmla="*/ 0 h 639901"/>
                <a:gd name="connsiteX1" fmla="*/ 1979359 w 2144580"/>
                <a:gd name="connsiteY1" fmla="*/ 0 h 639901"/>
                <a:gd name="connsiteX2" fmla="*/ 2144580 w 2144580"/>
                <a:gd name="connsiteY2" fmla="*/ 165221 h 639901"/>
                <a:gd name="connsiteX3" fmla="*/ 2144580 w 2144580"/>
                <a:gd name="connsiteY3" fmla="*/ 327595 h 639901"/>
                <a:gd name="connsiteX4" fmla="*/ 1979359 w 2144580"/>
                <a:gd name="connsiteY4" fmla="*/ 492816 h 639901"/>
                <a:gd name="connsiteX5" fmla="*/ 489579 w 2144580"/>
                <a:gd name="connsiteY5" fmla="*/ 492816 h 639901"/>
                <a:gd name="connsiteX6" fmla="*/ 157654 w 2144580"/>
                <a:gd name="connsiteY6" fmla="*/ 639901 h 639901"/>
                <a:gd name="connsiteX7" fmla="*/ 99005 w 2144580"/>
                <a:gd name="connsiteY7" fmla="*/ 479832 h 639901"/>
                <a:gd name="connsiteX8" fmla="*/ 0 w 2144580"/>
                <a:gd name="connsiteY8" fmla="*/ 327595 h 639901"/>
                <a:gd name="connsiteX9" fmla="*/ 0 w 2144580"/>
                <a:gd name="connsiteY9" fmla="*/ 165221 h 639901"/>
                <a:gd name="connsiteX10" fmla="*/ 165221 w 2144580"/>
                <a:gd name="connsiteY10" fmla="*/ 0 h 639901"/>
                <a:gd name="connsiteX0" fmla="*/ 165221 w 2144580"/>
                <a:gd name="connsiteY0" fmla="*/ 0 h 639901"/>
                <a:gd name="connsiteX1" fmla="*/ 1979359 w 2144580"/>
                <a:gd name="connsiteY1" fmla="*/ 0 h 639901"/>
                <a:gd name="connsiteX2" fmla="*/ 2144580 w 2144580"/>
                <a:gd name="connsiteY2" fmla="*/ 165221 h 639901"/>
                <a:gd name="connsiteX3" fmla="*/ 2144580 w 2144580"/>
                <a:gd name="connsiteY3" fmla="*/ 327595 h 639901"/>
                <a:gd name="connsiteX4" fmla="*/ 1979359 w 2144580"/>
                <a:gd name="connsiteY4" fmla="*/ 492816 h 639901"/>
                <a:gd name="connsiteX5" fmla="*/ 489579 w 2144580"/>
                <a:gd name="connsiteY5" fmla="*/ 492816 h 639901"/>
                <a:gd name="connsiteX6" fmla="*/ 157654 w 2144580"/>
                <a:gd name="connsiteY6" fmla="*/ 639901 h 639901"/>
                <a:gd name="connsiteX7" fmla="*/ 99005 w 2144580"/>
                <a:gd name="connsiteY7" fmla="*/ 479832 h 639901"/>
                <a:gd name="connsiteX8" fmla="*/ 0 w 2144580"/>
                <a:gd name="connsiteY8" fmla="*/ 327595 h 639901"/>
                <a:gd name="connsiteX9" fmla="*/ 0 w 2144580"/>
                <a:gd name="connsiteY9" fmla="*/ 165221 h 639901"/>
                <a:gd name="connsiteX10" fmla="*/ 165221 w 2144580"/>
                <a:gd name="connsiteY10" fmla="*/ 0 h 63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44580" h="639901">
                  <a:moveTo>
                    <a:pt x="165221" y="0"/>
                  </a:moveTo>
                  <a:lnTo>
                    <a:pt x="1979359" y="0"/>
                  </a:lnTo>
                  <a:cubicBezTo>
                    <a:pt x="2070608" y="0"/>
                    <a:pt x="2144580" y="73972"/>
                    <a:pt x="2144580" y="165221"/>
                  </a:cubicBezTo>
                  <a:lnTo>
                    <a:pt x="2144580" y="327595"/>
                  </a:lnTo>
                  <a:cubicBezTo>
                    <a:pt x="2144580" y="418844"/>
                    <a:pt x="2070608" y="492816"/>
                    <a:pt x="1979359" y="492816"/>
                  </a:cubicBezTo>
                  <a:lnTo>
                    <a:pt x="489579" y="492816"/>
                  </a:lnTo>
                  <a:cubicBezTo>
                    <a:pt x="356077" y="499299"/>
                    <a:pt x="270836" y="526103"/>
                    <a:pt x="157654" y="639901"/>
                  </a:cubicBezTo>
                  <a:cubicBezTo>
                    <a:pt x="178601" y="524072"/>
                    <a:pt x="162111" y="509023"/>
                    <a:pt x="99005" y="479832"/>
                  </a:cubicBezTo>
                  <a:cubicBezTo>
                    <a:pt x="39704" y="454750"/>
                    <a:pt x="0" y="396032"/>
                    <a:pt x="0" y="327595"/>
                  </a:cubicBezTo>
                  <a:lnTo>
                    <a:pt x="0" y="165221"/>
                  </a:lnTo>
                  <a:cubicBezTo>
                    <a:pt x="0" y="73972"/>
                    <a:pt x="73972" y="0"/>
                    <a:pt x="165221" y="0"/>
                  </a:cubicBezTo>
                  <a:close/>
                </a:path>
              </a:pathLst>
            </a:custGeom>
            <a:solidFill>
              <a:schemeClr val="tx1"/>
            </a:solidFill>
            <a:ln w="28575">
              <a:gradFill flip="none" rotWithShape="1">
                <a:gsLst>
                  <a:gs pos="1000">
                    <a:srgbClr val="AE37FF"/>
                  </a:gs>
                  <a:gs pos="20000">
                    <a:srgbClr val="4DA9FD"/>
                  </a:gs>
                  <a:gs pos="40000">
                    <a:srgbClr val="1F4AFF"/>
                  </a:gs>
                  <a:gs pos="62000">
                    <a:srgbClr val="1BE318"/>
                  </a:gs>
                  <a:gs pos="100000">
                    <a:srgbClr val="FF4A01">
                      <a:lumMod val="89000"/>
                      <a:lumOff val="11000"/>
                    </a:srgbClr>
                  </a:gs>
                  <a:gs pos="80000">
                    <a:srgbClr val="FFC000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838310"/>
              <a:endParaRPr lang="zh-CN" altLang="en-US" sz="3619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6" name="任意多边形: 形状 175">
              <a:extLst>
                <a:ext uri="{FF2B5EF4-FFF2-40B4-BE49-F238E27FC236}">
                  <a16:creationId xmlns:a16="http://schemas.microsoft.com/office/drawing/2014/main" id="{1DBCB4A6-9DF7-49DE-B276-412BAD4ED3A9}"/>
                </a:ext>
              </a:extLst>
            </p:cNvPr>
            <p:cNvSpPr/>
            <p:nvPr/>
          </p:nvSpPr>
          <p:spPr>
            <a:xfrm>
              <a:off x="9365156" y="1179681"/>
              <a:ext cx="2144580" cy="639901"/>
            </a:xfrm>
            <a:custGeom>
              <a:avLst/>
              <a:gdLst>
                <a:gd name="connsiteX0" fmla="*/ 212037 w 2191396"/>
                <a:gd name="connsiteY0" fmla="*/ 0 h 756741"/>
                <a:gd name="connsiteX1" fmla="*/ 2026175 w 2191396"/>
                <a:gd name="connsiteY1" fmla="*/ 0 h 756741"/>
                <a:gd name="connsiteX2" fmla="*/ 2191396 w 2191396"/>
                <a:gd name="connsiteY2" fmla="*/ 165221 h 756741"/>
                <a:gd name="connsiteX3" fmla="*/ 2191396 w 2191396"/>
                <a:gd name="connsiteY3" fmla="*/ 327595 h 756741"/>
                <a:gd name="connsiteX4" fmla="*/ 2026175 w 2191396"/>
                <a:gd name="connsiteY4" fmla="*/ 492816 h 756741"/>
                <a:gd name="connsiteX5" fmla="*/ 536395 w 2191396"/>
                <a:gd name="connsiteY5" fmla="*/ 492816 h 756741"/>
                <a:gd name="connsiteX6" fmla="*/ 0 w 2191396"/>
                <a:gd name="connsiteY6" fmla="*/ 756741 h 756741"/>
                <a:gd name="connsiteX7" fmla="*/ 178401 w 2191396"/>
                <a:gd name="connsiteY7" fmla="*/ 486025 h 756741"/>
                <a:gd name="connsiteX8" fmla="*/ 147726 w 2191396"/>
                <a:gd name="connsiteY8" fmla="*/ 479832 h 756741"/>
                <a:gd name="connsiteX9" fmla="*/ 46816 w 2191396"/>
                <a:gd name="connsiteY9" fmla="*/ 327595 h 756741"/>
                <a:gd name="connsiteX10" fmla="*/ 46816 w 2191396"/>
                <a:gd name="connsiteY10" fmla="*/ 165221 h 756741"/>
                <a:gd name="connsiteX11" fmla="*/ 212037 w 2191396"/>
                <a:gd name="connsiteY11" fmla="*/ 0 h 75674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31585 w 2144580"/>
                <a:gd name="connsiteY7" fmla="*/ 486025 h 708481"/>
                <a:gd name="connsiteX8" fmla="*/ 100910 w 2144580"/>
                <a:gd name="connsiteY8" fmla="*/ 479832 h 708481"/>
                <a:gd name="connsiteX9" fmla="*/ 0 w 2144580"/>
                <a:gd name="connsiteY9" fmla="*/ 327595 h 708481"/>
                <a:gd name="connsiteX10" fmla="*/ 0 w 2144580"/>
                <a:gd name="connsiteY10" fmla="*/ 165221 h 708481"/>
                <a:gd name="connsiteX11" fmla="*/ 165221 w 2144580"/>
                <a:gd name="connsiteY11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31585 w 2144580"/>
                <a:gd name="connsiteY7" fmla="*/ 486025 h 708481"/>
                <a:gd name="connsiteX8" fmla="*/ 100910 w 2144580"/>
                <a:gd name="connsiteY8" fmla="*/ 479832 h 708481"/>
                <a:gd name="connsiteX9" fmla="*/ 0 w 2144580"/>
                <a:gd name="connsiteY9" fmla="*/ 327595 h 708481"/>
                <a:gd name="connsiteX10" fmla="*/ 0 w 2144580"/>
                <a:gd name="connsiteY10" fmla="*/ 165221 h 708481"/>
                <a:gd name="connsiteX11" fmla="*/ 165221 w 2144580"/>
                <a:gd name="connsiteY11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31585 w 2144580"/>
                <a:gd name="connsiteY7" fmla="*/ 486025 h 708481"/>
                <a:gd name="connsiteX8" fmla="*/ 100910 w 2144580"/>
                <a:gd name="connsiteY8" fmla="*/ 479832 h 708481"/>
                <a:gd name="connsiteX9" fmla="*/ 0 w 2144580"/>
                <a:gd name="connsiteY9" fmla="*/ 327595 h 708481"/>
                <a:gd name="connsiteX10" fmla="*/ 0 w 2144580"/>
                <a:gd name="connsiteY10" fmla="*/ 165221 h 708481"/>
                <a:gd name="connsiteX11" fmla="*/ 165221 w 2144580"/>
                <a:gd name="connsiteY11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31585 w 2144580"/>
                <a:gd name="connsiteY7" fmla="*/ 486025 h 708481"/>
                <a:gd name="connsiteX8" fmla="*/ 100910 w 2144580"/>
                <a:gd name="connsiteY8" fmla="*/ 479832 h 708481"/>
                <a:gd name="connsiteX9" fmla="*/ 0 w 2144580"/>
                <a:gd name="connsiteY9" fmla="*/ 327595 h 708481"/>
                <a:gd name="connsiteX10" fmla="*/ 0 w 2144580"/>
                <a:gd name="connsiteY10" fmla="*/ 165221 h 708481"/>
                <a:gd name="connsiteX11" fmla="*/ 165221 w 2144580"/>
                <a:gd name="connsiteY11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00910 w 2144580"/>
                <a:gd name="connsiteY7" fmla="*/ 479832 h 708481"/>
                <a:gd name="connsiteX8" fmla="*/ 0 w 2144580"/>
                <a:gd name="connsiteY8" fmla="*/ 327595 h 708481"/>
                <a:gd name="connsiteX9" fmla="*/ 0 w 2144580"/>
                <a:gd name="connsiteY9" fmla="*/ 165221 h 708481"/>
                <a:gd name="connsiteX10" fmla="*/ 165221 w 2144580"/>
                <a:gd name="connsiteY10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100910 w 2144580"/>
                <a:gd name="connsiteY7" fmla="*/ 479832 h 708481"/>
                <a:gd name="connsiteX8" fmla="*/ 0 w 2144580"/>
                <a:gd name="connsiteY8" fmla="*/ 327595 h 708481"/>
                <a:gd name="connsiteX9" fmla="*/ 0 w 2144580"/>
                <a:gd name="connsiteY9" fmla="*/ 165221 h 708481"/>
                <a:gd name="connsiteX10" fmla="*/ 165221 w 2144580"/>
                <a:gd name="connsiteY10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99005 w 2144580"/>
                <a:gd name="connsiteY7" fmla="*/ 479832 h 708481"/>
                <a:gd name="connsiteX8" fmla="*/ 0 w 2144580"/>
                <a:gd name="connsiteY8" fmla="*/ 327595 h 708481"/>
                <a:gd name="connsiteX9" fmla="*/ 0 w 2144580"/>
                <a:gd name="connsiteY9" fmla="*/ 165221 h 708481"/>
                <a:gd name="connsiteX10" fmla="*/ 165221 w 2144580"/>
                <a:gd name="connsiteY10" fmla="*/ 0 h 708481"/>
                <a:gd name="connsiteX0" fmla="*/ 165221 w 2144580"/>
                <a:gd name="connsiteY0" fmla="*/ 0 h 708481"/>
                <a:gd name="connsiteX1" fmla="*/ 1979359 w 2144580"/>
                <a:gd name="connsiteY1" fmla="*/ 0 h 708481"/>
                <a:gd name="connsiteX2" fmla="*/ 2144580 w 2144580"/>
                <a:gd name="connsiteY2" fmla="*/ 165221 h 708481"/>
                <a:gd name="connsiteX3" fmla="*/ 2144580 w 2144580"/>
                <a:gd name="connsiteY3" fmla="*/ 327595 h 708481"/>
                <a:gd name="connsiteX4" fmla="*/ 1979359 w 2144580"/>
                <a:gd name="connsiteY4" fmla="*/ 492816 h 708481"/>
                <a:gd name="connsiteX5" fmla="*/ 489579 w 2144580"/>
                <a:gd name="connsiteY5" fmla="*/ 492816 h 708481"/>
                <a:gd name="connsiteX6" fmla="*/ 115744 w 2144580"/>
                <a:gd name="connsiteY6" fmla="*/ 708481 h 708481"/>
                <a:gd name="connsiteX7" fmla="*/ 99005 w 2144580"/>
                <a:gd name="connsiteY7" fmla="*/ 479832 h 708481"/>
                <a:gd name="connsiteX8" fmla="*/ 0 w 2144580"/>
                <a:gd name="connsiteY8" fmla="*/ 327595 h 708481"/>
                <a:gd name="connsiteX9" fmla="*/ 0 w 2144580"/>
                <a:gd name="connsiteY9" fmla="*/ 165221 h 708481"/>
                <a:gd name="connsiteX10" fmla="*/ 165221 w 2144580"/>
                <a:gd name="connsiteY10" fmla="*/ 0 h 708481"/>
                <a:gd name="connsiteX0" fmla="*/ 165221 w 2144580"/>
                <a:gd name="connsiteY0" fmla="*/ 0 h 639901"/>
                <a:gd name="connsiteX1" fmla="*/ 1979359 w 2144580"/>
                <a:gd name="connsiteY1" fmla="*/ 0 h 639901"/>
                <a:gd name="connsiteX2" fmla="*/ 2144580 w 2144580"/>
                <a:gd name="connsiteY2" fmla="*/ 165221 h 639901"/>
                <a:gd name="connsiteX3" fmla="*/ 2144580 w 2144580"/>
                <a:gd name="connsiteY3" fmla="*/ 327595 h 639901"/>
                <a:gd name="connsiteX4" fmla="*/ 1979359 w 2144580"/>
                <a:gd name="connsiteY4" fmla="*/ 492816 h 639901"/>
                <a:gd name="connsiteX5" fmla="*/ 489579 w 2144580"/>
                <a:gd name="connsiteY5" fmla="*/ 492816 h 639901"/>
                <a:gd name="connsiteX6" fmla="*/ 157654 w 2144580"/>
                <a:gd name="connsiteY6" fmla="*/ 639901 h 639901"/>
                <a:gd name="connsiteX7" fmla="*/ 99005 w 2144580"/>
                <a:gd name="connsiteY7" fmla="*/ 479832 h 639901"/>
                <a:gd name="connsiteX8" fmla="*/ 0 w 2144580"/>
                <a:gd name="connsiteY8" fmla="*/ 327595 h 639901"/>
                <a:gd name="connsiteX9" fmla="*/ 0 w 2144580"/>
                <a:gd name="connsiteY9" fmla="*/ 165221 h 639901"/>
                <a:gd name="connsiteX10" fmla="*/ 165221 w 2144580"/>
                <a:gd name="connsiteY10" fmla="*/ 0 h 639901"/>
                <a:gd name="connsiteX0" fmla="*/ 165221 w 2144580"/>
                <a:gd name="connsiteY0" fmla="*/ 0 h 639901"/>
                <a:gd name="connsiteX1" fmla="*/ 1979359 w 2144580"/>
                <a:gd name="connsiteY1" fmla="*/ 0 h 639901"/>
                <a:gd name="connsiteX2" fmla="*/ 2144580 w 2144580"/>
                <a:gd name="connsiteY2" fmla="*/ 165221 h 639901"/>
                <a:gd name="connsiteX3" fmla="*/ 2144580 w 2144580"/>
                <a:gd name="connsiteY3" fmla="*/ 327595 h 639901"/>
                <a:gd name="connsiteX4" fmla="*/ 1979359 w 2144580"/>
                <a:gd name="connsiteY4" fmla="*/ 492816 h 639901"/>
                <a:gd name="connsiteX5" fmla="*/ 489579 w 2144580"/>
                <a:gd name="connsiteY5" fmla="*/ 492816 h 639901"/>
                <a:gd name="connsiteX6" fmla="*/ 157654 w 2144580"/>
                <a:gd name="connsiteY6" fmla="*/ 639901 h 639901"/>
                <a:gd name="connsiteX7" fmla="*/ 99005 w 2144580"/>
                <a:gd name="connsiteY7" fmla="*/ 479832 h 639901"/>
                <a:gd name="connsiteX8" fmla="*/ 0 w 2144580"/>
                <a:gd name="connsiteY8" fmla="*/ 327595 h 639901"/>
                <a:gd name="connsiteX9" fmla="*/ 0 w 2144580"/>
                <a:gd name="connsiteY9" fmla="*/ 165221 h 639901"/>
                <a:gd name="connsiteX10" fmla="*/ 165221 w 2144580"/>
                <a:gd name="connsiteY10" fmla="*/ 0 h 639901"/>
                <a:gd name="connsiteX0" fmla="*/ 165221 w 2144580"/>
                <a:gd name="connsiteY0" fmla="*/ 0 h 639901"/>
                <a:gd name="connsiteX1" fmla="*/ 1979359 w 2144580"/>
                <a:gd name="connsiteY1" fmla="*/ 0 h 639901"/>
                <a:gd name="connsiteX2" fmla="*/ 2144580 w 2144580"/>
                <a:gd name="connsiteY2" fmla="*/ 165221 h 639901"/>
                <a:gd name="connsiteX3" fmla="*/ 2144580 w 2144580"/>
                <a:gd name="connsiteY3" fmla="*/ 327595 h 639901"/>
                <a:gd name="connsiteX4" fmla="*/ 1979359 w 2144580"/>
                <a:gd name="connsiteY4" fmla="*/ 492816 h 639901"/>
                <a:gd name="connsiteX5" fmla="*/ 489579 w 2144580"/>
                <a:gd name="connsiteY5" fmla="*/ 492816 h 639901"/>
                <a:gd name="connsiteX6" fmla="*/ 157654 w 2144580"/>
                <a:gd name="connsiteY6" fmla="*/ 639901 h 639901"/>
                <a:gd name="connsiteX7" fmla="*/ 99005 w 2144580"/>
                <a:gd name="connsiteY7" fmla="*/ 479832 h 639901"/>
                <a:gd name="connsiteX8" fmla="*/ 0 w 2144580"/>
                <a:gd name="connsiteY8" fmla="*/ 327595 h 639901"/>
                <a:gd name="connsiteX9" fmla="*/ 0 w 2144580"/>
                <a:gd name="connsiteY9" fmla="*/ 165221 h 639901"/>
                <a:gd name="connsiteX10" fmla="*/ 165221 w 2144580"/>
                <a:gd name="connsiteY10" fmla="*/ 0 h 639901"/>
                <a:gd name="connsiteX0" fmla="*/ 165221 w 2144580"/>
                <a:gd name="connsiteY0" fmla="*/ 0 h 639901"/>
                <a:gd name="connsiteX1" fmla="*/ 1979359 w 2144580"/>
                <a:gd name="connsiteY1" fmla="*/ 0 h 639901"/>
                <a:gd name="connsiteX2" fmla="*/ 2144580 w 2144580"/>
                <a:gd name="connsiteY2" fmla="*/ 165221 h 639901"/>
                <a:gd name="connsiteX3" fmla="*/ 2144580 w 2144580"/>
                <a:gd name="connsiteY3" fmla="*/ 327595 h 639901"/>
                <a:gd name="connsiteX4" fmla="*/ 1979359 w 2144580"/>
                <a:gd name="connsiteY4" fmla="*/ 492816 h 639901"/>
                <a:gd name="connsiteX5" fmla="*/ 489579 w 2144580"/>
                <a:gd name="connsiteY5" fmla="*/ 492816 h 639901"/>
                <a:gd name="connsiteX6" fmla="*/ 157654 w 2144580"/>
                <a:gd name="connsiteY6" fmla="*/ 639901 h 639901"/>
                <a:gd name="connsiteX7" fmla="*/ 99005 w 2144580"/>
                <a:gd name="connsiteY7" fmla="*/ 479832 h 639901"/>
                <a:gd name="connsiteX8" fmla="*/ 0 w 2144580"/>
                <a:gd name="connsiteY8" fmla="*/ 327595 h 639901"/>
                <a:gd name="connsiteX9" fmla="*/ 0 w 2144580"/>
                <a:gd name="connsiteY9" fmla="*/ 165221 h 639901"/>
                <a:gd name="connsiteX10" fmla="*/ 165221 w 2144580"/>
                <a:gd name="connsiteY10" fmla="*/ 0 h 639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44580" h="639901">
                  <a:moveTo>
                    <a:pt x="165221" y="0"/>
                  </a:moveTo>
                  <a:lnTo>
                    <a:pt x="1979359" y="0"/>
                  </a:lnTo>
                  <a:cubicBezTo>
                    <a:pt x="2070608" y="0"/>
                    <a:pt x="2144580" y="73972"/>
                    <a:pt x="2144580" y="165221"/>
                  </a:cubicBezTo>
                  <a:lnTo>
                    <a:pt x="2144580" y="327595"/>
                  </a:lnTo>
                  <a:cubicBezTo>
                    <a:pt x="2144580" y="418844"/>
                    <a:pt x="2070608" y="492816"/>
                    <a:pt x="1979359" y="492816"/>
                  </a:cubicBezTo>
                  <a:lnTo>
                    <a:pt x="489579" y="492816"/>
                  </a:lnTo>
                  <a:cubicBezTo>
                    <a:pt x="356077" y="499299"/>
                    <a:pt x="270836" y="526103"/>
                    <a:pt x="157654" y="639901"/>
                  </a:cubicBezTo>
                  <a:cubicBezTo>
                    <a:pt x="178601" y="524072"/>
                    <a:pt x="162111" y="509023"/>
                    <a:pt x="99005" y="479832"/>
                  </a:cubicBezTo>
                  <a:cubicBezTo>
                    <a:pt x="39704" y="454750"/>
                    <a:pt x="0" y="396032"/>
                    <a:pt x="0" y="327595"/>
                  </a:cubicBezTo>
                  <a:lnTo>
                    <a:pt x="0" y="165221"/>
                  </a:lnTo>
                  <a:cubicBezTo>
                    <a:pt x="0" y="73972"/>
                    <a:pt x="73972" y="0"/>
                    <a:pt x="165221" y="0"/>
                  </a:cubicBezTo>
                  <a:close/>
                </a:path>
              </a:pathLst>
            </a:custGeom>
            <a:blipFill dpi="0" rotWithShape="1">
              <a:blip r:embed="rId2">
                <a:alphaModFix amt="46000"/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XXX-</a:t>
              </a:r>
              <a:r>
                <a:rPr lang="zh-CN" altLang="en-US" dirty="0"/>
                <a:t>个人简历</a:t>
              </a:r>
              <a:endParaRPr lang="en-US" altLang="zh-CN" dirty="0"/>
            </a:p>
            <a:p>
              <a:pPr algn="ctr"/>
              <a:endParaRPr lang="zh-CN" alt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692932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55c237ab-80f9-4129-9497-37bea91da625&quot;,&quot;Name&quot;:&quot;自定义&quot;,&quot;Kind&quot;:&quot;Custom&quot;,&quot;OldGuidesSetting&quot;:{&quot;HeaderHeight&quot;:15.0,&quot;FooterHeight&quot;:9.0,&quot;SideMargin&quot;:5.5,&quot;TopMargin&quot;:0.0,&quot;BottomMargin&quot;:0.0,&quot;IntervalMargin&quot;:2.5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PAMAINTYPE" val="4"/>
  <p:tag name="PATYPE" val="0"/>
  <p:tag name="PASUBTYPE" val="0"/>
  <p:tag name="RESOURCELIBID_SHAPE" val="4510"/>
  <p:tag name="RESOURCELIB_SHAPETYPE" val="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">
      <a:majorFont>
        <a:latin typeface="优设标题黑"/>
        <a:ea typeface="等线 Light"/>
        <a:cs typeface=""/>
      </a:majorFont>
      <a:minorFont>
        <a:latin typeface="微软雅黑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7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4E87BA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upm0qeb">
      <a:majorFont>
        <a:latin typeface="微软雅黑 Light" panose="020F0302020204030204"/>
        <a:ea typeface="微软雅黑"/>
        <a:cs typeface=""/>
      </a:majorFont>
      <a:minorFont>
        <a:latin typeface="微软雅黑 Light" panose="020F0502020204030204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F8DF338A82887D4E85B5E301B85BE602" ma:contentTypeVersion="10" ma:contentTypeDescription="新建文档。" ma:contentTypeScope="" ma:versionID="a1d9004579d557a904d816b48134e7b8">
  <xsd:schema xmlns:xsd="http://www.w3.org/2001/XMLSchema" xmlns:xs="http://www.w3.org/2001/XMLSchema" xmlns:p="http://schemas.microsoft.com/office/2006/metadata/properties" xmlns:ns2="8e2d283c-4148-4613-9725-3400e120f98f" xmlns:ns3="956d6395-0667-46c3-9d5c-5a5b28e82765" targetNamespace="http://schemas.microsoft.com/office/2006/metadata/properties" ma:root="true" ma:fieldsID="df25221a0b084a0ebc545bfe5f95231d" ns2:_="" ns3:_="">
    <xsd:import namespace="8e2d283c-4148-4613-9725-3400e120f98f"/>
    <xsd:import namespace="956d6395-0667-46c3-9d5c-5a5b28e827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2d283c-4148-4613-9725-3400e120f9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6d6395-0667-46c3-9d5c-5a5b28e8276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共享对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共享对象详细信息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29932B-F424-4AFA-9D7F-207A8718C4A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87CAF8E-3E87-4BBE-A8EB-7967ED72E3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D83877-01A0-4A0D-9B0B-446ED02333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2d283c-4148-4613-9725-3400e120f98f"/>
    <ds:schemaRef ds:uri="956d6395-0667-46c3-9d5c-5a5b28e827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2111</Words>
  <Application>Microsoft Office PowerPoint</Application>
  <PresentationFormat>宽屏</PresentationFormat>
  <Paragraphs>630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Neue Plak</vt:lpstr>
      <vt:lpstr>Segoe UI Light</vt:lpstr>
      <vt:lpstr>微软雅黑</vt:lpstr>
      <vt:lpstr>Arial</vt:lpstr>
      <vt:lpstr>思源黑体 CN Light</vt:lpstr>
      <vt:lpstr>等线</vt:lpstr>
      <vt:lpstr>优设标题黑</vt:lpstr>
      <vt:lpstr>等线 Light</vt:lpstr>
      <vt:lpstr>微软雅黑 Light</vt:lpstr>
      <vt:lpstr>微软雅黑</vt:lpstr>
      <vt:lpstr>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贺 子琪</dc:creator>
  <cp:lastModifiedBy>Ziqi He (FA Talent)</cp:lastModifiedBy>
  <cp:revision>8</cp:revision>
  <dcterms:created xsi:type="dcterms:W3CDTF">2021-11-08T04:30:11Z</dcterms:created>
  <dcterms:modified xsi:type="dcterms:W3CDTF">2021-11-11T02:04:10Z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0x010100F8DF338A82887D4E85B5E301B85BE602</vt:lpwstr>
  </property>
</Properties>
</file>