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2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93" r:id="rId7"/>
    <p:sldId id="2067" r:id="rId8"/>
    <p:sldId id="292" r:id="rId9"/>
    <p:sldId id="2068" r:id="rId10"/>
    <p:sldId id="279" r:id="rId11"/>
    <p:sldId id="268" r:id="rId12"/>
    <p:sldId id="269" r:id="rId13"/>
    <p:sldId id="280" r:id="rId14"/>
    <p:sldId id="270" r:id="rId15"/>
    <p:sldId id="283" r:id="rId16"/>
    <p:sldId id="271" r:id="rId17"/>
    <p:sldId id="272" r:id="rId18"/>
    <p:sldId id="273" r:id="rId19"/>
    <p:sldId id="285" r:id="rId20"/>
    <p:sldId id="274" r:id="rId21"/>
    <p:sldId id="275" r:id="rId22"/>
    <p:sldId id="276" r:id="rId23"/>
    <p:sldId id="277" r:id="rId24"/>
    <p:sldId id="291" r:id="rId25"/>
    <p:sldId id="286" r:id="rId26"/>
    <p:sldId id="2070" r:id="rId27"/>
    <p:sldId id="287" r:id="rId28"/>
    <p:sldId id="281" r:id="rId29"/>
    <p:sldId id="290" r:id="rId30"/>
    <p:sldId id="294" r:id="rId31"/>
    <p:sldId id="314" r:id="rId32"/>
  </p:sldIdLst>
  <p:sldSz cx="12192000" cy="6858000"/>
  <p:notesSz cx="6858000" cy="9144000"/>
  <p:embeddedFontLst>
    <p:embeddedFont>
      <p:font typeface="Microsoft YaHei Light" panose="020B0502040204020203" pitchFamily="34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9CBDD1E4-D8D3-40A3-B0D5-AA87D43AC3DD}">
          <p14:sldIdLst>
            <p14:sldId id="256"/>
            <p14:sldId id="257"/>
            <p14:sldId id="266"/>
            <p14:sldId id="258"/>
            <p14:sldId id="259"/>
            <p14:sldId id="293"/>
            <p14:sldId id="2067"/>
            <p14:sldId id="292"/>
            <p14:sldId id="2068"/>
            <p14:sldId id="279"/>
            <p14:sldId id="268"/>
            <p14:sldId id="269"/>
            <p14:sldId id="280"/>
            <p14:sldId id="270"/>
            <p14:sldId id="283"/>
            <p14:sldId id="271"/>
            <p14:sldId id="272"/>
            <p14:sldId id="273"/>
            <p14:sldId id="285"/>
            <p14:sldId id="274"/>
            <p14:sldId id="275"/>
            <p14:sldId id="276"/>
            <p14:sldId id="277"/>
            <p14:sldId id="291"/>
            <p14:sldId id="286"/>
            <p14:sldId id="2070"/>
            <p14:sldId id="287"/>
            <p14:sldId id="281"/>
            <p14:sldId id="290"/>
            <p14:sldId id="294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318" userDrawn="1">
          <p15:clr>
            <a:srgbClr val="A4A3A4"/>
          </p15:clr>
        </p15:guide>
        <p15:guide id="3" pos="4384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D9B56A"/>
    <a:srgbClr val="F1A3A6"/>
    <a:srgbClr val="315C68"/>
    <a:srgbClr val="0E2F53"/>
    <a:srgbClr val="08305B"/>
    <a:srgbClr val="51B8E8"/>
    <a:srgbClr val="1648AE"/>
    <a:srgbClr val="EFC78D"/>
    <a:srgbClr val="9C9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4158" y="1734"/>
      </p:cViewPr>
      <p:guideLst>
        <p:guide orient="horz" pos="731"/>
        <p:guide pos="3318"/>
        <p:guide pos="4384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9000"/>
                </a:schemeClr>
              </a:outerShdw>
            </a:effectLst>
          </c:spPr>
          <c:invertIfNegative val="0"/>
          <c:val>
            <c:numRef>
              <c:f>Sheet1!$B$2:$B$15</c:f>
              <c:numCache>
                <c:formatCode>General</c:formatCode>
                <c:ptCount val="14"/>
                <c:pt idx="0">
                  <c:v>115</c:v>
                </c:pt>
                <c:pt idx="1">
                  <c:v>126</c:v>
                </c:pt>
                <c:pt idx="2">
                  <c:v>138</c:v>
                </c:pt>
                <c:pt idx="3">
                  <c:v>158</c:v>
                </c:pt>
                <c:pt idx="4">
                  <c:v>175</c:v>
                </c:pt>
                <c:pt idx="5">
                  <c:v>179</c:v>
                </c:pt>
                <c:pt idx="6">
                  <c:v>188</c:v>
                </c:pt>
                <c:pt idx="7">
                  <c:v>212</c:v>
                </c:pt>
                <c:pt idx="8">
                  <c:v>198</c:v>
                </c:pt>
                <c:pt idx="9">
                  <c:v>243</c:v>
                </c:pt>
                <c:pt idx="10">
                  <c:v>263</c:v>
                </c:pt>
                <c:pt idx="11">
                  <c:v>278</c:v>
                </c:pt>
                <c:pt idx="12">
                  <c:v>302</c:v>
                </c:pt>
                <c:pt idx="13">
                  <c:v>318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20XX</c:v>
                      </c:pt>
                      <c:pt idx="1">
                        <c:v>20XX</c:v>
                      </c:pt>
                      <c:pt idx="2">
                        <c:v>20XX</c:v>
                      </c:pt>
                      <c:pt idx="3">
                        <c:v>20XX</c:v>
                      </c:pt>
                      <c:pt idx="4">
                        <c:v>20XX</c:v>
                      </c:pt>
                      <c:pt idx="5">
                        <c:v>20XX</c:v>
                      </c:pt>
                      <c:pt idx="6">
                        <c:v>20XX</c:v>
                      </c:pt>
                      <c:pt idx="7">
                        <c:v>20XX</c:v>
                      </c:pt>
                      <c:pt idx="8">
                        <c:v>20XX</c:v>
                      </c:pt>
                      <c:pt idx="9">
                        <c:v>20XX</c:v>
                      </c:pt>
                      <c:pt idx="10">
                        <c:v>20XX</c:v>
                      </c:pt>
                      <c:pt idx="11">
                        <c:v>20XX</c:v>
                      </c:pt>
                      <c:pt idx="12">
                        <c:v>20XX</c:v>
                      </c:pt>
                      <c:pt idx="13">
                        <c:v>20XX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FF3-448A-BF57-3D04037A4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116991"/>
        <c:axId val="339121983"/>
      </c:barChart>
      <c:catAx>
        <c:axId val="33911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defRPr>
            </a:pPr>
            <a:endParaRPr lang="en-US"/>
          </a:p>
        </c:txPr>
        <c:crossAx val="339121983"/>
        <c:crosses val="autoZero"/>
        <c:auto val="1"/>
        <c:lblAlgn val="ctr"/>
        <c:lblOffset val="100"/>
        <c:noMultiLvlLbl val="0"/>
      </c:catAx>
      <c:valAx>
        <c:axId val="33912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defRPr>
            </a:pPr>
            <a:endParaRPr lang="en-US"/>
          </a:p>
        </c:txPr>
        <c:crossAx val="3391169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circle"/>
            <c:size val="5"/>
            <c:spPr>
              <a:noFill/>
              <a:ln w="25400">
                <a:noFill/>
              </a:ln>
              <a:effectLst/>
            </c:spPr>
          </c:marker>
          <c: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B73E-4A14-AF6D-6E7FD51831C5}"/>
            </c:ext>
          </c:extLst>
        </c:ser>
        <c:ser>
          <c:idx val="1"/>
          <c:order val="1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5400">
                <a:noFill/>
              </a:ln>
              <a:effectLst/>
            </c:spPr>
          </c:marker>
          <c:dPt>
            <c:idx val="2"/>
            <c:marker>
              <c:symbol val="picture"/>
              <c:spPr>
                <a:noFill/>
                <a:ln w="635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AE5-4A83-8736-44F0241ECC2F}"/>
              </c:ext>
            </c:extLst>
          </c:dPt>
          <c:dPt>
            <c:idx val="4"/>
            <c:marker>
              <c:symbol val="picture"/>
            </c:marker>
            <c:bubble3D val="0"/>
            <c:extLst>
              <c:ext xmlns:c16="http://schemas.microsoft.com/office/drawing/2014/chart" uri="{C3380CC4-5D6E-409C-BE32-E72D297353CC}">
                <c16:uniqueId val="{00000001-CAE5-4A83-8736-44F0241ECC2F}"/>
              </c:ext>
            </c:extLst>
          </c:dPt>
          <c:dPt>
            <c:idx val="7"/>
            <c:marker>
              <c:symbol val="picture"/>
            </c:marker>
            <c:bubble3D val="0"/>
            <c:extLst>
              <c:ext xmlns:c16="http://schemas.microsoft.com/office/drawing/2014/chart" uri="{C3380CC4-5D6E-409C-BE32-E72D297353CC}">
                <c16:uniqueId val="{00000002-CAE5-4A83-8736-44F0241ECC2F}"/>
              </c:ext>
            </c:extLst>
          </c:dP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1.5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1.8</c:v>
                </c:pt>
                <c:pt idx="6">
                  <c:v>3.5</c:v>
                </c:pt>
                <c:pt idx="7">
                  <c:v>1.6</c:v>
                </c:pt>
                <c:pt idx="8">
                  <c:v>1.6</c:v>
                </c:pt>
                <c:pt idx="9">
                  <c:v>5.5</c:v>
                </c:pt>
                <c:pt idx="10">
                  <c:v>3.2</c:v>
                </c:pt>
                <c:pt idx="11">
                  <c:v>3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B73E-4A14-AF6D-6E7FD5183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3767920"/>
        <c:axId val="713764784"/>
      </c:lineChart>
      <c:catAx>
        <c:axId val="71376792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en-US"/>
          </a:p>
        </c:txPr>
        <c:crossAx val="713764784"/>
        <c:crosses val="autoZero"/>
        <c:auto val="1"/>
        <c:lblAlgn val="ctr"/>
        <c:lblOffset val="100"/>
        <c:noMultiLvlLbl val="0"/>
      </c:catAx>
      <c:valAx>
        <c:axId val="71376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en-US"/>
          </a:p>
        </c:txPr>
        <c:crossAx val="713767920"/>
        <c:crosses val="autoZero"/>
        <c:crossBetween val="midCat"/>
      </c:valAx>
      <c:spPr>
        <a:solidFill>
          <a:schemeClr val="bg1">
            <a:alpha val="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bg1">
                  <a:alpha val="9000"/>
                </a:schemeClr>
              </a:outerShdw>
            </a:effectLst>
          </c:spPr>
          <c:invertIfNegative val="0"/>
          <c:val>
            <c:numRef>
              <c:f>Sheet1!$B$2:$B$11</c:f>
              <c:numCache>
                <c:formatCode>General</c:formatCode>
                <c:ptCount val="10"/>
                <c:pt idx="0">
                  <c:v>999</c:v>
                </c:pt>
                <c:pt idx="1">
                  <c:v>888</c:v>
                </c:pt>
                <c:pt idx="2">
                  <c:v>666</c:v>
                </c:pt>
                <c:pt idx="3">
                  <c:v>650</c:v>
                </c:pt>
                <c:pt idx="4">
                  <c:v>644</c:v>
                </c:pt>
                <c:pt idx="5">
                  <c:v>620</c:v>
                </c:pt>
                <c:pt idx="6">
                  <c:v>412</c:v>
                </c:pt>
                <c:pt idx="7">
                  <c:v>388</c:v>
                </c:pt>
                <c:pt idx="8">
                  <c:v>350</c:v>
                </c:pt>
                <c:pt idx="9">
                  <c:v>345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省份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广东</c:v>
                      </c:pt>
                      <c:pt idx="1">
                        <c:v>江苏</c:v>
                      </c:pt>
                      <c:pt idx="2">
                        <c:v>浙江</c:v>
                      </c:pt>
                      <c:pt idx="3">
                        <c:v>山东</c:v>
                      </c:pt>
                      <c:pt idx="4">
                        <c:v>河南</c:v>
                      </c:pt>
                      <c:pt idx="5">
                        <c:v>安徽</c:v>
                      </c:pt>
                      <c:pt idx="6">
                        <c:v>四川</c:v>
                      </c:pt>
                      <c:pt idx="7">
                        <c:v>河北</c:v>
                      </c:pt>
                      <c:pt idx="8">
                        <c:v>陕西</c:v>
                      </c:pt>
                      <c:pt idx="9">
                        <c:v>福建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964-4F4D-BCBB-85DC591BF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9116991"/>
        <c:axId val="339121983"/>
      </c:barChart>
      <c:valAx>
        <c:axId val="33912198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39116991"/>
        <c:crosses val="autoZero"/>
        <c:crossBetween val="between"/>
      </c:valAx>
      <c:catAx>
        <c:axId val="3391169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defRPr>
            </a:pPr>
            <a:endParaRPr lang="en-US"/>
          </a:p>
        </c:txPr>
        <c:crossAx val="339121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spPr>
            <a:solidFill>
              <a:schemeClr val="accent1"/>
            </a:solidFill>
            <a:ln w="3175">
              <a:noFill/>
            </a:ln>
            <a:effectLst>
              <a:outerShdw blurRad="88900" dist="127000" dir="2700000" algn="tl" rotWithShape="0">
                <a:schemeClr val="accent1">
                  <a:alpha val="6000"/>
                </a:schemeClr>
              </a:outerShdw>
            </a:effectLst>
          </c:spPr>
          <c:explosion val="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3175">
                <a:noFill/>
              </a:ln>
              <a:effectLst>
                <a:outerShdw blurRad="88900" dist="127000" dir="2700000" algn="tl" rotWithShape="0">
                  <a:schemeClr val="accent1">
                    <a:alpha val="6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C2-4528-9E98-681AA574DD0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AC2-4528-9E98-681AA574DD0E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3175">
                <a:noFill/>
              </a:ln>
              <a:effectLst>
                <a:outerShdw blurRad="88900" dist="127000" dir="2700000" algn="tl" rotWithShape="0">
                  <a:schemeClr val="accent1">
                    <a:alpha val="6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AC2-4528-9E98-681AA574DD0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</a:ln>
              <a:effectLst>
                <a:outerShdw blurRad="88900" dist="127000" dir="2700000" algn="tl" rotWithShape="0">
                  <a:schemeClr val="accent1">
                    <a:alpha val="6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AC2-4528-9E98-681AA574DD0E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3175">
                <a:noFill/>
              </a:ln>
              <a:effectLst>
                <a:outerShdw blurRad="88900" dist="127000" dir="2700000" algn="tl" rotWithShape="0">
                  <a:schemeClr val="accent1">
                    <a:alpha val="6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AC2-4528-9E98-681AA574DD0E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各种花/果茶</c:v>
                      </c:pt>
                      <c:pt idx="1">
                        <c:v>乌龙茶</c:v>
                      </c:pt>
                      <c:pt idx="2">
                        <c:v>普洱</c:v>
                      </c:pt>
                      <c:pt idx="3">
                        <c:v>红茶</c:v>
                      </c:pt>
                      <c:pt idx="4">
                        <c:v>绿茶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7AC2-4528-9E98-681AA574D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9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7BFB916-A4AC-8D80-472E-4CBD67A24361}"/>
              </a:ext>
            </a:extLst>
          </p:cNvPr>
          <p:cNvSpPr txBox="1">
            <a:spLocks/>
          </p:cNvSpPr>
          <p:nvPr userDrawn="1"/>
        </p:nvSpPr>
        <p:spPr>
          <a:xfrm>
            <a:off x="9523366" y="791923"/>
            <a:ext cx="419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  <a:alpha val="3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博大精深</a:t>
            </a:r>
            <a:endParaRPr lang="en-US" dirty="0">
              <a:solidFill>
                <a:schemeClr val="bg1">
                  <a:lumMod val="75000"/>
                  <a:alpha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23B8D4-2371-0575-305D-901638A5F24B}"/>
              </a:ext>
            </a:extLst>
          </p:cNvPr>
          <p:cNvSpPr txBox="1">
            <a:spLocks/>
          </p:cNvSpPr>
          <p:nvPr userDrawn="1"/>
        </p:nvSpPr>
        <p:spPr>
          <a:xfrm>
            <a:off x="10197475" y="791923"/>
            <a:ext cx="419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  <a:alpha val="3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源远流长</a:t>
            </a:r>
            <a:endParaRPr lang="en-US" dirty="0">
              <a:solidFill>
                <a:schemeClr val="bg1">
                  <a:lumMod val="75000"/>
                  <a:alpha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ECDF5B-7F2E-5524-BFE2-BD9E508947A5}"/>
              </a:ext>
            </a:extLst>
          </p:cNvPr>
          <p:cNvSpPr txBox="1">
            <a:spLocks/>
          </p:cNvSpPr>
          <p:nvPr userDrawn="1"/>
        </p:nvSpPr>
        <p:spPr>
          <a:xfrm>
            <a:off x="10871583" y="791924"/>
            <a:ext cx="419100" cy="147732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  <a:alpha val="3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中华茶文化</a:t>
            </a:r>
            <a:endParaRPr lang="en-US" dirty="0">
              <a:solidFill>
                <a:schemeClr val="bg1">
                  <a:lumMod val="75000"/>
                  <a:alpha val="3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F6075B-33E3-4194-85A1-DC9835F05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42" t="28040" b="1601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 descr="模糊的照片&#10;&#10;描述已自动生成">
            <a:extLst>
              <a:ext uri="{FF2B5EF4-FFF2-40B4-BE49-F238E27FC236}">
                <a16:creationId xmlns:a16="http://schemas.microsoft.com/office/drawing/2014/main" id="{067E0FAC-7BDB-B70E-A70F-43756008E6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22126"/>
            <a:ext cx="10728982" cy="4088828"/>
          </a:xfrm>
          <a:custGeom>
            <a:avLst/>
            <a:gdLst>
              <a:gd name="connsiteX0" fmla="*/ 0 w 10728982"/>
              <a:gd name="connsiteY0" fmla="*/ 0 h 4088828"/>
              <a:gd name="connsiteX1" fmla="*/ 10728982 w 10728982"/>
              <a:gd name="connsiteY1" fmla="*/ 0 h 4088828"/>
              <a:gd name="connsiteX2" fmla="*/ 10728982 w 10728982"/>
              <a:gd name="connsiteY2" fmla="*/ 4088828 h 4088828"/>
              <a:gd name="connsiteX3" fmla="*/ 0 w 10728982"/>
              <a:gd name="connsiteY3" fmla="*/ 4088828 h 40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8982" h="4088828">
                <a:moveTo>
                  <a:pt x="0" y="0"/>
                </a:moveTo>
                <a:lnTo>
                  <a:pt x="10728982" y="0"/>
                </a:lnTo>
                <a:lnTo>
                  <a:pt x="10728982" y="4088828"/>
                </a:lnTo>
                <a:lnTo>
                  <a:pt x="0" y="4088828"/>
                </a:lnTo>
                <a:close/>
              </a:path>
            </a:pathLst>
          </a:custGeom>
        </p:spPr>
      </p:pic>
      <p:pic>
        <p:nvPicPr>
          <p:cNvPr id="8" name="图片 7" descr="电脑合成图&#10;&#10;中度可信度描述已自动生成">
            <a:extLst>
              <a:ext uri="{FF2B5EF4-FFF2-40B4-BE49-F238E27FC236}">
                <a16:creationId xmlns:a16="http://schemas.microsoft.com/office/drawing/2014/main" id="{E7F215D0-CEB8-4547-B80D-2491D5C25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915" y="2799752"/>
            <a:ext cx="1053530" cy="1089499"/>
          </a:xfrm>
          <a:prstGeom prst="rect">
            <a:avLst/>
          </a:prstGeom>
        </p:spPr>
      </p:pic>
      <p:pic>
        <p:nvPicPr>
          <p:cNvPr id="9" name="图片 8" descr="电脑合成图&#10;&#10;中度可信度描述已自动生成">
            <a:extLst>
              <a:ext uri="{FF2B5EF4-FFF2-40B4-BE49-F238E27FC236}">
                <a16:creationId xmlns:a16="http://schemas.microsoft.com/office/drawing/2014/main" id="{68704266-07EB-3DA4-BB7F-A4B136CDB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5294" y="2895599"/>
            <a:ext cx="1391793" cy="128587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B48B84A-75F9-590C-4F16-8A02F37999B2}"/>
              </a:ext>
            </a:extLst>
          </p:cNvPr>
          <p:cNvGrpSpPr/>
          <p:nvPr userDrawn="1"/>
        </p:nvGrpSpPr>
        <p:grpSpPr>
          <a:xfrm>
            <a:off x="7859724" y="1897678"/>
            <a:ext cx="1320579" cy="836081"/>
            <a:chOff x="7759210" y="1935927"/>
            <a:chExt cx="1320579" cy="836081"/>
          </a:xfrm>
        </p:grpSpPr>
        <p:pic>
          <p:nvPicPr>
            <p:cNvPr id="11" name="图片 10" descr="图片包含 高, 黑暗, 游戏机, 交通&#10;&#10;描述已自动生成">
              <a:extLst>
                <a:ext uri="{FF2B5EF4-FFF2-40B4-BE49-F238E27FC236}">
                  <a16:creationId xmlns:a16="http://schemas.microsoft.com/office/drawing/2014/main" id="{2FE5B796-AF65-C031-9DEC-4FA6126EE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30000"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210" y="1935927"/>
              <a:ext cx="1320579" cy="83608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4877A05-84F7-7402-55F0-E83BE6615916}"/>
                </a:ext>
              </a:extLst>
            </p:cNvPr>
            <p:cNvSpPr txBox="1"/>
            <p:nvPr/>
          </p:nvSpPr>
          <p:spPr>
            <a:xfrm>
              <a:off x="8217013" y="219743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茶</a:t>
              </a:r>
              <a:endPara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92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ECBF86-882F-8904-7750-284D743F9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42" t="28040" b="1601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84F53A8-7180-73C5-2CAA-CE5E372AD520}"/>
              </a:ext>
            </a:extLst>
          </p:cNvPr>
          <p:cNvSpPr txBox="1"/>
          <p:nvPr userDrawn="1"/>
        </p:nvSpPr>
        <p:spPr>
          <a:xfrm>
            <a:off x="5080337" y="872859"/>
            <a:ext cx="20313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13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14300" dist="76200" dir="2700000" algn="tl" rotWithShape="0">
                    <a:srgbClr val="407A5F">
                      <a:alpha val="20000"/>
                    </a:srgbClr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7200" b="1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en-US" sz="7200" b="1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0FE5C55-68C8-87DB-7864-833C4104F04B}"/>
              </a:ext>
            </a:extLst>
          </p:cNvPr>
          <p:cNvGrpSpPr/>
          <p:nvPr userDrawn="1"/>
        </p:nvGrpSpPr>
        <p:grpSpPr>
          <a:xfrm>
            <a:off x="4228141" y="1411958"/>
            <a:ext cx="233363" cy="125379"/>
            <a:chOff x="4079079" y="-5618"/>
            <a:chExt cx="233363" cy="125379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70FFA05E-C464-6E7E-F6D5-4B7A9F0A8DBA}"/>
                </a:ext>
              </a:extLst>
            </p:cNvPr>
            <p:cNvSpPr/>
            <p:nvPr/>
          </p:nvSpPr>
          <p:spPr>
            <a:xfrm>
              <a:off x="4079079" y="-5618"/>
              <a:ext cx="233363" cy="125378"/>
            </a:xfrm>
            <a:prstGeom prst="triangle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04474C0-FEE8-C65E-5D50-00DE7A602A38}"/>
                </a:ext>
              </a:extLst>
            </p:cNvPr>
            <p:cNvSpPr/>
            <p:nvPr/>
          </p:nvSpPr>
          <p:spPr>
            <a:xfrm>
              <a:off x="4101309" y="18270"/>
              <a:ext cx="188904" cy="101491"/>
            </a:xfrm>
            <a:prstGeom prst="triangle">
              <a:avLst>
                <a:gd name="adj" fmla="val 50000"/>
              </a:avLst>
            </a:prstGeom>
            <a:noFill/>
            <a:ln w="5798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3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80EB4BD6-1938-D239-BCA6-769B51A6D94A}"/>
                </a:ext>
              </a:extLst>
            </p:cNvPr>
            <p:cNvSpPr/>
            <p:nvPr/>
          </p:nvSpPr>
          <p:spPr>
            <a:xfrm>
              <a:off x="4123538" y="42156"/>
              <a:ext cx="144444" cy="77605"/>
            </a:xfrm>
            <a:prstGeom prst="triangle">
              <a:avLst>
                <a:gd name="adj" fmla="val 50000"/>
              </a:avLst>
            </a:prstGeom>
            <a:noFill/>
            <a:ln w="5247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7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2F85DFCC-01DC-9F29-4954-A17608826A15}"/>
                </a:ext>
              </a:extLst>
            </p:cNvPr>
            <p:cNvSpPr/>
            <p:nvPr/>
          </p:nvSpPr>
          <p:spPr>
            <a:xfrm>
              <a:off x="4145768" y="66042"/>
              <a:ext cx="99985" cy="53718"/>
            </a:xfrm>
            <a:prstGeom prst="triangle">
              <a:avLst>
                <a:gd name="adj" fmla="val 50000"/>
              </a:avLst>
            </a:prstGeom>
            <a:noFill/>
            <a:ln w="4696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96DAA9A-0CDA-2572-6E0B-504B3DE96133}"/>
                </a:ext>
              </a:extLst>
            </p:cNvPr>
            <p:cNvSpPr/>
            <p:nvPr/>
          </p:nvSpPr>
          <p:spPr>
            <a:xfrm>
              <a:off x="4167998" y="89929"/>
              <a:ext cx="55525" cy="29831"/>
            </a:xfrm>
            <a:prstGeom prst="triangle">
              <a:avLst/>
            </a:prstGeom>
            <a:noFill/>
            <a:ln w="4144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665" tIns="29832" rIns="59665" bIns="29832" rtlCol="0" anchor="ctr"/>
            <a:lstStyle/>
            <a:p>
              <a:pPr algn="ctr"/>
              <a:endParaRPr lang="en-US" sz="117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0C61734-F93D-7A47-81F7-7F54B9F1C06C}"/>
              </a:ext>
            </a:extLst>
          </p:cNvPr>
          <p:cNvGrpSpPr/>
          <p:nvPr userDrawn="1"/>
        </p:nvGrpSpPr>
        <p:grpSpPr>
          <a:xfrm>
            <a:off x="4111625" y="1545501"/>
            <a:ext cx="927918" cy="209918"/>
            <a:chOff x="3927899" y="1243022"/>
            <a:chExt cx="927918" cy="209918"/>
          </a:xfrm>
        </p:grpSpPr>
        <p:sp>
          <p:nvSpPr>
            <p:cNvPr id="11" name="矩形: 圆角 3">
              <a:extLst>
                <a:ext uri="{FF2B5EF4-FFF2-40B4-BE49-F238E27FC236}">
                  <a16:creationId xmlns:a16="http://schemas.microsoft.com/office/drawing/2014/main" id="{1B1CE3F4-B25A-CAF0-FDB1-69677AA95757}"/>
                </a:ext>
              </a:extLst>
            </p:cNvPr>
            <p:cNvSpPr/>
            <p:nvPr/>
          </p:nvSpPr>
          <p:spPr>
            <a:xfrm>
              <a:off x="3927899" y="1243022"/>
              <a:ext cx="507771" cy="108566"/>
            </a:xfrm>
            <a:custGeom>
              <a:avLst/>
              <a:gdLst>
                <a:gd name="connsiteX0" fmla="*/ 0 w 562053"/>
                <a:gd name="connsiteY0" fmla="*/ 54283 h 108565"/>
                <a:gd name="connsiteX1" fmla="*/ 54283 w 562053"/>
                <a:gd name="connsiteY1" fmla="*/ 0 h 108565"/>
                <a:gd name="connsiteX2" fmla="*/ 507771 w 562053"/>
                <a:gd name="connsiteY2" fmla="*/ 0 h 108565"/>
                <a:gd name="connsiteX3" fmla="*/ 562054 w 562053"/>
                <a:gd name="connsiteY3" fmla="*/ 54283 h 108565"/>
                <a:gd name="connsiteX4" fmla="*/ 562053 w 562053"/>
                <a:gd name="connsiteY4" fmla="*/ 54283 h 108565"/>
                <a:gd name="connsiteX5" fmla="*/ 507770 w 562053"/>
                <a:gd name="connsiteY5" fmla="*/ 108566 h 108565"/>
                <a:gd name="connsiteX6" fmla="*/ 54283 w 562053"/>
                <a:gd name="connsiteY6" fmla="*/ 108565 h 108565"/>
                <a:gd name="connsiteX7" fmla="*/ 0 w 562053"/>
                <a:gd name="connsiteY7" fmla="*/ 54282 h 108565"/>
                <a:gd name="connsiteX8" fmla="*/ 0 w 562053"/>
                <a:gd name="connsiteY8" fmla="*/ 54283 h 108565"/>
                <a:gd name="connsiteX0" fmla="*/ 0 w 562054"/>
                <a:gd name="connsiteY0" fmla="*/ 54283 h 145723"/>
                <a:gd name="connsiteX1" fmla="*/ 54283 w 562054"/>
                <a:gd name="connsiteY1" fmla="*/ 0 h 145723"/>
                <a:gd name="connsiteX2" fmla="*/ 507771 w 562054"/>
                <a:gd name="connsiteY2" fmla="*/ 0 h 145723"/>
                <a:gd name="connsiteX3" fmla="*/ 562054 w 562054"/>
                <a:gd name="connsiteY3" fmla="*/ 54283 h 145723"/>
                <a:gd name="connsiteX4" fmla="*/ 562053 w 562054"/>
                <a:gd name="connsiteY4" fmla="*/ 54283 h 145723"/>
                <a:gd name="connsiteX5" fmla="*/ 507770 w 562054"/>
                <a:gd name="connsiteY5" fmla="*/ 108566 h 145723"/>
                <a:gd name="connsiteX6" fmla="*/ 54283 w 562054"/>
                <a:gd name="connsiteY6" fmla="*/ 108565 h 145723"/>
                <a:gd name="connsiteX7" fmla="*/ 0 w 562054"/>
                <a:gd name="connsiteY7" fmla="*/ 54282 h 145723"/>
                <a:gd name="connsiteX8" fmla="*/ 91440 w 562054"/>
                <a:gd name="connsiteY8" fmla="*/ 145723 h 145723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7" fmla="*/ 0 w 562054"/>
                <a:gd name="connsiteY7" fmla="*/ 54282 h 108566"/>
                <a:gd name="connsiteX0" fmla="*/ 3240 w 565294"/>
                <a:gd name="connsiteY0" fmla="*/ 54283 h 108566"/>
                <a:gd name="connsiteX1" fmla="*/ 57523 w 565294"/>
                <a:gd name="connsiteY1" fmla="*/ 0 h 108566"/>
                <a:gd name="connsiteX2" fmla="*/ 511011 w 565294"/>
                <a:gd name="connsiteY2" fmla="*/ 0 h 108566"/>
                <a:gd name="connsiteX3" fmla="*/ 565294 w 565294"/>
                <a:gd name="connsiteY3" fmla="*/ 54283 h 108566"/>
                <a:gd name="connsiteX4" fmla="*/ 565293 w 565294"/>
                <a:gd name="connsiteY4" fmla="*/ 54283 h 108566"/>
                <a:gd name="connsiteX5" fmla="*/ 511010 w 565294"/>
                <a:gd name="connsiteY5" fmla="*/ 108566 h 108566"/>
                <a:gd name="connsiteX6" fmla="*/ 57523 w 565294"/>
                <a:gd name="connsiteY6" fmla="*/ 108565 h 108566"/>
                <a:gd name="connsiteX7" fmla="*/ 3240 w 565294"/>
                <a:gd name="connsiteY7" fmla="*/ 54282 h 108566"/>
                <a:gd name="connsiteX8" fmla="*/ 6299 w 565294"/>
                <a:gd name="connsiteY8" fmla="*/ 64284 h 108566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7" fmla="*/ 0 w 562054"/>
                <a:gd name="connsiteY7" fmla="*/ 54282 h 108566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0" fmla="*/ 0 w 507771"/>
                <a:gd name="connsiteY0" fmla="*/ 0 h 108566"/>
                <a:gd name="connsiteX1" fmla="*/ 453488 w 507771"/>
                <a:gd name="connsiteY1" fmla="*/ 0 h 108566"/>
                <a:gd name="connsiteX2" fmla="*/ 507771 w 507771"/>
                <a:gd name="connsiteY2" fmla="*/ 54283 h 108566"/>
                <a:gd name="connsiteX3" fmla="*/ 507770 w 507771"/>
                <a:gd name="connsiteY3" fmla="*/ 54283 h 108566"/>
                <a:gd name="connsiteX4" fmla="*/ 453487 w 507771"/>
                <a:gd name="connsiteY4" fmla="*/ 108566 h 108566"/>
                <a:gd name="connsiteX5" fmla="*/ 0 w 507771"/>
                <a:gd name="connsiteY5" fmla="*/ 108565 h 108566"/>
                <a:gd name="connsiteX0" fmla="*/ 0 w 507771"/>
                <a:gd name="connsiteY0" fmla="*/ 0 h 108566"/>
                <a:gd name="connsiteX1" fmla="*/ 453488 w 507771"/>
                <a:gd name="connsiteY1" fmla="*/ 0 h 108566"/>
                <a:gd name="connsiteX2" fmla="*/ 507771 w 507771"/>
                <a:gd name="connsiteY2" fmla="*/ 54283 h 108566"/>
                <a:gd name="connsiteX3" fmla="*/ 507770 w 507771"/>
                <a:gd name="connsiteY3" fmla="*/ 54283 h 108566"/>
                <a:gd name="connsiteX4" fmla="*/ 453487 w 507771"/>
                <a:gd name="connsiteY4" fmla="*/ 108566 h 10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771" h="108566">
                  <a:moveTo>
                    <a:pt x="0" y="0"/>
                  </a:moveTo>
                  <a:lnTo>
                    <a:pt x="453488" y="0"/>
                  </a:lnTo>
                  <a:cubicBezTo>
                    <a:pt x="483468" y="0"/>
                    <a:pt x="507771" y="24303"/>
                    <a:pt x="507771" y="54283"/>
                  </a:cubicBezTo>
                  <a:lnTo>
                    <a:pt x="507770" y="54283"/>
                  </a:lnTo>
                  <a:cubicBezTo>
                    <a:pt x="507770" y="84263"/>
                    <a:pt x="483467" y="108566"/>
                    <a:pt x="453487" y="108566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</a:ln>
            <a:effectLst>
              <a:outerShdw blurRad="45212" dist="33909" dir="2700002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" name="矩形: 圆角 56">
              <a:extLst>
                <a:ext uri="{FF2B5EF4-FFF2-40B4-BE49-F238E27FC236}">
                  <a16:creationId xmlns:a16="http://schemas.microsoft.com/office/drawing/2014/main" id="{67DB7A46-DAA6-462D-8C2A-294F665B9D18}"/>
                </a:ext>
              </a:extLst>
            </p:cNvPr>
            <p:cNvSpPr/>
            <p:nvPr/>
          </p:nvSpPr>
          <p:spPr>
            <a:xfrm>
              <a:off x="4139320" y="1351588"/>
              <a:ext cx="716497" cy="101352"/>
            </a:xfrm>
            <a:custGeom>
              <a:avLst/>
              <a:gdLst>
                <a:gd name="connsiteX0" fmla="*/ 0 w 766379"/>
                <a:gd name="connsiteY0" fmla="*/ 49882 h 99764"/>
                <a:gd name="connsiteX1" fmla="*/ 49882 w 766379"/>
                <a:gd name="connsiteY1" fmla="*/ 0 h 99764"/>
                <a:gd name="connsiteX2" fmla="*/ 716497 w 766379"/>
                <a:gd name="connsiteY2" fmla="*/ 0 h 99764"/>
                <a:gd name="connsiteX3" fmla="*/ 766379 w 766379"/>
                <a:gd name="connsiteY3" fmla="*/ 49882 h 99764"/>
                <a:gd name="connsiteX4" fmla="*/ 766379 w 766379"/>
                <a:gd name="connsiteY4" fmla="*/ 49882 h 99764"/>
                <a:gd name="connsiteX5" fmla="*/ 716497 w 766379"/>
                <a:gd name="connsiteY5" fmla="*/ 99764 h 99764"/>
                <a:gd name="connsiteX6" fmla="*/ 49882 w 766379"/>
                <a:gd name="connsiteY6" fmla="*/ 99764 h 99764"/>
                <a:gd name="connsiteX7" fmla="*/ 0 w 766379"/>
                <a:gd name="connsiteY7" fmla="*/ 49882 h 99764"/>
                <a:gd name="connsiteX0" fmla="*/ 766379 w 857819"/>
                <a:gd name="connsiteY0" fmla="*/ 49882 h 141322"/>
                <a:gd name="connsiteX1" fmla="*/ 716497 w 857819"/>
                <a:gd name="connsiteY1" fmla="*/ 99764 h 141322"/>
                <a:gd name="connsiteX2" fmla="*/ 49882 w 857819"/>
                <a:gd name="connsiteY2" fmla="*/ 99764 h 141322"/>
                <a:gd name="connsiteX3" fmla="*/ 0 w 857819"/>
                <a:gd name="connsiteY3" fmla="*/ 49882 h 141322"/>
                <a:gd name="connsiteX4" fmla="*/ 49882 w 857819"/>
                <a:gd name="connsiteY4" fmla="*/ 0 h 141322"/>
                <a:gd name="connsiteX5" fmla="*/ 716497 w 857819"/>
                <a:gd name="connsiteY5" fmla="*/ 0 h 141322"/>
                <a:gd name="connsiteX6" fmla="*/ 766379 w 857819"/>
                <a:gd name="connsiteY6" fmla="*/ 49882 h 141322"/>
                <a:gd name="connsiteX7" fmla="*/ 857819 w 857819"/>
                <a:gd name="connsiteY7" fmla="*/ 141322 h 141322"/>
                <a:gd name="connsiteX0" fmla="*/ 766379 w 766379"/>
                <a:gd name="connsiteY0" fmla="*/ 49882 h 99764"/>
                <a:gd name="connsiteX1" fmla="*/ 716497 w 766379"/>
                <a:gd name="connsiteY1" fmla="*/ 99764 h 99764"/>
                <a:gd name="connsiteX2" fmla="*/ 49882 w 766379"/>
                <a:gd name="connsiteY2" fmla="*/ 99764 h 99764"/>
                <a:gd name="connsiteX3" fmla="*/ 0 w 766379"/>
                <a:gd name="connsiteY3" fmla="*/ 49882 h 99764"/>
                <a:gd name="connsiteX4" fmla="*/ 49882 w 766379"/>
                <a:gd name="connsiteY4" fmla="*/ 0 h 99764"/>
                <a:gd name="connsiteX5" fmla="*/ 716497 w 766379"/>
                <a:gd name="connsiteY5" fmla="*/ 0 h 99764"/>
                <a:gd name="connsiteX6" fmla="*/ 766379 w 766379"/>
                <a:gd name="connsiteY6" fmla="*/ 49882 h 99764"/>
                <a:gd name="connsiteX0" fmla="*/ 766379 w 766379"/>
                <a:gd name="connsiteY0" fmla="*/ 49882 h 99764"/>
                <a:gd name="connsiteX1" fmla="*/ 716497 w 766379"/>
                <a:gd name="connsiteY1" fmla="*/ 99764 h 99764"/>
                <a:gd name="connsiteX2" fmla="*/ 49882 w 766379"/>
                <a:gd name="connsiteY2" fmla="*/ 99764 h 99764"/>
                <a:gd name="connsiteX3" fmla="*/ 0 w 766379"/>
                <a:gd name="connsiteY3" fmla="*/ 49882 h 99764"/>
                <a:gd name="connsiteX4" fmla="*/ 49882 w 766379"/>
                <a:gd name="connsiteY4" fmla="*/ 0 h 99764"/>
                <a:gd name="connsiteX5" fmla="*/ 716497 w 766379"/>
                <a:gd name="connsiteY5" fmla="*/ 0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716497 w 716497"/>
                <a:gd name="connsiteY4" fmla="*/ 0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81522 w 716497"/>
                <a:gd name="connsiteY4" fmla="*/ 3175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36278 w 716497"/>
                <a:gd name="connsiteY4" fmla="*/ 3175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52947 w 716497"/>
                <a:gd name="connsiteY4" fmla="*/ 3175 h 99764"/>
                <a:gd name="connsiteX0" fmla="*/ 716497 w 716497"/>
                <a:gd name="connsiteY0" fmla="*/ 103733 h 103733"/>
                <a:gd name="connsiteX1" fmla="*/ 49882 w 716497"/>
                <a:gd name="connsiteY1" fmla="*/ 103733 h 103733"/>
                <a:gd name="connsiteX2" fmla="*/ 0 w 716497"/>
                <a:gd name="connsiteY2" fmla="*/ 53851 h 103733"/>
                <a:gd name="connsiteX3" fmla="*/ 49882 w 716497"/>
                <a:gd name="connsiteY3" fmla="*/ 3969 h 103733"/>
                <a:gd name="connsiteX4" fmla="*/ 248185 w 716497"/>
                <a:gd name="connsiteY4" fmla="*/ 0 h 103733"/>
                <a:gd name="connsiteX0" fmla="*/ 716497 w 716497"/>
                <a:gd name="connsiteY0" fmla="*/ 101352 h 101352"/>
                <a:gd name="connsiteX1" fmla="*/ 49882 w 716497"/>
                <a:gd name="connsiteY1" fmla="*/ 101352 h 101352"/>
                <a:gd name="connsiteX2" fmla="*/ 0 w 716497"/>
                <a:gd name="connsiteY2" fmla="*/ 51470 h 101352"/>
                <a:gd name="connsiteX3" fmla="*/ 49882 w 716497"/>
                <a:gd name="connsiteY3" fmla="*/ 1588 h 101352"/>
                <a:gd name="connsiteX4" fmla="*/ 248185 w 716497"/>
                <a:gd name="connsiteY4" fmla="*/ 0 h 10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497" h="101352">
                  <a:moveTo>
                    <a:pt x="716497" y="101352"/>
                  </a:moveTo>
                  <a:lnTo>
                    <a:pt x="49882" y="101352"/>
                  </a:lnTo>
                  <a:cubicBezTo>
                    <a:pt x="22333" y="101352"/>
                    <a:pt x="0" y="79019"/>
                    <a:pt x="0" y="51470"/>
                  </a:cubicBezTo>
                  <a:cubicBezTo>
                    <a:pt x="0" y="23921"/>
                    <a:pt x="22333" y="1588"/>
                    <a:pt x="49882" y="1588"/>
                  </a:cubicBezTo>
                  <a:lnTo>
                    <a:pt x="248185" y="0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</a:ln>
            <a:effectLst>
              <a:outerShdw blurRad="45212" dist="33909" dir="2700002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7C288B-4676-2F73-AE29-1B425CD5E144}"/>
              </a:ext>
            </a:extLst>
          </p:cNvPr>
          <p:cNvGrpSpPr/>
          <p:nvPr userDrawn="1"/>
        </p:nvGrpSpPr>
        <p:grpSpPr>
          <a:xfrm>
            <a:off x="7034622" y="1158706"/>
            <a:ext cx="762562" cy="348799"/>
            <a:chOff x="8758247" y="172661"/>
            <a:chExt cx="762562" cy="348799"/>
          </a:xfrm>
        </p:grpSpPr>
        <p:sp>
          <p:nvSpPr>
            <p:cNvPr id="14" name="矩形: 圆角 3">
              <a:extLst>
                <a:ext uri="{FF2B5EF4-FFF2-40B4-BE49-F238E27FC236}">
                  <a16:creationId xmlns:a16="http://schemas.microsoft.com/office/drawing/2014/main" id="{2452C30B-F0D4-267C-E6FF-DF0CE28354A7}"/>
                </a:ext>
              </a:extLst>
            </p:cNvPr>
            <p:cNvSpPr/>
            <p:nvPr/>
          </p:nvSpPr>
          <p:spPr>
            <a:xfrm>
              <a:off x="9146399" y="314814"/>
              <a:ext cx="148124" cy="108566"/>
            </a:xfrm>
            <a:custGeom>
              <a:avLst/>
              <a:gdLst>
                <a:gd name="connsiteX0" fmla="*/ 0 w 619125"/>
                <a:gd name="connsiteY0" fmla="*/ 54283 h 108566"/>
                <a:gd name="connsiteX1" fmla="*/ 54283 w 619125"/>
                <a:gd name="connsiteY1" fmla="*/ 0 h 108566"/>
                <a:gd name="connsiteX2" fmla="*/ 564842 w 619125"/>
                <a:gd name="connsiteY2" fmla="*/ 0 h 108566"/>
                <a:gd name="connsiteX3" fmla="*/ 619125 w 619125"/>
                <a:gd name="connsiteY3" fmla="*/ 54283 h 108566"/>
                <a:gd name="connsiteX4" fmla="*/ 619125 w 619125"/>
                <a:gd name="connsiteY4" fmla="*/ 54283 h 108566"/>
                <a:gd name="connsiteX5" fmla="*/ 564842 w 619125"/>
                <a:gd name="connsiteY5" fmla="*/ 108566 h 108566"/>
                <a:gd name="connsiteX6" fmla="*/ 54283 w 619125"/>
                <a:gd name="connsiteY6" fmla="*/ 108566 h 108566"/>
                <a:gd name="connsiteX7" fmla="*/ 0 w 619125"/>
                <a:gd name="connsiteY7" fmla="*/ 54283 h 108566"/>
                <a:gd name="connsiteX0" fmla="*/ 564842 w 656282"/>
                <a:gd name="connsiteY0" fmla="*/ 0 h 108566"/>
                <a:gd name="connsiteX1" fmla="*/ 619125 w 656282"/>
                <a:gd name="connsiteY1" fmla="*/ 54283 h 108566"/>
                <a:gd name="connsiteX2" fmla="*/ 619125 w 656282"/>
                <a:gd name="connsiteY2" fmla="*/ 54283 h 108566"/>
                <a:gd name="connsiteX3" fmla="*/ 564842 w 656282"/>
                <a:gd name="connsiteY3" fmla="*/ 108566 h 108566"/>
                <a:gd name="connsiteX4" fmla="*/ 54283 w 656282"/>
                <a:gd name="connsiteY4" fmla="*/ 108566 h 108566"/>
                <a:gd name="connsiteX5" fmla="*/ 0 w 656282"/>
                <a:gd name="connsiteY5" fmla="*/ 54283 h 108566"/>
                <a:gd name="connsiteX6" fmla="*/ 54283 w 656282"/>
                <a:gd name="connsiteY6" fmla="*/ 0 h 108566"/>
                <a:gd name="connsiteX7" fmla="*/ 656282 w 656282"/>
                <a:gd name="connsiteY7" fmla="*/ 91440 h 108566"/>
                <a:gd name="connsiteX0" fmla="*/ 564842 w 619125"/>
                <a:gd name="connsiteY0" fmla="*/ 0 h 108566"/>
                <a:gd name="connsiteX1" fmla="*/ 619125 w 619125"/>
                <a:gd name="connsiteY1" fmla="*/ 54283 h 108566"/>
                <a:gd name="connsiteX2" fmla="*/ 619125 w 619125"/>
                <a:gd name="connsiteY2" fmla="*/ 54283 h 108566"/>
                <a:gd name="connsiteX3" fmla="*/ 564842 w 619125"/>
                <a:gd name="connsiteY3" fmla="*/ 108566 h 108566"/>
                <a:gd name="connsiteX4" fmla="*/ 54283 w 619125"/>
                <a:gd name="connsiteY4" fmla="*/ 108566 h 108566"/>
                <a:gd name="connsiteX5" fmla="*/ 0 w 619125"/>
                <a:gd name="connsiteY5" fmla="*/ 54283 h 108566"/>
                <a:gd name="connsiteX6" fmla="*/ 54283 w 619125"/>
                <a:gd name="connsiteY6" fmla="*/ 0 h 108566"/>
                <a:gd name="connsiteX0" fmla="*/ 619125 w 619125"/>
                <a:gd name="connsiteY0" fmla="*/ 54283 h 108566"/>
                <a:gd name="connsiteX1" fmla="*/ 619125 w 619125"/>
                <a:gd name="connsiteY1" fmla="*/ 54283 h 108566"/>
                <a:gd name="connsiteX2" fmla="*/ 564842 w 619125"/>
                <a:gd name="connsiteY2" fmla="*/ 108566 h 108566"/>
                <a:gd name="connsiteX3" fmla="*/ 54283 w 619125"/>
                <a:gd name="connsiteY3" fmla="*/ 108566 h 108566"/>
                <a:gd name="connsiteX4" fmla="*/ 0 w 619125"/>
                <a:gd name="connsiteY4" fmla="*/ 54283 h 108566"/>
                <a:gd name="connsiteX5" fmla="*/ 54283 w 619125"/>
                <a:gd name="connsiteY5" fmla="*/ 0 h 108566"/>
                <a:gd name="connsiteX0" fmla="*/ 619125 w 619125"/>
                <a:gd name="connsiteY0" fmla="*/ 54283 h 108566"/>
                <a:gd name="connsiteX1" fmla="*/ 564842 w 619125"/>
                <a:gd name="connsiteY1" fmla="*/ 108566 h 108566"/>
                <a:gd name="connsiteX2" fmla="*/ 54283 w 619125"/>
                <a:gd name="connsiteY2" fmla="*/ 108566 h 108566"/>
                <a:gd name="connsiteX3" fmla="*/ 0 w 619125"/>
                <a:gd name="connsiteY3" fmla="*/ 54283 h 108566"/>
                <a:gd name="connsiteX4" fmla="*/ 54283 w 619125"/>
                <a:gd name="connsiteY4" fmla="*/ 0 h 108566"/>
                <a:gd name="connsiteX0" fmla="*/ 564842 w 564842"/>
                <a:gd name="connsiteY0" fmla="*/ 108566 h 108566"/>
                <a:gd name="connsiteX1" fmla="*/ 54283 w 564842"/>
                <a:gd name="connsiteY1" fmla="*/ 108566 h 108566"/>
                <a:gd name="connsiteX2" fmla="*/ 0 w 564842"/>
                <a:gd name="connsiteY2" fmla="*/ 54283 h 108566"/>
                <a:gd name="connsiteX3" fmla="*/ 54283 w 564842"/>
                <a:gd name="connsiteY3" fmla="*/ 0 h 108566"/>
                <a:gd name="connsiteX0" fmla="*/ 161617 w 161617"/>
                <a:gd name="connsiteY0" fmla="*/ 105391 h 108566"/>
                <a:gd name="connsiteX1" fmla="*/ 54283 w 161617"/>
                <a:gd name="connsiteY1" fmla="*/ 108566 h 108566"/>
                <a:gd name="connsiteX2" fmla="*/ 0 w 161617"/>
                <a:gd name="connsiteY2" fmla="*/ 54283 h 108566"/>
                <a:gd name="connsiteX3" fmla="*/ 54283 w 161617"/>
                <a:gd name="connsiteY3" fmla="*/ 0 h 108566"/>
                <a:gd name="connsiteX0" fmla="*/ 135424 w 135424"/>
                <a:gd name="connsiteY0" fmla="*/ 105391 h 108566"/>
                <a:gd name="connsiteX1" fmla="*/ 54283 w 135424"/>
                <a:gd name="connsiteY1" fmla="*/ 108566 h 108566"/>
                <a:gd name="connsiteX2" fmla="*/ 0 w 135424"/>
                <a:gd name="connsiteY2" fmla="*/ 54283 h 108566"/>
                <a:gd name="connsiteX3" fmla="*/ 54283 w 135424"/>
                <a:gd name="connsiteY3" fmla="*/ 0 h 108566"/>
                <a:gd name="connsiteX0" fmla="*/ 148124 w 148124"/>
                <a:gd name="connsiteY0" fmla="*/ 108566 h 108566"/>
                <a:gd name="connsiteX1" fmla="*/ 54283 w 148124"/>
                <a:gd name="connsiteY1" fmla="*/ 108566 h 108566"/>
                <a:gd name="connsiteX2" fmla="*/ 0 w 148124"/>
                <a:gd name="connsiteY2" fmla="*/ 54283 h 108566"/>
                <a:gd name="connsiteX3" fmla="*/ 54283 w 148124"/>
                <a:gd name="connsiteY3" fmla="*/ 0 h 10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24" h="108566">
                  <a:moveTo>
                    <a:pt x="148124" y="108566"/>
                  </a:moveTo>
                  <a:lnTo>
                    <a:pt x="54283" y="108566"/>
                  </a:lnTo>
                  <a:cubicBezTo>
                    <a:pt x="24303" y="108566"/>
                    <a:pt x="0" y="84263"/>
                    <a:pt x="0" y="54283"/>
                  </a:cubicBezTo>
                  <a:cubicBezTo>
                    <a:pt x="0" y="24303"/>
                    <a:pt x="24303" y="0"/>
                    <a:pt x="54283" y="0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</a:ln>
            <a:effectLst>
              <a:outerShdw blurRad="45212" dist="33909" dir="2700002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: 圆角 50">
              <a:extLst>
                <a:ext uri="{FF2B5EF4-FFF2-40B4-BE49-F238E27FC236}">
                  <a16:creationId xmlns:a16="http://schemas.microsoft.com/office/drawing/2014/main" id="{171AF4D4-ADF7-D8E6-7C04-E70324DC5D48}"/>
                </a:ext>
              </a:extLst>
            </p:cNvPr>
            <p:cNvSpPr/>
            <p:nvPr/>
          </p:nvSpPr>
          <p:spPr>
            <a:xfrm flipH="1">
              <a:off x="8758247" y="421504"/>
              <a:ext cx="569148" cy="99956"/>
            </a:xfrm>
            <a:custGeom>
              <a:avLst/>
              <a:gdLst>
                <a:gd name="connsiteX0" fmla="*/ 0 w 619126"/>
                <a:gd name="connsiteY0" fmla="*/ 49978 h 99956"/>
                <a:gd name="connsiteX1" fmla="*/ 49978 w 619126"/>
                <a:gd name="connsiteY1" fmla="*/ 0 h 99956"/>
                <a:gd name="connsiteX2" fmla="*/ 569148 w 619126"/>
                <a:gd name="connsiteY2" fmla="*/ 0 h 99956"/>
                <a:gd name="connsiteX3" fmla="*/ 619126 w 619126"/>
                <a:gd name="connsiteY3" fmla="*/ 49978 h 99956"/>
                <a:gd name="connsiteX4" fmla="*/ 619126 w 619126"/>
                <a:gd name="connsiteY4" fmla="*/ 49978 h 99956"/>
                <a:gd name="connsiteX5" fmla="*/ 569148 w 619126"/>
                <a:gd name="connsiteY5" fmla="*/ 99956 h 99956"/>
                <a:gd name="connsiteX6" fmla="*/ 49978 w 619126"/>
                <a:gd name="connsiteY6" fmla="*/ 99956 h 99956"/>
                <a:gd name="connsiteX7" fmla="*/ 0 w 619126"/>
                <a:gd name="connsiteY7" fmla="*/ 49978 h 99956"/>
                <a:gd name="connsiteX0" fmla="*/ 569148 w 660588"/>
                <a:gd name="connsiteY0" fmla="*/ 0 h 99956"/>
                <a:gd name="connsiteX1" fmla="*/ 619126 w 660588"/>
                <a:gd name="connsiteY1" fmla="*/ 49978 h 99956"/>
                <a:gd name="connsiteX2" fmla="*/ 619126 w 660588"/>
                <a:gd name="connsiteY2" fmla="*/ 49978 h 99956"/>
                <a:gd name="connsiteX3" fmla="*/ 569148 w 660588"/>
                <a:gd name="connsiteY3" fmla="*/ 99956 h 99956"/>
                <a:gd name="connsiteX4" fmla="*/ 49978 w 660588"/>
                <a:gd name="connsiteY4" fmla="*/ 99956 h 99956"/>
                <a:gd name="connsiteX5" fmla="*/ 0 w 660588"/>
                <a:gd name="connsiteY5" fmla="*/ 49978 h 99956"/>
                <a:gd name="connsiteX6" fmla="*/ 49978 w 660588"/>
                <a:gd name="connsiteY6" fmla="*/ 0 h 99956"/>
                <a:gd name="connsiteX7" fmla="*/ 660588 w 660588"/>
                <a:gd name="connsiteY7" fmla="*/ 91440 h 99956"/>
                <a:gd name="connsiteX0" fmla="*/ 569148 w 619126"/>
                <a:gd name="connsiteY0" fmla="*/ 0 h 99956"/>
                <a:gd name="connsiteX1" fmla="*/ 619126 w 619126"/>
                <a:gd name="connsiteY1" fmla="*/ 49978 h 99956"/>
                <a:gd name="connsiteX2" fmla="*/ 619126 w 619126"/>
                <a:gd name="connsiteY2" fmla="*/ 49978 h 99956"/>
                <a:gd name="connsiteX3" fmla="*/ 569148 w 619126"/>
                <a:gd name="connsiteY3" fmla="*/ 99956 h 99956"/>
                <a:gd name="connsiteX4" fmla="*/ 49978 w 619126"/>
                <a:gd name="connsiteY4" fmla="*/ 99956 h 99956"/>
                <a:gd name="connsiteX5" fmla="*/ 0 w 619126"/>
                <a:gd name="connsiteY5" fmla="*/ 49978 h 99956"/>
                <a:gd name="connsiteX6" fmla="*/ 49978 w 619126"/>
                <a:gd name="connsiteY6" fmla="*/ 0 h 99956"/>
                <a:gd name="connsiteX0" fmla="*/ 619126 w 619126"/>
                <a:gd name="connsiteY0" fmla="*/ 49978 h 99956"/>
                <a:gd name="connsiteX1" fmla="*/ 619126 w 619126"/>
                <a:gd name="connsiteY1" fmla="*/ 49978 h 99956"/>
                <a:gd name="connsiteX2" fmla="*/ 569148 w 619126"/>
                <a:gd name="connsiteY2" fmla="*/ 99956 h 99956"/>
                <a:gd name="connsiteX3" fmla="*/ 49978 w 619126"/>
                <a:gd name="connsiteY3" fmla="*/ 99956 h 99956"/>
                <a:gd name="connsiteX4" fmla="*/ 0 w 619126"/>
                <a:gd name="connsiteY4" fmla="*/ 49978 h 99956"/>
                <a:gd name="connsiteX5" fmla="*/ 49978 w 619126"/>
                <a:gd name="connsiteY5" fmla="*/ 0 h 99956"/>
                <a:gd name="connsiteX0" fmla="*/ 619126 w 619126"/>
                <a:gd name="connsiteY0" fmla="*/ 49978 h 99956"/>
                <a:gd name="connsiteX1" fmla="*/ 569148 w 619126"/>
                <a:gd name="connsiteY1" fmla="*/ 99956 h 99956"/>
                <a:gd name="connsiteX2" fmla="*/ 49978 w 619126"/>
                <a:gd name="connsiteY2" fmla="*/ 99956 h 99956"/>
                <a:gd name="connsiteX3" fmla="*/ 0 w 619126"/>
                <a:gd name="connsiteY3" fmla="*/ 49978 h 99956"/>
                <a:gd name="connsiteX4" fmla="*/ 49978 w 619126"/>
                <a:gd name="connsiteY4" fmla="*/ 0 h 99956"/>
                <a:gd name="connsiteX0" fmla="*/ 569148 w 569148"/>
                <a:gd name="connsiteY0" fmla="*/ 99956 h 99956"/>
                <a:gd name="connsiteX1" fmla="*/ 49978 w 569148"/>
                <a:gd name="connsiteY1" fmla="*/ 99956 h 99956"/>
                <a:gd name="connsiteX2" fmla="*/ 0 w 569148"/>
                <a:gd name="connsiteY2" fmla="*/ 49978 h 99956"/>
                <a:gd name="connsiteX3" fmla="*/ 49978 w 569148"/>
                <a:gd name="connsiteY3" fmla="*/ 0 h 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148" h="99956">
                  <a:moveTo>
                    <a:pt x="569148" y="99956"/>
                  </a:moveTo>
                  <a:lnTo>
                    <a:pt x="49978" y="99956"/>
                  </a:lnTo>
                  <a:cubicBezTo>
                    <a:pt x="22376" y="99956"/>
                    <a:pt x="0" y="77580"/>
                    <a:pt x="0" y="49978"/>
                  </a:cubicBezTo>
                  <a:cubicBezTo>
                    <a:pt x="0" y="22376"/>
                    <a:pt x="22376" y="0"/>
                    <a:pt x="49978" y="0"/>
                  </a:cubicBezTo>
                </a:path>
              </a:pathLst>
            </a:custGeom>
            <a:noFill/>
            <a:ln w="15875" cap="rnd">
              <a:solidFill>
                <a:schemeClr val="accent1"/>
              </a:solidFill>
            </a:ln>
            <a:effectLst>
              <a:outerShdw blurRad="45212" dist="33909" dir="2700002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: 圆角 51">
              <a:extLst>
                <a:ext uri="{FF2B5EF4-FFF2-40B4-BE49-F238E27FC236}">
                  <a16:creationId xmlns:a16="http://schemas.microsoft.com/office/drawing/2014/main" id="{662441DE-6005-AAFC-38A1-FF38BB29F77E}"/>
                </a:ext>
              </a:extLst>
            </p:cNvPr>
            <p:cNvSpPr/>
            <p:nvPr/>
          </p:nvSpPr>
          <p:spPr>
            <a:xfrm>
              <a:off x="8939669" y="172661"/>
              <a:ext cx="581140" cy="142154"/>
            </a:xfrm>
            <a:custGeom>
              <a:avLst/>
              <a:gdLst>
                <a:gd name="connsiteX0" fmla="*/ 0 w 652216"/>
                <a:gd name="connsiteY0" fmla="*/ 71077 h 142153"/>
                <a:gd name="connsiteX1" fmla="*/ 71077 w 652216"/>
                <a:gd name="connsiteY1" fmla="*/ 0 h 142153"/>
                <a:gd name="connsiteX2" fmla="*/ 581140 w 652216"/>
                <a:gd name="connsiteY2" fmla="*/ 0 h 142153"/>
                <a:gd name="connsiteX3" fmla="*/ 652217 w 652216"/>
                <a:gd name="connsiteY3" fmla="*/ 71077 h 142153"/>
                <a:gd name="connsiteX4" fmla="*/ 652216 w 652216"/>
                <a:gd name="connsiteY4" fmla="*/ 71077 h 142153"/>
                <a:gd name="connsiteX5" fmla="*/ 581139 w 652216"/>
                <a:gd name="connsiteY5" fmla="*/ 142154 h 142153"/>
                <a:gd name="connsiteX6" fmla="*/ 71077 w 652216"/>
                <a:gd name="connsiteY6" fmla="*/ 142153 h 142153"/>
                <a:gd name="connsiteX7" fmla="*/ 0 w 652216"/>
                <a:gd name="connsiteY7" fmla="*/ 71076 h 142153"/>
                <a:gd name="connsiteX8" fmla="*/ 0 w 652216"/>
                <a:gd name="connsiteY8" fmla="*/ 71077 h 142153"/>
                <a:gd name="connsiteX0" fmla="*/ 0 w 652217"/>
                <a:gd name="connsiteY0" fmla="*/ 71077 h 162517"/>
                <a:gd name="connsiteX1" fmla="*/ 71077 w 652217"/>
                <a:gd name="connsiteY1" fmla="*/ 0 h 162517"/>
                <a:gd name="connsiteX2" fmla="*/ 581140 w 652217"/>
                <a:gd name="connsiteY2" fmla="*/ 0 h 162517"/>
                <a:gd name="connsiteX3" fmla="*/ 652217 w 652217"/>
                <a:gd name="connsiteY3" fmla="*/ 71077 h 162517"/>
                <a:gd name="connsiteX4" fmla="*/ 652216 w 652217"/>
                <a:gd name="connsiteY4" fmla="*/ 71077 h 162517"/>
                <a:gd name="connsiteX5" fmla="*/ 581139 w 652217"/>
                <a:gd name="connsiteY5" fmla="*/ 142154 h 162517"/>
                <a:gd name="connsiteX6" fmla="*/ 71077 w 652217"/>
                <a:gd name="connsiteY6" fmla="*/ 142153 h 162517"/>
                <a:gd name="connsiteX7" fmla="*/ 0 w 652217"/>
                <a:gd name="connsiteY7" fmla="*/ 71076 h 162517"/>
                <a:gd name="connsiteX8" fmla="*/ 91440 w 652217"/>
                <a:gd name="connsiteY8" fmla="*/ 162517 h 162517"/>
                <a:gd name="connsiteX0" fmla="*/ 0 w 652217"/>
                <a:gd name="connsiteY0" fmla="*/ 71077 h 142154"/>
                <a:gd name="connsiteX1" fmla="*/ 71077 w 652217"/>
                <a:gd name="connsiteY1" fmla="*/ 0 h 142154"/>
                <a:gd name="connsiteX2" fmla="*/ 581140 w 652217"/>
                <a:gd name="connsiteY2" fmla="*/ 0 h 142154"/>
                <a:gd name="connsiteX3" fmla="*/ 652217 w 652217"/>
                <a:gd name="connsiteY3" fmla="*/ 71077 h 142154"/>
                <a:gd name="connsiteX4" fmla="*/ 652216 w 652217"/>
                <a:gd name="connsiteY4" fmla="*/ 71077 h 142154"/>
                <a:gd name="connsiteX5" fmla="*/ 581139 w 652217"/>
                <a:gd name="connsiteY5" fmla="*/ 142154 h 142154"/>
                <a:gd name="connsiteX6" fmla="*/ 71077 w 652217"/>
                <a:gd name="connsiteY6" fmla="*/ 142153 h 142154"/>
                <a:gd name="connsiteX7" fmla="*/ 0 w 652217"/>
                <a:gd name="connsiteY7" fmla="*/ 71076 h 142154"/>
                <a:gd name="connsiteX0" fmla="*/ 0 w 652217"/>
                <a:gd name="connsiteY0" fmla="*/ 71077 h 142154"/>
                <a:gd name="connsiteX1" fmla="*/ 71077 w 652217"/>
                <a:gd name="connsiteY1" fmla="*/ 0 h 142154"/>
                <a:gd name="connsiteX2" fmla="*/ 581140 w 652217"/>
                <a:gd name="connsiteY2" fmla="*/ 0 h 142154"/>
                <a:gd name="connsiteX3" fmla="*/ 652217 w 652217"/>
                <a:gd name="connsiteY3" fmla="*/ 71077 h 142154"/>
                <a:gd name="connsiteX4" fmla="*/ 652216 w 652217"/>
                <a:gd name="connsiteY4" fmla="*/ 71077 h 142154"/>
                <a:gd name="connsiteX5" fmla="*/ 581139 w 652217"/>
                <a:gd name="connsiteY5" fmla="*/ 142154 h 142154"/>
                <a:gd name="connsiteX6" fmla="*/ 71077 w 652217"/>
                <a:gd name="connsiteY6" fmla="*/ 142153 h 142154"/>
                <a:gd name="connsiteX0" fmla="*/ 0 w 581140"/>
                <a:gd name="connsiteY0" fmla="*/ 0 h 142154"/>
                <a:gd name="connsiteX1" fmla="*/ 510063 w 581140"/>
                <a:gd name="connsiteY1" fmla="*/ 0 h 142154"/>
                <a:gd name="connsiteX2" fmla="*/ 581140 w 581140"/>
                <a:gd name="connsiteY2" fmla="*/ 71077 h 142154"/>
                <a:gd name="connsiteX3" fmla="*/ 581139 w 581140"/>
                <a:gd name="connsiteY3" fmla="*/ 71077 h 142154"/>
                <a:gd name="connsiteX4" fmla="*/ 510062 w 581140"/>
                <a:gd name="connsiteY4" fmla="*/ 142154 h 142154"/>
                <a:gd name="connsiteX5" fmla="*/ 0 w 581140"/>
                <a:gd name="connsiteY5" fmla="*/ 142153 h 142154"/>
                <a:gd name="connsiteX0" fmla="*/ 0 w 581140"/>
                <a:gd name="connsiteY0" fmla="*/ 0 h 142154"/>
                <a:gd name="connsiteX1" fmla="*/ 510063 w 581140"/>
                <a:gd name="connsiteY1" fmla="*/ 0 h 142154"/>
                <a:gd name="connsiteX2" fmla="*/ 581140 w 581140"/>
                <a:gd name="connsiteY2" fmla="*/ 71077 h 142154"/>
                <a:gd name="connsiteX3" fmla="*/ 581139 w 581140"/>
                <a:gd name="connsiteY3" fmla="*/ 71077 h 142154"/>
                <a:gd name="connsiteX4" fmla="*/ 510062 w 581140"/>
                <a:gd name="connsiteY4" fmla="*/ 142154 h 142154"/>
                <a:gd name="connsiteX5" fmla="*/ 257175 w 581140"/>
                <a:gd name="connsiteY5" fmla="*/ 142153 h 14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140" h="142154">
                  <a:moveTo>
                    <a:pt x="0" y="0"/>
                  </a:moveTo>
                  <a:lnTo>
                    <a:pt x="510063" y="0"/>
                  </a:lnTo>
                  <a:cubicBezTo>
                    <a:pt x="549318" y="0"/>
                    <a:pt x="581140" y="31822"/>
                    <a:pt x="581140" y="71077"/>
                  </a:cubicBezTo>
                  <a:lnTo>
                    <a:pt x="581139" y="71077"/>
                  </a:lnTo>
                  <a:cubicBezTo>
                    <a:pt x="581139" y="110332"/>
                    <a:pt x="549317" y="142154"/>
                    <a:pt x="510062" y="142154"/>
                  </a:cubicBezTo>
                  <a:lnTo>
                    <a:pt x="257175" y="142153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</a:ln>
            <a:effectLst>
              <a:outerShdw blurRad="45212" dist="33909" dir="2700002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3BDC385-C76A-AE91-BF63-796C9A1982EB}"/>
              </a:ext>
            </a:extLst>
          </p:cNvPr>
          <p:cNvGrpSpPr/>
          <p:nvPr userDrawn="1"/>
        </p:nvGrpSpPr>
        <p:grpSpPr>
          <a:xfrm flipH="1">
            <a:off x="7389932" y="1033326"/>
            <a:ext cx="233363" cy="125379"/>
            <a:chOff x="4079079" y="-5618"/>
            <a:chExt cx="233363" cy="125379"/>
          </a:xfrm>
        </p:grpSpPr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E56FFB19-F291-1DC6-81A2-C654BCC723F6}"/>
                </a:ext>
              </a:extLst>
            </p:cNvPr>
            <p:cNvSpPr/>
            <p:nvPr/>
          </p:nvSpPr>
          <p:spPr>
            <a:xfrm>
              <a:off x="4079079" y="-5618"/>
              <a:ext cx="233363" cy="125378"/>
            </a:xfrm>
            <a:prstGeom prst="triangle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C471C59A-4B4B-013C-C14C-4A072581CA12}"/>
                </a:ext>
              </a:extLst>
            </p:cNvPr>
            <p:cNvSpPr/>
            <p:nvPr/>
          </p:nvSpPr>
          <p:spPr>
            <a:xfrm>
              <a:off x="4101309" y="18270"/>
              <a:ext cx="188904" cy="101491"/>
            </a:xfrm>
            <a:prstGeom prst="triangle">
              <a:avLst>
                <a:gd name="adj" fmla="val 50000"/>
              </a:avLst>
            </a:prstGeom>
            <a:noFill/>
            <a:ln w="5798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3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804644BD-3467-618A-A93E-86D756F39E50}"/>
                </a:ext>
              </a:extLst>
            </p:cNvPr>
            <p:cNvSpPr/>
            <p:nvPr/>
          </p:nvSpPr>
          <p:spPr>
            <a:xfrm>
              <a:off x="4123538" y="42156"/>
              <a:ext cx="144444" cy="77605"/>
            </a:xfrm>
            <a:prstGeom prst="triangle">
              <a:avLst>
                <a:gd name="adj" fmla="val 50000"/>
              </a:avLst>
            </a:prstGeom>
            <a:noFill/>
            <a:ln w="5247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7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FDDB4844-C215-77E1-833A-854A68AF404E}"/>
                </a:ext>
              </a:extLst>
            </p:cNvPr>
            <p:cNvSpPr/>
            <p:nvPr/>
          </p:nvSpPr>
          <p:spPr>
            <a:xfrm>
              <a:off x="4145768" y="66042"/>
              <a:ext cx="99985" cy="53718"/>
            </a:xfrm>
            <a:prstGeom prst="triangle">
              <a:avLst>
                <a:gd name="adj" fmla="val 50000"/>
              </a:avLst>
            </a:prstGeom>
            <a:noFill/>
            <a:ln w="4696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8D2C4704-18DE-D8FA-B0FF-E887ECFF1390}"/>
                </a:ext>
              </a:extLst>
            </p:cNvPr>
            <p:cNvSpPr/>
            <p:nvPr/>
          </p:nvSpPr>
          <p:spPr>
            <a:xfrm>
              <a:off x="4167998" y="89929"/>
              <a:ext cx="55525" cy="29831"/>
            </a:xfrm>
            <a:prstGeom prst="triangle">
              <a:avLst/>
            </a:prstGeom>
            <a:noFill/>
            <a:ln w="4144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665" tIns="29832" rIns="59665" bIns="29832" rtlCol="0" anchor="ctr"/>
            <a:lstStyle/>
            <a:p>
              <a:pPr algn="ctr"/>
              <a:endParaRPr lang="en-US" sz="117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24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副标题页">
    <p:bg>
      <p:bgPr>
        <a:gradFill>
          <a:gsLst>
            <a:gs pos="7000">
              <a:schemeClr val="bg2">
                <a:lumMod val="90000"/>
                <a:alpha val="26000"/>
              </a:schemeClr>
            </a:gs>
            <a:gs pos="100000">
              <a:schemeClr val="accent2">
                <a:lumMod val="40000"/>
                <a:lumOff val="60000"/>
                <a:alpha val="16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9BEC006-D6A4-D62A-EC63-E9821119C5C8}"/>
              </a:ext>
            </a:extLst>
          </p:cNvPr>
          <p:cNvGrpSpPr/>
          <p:nvPr userDrawn="1"/>
        </p:nvGrpSpPr>
        <p:grpSpPr>
          <a:xfrm>
            <a:off x="4213989" y="-3429000"/>
            <a:ext cx="7978011" cy="10287000"/>
            <a:chOff x="4213989" y="-3429000"/>
            <a:chExt cx="7978011" cy="10287000"/>
          </a:xfrm>
        </p:grpSpPr>
        <p:pic>
          <p:nvPicPr>
            <p:cNvPr id="6" name="图片 5" descr="桌子上放着花瓶和广告&#10;&#10;描述已自动生成">
              <a:extLst>
                <a:ext uri="{FF2B5EF4-FFF2-40B4-BE49-F238E27FC236}">
                  <a16:creationId xmlns:a16="http://schemas.microsoft.com/office/drawing/2014/main" id="{28349925-DFA0-B5E4-5F77-9B728A02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13989" y="-3429000"/>
              <a:ext cx="7978011" cy="10287000"/>
            </a:xfrm>
            <a:custGeom>
              <a:avLst/>
              <a:gdLst>
                <a:gd name="connsiteX0" fmla="*/ 0 w 5318676"/>
                <a:gd name="connsiteY0" fmla="*/ 0 h 6858000"/>
                <a:gd name="connsiteX1" fmla="*/ 354483 w 5318676"/>
                <a:gd name="connsiteY1" fmla="*/ 0 h 6858000"/>
                <a:gd name="connsiteX2" fmla="*/ 1278213 w 5318676"/>
                <a:gd name="connsiteY2" fmla="*/ 3200400 h 6858000"/>
                <a:gd name="connsiteX3" fmla="*/ 1382988 w 5318676"/>
                <a:gd name="connsiteY3" fmla="*/ 3257550 h 6858000"/>
                <a:gd name="connsiteX4" fmla="*/ 2716488 w 5318676"/>
                <a:gd name="connsiteY4" fmla="*/ 3486150 h 6858000"/>
                <a:gd name="connsiteX5" fmla="*/ 3173688 w 5318676"/>
                <a:gd name="connsiteY5" fmla="*/ 3476625 h 6858000"/>
                <a:gd name="connsiteX6" fmla="*/ 4078563 w 5318676"/>
                <a:gd name="connsiteY6" fmla="*/ 2828925 h 6858000"/>
                <a:gd name="connsiteX7" fmla="*/ 5318676 w 5318676"/>
                <a:gd name="connsiteY7" fmla="*/ 2641530 h 6858000"/>
                <a:gd name="connsiteX8" fmla="*/ 5318676 w 5318676"/>
                <a:gd name="connsiteY8" fmla="*/ 6858000 h 6858000"/>
                <a:gd name="connsiteX9" fmla="*/ 0 w 5318676"/>
                <a:gd name="connsiteY9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8676" h="6858000">
                  <a:moveTo>
                    <a:pt x="0" y="0"/>
                  </a:moveTo>
                  <a:lnTo>
                    <a:pt x="354483" y="0"/>
                  </a:lnTo>
                  <a:lnTo>
                    <a:pt x="1278213" y="3200400"/>
                  </a:lnTo>
                  <a:lnTo>
                    <a:pt x="1382988" y="3257550"/>
                  </a:lnTo>
                  <a:lnTo>
                    <a:pt x="2716488" y="3486150"/>
                  </a:lnTo>
                  <a:lnTo>
                    <a:pt x="3173688" y="3476625"/>
                  </a:lnTo>
                  <a:lnTo>
                    <a:pt x="4078563" y="2828925"/>
                  </a:lnTo>
                  <a:lnTo>
                    <a:pt x="5318676" y="2641530"/>
                  </a:lnTo>
                  <a:lnTo>
                    <a:pt x="5318676" y="6858000"/>
                  </a:lnTo>
                  <a:lnTo>
                    <a:pt x="0" y="6858000"/>
                  </a:lnTo>
                  <a:close/>
                </a:path>
              </a:pathLst>
            </a:custGeom>
            <a:effectLst/>
          </p:spPr>
        </p:pic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4D9F1431-D94B-4C4F-0475-5890A238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7754" y="1714500"/>
              <a:ext cx="1419662" cy="2085013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E59DCA45-07C8-6096-022C-06A607DB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773319" y="2864602"/>
              <a:ext cx="767396" cy="1127050"/>
            </a:xfrm>
            <a:prstGeom prst="rect">
              <a:avLst/>
            </a:prstGeom>
          </p:spPr>
        </p:pic>
      </p:grpSp>
      <p:pic>
        <p:nvPicPr>
          <p:cNvPr id="10" name="图片 9" descr="桌子上放着花瓶和广告&#10;&#10;描述已自动生成">
            <a:extLst>
              <a:ext uri="{FF2B5EF4-FFF2-40B4-BE49-F238E27FC236}">
                <a16:creationId xmlns:a16="http://schemas.microsoft.com/office/drawing/2014/main" id="{95335556-7861-B582-E3BF-5C04FF0F79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77059" y="776564"/>
            <a:ext cx="7978021" cy="5303126"/>
          </a:xfrm>
          <a:custGeom>
            <a:avLst/>
            <a:gdLst>
              <a:gd name="connsiteX0" fmla="*/ 2683682 w 5318676"/>
              <a:gd name="connsiteY0" fmla="*/ 466725 h 3535417"/>
              <a:gd name="connsiteX1" fmla="*/ 2589488 w 5318676"/>
              <a:gd name="connsiteY1" fmla="*/ 560919 h 3535417"/>
              <a:gd name="connsiteX2" fmla="*/ 2589488 w 5318676"/>
              <a:gd name="connsiteY2" fmla="*/ 2595031 h 3535417"/>
              <a:gd name="connsiteX3" fmla="*/ 2683682 w 5318676"/>
              <a:gd name="connsiteY3" fmla="*/ 2689225 h 3535417"/>
              <a:gd name="connsiteX4" fmla="*/ 3060444 w 5318676"/>
              <a:gd name="connsiteY4" fmla="*/ 2689225 h 3535417"/>
              <a:gd name="connsiteX5" fmla="*/ 3154638 w 5318676"/>
              <a:gd name="connsiteY5" fmla="*/ 2595031 h 3535417"/>
              <a:gd name="connsiteX6" fmla="*/ 3154638 w 5318676"/>
              <a:gd name="connsiteY6" fmla="*/ 560919 h 3535417"/>
              <a:gd name="connsiteX7" fmla="*/ 3060444 w 5318676"/>
              <a:gd name="connsiteY7" fmla="*/ 466725 h 3535417"/>
              <a:gd name="connsiteX8" fmla="*/ 0 w 5318676"/>
              <a:gd name="connsiteY8" fmla="*/ 0 h 3535417"/>
              <a:gd name="connsiteX9" fmla="*/ 5318676 w 5318676"/>
              <a:gd name="connsiteY9" fmla="*/ 0 h 3535417"/>
              <a:gd name="connsiteX10" fmla="*/ 5318676 w 5318676"/>
              <a:gd name="connsiteY10" fmla="*/ 2787835 h 3535417"/>
              <a:gd name="connsiteX11" fmla="*/ 5278353 w 5318676"/>
              <a:gd name="connsiteY11" fmla="*/ 2788407 h 3535417"/>
              <a:gd name="connsiteX12" fmla="*/ 3599138 w 5318676"/>
              <a:gd name="connsiteY12" fmla="*/ 3155950 h 3535417"/>
              <a:gd name="connsiteX13" fmla="*/ 3014938 w 5318676"/>
              <a:gd name="connsiteY13" fmla="*/ 3524250 h 3535417"/>
              <a:gd name="connsiteX14" fmla="*/ 2392638 w 5318676"/>
              <a:gd name="connsiteY14" fmla="*/ 3422650 h 3535417"/>
              <a:gd name="connsiteX15" fmla="*/ 1376638 w 5318676"/>
              <a:gd name="connsiteY15" fmla="*/ 3244850 h 3535417"/>
              <a:gd name="connsiteX16" fmla="*/ 246338 w 5318676"/>
              <a:gd name="connsiteY16" fmla="*/ 3435350 h 3535417"/>
              <a:gd name="connsiteX17" fmla="*/ 103426 w 5318676"/>
              <a:gd name="connsiteY17" fmla="*/ 3448906 h 3535417"/>
              <a:gd name="connsiteX18" fmla="*/ 0 w 5318676"/>
              <a:gd name="connsiteY18" fmla="*/ 3451082 h 353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18676" h="3535417">
                <a:moveTo>
                  <a:pt x="2683682" y="466725"/>
                </a:moveTo>
                <a:cubicBezTo>
                  <a:pt x="2631660" y="466725"/>
                  <a:pt x="2589488" y="508897"/>
                  <a:pt x="2589488" y="560919"/>
                </a:cubicBezTo>
                <a:lnTo>
                  <a:pt x="2589488" y="2595031"/>
                </a:lnTo>
                <a:cubicBezTo>
                  <a:pt x="2589488" y="2647053"/>
                  <a:pt x="2631660" y="2689225"/>
                  <a:pt x="2683682" y="2689225"/>
                </a:cubicBezTo>
                <a:lnTo>
                  <a:pt x="3060444" y="2689225"/>
                </a:lnTo>
                <a:cubicBezTo>
                  <a:pt x="3112466" y="2689225"/>
                  <a:pt x="3154638" y="2647053"/>
                  <a:pt x="3154638" y="2595031"/>
                </a:cubicBezTo>
                <a:lnTo>
                  <a:pt x="3154638" y="560919"/>
                </a:lnTo>
                <a:cubicBezTo>
                  <a:pt x="3154638" y="508897"/>
                  <a:pt x="3112466" y="466725"/>
                  <a:pt x="3060444" y="466725"/>
                </a:cubicBezTo>
                <a:close/>
                <a:moveTo>
                  <a:pt x="0" y="0"/>
                </a:moveTo>
                <a:lnTo>
                  <a:pt x="5318676" y="0"/>
                </a:lnTo>
                <a:lnTo>
                  <a:pt x="5318676" y="2787835"/>
                </a:lnTo>
                <a:lnTo>
                  <a:pt x="5278353" y="2788407"/>
                </a:lnTo>
                <a:cubicBezTo>
                  <a:pt x="4662598" y="2823898"/>
                  <a:pt x="3924576" y="3112294"/>
                  <a:pt x="3599138" y="3155950"/>
                </a:cubicBezTo>
                <a:cubicBezTo>
                  <a:pt x="3078438" y="3225800"/>
                  <a:pt x="3216021" y="3479800"/>
                  <a:pt x="3014938" y="3524250"/>
                </a:cubicBezTo>
                <a:cubicBezTo>
                  <a:pt x="2813855" y="3568700"/>
                  <a:pt x="2665688" y="3469217"/>
                  <a:pt x="2392638" y="3422650"/>
                </a:cubicBezTo>
                <a:cubicBezTo>
                  <a:pt x="2119588" y="3376083"/>
                  <a:pt x="1734355" y="3242733"/>
                  <a:pt x="1376638" y="3244850"/>
                </a:cubicBezTo>
                <a:cubicBezTo>
                  <a:pt x="1018921" y="3246967"/>
                  <a:pt x="608288" y="3380317"/>
                  <a:pt x="246338" y="3435350"/>
                </a:cubicBezTo>
                <a:cubicBezTo>
                  <a:pt x="201095" y="3442229"/>
                  <a:pt x="153073" y="3446430"/>
                  <a:pt x="103426" y="3448906"/>
                </a:cubicBezTo>
                <a:lnTo>
                  <a:pt x="0" y="3451082"/>
                </a:lnTo>
                <a:close/>
              </a:path>
            </a:pathLst>
          </a:custGeom>
          <a:effectLst/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E5F7BD6-0F4B-F819-767A-E61CA4B79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1910" y="1536746"/>
            <a:ext cx="895598" cy="3248613"/>
          </a:xfrm>
          <a:prstGeom prst="rect">
            <a:avLst/>
          </a:prstGeom>
        </p:spPr>
        <p:txBody>
          <a:bodyPr vert="eaVert" wrap="square" lIns="137160" tIns="68580" rIns="137160" bIns="68580" anchor="ctr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spc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请输入标题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579D2A9-64A1-CF4D-CC95-9797FACF685B}"/>
              </a:ext>
            </a:extLst>
          </p:cNvPr>
          <p:cNvGrpSpPr/>
          <p:nvPr userDrawn="1"/>
        </p:nvGrpSpPr>
        <p:grpSpPr>
          <a:xfrm>
            <a:off x="4134754" y="628803"/>
            <a:ext cx="233363" cy="125379"/>
            <a:chOff x="4079079" y="-5618"/>
            <a:chExt cx="233363" cy="125379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23C6D56-57F5-7C40-7528-EBDC2D8C7061}"/>
                </a:ext>
              </a:extLst>
            </p:cNvPr>
            <p:cNvSpPr/>
            <p:nvPr/>
          </p:nvSpPr>
          <p:spPr>
            <a:xfrm>
              <a:off x="4079079" y="-5618"/>
              <a:ext cx="233363" cy="125378"/>
            </a:xfrm>
            <a:prstGeom prst="triangle">
              <a:avLst/>
            </a:prstGeom>
            <a:noFill/>
            <a:ln w="6350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FCAE206B-C9FE-E50E-674A-40F46A4E7023}"/>
                </a:ext>
              </a:extLst>
            </p:cNvPr>
            <p:cNvSpPr/>
            <p:nvPr/>
          </p:nvSpPr>
          <p:spPr>
            <a:xfrm>
              <a:off x="4101309" y="18270"/>
              <a:ext cx="188904" cy="101491"/>
            </a:xfrm>
            <a:prstGeom prst="triangle">
              <a:avLst>
                <a:gd name="adj" fmla="val 50000"/>
              </a:avLst>
            </a:prstGeom>
            <a:noFill/>
            <a:ln w="5798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3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DB8DE597-DD1C-5AD2-DAEE-77B2FD25E6B5}"/>
                </a:ext>
              </a:extLst>
            </p:cNvPr>
            <p:cNvSpPr/>
            <p:nvPr/>
          </p:nvSpPr>
          <p:spPr>
            <a:xfrm>
              <a:off x="4123538" y="42156"/>
              <a:ext cx="144444" cy="77605"/>
            </a:xfrm>
            <a:prstGeom prst="triangle">
              <a:avLst>
                <a:gd name="adj" fmla="val 50000"/>
              </a:avLst>
            </a:prstGeom>
            <a:noFill/>
            <a:ln w="5247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7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9FC40880-3107-0156-65E8-5BE4C23B86A7}"/>
                </a:ext>
              </a:extLst>
            </p:cNvPr>
            <p:cNvSpPr/>
            <p:nvPr/>
          </p:nvSpPr>
          <p:spPr>
            <a:xfrm>
              <a:off x="4145768" y="66042"/>
              <a:ext cx="99985" cy="53718"/>
            </a:xfrm>
            <a:prstGeom prst="triangle">
              <a:avLst>
                <a:gd name="adj" fmla="val 50000"/>
              </a:avLst>
            </a:prstGeom>
            <a:noFill/>
            <a:ln w="4696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B1A6969F-1D71-1B8B-EC8A-0DC6001CA113}"/>
                </a:ext>
              </a:extLst>
            </p:cNvPr>
            <p:cNvSpPr/>
            <p:nvPr/>
          </p:nvSpPr>
          <p:spPr>
            <a:xfrm>
              <a:off x="4167998" y="89929"/>
              <a:ext cx="55525" cy="29831"/>
            </a:xfrm>
            <a:prstGeom prst="triangle">
              <a:avLst/>
            </a:prstGeom>
            <a:noFill/>
            <a:ln w="4144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665" tIns="29832" rIns="59665" bIns="29832" rtlCol="0" anchor="ctr"/>
            <a:lstStyle/>
            <a:p>
              <a:pPr algn="ctr"/>
              <a:endParaRPr lang="en-US" sz="117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C43011C-7408-D958-55B0-20C89570A63D}"/>
              </a:ext>
            </a:extLst>
          </p:cNvPr>
          <p:cNvGrpSpPr/>
          <p:nvPr userDrawn="1"/>
        </p:nvGrpSpPr>
        <p:grpSpPr>
          <a:xfrm>
            <a:off x="4018238" y="762346"/>
            <a:ext cx="927918" cy="209918"/>
            <a:chOff x="3927899" y="1243022"/>
            <a:chExt cx="927918" cy="209918"/>
          </a:xfrm>
        </p:grpSpPr>
        <p:sp>
          <p:nvSpPr>
            <p:cNvPr id="13" name="矩形: 圆角 3">
              <a:extLst>
                <a:ext uri="{FF2B5EF4-FFF2-40B4-BE49-F238E27FC236}">
                  <a16:creationId xmlns:a16="http://schemas.microsoft.com/office/drawing/2014/main" id="{E8C55044-C770-CED9-DFCC-52500CD58E57}"/>
                </a:ext>
              </a:extLst>
            </p:cNvPr>
            <p:cNvSpPr/>
            <p:nvPr/>
          </p:nvSpPr>
          <p:spPr>
            <a:xfrm>
              <a:off x="3927899" y="1243022"/>
              <a:ext cx="507771" cy="108566"/>
            </a:xfrm>
            <a:custGeom>
              <a:avLst/>
              <a:gdLst>
                <a:gd name="connsiteX0" fmla="*/ 0 w 562053"/>
                <a:gd name="connsiteY0" fmla="*/ 54283 h 108565"/>
                <a:gd name="connsiteX1" fmla="*/ 54283 w 562053"/>
                <a:gd name="connsiteY1" fmla="*/ 0 h 108565"/>
                <a:gd name="connsiteX2" fmla="*/ 507771 w 562053"/>
                <a:gd name="connsiteY2" fmla="*/ 0 h 108565"/>
                <a:gd name="connsiteX3" fmla="*/ 562054 w 562053"/>
                <a:gd name="connsiteY3" fmla="*/ 54283 h 108565"/>
                <a:gd name="connsiteX4" fmla="*/ 562053 w 562053"/>
                <a:gd name="connsiteY4" fmla="*/ 54283 h 108565"/>
                <a:gd name="connsiteX5" fmla="*/ 507770 w 562053"/>
                <a:gd name="connsiteY5" fmla="*/ 108566 h 108565"/>
                <a:gd name="connsiteX6" fmla="*/ 54283 w 562053"/>
                <a:gd name="connsiteY6" fmla="*/ 108565 h 108565"/>
                <a:gd name="connsiteX7" fmla="*/ 0 w 562053"/>
                <a:gd name="connsiteY7" fmla="*/ 54282 h 108565"/>
                <a:gd name="connsiteX8" fmla="*/ 0 w 562053"/>
                <a:gd name="connsiteY8" fmla="*/ 54283 h 108565"/>
                <a:gd name="connsiteX0" fmla="*/ 0 w 562054"/>
                <a:gd name="connsiteY0" fmla="*/ 54283 h 145723"/>
                <a:gd name="connsiteX1" fmla="*/ 54283 w 562054"/>
                <a:gd name="connsiteY1" fmla="*/ 0 h 145723"/>
                <a:gd name="connsiteX2" fmla="*/ 507771 w 562054"/>
                <a:gd name="connsiteY2" fmla="*/ 0 h 145723"/>
                <a:gd name="connsiteX3" fmla="*/ 562054 w 562054"/>
                <a:gd name="connsiteY3" fmla="*/ 54283 h 145723"/>
                <a:gd name="connsiteX4" fmla="*/ 562053 w 562054"/>
                <a:gd name="connsiteY4" fmla="*/ 54283 h 145723"/>
                <a:gd name="connsiteX5" fmla="*/ 507770 w 562054"/>
                <a:gd name="connsiteY5" fmla="*/ 108566 h 145723"/>
                <a:gd name="connsiteX6" fmla="*/ 54283 w 562054"/>
                <a:gd name="connsiteY6" fmla="*/ 108565 h 145723"/>
                <a:gd name="connsiteX7" fmla="*/ 0 w 562054"/>
                <a:gd name="connsiteY7" fmla="*/ 54282 h 145723"/>
                <a:gd name="connsiteX8" fmla="*/ 91440 w 562054"/>
                <a:gd name="connsiteY8" fmla="*/ 145723 h 145723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7" fmla="*/ 0 w 562054"/>
                <a:gd name="connsiteY7" fmla="*/ 54282 h 108566"/>
                <a:gd name="connsiteX0" fmla="*/ 3240 w 565294"/>
                <a:gd name="connsiteY0" fmla="*/ 54283 h 108566"/>
                <a:gd name="connsiteX1" fmla="*/ 57523 w 565294"/>
                <a:gd name="connsiteY1" fmla="*/ 0 h 108566"/>
                <a:gd name="connsiteX2" fmla="*/ 511011 w 565294"/>
                <a:gd name="connsiteY2" fmla="*/ 0 h 108566"/>
                <a:gd name="connsiteX3" fmla="*/ 565294 w 565294"/>
                <a:gd name="connsiteY3" fmla="*/ 54283 h 108566"/>
                <a:gd name="connsiteX4" fmla="*/ 565293 w 565294"/>
                <a:gd name="connsiteY4" fmla="*/ 54283 h 108566"/>
                <a:gd name="connsiteX5" fmla="*/ 511010 w 565294"/>
                <a:gd name="connsiteY5" fmla="*/ 108566 h 108566"/>
                <a:gd name="connsiteX6" fmla="*/ 57523 w 565294"/>
                <a:gd name="connsiteY6" fmla="*/ 108565 h 108566"/>
                <a:gd name="connsiteX7" fmla="*/ 3240 w 565294"/>
                <a:gd name="connsiteY7" fmla="*/ 54282 h 108566"/>
                <a:gd name="connsiteX8" fmla="*/ 6299 w 565294"/>
                <a:gd name="connsiteY8" fmla="*/ 64284 h 108566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7" fmla="*/ 0 w 562054"/>
                <a:gd name="connsiteY7" fmla="*/ 54282 h 108566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0" fmla="*/ 0 w 507771"/>
                <a:gd name="connsiteY0" fmla="*/ 0 h 108566"/>
                <a:gd name="connsiteX1" fmla="*/ 453488 w 507771"/>
                <a:gd name="connsiteY1" fmla="*/ 0 h 108566"/>
                <a:gd name="connsiteX2" fmla="*/ 507771 w 507771"/>
                <a:gd name="connsiteY2" fmla="*/ 54283 h 108566"/>
                <a:gd name="connsiteX3" fmla="*/ 507770 w 507771"/>
                <a:gd name="connsiteY3" fmla="*/ 54283 h 108566"/>
                <a:gd name="connsiteX4" fmla="*/ 453487 w 507771"/>
                <a:gd name="connsiteY4" fmla="*/ 108566 h 108566"/>
                <a:gd name="connsiteX5" fmla="*/ 0 w 507771"/>
                <a:gd name="connsiteY5" fmla="*/ 108565 h 108566"/>
                <a:gd name="connsiteX0" fmla="*/ 0 w 507771"/>
                <a:gd name="connsiteY0" fmla="*/ 0 h 108566"/>
                <a:gd name="connsiteX1" fmla="*/ 453488 w 507771"/>
                <a:gd name="connsiteY1" fmla="*/ 0 h 108566"/>
                <a:gd name="connsiteX2" fmla="*/ 507771 w 507771"/>
                <a:gd name="connsiteY2" fmla="*/ 54283 h 108566"/>
                <a:gd name="connsiteX3" fmla="*/ 507770 w 507771"/>
                <a:gd name="connsiteY3" fmla="*/ 54283 h 108566"/>
                <a:gd name="connsiteX4" fmla="*/ 453487 w 507771"/>
                <a:gd name="connsiteY4" fmla="*/ 108566 h 10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771" h="108566">
                  <a:moveTo>
                    <a:pt x="0" y="0"/>
                  </a:moveTo>
                  <a:lnTo>
                    <a:pt x="453488" y="0"/>
                  </a:lnTo>
                  <a:cubicBezTo>
                    <a:pt x="483468" y="0"/>
                    <a:pt x="507771" y="24303"/>
                    <a:pt x="507771" y="54283"/>
                  </a:cubicBezTo>
                  <a:lnTo>
                    <a:pt x="507770" y="54283"/>
                  </a:lnTo>
                  <a:cubicBezTo>
                    <a:pt x="507770" y="84263"/>
                    <a:pt x="483467" y="108566"/>
                    <a:pt x="453487" y="108566"/>
                  </a:cubicBez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矩形: 圆角 56">
              <a:extLst>
                <a:ext uri="{FF2B5EF4-FFF2-40B4-BE49-F238E27FC236}">
                  <a16:creationId xmlns:a16="http://schemas.microsoft.com/office/drawing/2014/main" id="{826E5B42-F351-B120-61C1-B69A517D72E4}"/>
                </a:ext>
              </a:extLst>
            </p:cNvPr>
            <p:cNvSpPr/>
            <p:nvPr/>
          </p:nvSpPr>
          <p:spPr>
            <a:xfrm>
              <a:off x="4139320" y="1351588"/>
              <a:ext cx="716497" cy="101352"/>
            </a:xfrm>
            <a:custGeom>
              <a:avLst/>
              <a:gdLst>
                <a:gd name="connsiteX0" fmla="*/ 0 w 766379"/>
                <a:gd name="connsiteY0" fmla="*/ 49882 h 99764"/>
                <a:gd name="connsiteX1" fmla="*/ 49882 w 766379"/>
                <a:gd name="connsiteY1" fmla="*/ 0 h 99764"/>
                <a:gd name="connsiteX2" fmla="*/ 716497 w 766379"/>
                <a:gd name="connsiteY2" fmla="*/ 0 h 99764"/>
                <a:gd name="connsiteX3" fmla="*/ 766379 w 766379"/>
                <a:gd name="connsiteY3" fmla="*/ 49882 h 99764"/>
                <a:gd name="connsiteX4" fmla="*/ 766379 w 766379"/>
                <a:gd name="connsiteY4" fmla="*/ 49882 h 99764"/>
                <a:gd name="connsiteX5" fmla="*/ 716497 w 766379"/>
                <a:gd name="connsiteY5" fmla="*/ 99764 h 99764"/>
                <a:gd name="connsiteX6" fmla="*/ 49882 w 766379"/>
                <a:gd name="connsiteY6" fmla="*/ 99764 h 99764"/>
                <a:gd name="connsiteX7" fmla="*/ 0 w 766379"/>
                <a:gd name="connsiteY7" fmla="*/ 49882 h 99764"/>
                <a:gd name="connsiteX0" fmla="*/ 766379 w 857819"/>
                <a:gd name="connsiteY0" fmla="*/ 49882 h 141322"/>
                <a:gd name="connsiteX1" fmla="*/ 716497 w 857819"/>
                <a:gd name="connsiteY1" fmla="*/ 99764 h 141322"/>
                <a:gd name="connsiteX2" fmla="*/ 49882 w 857819"/>
                <a:gd name="connsiteY2" fmla="*/ 99764 h 141322"/>
                <a:gd name="connsiteX3" fmla="*/ 0 w 857819"/>
                <a:gd name="connsiteY3" fmla="*/ 49882 h 141322"/>
                <a:gd name="connsiteX4" fmla="*/ 49882 w 857819"/>
                <a:gd name="connsiteY4" fmla="*/ 0 h 141322"/>
                <a:gd name="connsiteX5" fmla="*/ 716497 w 857819"/>
                <a:gd name="connsiteY5" fmla="*/ 0 h 141322"/>
                <a:gd name="connsiteX6" fmla="*/ 766379 w 857819"/>
                <a:gd name="connsiteY6" fmla="*/ 49882 h 141322"/>
                <a:gd name="connsiteX7" fmla="*/ 857819 w 857819"/>
                <a:gd name="connsiteY7" fmla="*/ 141322 h 141322"/>
                <a:gd name="connsiteX0" fmla="*/ 766379 w 766379"/>
                <a:gd name="connsiteY0" fmla="*/ 49882 h 99764"/>
                <a:gd name="connsiteX1" fmla="*/ 716497 w 766379"/>
                <a:gd name="connsiteY1" fmla="*/ 99764 h 99764"/>
                <a:gd name="connsiteX2" fmla="*/ 49882 w 766379"/>
                <a:gd name="connsiteY2" fmla="*/ 99764 h 99764"/>
                <a:gd name="connsiteX3" fmla="*/ 0 w 766379"/>
                <a:gd name="connsiteY3" fmla="*/ 49882 h 99764"/>
                <a:gd name="connsiteX4" fmla="*/ 49882 w 766379"/>
                <a:gd name="connsiteY4" fmla="*/ 0 h 99764"/>
                <a:gd name="connsiteX5" fmla="*/ 716497 w 766379"/>
                <a:gd name="connsiteY5" fmla="*/ 0 h 99764"/>
                <a:gd name="connsiteX6" fmla="*/ 766379 w 766379"/>
                <a:gd name="connsiteY6" fmla="*/ 49882 h 99764"/>
                <a:gd name="connsiteX0" fmla="*/ 766379 w 766379"/>
                <a:gd name="connsiteY0" fmla="*/ 49882 h 99764"/>
                <a:gd name="connsiteX1" fmla="*/ 716497 w 766379"/>
                <a:gd name="connsiteY1" fmla="*/ 99764 h 99764"/>
                <a:gd name="connsiteX2" fmla="*/ 49882 w 766379"/>
                <a:gd name="connsiteY2" fmla="*/ 99764 h 99764"/>
                <a:gd name="connsiteX3" fmla="*/ 0 w 766379"/>
                <a:gd name="connsiteY3" fmla="*/ 49882 h 99764"/>
                <a:gd name="connsiteX4" fmla="*/ 49882 w 766379"/>
                <a:gd name="connsiteY4" fmla="*/ 0 h 99764"/>
                <a:gd name="connsiteX5" fmla="*/ 716497 w 766379"/>
                <a:gd name="connsiteY5" fmla="*/ 0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716497 w 716497"/>
                <a:gd name="connsiteY4" fmla="*/ 0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81522 w 716497"/>
                <a:gd name="connsiteY4" fmla="*/ 3175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36278 w 716497"/>
                <a:gd name="connsiteY4" fmla="*/ 3175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52947 w 716497"/>
                <a:gd name="connsiteY4" fmla="*/ 3175 h 99764"/>
                <a:gd name="connsiteX0" fmla="*/ 716497 w 716497"/>
                <a:gd name="connsiteY0" fmla="*/ 103733 h 103733"/>
                <a:gd name="connsiteX1" fmla="*/ 49882 w 716497"/>
                <a:gd name="connsiteY1" fmla="*/ 103733 h 103733"/>
                <a:gd name="connsiteX2" fmla="*/ 0 w 716497"/>
                <a:gd name="connsiteY2" fmla="*/ 53851 h 103733"/>
                <a:gd name="connsiteX3" fmla="*/ 49882 w 716497"/>
                <a:gd name="connsiteY3" fmla="*/ 3969 h 103733"/>
                <a:gd name="connsiteX4" fmla="*/ 248185 w 716497"/>
                <a:gd name="connsiteY4" fmla="*/ 0 h 103733"/>
                <a:gd name="connsiteX0" fmla="*/ 716497 w 716497"/>
                <a:gd name="connsiteY0" fmla="*/ 101352 h 101352"/>
                <a:gd name="connsiteX1" fmla="*/ 49882 w 716497"/>
                <a:gd name="connsiteY1" fmla="*/ 101352 h 101352"/>
                <a:gd name="connsiteX2" fmla="*/ 0 w 716497"/>
                <a:gd name="connsiteY2" fmla="*/ 51470 h 101352"/>
                <a:gd name="connsiteX3" fmla="*/ 49882 w 716497"/>
                <a:gd name="connsiteY3" fmla="*/ 1588 h 101352"/>
                <a:gd name="connsiteX4" fmla="*/ 248185 w 716497"/>
                <a:gd name="connsiteY4" fmla="*/ 0 h 10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497" h="101352">
                  <a:moveTo>
                    <a:pt x="716497" y="101352"/>
                  </a:moveTo>
                  <a:lnTo>
                    <a:pt x="49882" y="101352"/>
                  </a:lnTo>
                  <a:cubicBezTo>
                    <a:pt x="22333" y="101352"/>
                    <a:pt x="0" y="79019"/>
                    <a:pt x="0" y="51470"/>
                  </a:cubicBezTo>
                  <a:cubicBezTo>
                    <a:pt x="0" y="23921"/>
                    <a:pt x="22333" y="1588"/>
                    <a:pt x="49882" y="1588"/>
                  </a:cubicBezTo>
                  <a:lnTo>
                    <a:pt x="248185" y="0"/>
                  </a:ln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94EB861-82AD-4183-9991-F5DAFDF6819D}"/>
              </a:ext>
            </a:extLst>
          </p:cNvPr>
          <p:cNvGrpSpPr/>
          <p:nvPr userDrawn="1"/>
        </p:nvGrpSpPr>
        <p:grpSpPr>
          <a:xfrm>
            <a:off x="7211165" y="650636"/>
            <a:ext cx="762562" cy="348799"/>
            <a:chOff x="8758247" y="172661"/>
            <a:chExt cx="762562" cy="348799"/>
          </a:xfrm>
        </p:grpSpPr>
        <p:sp>
          <p:nvSpPr>
            <p:cNvPr id="16" name="矩形: 圆角 3">
              <a:extLst>
                <a:ext uri="{FF2B5EF4-FFF2-40B4-BE49-F238E27FC236}">
                  <a16:creationId xmlns:a16="http://schemas.microsoft.com/office/drawing/2014/main" id="{946C732F-0ED3-DE81-061B-F452F92E9E49}"/>
                </a:ext>
              </a:extLst>
            </p:cNvPr>
            <p:cNvSpPr/>
            <p:nvPr/>
          </p:nvSpPr>
          <p:spPr>
            <a:xfrm>
              <a:off x="9146399" y="314814"/>
              <a:ext cx="148124" cy="108566"/>
            </a:xfrm>
            <a:custGeom>
              <a:avLst/>
              <a:gdLst>
                <a:gd name="connsiteX0" fmla="*/ 0 w 619125"/>
                <a:gd name="connsiteY0" fmla="*/ 54283 h 108566"/>
                <a:gd name="connsiteX1" fmla="*/ 54283 w 619125"/>
                <a:gd name="connsiteY1" fmla="*/ 0 h 108566"/>
                <a:gd name="connsiteX2" fmla="*/ 564842 w 619125"/>
                <a:gd name="connsiteY2" fmla="*/ 0 h 108566"/>
                <a:gd name="connsiteX3" fmla="*/ 619125 w 619125"/>
                <a:gd name="connsiteY3" fmla="*/ 54283 h 108566"/>
                <a:gd name="connsiteX4" fmla="*/ 619125 w 619125"/>
                <a:gd name="connsiteY4" fmla="*/ 54283 h 108566"/>
                <a:gd name="connsiteX5" fmla="*/ 564842 w 619125"/>
                <a:gd name="connsiteY5" fmla="*/ 108566 h 108566"/>
                <a:gd name="connsiteX6" fmla="*/ 54283 w 619125"/>
                <a:gd name="connsiteY6" fmla="*/ 108566 h 108566"/>
                <a:gd name="connsiteX7" fmla="*/ 0 w 619125"/>
                <a:gd name="connsiteY7" fmla="*/ 54283 h 108566"/>
                <a:gd name="connsiteX0" fmla="*/ 564842 w 656282"/>
                <a:gd name="connsiteY0" fmla="*/ 0 h 108566"/>
                <a:gd name="connsiteX1" fmla="*/ 619125 w 656282"/>
                <a:gd name="connsiteY1" fmla="*/ 54283 h 108566"/>
                <a:gd name="connsiteX2" fmla="*/ 619125 w 656282"/>
                <a:gd name="connsiteY2" fmla="*/ 54283 h 108566"/>
                <a:gd name="connsiteX3" fmla="*/ 564842 w 656282"/>
                <a:gd name="connsiteY3" fmla="*/ 108566 h 108566"/>
                <a:gd name="connsiteX4" fmla="*/ 54283 w 656282"/>
                <a:gd name="connsiteY4" fmla="*/ 108566 h 108566"/>
                <a:gd name="connsiteX5" fmla="*/ 0 w 656282"/>
                <a:gd name="connsiteY5" fmla="*/ 54283 h 108566"/>
                <a:gd name="connsiteX6" fmla="*/ 54283 w 656282"/>
                <a:gd name="connsiteY6" fmla="*/ 0 h 108566"/>
                <a:gd name="connsiteX7" fmla="*/ 656282 w 656282"/>
                <a:gd name="connsiteY7" fmla="*/ 91440 h 108566"/>
                <a:gd name="connsiteX0" fmla="*/ 564842 w 619125"/>
                <a:gd name="connsiteY0" fmla="*/ 0 h 108566"/>
                <a:gd name="connsiteX1" fmla="*/ 619125 w 619125"/>
                <a:gd name="connsiteY1" fmla="*/ 54283 h 108566"/>
                <a:gd name="connsiteX2" fmla="*/ 619125 w 619125"/>
                <a:gd name="connsiteY2" fmla="*/ 54283 h 108566"/>
                <a:gd name="connsiteX3" fmla="*/ 564842 w 619125"/>
                <a:gd name="connsiteY3" fmla="*/ 108566 h 108566"/>
                <a:gd name="connsiteX4" fmla="*/ 54283 w 619125"/>
                <a:gd name="connsiteY4" fmla="*/ 108566 h 108566"/>
                <a:gd name="connsiteX5" fmla="*/ 0 w 619125"/>
                <a:gd name="connsiteY5" fmla="*/ 54283 h 108566"/>
                <a:gd name="connsiteX6" fmla="*/ 54283 w 619125"/>
                <a:gd name="connsiteY6" fmla="*/ 0 h 108566"/>
                <a:gd name="connsiteX0" fmla="*/ 619125 w 619125"/>
                <a:gd name="connsiteY0" fmla="*/ 54283 h 108566"/>
                <a:gd name="connsiteX1" fmla="*/ 619125 w 619125"/>
                <a:gd name="connsiteY1" fmla="*/ 54283 h 108566"/>
                <a:gd name="connsiteX2" fmla="*/ 564842 w 619125"/>
                <a:gd name="connsiteY2" fmla="*/ 108566 h 108566"/>
                <a:gd name="connsiteX3" fmla="*/ 54283 w 619125"/>
                <a:gd name="connsiteY3" fmla="*/ 108566 h 108566"/>
                <a:gd name="connsiteX4" fmla="*/ 0 w 619125"/>
                <a:gd name="connsiteY4" fmla="*/ 54283 h 108566"/>
                <a:gd name="connsiteX5" fmla="*/ 54283 w 619125"/>
                <a:gd name="connsiteY5" fmla="*/ 0 h 108566"/>
                <a:gd name="connsiteX0" fmla="*/ 619125 w 619125"/>
                <a:gd name="connsiteY0" fmla="*/ 54283 h 108566"/>
                <a:gd name="connsiteX1" fmla="*/ 564842 w 619125"/>
                <a:gd name="connsiteY1" fmla="*/ 108566 h 108566"/>
                <a:gd name="connsiteX2" fmla="*/ 54283 w 619125"/>
                <a:gd name="connsiteY2" fmla="*/ 108566 h 108566"/>
                <a:gd name="connsiteX3" fmla="*/ 0 w 619125"/>
                <a:gd name="connsiteY3" fmla="*/ 54283 h 108566"/>
                <a:gd name="connsiteX4" fmla="*/ 54283 w 619125"/>
                <a:gd name="connsiteY4" fmla="*/ 0 h 108566"/>
                <a:gd name="connsiteX0" fmla="*/ 564842 w 564842"/>
                <a:gd name="connsiteY0" fmla="*/ 108566 h 108566"/>
                <a:gd name="connsiteX1" fmla="*/ 54283 w 564842"/>
                <a:gd name="connsiteY1" fmla="*/ 108566 h 108566"/>
                <a:gd name="connsiteX2" fmla="*/ 0 w 564842"/>
                <a:gd name="connsiteY2" fmla="*/ 54283 h 108566"/>
                <a:gd name="connsiteX3" fmla="*/ 54283 w 564842"/>
                <a:gd name="connsiteY3" fmla="*/ 0 h 108566"/>
                <a:gd name="connsiteX0" fmla="*/ 161617 w 161617"/>
                <a:gd name="connsiteY0" fmla="*/ 105391 h 108566"/>
                <a:gd name="connsiteX1" fmla="*/ 54283 w 161617"/>
                <a:gd name="connsiteY1" fmla="*/ 108566 h 108566"/>
                <a:gd name="connsiteX2" fmla="*/ 0 w 161617"/>
                <a:gd name="connsiteY2" fmla="*/ 54283 h 108566"/>
                <a:gd name="connsiteX3" fmla="*/ 54283 w 161617"/>
                <a:gd name="connsiteY3" fmla="*/ 0 h 108566"/>
                <a:gd name="connsiteX0" fmla="*/ 135424 w 135424"/>
                <a:gd name="connsiteY0" fmla="*/ 105391 h 108566"/>
                <a:gd name="connsiteX1" fmla="*/ 54283 w 135424"/>
                <a:gd name="connsiteY1" fmla="*/ 108566 h 108566"/>
                <a:gd name="connsiteX2" fmla="*/ 0 w 135424"/>
                <a:gd name="connsiteY2" fmla="*/ 54283 h 108566"/>
                <a:gd name="connsiteX3" fmla="*/ 54283 w 135424"/>
                <a:gd name="connsiteY3" fmla="*/ 0 h 108566"/>
                <a:gd name="connsiteX0" fmla="*/ 148124 w 148124"/>
                <a:gd name="connsiteY0" fmla="*/ 108566 h 108566"/>
                <a:gd name="connsiteX1" fmla="*/ 54283 w 148124"/>
                <a:gd name="connsiteY1" fmla="*/ 108566 h 108566"/>
                <a:gd name="connsiteX2" fmla="*/ 0 w 148124"/>
                <a:gd name="connsiteY2" fmla="*/ 54283 h 108566"/>
                <a:gd name="connsiteX3" fmla="*/ 54283 w 148124"/>
                <a:gd name="connsiteY3" fmla="*/ 0 h 10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24" h="108566">
                  <a:moveTo>
                    <a:pt x="148124" y="108566"/>
                  </a:moveTo>
                  <a:lnTo>
                    <a:pt x="54283" y="108566"/>
                  </a:lnTo>
                  <a:cubicBezTo>
                    <a:pt x="24303" y="108566"/>
                    <a:pt x="0" y="84263"/>
                    <a:pt x="0" y="54283"/>
                  </a:cubicBezTo>
                  <a:cubicBezTo>
                    <a:pt x="0" y="24303"/>
                    <a:pt x="24303" y="0"/>
                    <a:pt x="54283" y="0"/>
                  </a:cubicBez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: 圆角 50">
              <a:extLst>
                <a:ext uri="{FF2B5EF4-FFF2-40B4-BE49-F238E27FC236}">
                  <a16:creationId xmlns:a16="http://schemas.microsoft.com/office/drawing/2014/main" id="{E296494B-6EB3-C0B8-456C-28705EB3B938}"/>
                </a:ext>
              </a:extLst>
            </p:cNvPr>
            <p:cNvSpPr/>
            <p:nvPr/>
          </p:nvSpPr>
          <p:spPr>
            <a:xfrm flipH="1">
              <a:off x="8758247" y="421504"/>
              <a:ext cx="569148" cy="99956"/>
            </a:xfrm>
            <a:custGeom>
              <a:avLst/>
              <a:gdLst>
                <a:gd name="connsiteX0" fmla="*/ 0 w 619126"/>
                <a:gd name="connsiteY0" fmla="*/ 49978 h 99956"/>
                <a:gd name="connsiteX1" fmla="*/ 49978 w 619126"/>
                <a:gd name="connsiteY1" fmla="*/ 0 h 99956"/>
                <a:gd name="connsiteX2" fmla="*/ 569148 w 619126"/>
                <a:gd name="connsiteY2" fmla="*/ 0 h 99956"/>
                <a:gd name="connsiteX3" fmla="*/ 619126 w 619126"/>
                <a:gd name="connsiteY3" fmla="*/ 49978 h 99956"/>
                <a:gd name="connsiteX4" fmla="*/ 619126 w 619126"/>
                <a:gd name="connsiteY4" fmla="*/ 49978 h 99956"/>
                <a:gd name="connsiteX5" fmla="*/ 569148 w 619126"/>
                <a:gd name="connsiteY5" fmla="*/ 99956 h 99956"/>
                <a:gd name="connsiteX6" fmla="*/ 49978 w 619126"/>
                <a:gd name="connsiteY6" fmla="*/ 99956 h 99956"/>
                <a:gd name="connsiteX7" fmla="*/ 0 w 619126"/>
                <a:gd name="connsiteY7" fmla="*/ 49978 h 99956"/>
                <a:gd name="connsiteX0" fmla="*/ 569148 w 660588"/>
                <a:gd name="connsiteY0" fmla="*/ 0 h 99956"/>
                <a:gd name="connsiteX1" fmla="*/ 619126 w 660588"/>
                <a:gd name="connsiteY1" fmla="*/ 49978 h 99956"/>
                <a:gd name="connsiteX2" fmla="*/ 619126 w 660588"/>
                <a:gd name="connsiteY2" fmla="*/ 49978 h 99956"/>
                <a:gd name="connsiteX3" fmla="*/ 569148 w 660588"/>
                <a:gd name="connsiteY3" fmla="*/ 99956 h 99956"/>
                <a:gd name="connsiteX4" fmla="*/ 49978 w 660588"/>
                <a:gd name="connsiteY4" fmla="*/ 99956 h 99956"/>
                <a:gd name="connsiteX5" fmla="*/ 0 w 660588"/>
                <a:gd name="connsiteY5" fmla="*/ 49978 h 99956"/>
                <a:gd name="connsiteX6" fmla="*/ 49978 w 660588"/>
                <a:gd name="connsiteY6" fmla="*/ 0 h 99956"/>
                <a:gd name="connsiteX7" fmla="*/ 660588 w 660588"/>
                <a:gd name="connsiteY7" fmla="*/ 91440 h 99956"/>
                <a:gd name="connsiteX0" fmla="*/ 569148 w 619126"/>
                <a:gd name="connsiteY0" fmla="*/ 0 h 99956"/>
                <a:gd name="connsiteX1" fmla="*/ 619126 w 619126"/>
                <a:gd name="connsiteY1" fmla="*/ 49978 h 99956"/>
                <a:gd name="connsiteX2" fmla="*/ 619126 w 619126"/>
                <a:gd name="connsiteY2" fmla="*/ 49978 h 99956"/>
                <a:gd name="connsiteX3" fmla="*/ 569148 w 619126"/>
                <a:gd name="connsiteY3" fmla="*/ 99956 h 99956"/>
                <a:gd name="connsiteX4" fmla="*/ 49978 w 619126"/>
                <a:gd name="connsiteY4" fmla="*/ 99956 h 99956"/>
                <a:gd name="connsiteX5" fmla="*/ 0 w 619126"/>
                <a:gd name="connsiteY5" fmla="*/ 49978 h 99956"/>
                <a:gd name="connsiteX6" fmla="*/ 49978 w 619126"/>
                <a:gd name="connsiteY6" fmla="*/ 0 h 99956"/>
                <a:gd name="connsiteX0" fmla="*/ 619126 w 619126"/>
                <a:gd name="connsiteY0" fmla="*/ 49978 h 99956"/>
                <a:gd name="connsiteX1" fmla="*/ 619126 w 619126"/>
                <a:gd name="connsiteY1" fmla="*/ 49978 h 99956"/>
                <a:gd name="connsiteX2" fmla="*/ 569148 w 619126"/>
                <a:gd name="connsiteY2" fmla="*/ 99956 h 99956"/>
                <a:gd name="connsiteX3" fmla="*/ 49978 w 619126"/>
                <a:gd name="connsiteY3" fmla="*/ 99956 h 99956"/>
                <a:gd name="connsiteX4" fmla="*/ 0 w 619126"/>
                <a:gd name="connsiteY4" fmla="*/ 49978 h 99956"/>
                <a:gd name="connsiteX5" fmla="*/ 49978 w 619126"/>
                <a:gd name="connsiteY5" fmla="*/ 0 h 99956"/>
                <a:gd name="connsiteX0" fmla="*/ 619126 w 619126"/>
                <a:gd name="connsiteY0" fmla="*/ 49978 h 99956"/>
                <a:gd name="connsiteX1" fmla="*/ 569148 w 619126"/>
                <a:gd name="connsiteY1" fmla="*/ 99956 h 99956"/>
                <a:gd name="connsiteX2" fmla="*/ 49978 w 619126"/>
                <a:gd name="connsiteY2" fmla="*/ 99956 h 99956"/>
                <a:gd name="connsiteX3" fmla="*/ 0 w 619126"/>
                <a:gd name="connsiteY3" fmla="*/ 49978 h 99956"/>
                <a:gd name="connsiteX4" fmla="*/ 49978 w 619126"/>
                <a:gd name="connsiteY4" fmla="*/ 0 h 99956"/>
                <a:gd name="connsiteX0" fmla="*/ 569148 w 569148"/>
                <a:gd name="connsiteY0" fmla="*/ 99956 h 99956"/>
                <a:gd name="connsiteX1" fmla="*/ 49978 w 569148"/>
                <a:gd name="connsiteY1" fmla="*/ 99956 h 99956"/>
                <a:gd name="connsiteX2" fmla="*/ 0 w 569148"/>
                <a:gd name="connsiteY2" fmla="*/ 49978 h 99956"/>
                <a:gd name="connsiteX3" fmla="*/ 49978 w 569148"/>
                <a:gd name="connsiteY3" fmla="*/ 0 h 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148" h="99956">
                  <a:moveTo>
                    <a:pt x="569148" y="99956"/>
                  </a:moveTo>
                  <a:lnTo>
                    <a:pt x="49978" y="99956"/>
                  </a:lnTo>
                  <a:cubicBezTo>
                    <a:pt x="22376" y="99956"/>
                    <a:pt x="0" y="77580"/>
                    <a:pt x="0" y="49978"/>
                  </a:cubicBezTo>
                  <a:cubicBezTo>
                    <a:pt x="0" y="22376"/>
                    <a:pt x="22376" y="0"/>
                    <a:pt x="49978" y="0"/>
                  </a:cubicBez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: 圆角 51">
              <a:extLst>
                <a:ext uri="{FF2B5EF4-FFF2-40B4-BE49-F238E27FC236}">
                  <a16:creationId xmlns:a16="http://schemas.microsoft.com/office/drawing/2014/main" id="{F1635C6D-062C-60D1-33EA-625FF741209D}"/>
                </a:ext>
              </a:extLst>
            </p:cNvPr>
            <p:cNvSpPr/>
            <p:nvPr/>
          </p:nvSpPr>
          <p:spPr>
            <a:xfrm>
              <a:off x="8939669" y="172661"/>
              <a:ext cx="581140" cy="142154"/>
            </a:xfrm>
            <a:custGeom>
              <a:avLst/>
              <a:gdLst>
                <a:gd name="connsiteX0" fmla="*/ 0 w 652216"/>
                <a:gd name="connsiteY0" fmla="*/ 71077 h 142153"/>
                <a:gd name="connsiteX1" fmla="*/ 71077 w 652216"/>
                <a:gd name="connsiteY1" fmla="*/ 0 h 142153"/>
                <a:gd name="connsiteX2" fmla="*/ 581140 w 652216"/>
                <a:gd name="connsiteY2" fmla="*/ 0 h 142153"/>
                <a:gd name="connsiteX3" fmla="*/ 652217 w 652216"/>
                <a:gd name="connsiteY3" fmla="*/ 71077 h 142153"/>
                <a:gd name="connsiteX4" fmla="*/ 652216 w 652216"/>
                <a:gd name="connsiteY4" fmla="*/ 71077 h 142153"/>
                <a:gd name="connsiteX5" fmla="*/ 581139 w 652216"/>
                <a:gd name="connsiteY5" fmla="*/ 142154 h 142153"/>
                <a:gd name="connsiteX6" fmla="*/ 71077 w 652216"/>
                <a:gd name="connsiteY6" fmla="*/ 142153 h 142153"/>
                <a:gd name="connsiteX7" fmla="*/ 0 w 652216"/>
                <a:gd name="connsiteY7" fmla="*/ 71076 h 142153"/>
                <a:gd name="connsiteX8" fmla="*/ 0 w 652216"/>
                <a:gd name="connsiteY8" fmla="*/ 71077 h 142153"/>
                <a:gd name="connsiteX0" fmla="*/ 0 w 652217"/>
                <a:gd name="connsiteY0" fmla="*/ 71077 h 162517"/>
                <a:gd name="connsiteX1" fmla="*/ 71077 w 652217"/>
                <a:gd name="connsiteY1" fmla="*/ 0 h 162517"/>
                <a:gd name="connsiteX2" fmla="*/ 581140 w 652217"/>
                <a:gd name="connsiteY2" fmla="*/ 0 h 162517"/>
                <a:gd name="connsiteX3" fmla="*/ 652217 w 652217"/>
                <a:gd name="connsiteY3" fmla="*/ 71077 h 162517"/>
                <a:gd name="connsiteX4" fmla="*/ 652216 w 652217"/>
                <a:gd name="connsiteY4" fmla="*/ 71077 h 162517"/>
                <a:gd name="connsiteX5" fmla="*/ 581139 w 652217"/>
                <a:gd name="connsiteY5" fmla="*/ 142154 h 162517"/>
                <a:gd name="connsiteX6" fmla="*/ 71077 w 652217"/>
                <a:gd name="connsiteY6" fmla="*/ 142153 h 162517"/>
                <a:gd name="connsiteX7" fmla="*/ 0 w 652217"/>
                <a:gd name="connsiteY7" fmla="*/ 71076 h 162517"/>
                <a:gd name="connsiteX8" fmla="*/ 91440 w 652217"/>
                <a:gd name="connsiteY8" fmla="*/ 162517 h 162517"/>
                <a:gd name="connsiteX0" fmla="*/ 0 w 652217"/>
                <a:gd name="connsiteY0" fmla="*/ 71077 h 142154"/>
                <a:gd name="connsiteX1" fmla="*/ 71077 w 652217"/>
                <a:gd name="connsiteY1" fmla="*/ 0 h 142154"/>
                <a:gd name="connsiteX2" fmla="*/ 581140 w 652217"/>
                <a:gd name="connsiteY2" fmla="*/ 0 h 142154"/>
                <a:gd name="connsiteX3" fmla="*/ 652217 w 652217"/>
                <a:gd name="connsiteY3" fmla="*/ 71077 h 142154"/>
                <a:gd name="connsiteX4" fmla="*/ 652216 w 652217"/>
                <a:gd name="connsiteY4" fmla="*/ 71077 h 142154"/>
                <a:gd name="connsiteX5" fmla="*/ 581139 w 652217"/>
                <a:gd name="connsiteY5" fmla="*/ 142154 h 142154"/>
                <a:gd name="connsiteX6" fmla="*/ 71077 w 652217"/>
                <a:gd name="connsiteY6" fmla="*/ 142153 h 142154"/>
                <a:gd name="connsiteX7" fmla="*/ 0 w 652217"/>
                <a:gd name="connsiteY7" fmla="*/ 71076 h 142154"/>
                <a:gd name="connsiteX0" fmla="*/ 0 w 652217"/>
                <a:gd name="connsiteY0" fmla="*/ 71077 h 142154"/>
                <a:gd name="connsiteX1" fmla="*/ 71077 w 652217"/>
                <a:gd name="connsiteY1" fmla="*/ 0 h 142154"/>
                <a:gd name="connsiteX2" fmla="*/ 581140 w 652217"/>
                <a:gd name="connsiteY2" fmla="*/ 0 h 142154"/>
                <a:gd name="connsiteX3" fmla="*/ 652217 w 652217"/>
                <a:gd name="connsiteY3" fmla="*/ 71077 h 142154"/>
                <a:gd name="connsiteX4" fmla="*/ 652216 w 652217"/>
                <a:gd name="connsiteY4" fmla="*/ 71077 h 142154"/>
                <a:gd name="connsiteX5" fmla="*/ 581139 w 652217"/>
                <a:gd name="connsiteY5" fmla="*/ 142154 h 142154"/>
                <a:gd name="connsiteX6" fmla="*/ 71077 w 652217"/>
                <a:gd name="connsiteY6" fmla="*/ 142153 h 142154"/>
                <a:gd name="connsiteX0" fmla="*/ 0 w 581140"/>
                <a:gd name="connsiteY0" fmla="*/ 0 h 142154"/>
                <a:gd name="connsiteX1" fmla="*/ 510063 w 581140"/>
                <a:gd name="connsiteY1" fmla="*/ 0 h 142154"/>
                <a:gd name="connsiteX2" fmla="*/ 581140 w 581140"/>
                <a:gd name="connsiteY2" fmla="*/ 71077 h 142154"/>
                <a:gd name="connsiteX3" fmla="*/ 581139 w 581140"/>
                <a:gd name="connsiteY3" fmla="*/ 71077 h 142154"/>
                <a:gd name="connsiteX4" fmla="*/ 510062 w 581140"/>
                <a:gd name="connsiteY4" fmla="*/ 142154 h 142154"/>
                <a:gd name="connsiteX5" fmla="*/ 0 w 581140"/>
                <a:gd name="connsiteY5" fmla="*/ 142153 h 142154"/>
                <a:gd name="connsiteX0" fmla="*/ 0 w 581140"/>
                <a:gd name="connsiteY0" fmla="*/ 0 h 142154"/>
                <a:gd name="connsiteX1" fmla="*/ 510063 w 581140"/>
                <a:gd name="connsiteY1" fmla="*/ 0 h 142154"/>
                <a:gd name="connsiteX2" fmla="*/ 581140 w 581140"/>
                <a:gd name="connsiteY2" fmla="*/ 71077 h 142154"/>
                <a:gd name="connsiteX3" fmla="*/ 581139 w 581140"/>
                <a:gd name="connsiteY3" fmla="*/ 71077 h 142154"/>
                <a:gd name="connsiteX4" fmla="*/ 510062 w 581140"/>
                <a:gd name="connsiteY4" fmla="*/ 142154 h 142154"/>
                <a:gd name="connsiteX5" fmla="*/ 257175 w 581140"/>
                <a:gd name="connsiteY5" fmla="*/ 142153 h 14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140" h="142154">
                  <a:moveTo>
                    <a:pt x="0" y="0"/>
                  </a:moveTo>
                  <a:lnTo>
                    <a:pt x="510063" y="0"/>
                  </a:lnTo>
                  <a:cubicBezTo>
                    <a:pt x="549318" y="0"/>
                    <a:pt x="581140" y="31822"/>
                    <a:pt x="581140" y="71077"/>
                  </a:cubicBezTo>
                  <a:lnTo>
                    <a:pt x="581139" y="71077"/>
                  </a:lnTo>
                  <a:cubicBezTo>
                    <a:pt x="581139" y="110332"/>
                    <a:pt x="549317" y="142154"/>
                    <a:pt x="510062" y="142154"/>
                  </a:cubicBezTo>
                  <a:lnTo>
                    <a:pt x="257175" y="142153"/>
                  </a:ln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7B4734-FF5A-B5B4-A430-7D6D919686DD}"/>
              </a:ext>
            </a:extLst>
          </p:cNvPr>
          <p:cNvGrpSpPr/>
          <p:nvPr userDrawn="1"/>
        </p:nvGrpSpPr>
        <p:grpSpPr>
          <a:xfrm flipH="1">
            <a:off x="7566475" y="525256"/>
            <a:ext cx="233363" cy="125379"/>
            <a:chOff x="4079079" y="-5618"/>
            <a:chExt cx="233363" cy="125379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0E132D75-A92C-0F08-ABAF-DF0E57A64289}"/>
                </a:ext>
              </a:extLst>
            </p:cNvPr>
            <p:cNvSpPr/>
            <p:nvPr/>
          </p:nvSpPr>
          <p:spPr>
            <a:xfrm>
              <a:off x="4079079" y="-5618"/>
              <a:ext cx="233363" cy="125378"/>
            </a:xfrm>
            <a:prstGeom prst="triangle">
              <a:avLst/>
            </a:prstGeom>
            <a:noFill/>
            <a:ln w="6350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84C7690F-88D7-CDEB-429D-957BD75A9169}"/>
                </a:ext>
              </a:extLst>
            </p:cNvPr>
            <p:cNvSpPr/>
            <p:nvPr/>
          </p:nvSpPr>
          <p:spPr>
            <a:xfrm>
              <a:off x="4101309" y="18270"/>
              <a:ext cx="188904" cy="101491"/>
            </a:xfrm>
            <a:prstGeom prst="triangle">
              <a:avLst>
                <a:gd name="adj" fmla="val 50000"/>
              </a:avLst>
            </a:prstGeom>
            <a:noFill/>
            <a:ln w="5798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3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BC33372D-8C44-EAA3-EC83-855F79D5C26E}"/>
                </a:ext>
              </a:extLst>
            </p:cNvPr>
            <p:cNvSpPr/>
            <p:nvPr/>
          </p:nvSpPr>
          <p:spPr>
            <a:xfrm>
              <a:off x="4123538" y="42156"/>
              <a:ext cx="144444" cy="77605"/>
            </a:xfrm>
            <a:prstGeom prst="triangle">
              <a:avLst>
                <a:gd name="adj" fmla="val 50000"/>
              </a:avLst>
            </a:prstGeom>
            <a:noFill/>
            <a:ln w="5247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7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25622479-84E5-CFCC-E4CE-5DB591A12BD7}"/>
                </a:ext>
              </a:extLst>
            </p:cNvPr>
            <p:cNvSpPr/>
            <p:nvPr/>
          </p:nvSpPr>
          <p:spPr>
            <a:xfrm>
              <a:off x="4145768" y="66042"/>
              <a:ext cx="99985" cy="53718"/>
            </a:xfrm>
            <a:prstGeom prst="triangle">
              <a:avLst>
                <a:gd name="adj" fmla="val 50000"/>
              </a:avLst>
            </a:prstGeom>
            <a:noFill/>
            <a:ln w="4696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65FF4952-9A0F-5EB0-5B04-65D863BBCB33}"/>
                </a:ext>
              </a:extLst>
            </p:cNvPr>
            <p:cNvSpPr/>
            <p:nvPr/>
          </p:nvSpPr>
          <p:spPr>
            <a:xfrm>
              <a:off x="4167998" y="89929"/>
              <a:ext cx="55525" cy="29831"/>
            </a:xfrm>
            <a:prstGeom prst="triangle">
              <a:avLst/>
            </a:prstGeom>
            <a:noFill/>
            <a:ln w="4144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665" tIns="29832" rIns="59665" bIns="29832" rtlCol="0" anchor="ctr"/>
            <a:lstStyle/>
            <a:p>
              <a:pPr algn="ctr"/>
              <a:endParaRPr lang="en-US" sz="117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25" name="图片 24" descr="模糊的照片&#10;&#10;描述已自动生成">
            <a:extLst>
              <a:ext uri="{FF2B5EF4-FFF2-40B4-BE49-F238E27FC236}">
                <a16:creationId xmlns:a16="http://schemas.microsoft.com/office/drawing/2014/main" id="{6698FD5D-E48E-A8E0-8EBE-B7AE65C94A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81696" y="3047565"/>
            <a:ext cx="10728982" cy="4088828"/>
          </a:xfrm>
          <a:custGeom>
            <a:avLst/>
            <a:gdLst>
              <a:gd name="connsiteX0" fmla="*/ 0 w 10728982"/>
              <a:gd name="connsiteY0" fmla="*/ 0 h 4088828"/>
              <a:gd name="connsiteX1" fmla="*/ 10728982 w 10728982"/>
              <a:gd name="connsiteY1" fmla="*/ 0 h 4088828"/>
              <a:gd name="connsiteX2" fmla="*/ 10728982 w 10728982"/>
              <a:gd name="connsiteY2" fmla="*/ 4088828 h 4088828"/>
              <a:gd name="connsiteX3" fmla="*/ 0 w 10728982"/>
              <a:gd name="connsiteY3" fmla="*/ 4088828 h 40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8982" h="4088828">
                <a:moveTo>
                  <a:pt x="0" y="0"/>
                </a:moveTo>
                <a:lnTo>
                  <a:pt x="10728982" y="0"/>
                </a:lnTo>
                <a:lnTo>
                  <a:pt x="10728982" y="4088828"/>
                </a:lnTo>
                <a:lnTo>
                  <a:pt x="0" y="4088828"/>
                </a:lnTo>
                <a:close/>
              </a:path>
            </a:pathLst>
          </a:cu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1BFDEDF-266C-4D42-0800-2C499B8261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42" t="28040" b="1601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缺角矩形 26">
            <a:extLst>
              <a:ext uri="{FF2B5EF4-FFF2-40B4-BE49-F238E27FC236}">
                <a16:creationId xmlns:a16="http://schemas.microsoft.com/office/drawing/2014/main" id="{98F600EF-774A-329F-B888-BDFED1B6032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6200000">
            <a:off x="5800511" y="-121756"/>
            <a:ext cx="565343" cy="2257553"/>
          </a:xfrm>
          <a:prstGeom prst="plaque">
            <a:avLst>
              <a:gd name="adj" fmla="val 17557"/>
            </a:avLst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5212" dist="33909" dir="2700002" algn="tl" rotWithShape="0">
              <a:schemeClr val="accent1">
                <a:lumMod val="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82" tIns="40691" rIns="81382" bIns="40691" rtlCol="0" anchor="ctr"/>
          <a:lstStyle/>
          <a:p>
            <a:pPr algn="ctr"/>
            <a:endParaRPr lang="en-US" sz="1602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8" name="图片 27" descr="黑暗中的光&#10;&#10;描述已自动生成">
            <a:extLst>
              <a:ext uri="{FF2B5EF4-FFF2-40B4-BE49-F238E27FC236}">
                <a16:creationId xmlns:a16="http://schemas.microsoft.com/office/drawing/2014/main" id="{2174CCA8-C97C-73D1-6A0E-078402F14B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6" y="306370"/>
            <a:ext cx="1215385" cy="668995"/>
          </a:xfrm>
          <a:prstGeom prst="rect">
            <a:avLst/>
          </a:prstGeom>
        </p:spPr>
      </p:pic>
      <p:pic>
        <p:nvPicPr>
          <p:cNvPr id="29" name="图片 28" descr="黑白色的花&#10;&#10;描述已自动生成">
            <a:extLst>
              <a:ext uri="{FF2B5EF4-FFF2-40B4-BE49-F238E27FC236}">
                <a16:creationId xmlns:a16="http://schemas.microsoft.com/office/drawing/2014/main" id="{2606CCB1-5816-D9A9-9F13-5A6AF287F3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27299" y="220771"/>
            <a:ext cx="964701" cy="880533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59B7EB3-9CD3-BA9C-2B77-51E4649E70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0454" y="739488"/>
            <a:ext cx="1911101" cy="52322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-120">
                <a:solidFill>
                  <a:srgbClr val="0E2F53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请输入标题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模糊的照片&#10;&#10;描述已自动生成">
            <a:extLst>
              <a:ext uri="{FF2B5EF4-FFF2-40B4-BE49-F238E27FC236}">
                <a16:creationId xmlns:a16="http://schemas.microsoft.com/office/drawing/2014/main" id="{C0923767-99ED-AD9F-BDBC-221228F1A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81696" y="3047565"/>
            <a:ext cx="10728982" cy="4088828"/>
          </a:xfrm>
          <a:custGeom>
            <a:avLst/>
            <a:gdLst>
              <a:gd name="connsiteX0" fmla="*/ 0 w 10728982"/>
              <a:gd name="connsiteY0" fmla="*/ 0 h 4088828"/>
              <a:gd name="connsiteX1" fmla="*/ 10728982 w 10728982"/>
              <a:gd name="connsiteY1" fmla="*/ 0 h 4088828"/>
              <a:gd name="connsiteX2" fmla="*/ 10728982 w 10728982"/>
              <a:gd name="connsiteY2" fmla="*/ 4088828 h 4088828"/>
              <a:gd name="connsiteX3" fmla="*/ 0 w 10728982"/>
              <a:gd name="connsiteY3" fmla="*/ 4088828 h 40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8982" h="4088828">
                <a:moveTo>
                  <a:pt x="0" y="0"/>
                </a:moveTo>
                <a:lnTo>
                  <a:pt x="10728982" y="0"/>
                </a:lnTo>
                <a:lnTo>
                  <a:pt x="10728982" y="4088828"/>
                </a:lnTo>
                <a:lnTo>
                  <a:pt x="0" y="4088828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F1C4F0-4CFC-84F4-A79E-FB4FBA0178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42" t="28040" b="1601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2" name="图片 31" descr="黑暗中的光&#10;&#10;描述已自动生成">
            <a:extLst>
              <a:ext uri="{FF2B5EF4-FFF2-40B4-BE49-F238E27FC236}">
                <a16:creationId xmlns:a16="http://schemas.microsoft.com/office/drawing/2014/main" id="{81724047-B111-B4FB-F5EF-34E1B1182B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6" y="306370"/>
            <a:ext cx="1215385" cy="668995"/>
          </a:xfrm>
          <a:prstGeom prst="rect">
            <a:avLst/>
          </a:prstGeom>
        </p:spPr>
      </p:pic>
      <p:pic>
        <p:nvPicPr>
          <p:cNvPr id="33" name="图片 32" descr="黑白色的花&#10;&#10;描述已自动生成">
            <a:extLst>
              <a:ext uri="{FF2B5EF4-FFF2-40B4-BE49-F238E27FC236}">
                <a16:creationId xmlns:a16="http://schemas.microsoft.com/office/drawing/2014/main" id="{584E41EF-4A08-51CB-6539-C589CBF02E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27299" y="220771"/>
            <a:ext cx="964701" cy="880533"/>
          </a:xfrm>
          <a:prstGeom prst="rect">
            <a:avLst/>
          </a:prstGeom>
        </p:spPr>
      </p:pic>
      <p:sp>
        <p:nvSpPr>
          <p:cNvPr id="30" name="图片占位符 29">
            <a:extLst>
              <a:ext uri="{FF2B5EF4-FFF2-40B4-BE49-F238E27FC236}">
                <a16:creationId xmlns:a16="http://schemas.microsoft.com/office/drawing/2014/main" id="{E1910E36-7E05-41F4-BB82-421621B731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050" y="2547320"/>
            <a:ext cx="1997257" cy="2828118"/>
          </a:xfrm>
          <a:custGeom>
            <a:avLst/>
            <a:gdLst>
              <a:gd name="connsiteX0" fmla="*/ 0 w 2236252"/>
              <a:gd name="connsiteY0" fmla="*/ 0 h 3166534"/>
              <a:gd name="connsiteX1" fmla="*/ 2236252 w 2236252"/>
              <a:gd name="connsiteY1" fmla="*/ 0 h 3166534"/>
              <a:gd name="connsiteX2" fmla="*/ 2236252 w 2236252"/>
              <a:gd name="connsiteY2" fmla="*/ 3166534 h 3166534"/>
              <a:gd name="connsiteX3" fmla="*/ 0 w 2236252"/>
              <a:gd name="connsiteY3" fmla="*/ 3166534 h 31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252" h="3166534">
                <a:moveTo>
                  <a:pt x="0" y="0"/>
                </a:moveTo>
                <a:lnTo>
                  <a:pt x="2236252" y="0"/>
                </a:lnTo>
                <a:lnTo>
                  <a:pt x="2236252" y="3166534"/>
                </a:lnTo>
                <a:lnTo>
                  <a:pt x="0" y="3166534"/>
                </a:lnTo>
                <a:close/>
              </a:path>
            </a:pathLst>
          </a:custGeom>
          <a:solidFill>
            <a:srgbClr val="C3D3DE"/>
          </a:solidFill>
          <a:ln>
            <a:noFill/>
          </a:ln>
          <a:scene3d>
            <a:camera prst="perspectiveRight">
              <a:rot lat="0" lon="19799994" rev="0"/>
            </a:camera>
            <a:lightRig rig="contrast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zh-CN" altLang="en-US" sz="105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36" name="图片占位符 35">
            <a:extLst>
              <a:ext uri="{FF2B5EF4-FFF2-40B4-BE49-F238E27FC236}">
                <a16:creationId xmlns:a16="http://schemas.microsoft.com/office/drawing/2014/main" id="{538CDE40-DF9F-46FA-B58F-E24B635211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2152" y="2659863"/>
            <a:ext cx="1838299" cy="2603032"/>
          </a:xfrm>
          <a:custGeom>
            <a:avLst/>
            <a:gdLst>
              <a:gd name="connsiteX0" fmla="*/ 0 w 1911729"/>
              <a:gd name="connsiteY0" fmla="*/ 0 h 2707009"/>
              <a:gd name="connsiteX1" fmla="*/ 1911729 w 1911729"/>
              <a:gd name="connsiteY1" fmla="*/ 0 h 2707009"/>
              <a:gd name="connsiteX2" fmla="*/ 1911729 w 1911729"/>
              <a:gd name="connsiteY2" fmla="*/ 2707009 h 2707009"/>
              <a:gd name="connsiteX3" fmla="*/ 0 w 1911729"/>
              <a:gd name="connsiteY3" fmla="*/ 2707009 h 270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729" h="2707009">
                <a:moveTo>
                  <a:pt x="0" y="0"/>
                </a:moveTo>
                <a:lnTo>
                  <a:pt x="1911729" y="0"/>
                </a:lnTo>
                <a:lnTo>
                  <a:pt x="1911729" y="2707009"/>
                </a:lnTo>
                <a:lnTo>
                  <a:pt x="0" y="2707009"/>
                </a:lnTo>
                <a:close/>
              </a:path>
            </a:pathLst>
          </a:custGeom>
          <a:solidFill>
            <a:srgbClr val="C3D3DE"/>
          </a:solidFill>
          <a:ln>
            <a:noFill/>
          </a:ln>
          <a:scene3d>
            <a:camera prst="perspectiveRight">
              <a:rot lat="0" lon="20099999" rev="0"/>
            </a:camera>
            <a:lightRig rig="contrast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zh-CN" altLang="en-US" sz="105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37" name="图片占位符 36">
            <a:extLst>
              <a:ext uri="{FF2B5EF4-FFF2-40B4-BE49-F238E27FC236}">
                <a16:creationId xmlns:a16="http://schemas.microsoft.com/office/drawing/2014/main" id="{ACC6481E-1ED2-4BED-B0E8-A894D1D35D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49417" y="2659863"/>
            <a:ext cx="1838299" cy="2603032"/>
          </a:xfrm>
          <a:custGeom>
            <a:avLst/>
            <a:gdLst>
              <a:gd name="connsiteX0" fmla="*/ 0 w 1911729"/>
              <a:gd name="connsiteY0" fmla="*/ 0 h 2707009"/>
              <a:gd name="connsiteX1" fmla="*/ 1911729 w 1911729"/>
              <a:gd name="connsiteY1" fmla="*/ 0 h 2707009"/>
              <a:gd name="connsiteX2" fmla="*/ 1911729 w 1911729"/>
              <a:gd name="connsiteY2" fmla="*/ 2707009 h 2707009"/>
              <a:gd name="connsiteX3" fmla="*/ 0 w 1911729"/>
              <a:gd name="connsiteY3" fmla="*/ 2707009 h 270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729" h="2707009">
                <a:moveTo>
                  <a:pt x="0" y="0"/>
                </a:moveTo>
                <a:lnTo>
                  <a:pt x="1911729" y="0"/>
                </a:lnTo>
                <a:lnTo>
                  <a:pt x="1911729" y="2707009"/>
                </a:lnTo>
                <a:lnTo>
                  <a:pt x="0" y="2707009"/>
                </a:lnTo>
                <a:close/>
              </a:path>
            </a:pathLst>
          </a:custGeom>
          <a:solidFill>
            <a:srgbClr val="C3D3DE"/>
          </a:solidFill>
          <a:ln>
            <a:noFill/>
          </a:ln>
          <a:scene3d>
            <a:camera prst="perspectiveLeft">
              <a:rot lat="0" lon="1500000" rev="0"/>
            </a:camera>
            <a:lightRig rig="contrast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zh-CN" altLang="en-US" sz="105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38" name="图片占位符 37">
            <a:extLst>
              <a:ext uri="{FF2B5EF4-FFF2-40B4-BE49-F238E27FC236}">
                <a16:creationId xmlns:a16="http://schemas.microsoft.com/office/drawing/2014/main" id="{C05850D6-197E-4689-BAA9-D5D7E6A741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19561" y="2547320"/>
            <a:ext cx="1997257" cy="2828118"/>
          </a:xfrm>
          <a:custGeom>
            <a:avLst/>
            <a:gdLst>
              <a:gd name="connsiteX0" fmla="*/ 0 w 2236252"/>
              <a:gd name="connsiteY0" fmla="*/ 0 h 3166534"/>
              <a:gd name="connsiteX1" fmla="*/ 2236252 w 2236252"/>
              <a:gd name="connsiteY1" fmla="*/ 0 h 3166534"/>
              <a:gd name="connsiteX2" fmla="*/ 2236252 w 2236252"/>
              <a:gd name="connsiteY2" fmla="*/ 3166534 h 3166534"/>
              <a:gd name="connsiteX3" fmla="*/ 0 w 2236252"/>
              <a:gd name="connsiteY3" fmla="*/ 3166534 h 31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252" h="3166534">
                <a:moveTo>
                  <a:pt x="0" y="0"/>
                </a:moveTo>
                <a:lnTo>
                  <a:pt x="2236252" y="0"/>
                </a:lnTo>
                <a:lnTo>
                  <a:pt x="2236252" y="3166534"/>
                </a:lnTo>
                <a:lnTo>
                  <a:pt x="0" y="3166534"/>
                </a:lnTo>
                <a:close/>
              </a:path>
            </a:pathLst>
          </a:custGeom>
          <a:solidFill>
            <a:srgbClr val="C3D3DE"/>
          </a:solidFill>
          <a:ln>
            <a:noFill/>
          </a:ln>
          <a:scene3d>
            <a:camera prst="perspectiveLeft">
              <a:rot lat="0" lon="1800000" rev="0"/>
            </a:camera>
            <a:lightRig rig="contrasting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zh-CN" altLang="en-US" sz="105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34" name="图片占位符 36">
            <a:extLst>
              <a:ext uri="{FF2B5EF4-FFF2-40B4-BE49-F238E27FC236}">
                <a16:creationId xmlns:a16="http://schemas.microsoft.com/office/drawing/2014/main" id="{44D44748-3861-D17D-90DD-07875208D1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2296" y="2697404"/>
            <a:ext cx="1785276" cy="2527951"/>
          </a:xfrm>
          <a:custGeom>
            <a:avLst/>
            <a:gdLst>
              <a:gd name="connsiteX0" fmla="*/ 0 w 1911729"/>
              <a:gd name="connsiteY0" fmla="*/ 0 h 2707009"/>
              <a:gd name="connsiteX1" fmla="*/ 1911729 w 1911729"/>
              <a:gd name="connsiteY1" fmla="*/ 0 h 2707009"/>
              <a:gd name="connsiteX2" fmla="*/ 1911729 w 1911729"/>
              <a:gd name="connsiteY2" fmla="*/ 2707009 h 2707009"/>
              <a:gd name="connsiteX3" fmla="*/ 0 w 1911729"/>
              <a:gd name="connsiteY3" fmla="*/ 2707009 h 270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729" h="2707009">
                <a:moveTo>
                  <a:pt x="0" y="0"/>
                </a:moveTo>
                <a:lnTo>
                  <a:pt x="1911729" y="0"/>
                </a:lnTo>
                <a:lnTo>
                  <a:pt x="1911729" y="2707009"/>
                </a:lnTo>
                <a:lnTo>
                  <a:pt x="0" y="2707009"/>
                </a:lnTo>
                <a:close/>
              </a:path>
            </a:pathLst>
          </a:custGeom>
          <a:solidFill>
            <a:srgbClr val="C3D3DE"/>
          </a:solidFill>
          <a:ln>
            <a:noFill/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zh-CN" altLang="en-US" sz="1050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EBA6C29-B98C-0798-0346-61B70C66D9AF}"/>
              </a:ext>
            </a:extLst>
          </p:cNvPr>
          <p:cNvGrpSpPr/>
          <p:nvPr userDrawn="1"/>
        </p:nvGrpSpPr>
        <p:grpSpPr>
          <a:xfrm>
            <a:off x="4134754" y="628803"/>
            <a:ext cx="233363" cy="125379"/>
            <a:chOff x="4079079" y="-5618"/>
            <a:chExt cx="233363" cy="125379"/>
          </a:xfrm>
        </p:grpSpPr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9E5E2115-6201-ED87-9FFE-D3F396772F56}"/>
                </a:ext>
              </a:extLst>
            </p:cNvPr>
            <p:cNvSpPr/>
            <p:nvPr/>
          </p:nvSpPr>
          <p:spPr>
            <a:xfrm>
              <a:off x="4079079" y="-5618"/>
              <a:ext cx="233363" cy="125378"/>
            </a:xfrm>
            <a:prstGeom prst="triangle">
              <a:avLst/>
            </a:prstGeom>
            <a:noFill/>
            <a:ln w="6350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A1C6AF3F-2AEA-0D93-77B1-A9B8F23AE1C3}"/>
                </a:ext>
              </a:extLst>
            </p:cNvPr>
            <p:cNvSpPr/>
            <p:nvPr/>
          </p:nvSpPr>
          <p:spPr>
            <a:xfrm>
              <a:off x="4101309" y="18270"/>
              <a:ext cx="188904" cy="101491"/>
            </a:xfrm>
            <a:prstGeom prst="triangle">
              <a:avLst>
                <a:gd name="adj" fmla="val 50000"/>
              </a:avLst>
            </a:prstGeom>
            <a:noFill/>
            <a:ln w="5798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3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1D8161B6-5CA9-C4BC-F112-80312528F748}"/>
                </a:ext>
              </a:extLst>
            </p:cNvPr>
            <p:cNvSpPr/>
            <p:nvPr/>
          </p:nvSpPr>
          <p:spPr>
            <a:xfrm>
              <a:off x="4123538" y="42156"/>
              <a:ext cx="144444" cy="77605"/>
            </a:xfrm>
            <a:prstGeom prst="triangle">
              <a:avLst>
                <a:gd name="adj" fmla="val 50000"/>
              </a:avLst>
            </a:prstGeom>
            <a:noFill/>
            <a:ln w="5247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7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76E5C199-59D1-768A-7C8B-98FDC183399A}"/>
                </a:ext>
              </a:extLst>
            </p:cNvPr>
            <p:cNvSpPr/>
            <p:nvPr/>
          </p:nvSpPr>
          <p:spPr>
            <a:xfrm>
              <a:off x="4145768" y="66042"/>
              <a:ext cx="99985" cy="53718"/>
            </a:xfrm>
            <a:prstGeom prst="triangle">
              <a:avLst>
                <a:gd name="adj" fmla="val 50000"/>
              </a:avLst>
            </a:prstGeom>
            <a:noFill/>
            <a:ln w="4696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59D97434-1462-4B66-C71B-314464A103F4}"/>
                </a:ext>
              </a:extLst>
            </p:cNvPr>
            <p:cNvSpPr/>
            <p:nvPr/>
          </p:nvSpPr>
          <p:spPr>
            <a:xfrm>
              <a:off x="4167998" y="89929"/>
              <a:ext cx="55525" cy="29831"/>
            </a:xfrm>
            <a:prstGeom prst="triangle">
              <a:avLst/>
            </a:prstGeom>
            <a:noFill/>
            <a:ln w="4144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665" tIns="29832" rIns="59665" bIns="29832" rtlCol="0" anchor="ctr"/>
            <a:lstStyle/>
            <a:p>
              <a:pPr algn="ctr"/>
              <a:endParaRPr lang="en-US" sz="117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99A8686-A198-A189-7805-3565910EAC1A}"/>
              </a:ext>
            </a:extLst>
          </p:cNvPr>
          <p:cNvGrpSpPr/>
          <p:nvPr userDrawn="1"/>
        </p:nvGrpSpPr>
        <p:grpSpPr>
          <a:xfrm>
            <a:off x="4018238" y="762346"/>
            <a:ext cx="927918" cy="209918"/>
            <a:chOff x="3927899" y="1243022"/>
            <a:chExt cx="927918" cy="209918"/>
          </a:xfrm>
        </p:grpSpPr>
        <p:sp>
          <p:nvSpPr>
            <p:cNvPr id="46" name="矩形: 圆角 3">
              <a:extLst>
                <a:ext uri="{FF2B5EF4-FFF2-40B4-BE49-F238E27FC236}">
                  <a16:creationId xmlns:a16="http://schemas.microsoft.com/office/drawing/2014/main" id="{F234F78C-9C46-0B2C-97FC-F760BF8E7551}"/>
                </a:ext>
              </a:extLst>
            </p:cNvPr>
            <p:cNvSpPr/>
            <p:nvPr/>
          </p:nvSpPr>
          <p:spPr>
            <a:xfrm>
              <a:off x="3927899" y="1243022"/>
              <a:ext cx="507771" cy="108566"/>
            </a:xfrm>
            <a:custGeom>
              <a:avLst/>
              <a:gdLst>
                <a:gd name="connsiteX0" fmla="*/ 0 w 562053"/>
                <a:gd name="connsiteY0" fmla="*/ 54283 h 108565"/>
                <a:gd name="connsiteX1" fmla="*/ 54283 w 562053"/>
                <a:gd name="connsiteY1" fmla="*/ 0 h 108565"/>
                <a:gd name="connsiteX2" fmla="*/ 507771 w 562053"/>
                <a:gd name="connsiteY2" fmla="*/ 0 h 108565"/>
                <a:gd name="connsiteX3" fmla="*/ 562054 w 562053"/>
                <a:gd name="connsiteY3" fmla="*/ 54283 h 108565"/>
                <a:gd name="connsiteX4" fmla="*/ 562053 w 562053"/>
                <a:gd name="connsiteY4" fmla="*/ 54283 h 108565"/>
                <a:gd name="connsiteX5" fmla="*/ 507770 w 562053"/>
                <a:gd name="connsiteY5" fmla="*/ 108566 h 108565"/>
                <a:gd name="connsiteX6" fmla="*/ 54283 w 562053"/>
                <a:gd name="connsiteY6" fmla="*/ 108565 h 108565"/>
                <a:gd name="connsiteX7" fmla="*/ 0 w 562053"/>
                <a:gd name="connsiteY7" fmla="*/ 54282 h 108565"/>
                <a:gd name="connsiteX8" fmla="*/ 0 w 562053"/>
                <a:gd name="connsiteY8" fmla="*/ 54283 h 108565"/>
                <a:gd name="connsiteX0" fmla="*/ 0 w 562054"/>
                <a:gd name="connsiteY0" fmla="*/ 54283 h 145723"/>
                <a:gd name="connsiteX1" fmla="*/ 54283 w 562054"/>
                <a:gd name="connsiteY1" fmla="*/ 0 h 145723"/>
                <a:gd name="connsiteX2" fmla="*/ 507771 w 562054"/>
                <a:gd name="connsiteY2" fmla="*/ 0 h 145723"/>
                <a:gd name="connsiteX3" fmla="*/ 562054 w 562054"/>
                <a:gd name="connsiteY3" fmla="*/ 54283 h 145723"/>
                <a:gd name="connsiteX4" fmla="*/ 562053 w 562054"/>
                <a:gd name="connsiteY4" fmla="*/ 54283 h 145723"/>
                <a:gd name="connsiteX5" fmla="*/ 507770 w 562054"/>
                <a:gd name="connsiteY5" fmla="*/ 108566 h 145723"/>
                <a:gd name="connsiteX6" fmla="*/ 54283 w 562054"/>
                <a:gd name="connsiteY6" fmla="*/ 108565 h 145723"/>
                <a:gd name="connsiteX7" fmla="*/ 0 w 562054"/>
                <a:gd name="connsiteY7" fmla="*/ 54282 h 145723"/>
                <a:gd name="connsiteX8" fmla="*/ 91440 w 562054"/>
                <a:gd name="connsiteY8" fmla="*/ 145723 h 145723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7" fmla="*/ 0 w 562054"/>
                <a:gd name="connsiteY7" fmla="*/ 54282 h 108566"/>
                <a:gd name="connsiteX0" fmla="*/ 3240 w 565294"/>
                <a:gd name="connsiteY0" fmla="*/ 54283 h 108566"/>
                <a:gd name="connsiteX1" fmla="*/ 57523 w 565294"/>
                <a:gd name="connsiteY1" fmla="*/ 0 h 108566"/>
                <a:gd name="connsiteX2" fmla="*/ 511011 w 565294"/>
                <a:gd name="connsiteY2" fmla="*/ 0 h 108566"/>
                <a:gd name="connsiteX3" fmla="*/ 565294 w 565294"/>
                <a:gd name="connsiteY3" fmla="*/ 54283 h 108566"/>
                <a:gd name="connsiteX4" fmla="*/ 565293 w 565294"/>
                <a:gd name="connsiteY4" fmla="*/ 54283 h 108566"/>
                <a:gd name="connsiteX5" fmla="*/ 511010 w 565294"/>
                <a:gd name="connsiteY5" fmla="*/ 108566 h 108566"/>
                <a:gd name="connsiteX6" fmla="*/ 57523 w 565294"/>
                <a:gd name="connsiteY6" fmla="*/ 108565 h 108566"/>
                <a:gd name="connsiteX7" fmla="*/ 3240 w 565294"/>
                <a:gd name="connsiteY7" fmla="*/ 54282 h 108566"/>
                <a:gd name="connsiteX8" fmla="*/ 6299 w 565294"/>
                <a:gd name="connsiteY8" fmla="*/ 64284 h 108566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7" fmla="*/ 0 w 562054"/>
                <a:gd name="connsiteY7" fmla="*/ 54282 h 108566"/>
                <a:gd name="connsiteX0" fmla="*/ 0 w 562054"/>
                <a:gd name="connsiteY0" fmla="*/ 54283 h 108566"/>
                <a:gd name="connsiteX1" fmla="*/ 54283 w 562054"/>
                <a:gd name="connsiteY1" fmla="*/ 0 h 108566"/>
                <a:gd name="connsiteX2" fmla="*/ 507771 w 562054"/>
                <a:gd name="connsiteY2" fmla="*/ 0 h 108566"/>
                <a:gd name="connsiteX3" fmla="*/ 562054 w 562054"/>
                <a:gd name="connsiteY3" fmla="*/ 54283 h 108566"/>
                <a:gd name="connsiteX4" fmla="*/ 562053 w 562054"/>
                <a:gd name="connsiteY4" fmla="*/ 54283 h 108566"/>
                <a:gd name="connsiteX5" fmla="*/ 507770 w 562054"/>
                <a:gd name="connsiteY5" fmla="*/ 108566 h 108566"/>
                <a:gd name="connsiteX6" fmla="*/ 54283 w 562054"/>
                <a:gd name="connsiteY6" fmla="*/ 108565 h 108566"/>
                <a:gd name="connsiteX0" fmla="*/ 0 w 507771"/>
                <a:gd name="connsiteY0" fmla="*/ 0 h 108566"/>
                <a:gd name="connsiteX1" fmla="*/ 453488 w 507771"/>
                <a:gd name="connsiteY1" fmla="*/ 0 h 108566"/>
                <a:gd name="connsiteX2" fmla="*/ 507771 w 507771"/>
                <a:gd name="connsiteY2" fmla="*/ 54283 h 108566"/>
                <a:gd name="connsiteX3" fmla="*/ 507770 w 507771"/>
                <a:gd name="connsiteY3" fmla="*/ 54283 h 108566"/>
                <a:gd name="connsiteX4" fmla="*/ 453487 w 507771"/>
                <a:gd name="connsiteY4" fmla="*/ 108566 h 108566"/>
                <a:gd name="connsiteX5" fmla="*/ 0 w 507771"/>
                <a:gd name="connsiteY5" fmla="*/ 108565 h 108566"/>
                <a:gd name="connsiteX0" fmla="*/ 0 w 507771"/>
                <a:gd name="connsiteY0" fmla="*/ 0 h 108566"/>
                <a:gd name="connsiteX1" fmla="*/ 453488 w 507771"/>
                <a:gd name="connsiteY1" fmla="*/ 0 h 108566"/>
                <a:gd name="connsiteX2" fmla="*/ 507771 w 507771"/>
                <a:gd name="connsiteY2" fmla="*/ 54283 h 108566"/>
                <a:gd name="connsiteX3" fmla="*/ 507770 w 507771"/>
                <a:gd name="connsiteY3" fmla="*/ 54283 h 108566"/>
                <a:gd name="connsiteX4" fmla="*/ 453487 w 507771"/>
                <a:gd name="connsiteY4" fmla="*/ 108566 h 10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771" h="108566">
                  <a:moveTo>
                    <a:pt x="0" y="0"/>
                  </a:moveTo>
                  <a:lnTo>
                    <a:pt x="453488" y="0"/>
                  </a:lnTo>
                  <a:cubicBezTo>
                    <a:pt x="483468" y="0"/>
                    <a:pt x="507771" y="24303"/>
                    <a:pt x="507771" y="54283"/>
                  </a:cubicBezTo>
                  <a:lnTo>
                    <a:pt x="507770" y="54283"/>
                  </a:lnTo>
                  <a:cubicBezTo>
                    <a:pt x="507770" y="84263"/>
                    <a:pt x="483467" y="108566"/>
                    <a:pt x="453487" y="108566"/>
                  </a:cubicBez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7" name="矩形: 圆角 56">
              <a:extLst>
                <a:ext uri="{FF2B5EF4-FFF2-40B4-BE49-F238E27FC236}">
                  <a16:creationId xmlns:a16="http://schemas.microsoft.com/office/drawing/2014/main" id="{6ADDFDC6-97A0-2B08-1619-D3BBB481BCDC}"/>
                </a:ext>
              </a:extLst>
            </p:cNvPr>
            <p:cNvSpPr/>
            <p:nvPr/>
          </p:nvSpPr>
          <p:spPr>
            <a:xfrm>
              <a:off x="4139320" y="1351588"/>
              <a:ext cx="716497" cy="101352"/>
            </a:xfrm>
            <a:custGeom>
              <a:avLst/>
              <a:gdLst>
                <a:gd name="connsiteX0" fmla="*/ 0 w 766379"/>
                <a:gd name="connsiteY0" fmla="*/ 49882 h 99764"/>
                <a:gd name="connsiteX1" fmla="*/ 49882 w 766379"/>
                <a:gd name="connsiteY1" fmla="*/ 0 h 99764"/>
                <a:gd name="connsiteX2" fmla="*/ 716497 w 766379"/>
                <a:gd name="connsiteY2" fmla="*/ 0 h 99764"/>
                <a:gd name="connsiteX3" fmla="*/ 766379 w 766379"/>
                <a:gd name="connsiteY3" fmla="*/ 49882 h 99764"/>
                <a:gd name="connsiteX4" fmla="*/ 766379 w 766379"/>
                <a:gd name="connsiteY4" fmla="*/ 49882 h 99764"/>
                <a:gd name="connsiteX5" fmla="*/ 716497 w 766379"/>
                <a:gd name="connsiteY5" fmla="*/ 99764 h 99764"/>
                <a:gd name="connsiteX6" fmla="*/ 49882 w 766379"/>
                <a:gd name="connsiteY6" fmla="*/ 99764 h 99764"/>
                <a:gd name="connsiteX7" fmla="*/ 0 w 766379"/>
                <a:gd name="connsiteY7" fmla="*/ 49882 h 99764"/>
                <a:gd name="connsiteX0" fmla="*/ 766379 w 857819"/>
                <a:gd name="connsiteY0" fmla="*/ 49882 h 141322"/>
                <a:gd name="connsiteX1" fmla="*/ 716497 w 857819"/>
                <a:gd name="connsiteY1" fmla="*/ 99764 h 141322"/>
                <a:gd name="connsiteX2" fmla="*/ 49882 w 857819"/>
                <a:gd name="connsiteY2" fmla="*/ 99764 h 141322"/>
                <a:gd name="connsiteX3" fmla="*/ 0 w 857819"/>
                <a:gd name="connsiteY3" fmla="*/ 49882 h 141322"/>
                <a:gd name="connsiteX4" fmla="*/ 49882 w 857819"/>
                <a:gd name="connsiteY4" fmla="*/ 0 h 141322"/>
                <a:gd name="connsiteX5" fmla="*/ 716497 w 857819"/>
                <a:gd name="connsiteY5" fmla="*/ 0 h 141322"/>
                <a:gd name="connsiteX6" fmla="*/ 766379 w 857819"/>
                <a:gd name="connsiteY6" fmla="*/ 49882 h 141322"/>
                <a:gd name="connsiteX7" fmla="*/ 857819 w 857819"/>
                <a:gd name="connsiteY7" fmla="*/ 141322 h 141322"/>
                <a:gd name="connsiteX0" fmla="*/ 766379 w 766379"/>
                <a:gd name="connsiteY0" fmla="*/ 49882 h 99764"/>
                <a:gd name="connsiteX1" fmla="*/ 716497 w 766379"/>
                <a:gd name="connsiteY1" fmla="*/ 99764 h 99764"/>
                <a:gd name="connsiteX2" fmla="*/ 49882 w 766379"/>
                <a:gd name="connsiteY2" fmla="*/ 99764 h 99764"/>
                <a:gd name="connsiteX3" fmla="*/ 0 w 766379"/>
                <a:gd name="connsiteY3" fmla="*/ 49882 h 99764"/>
                <a:gd name="connsiteX4" fmla="*/ 49882 w 766379"/>
                <a:gd name="connsiteY4" fmla="*/ 0 h 99764"/>
                <a:gd name="connsiteX5" fmla="*/ 716497 w 766379"/>
                <a:gd name="connsiteY5" fmla="*/ 0 h 99764"/>
                <a:gd name="connsiteX6" fmla="*/ 766379 w 766379"/>
                <a:gd name="connsiteY6" fmla="*/ 49882 h 99764"/>
                <a:gd name="connsiteX0" fmla="*/ 766379 w 766379"/>
                <a:gd name="connsiteY0" fmla="*/ 49882 h 99764"/>
                <a:gd name="connsiteX1" fmla="*/ 716497 w 766379"/>
                <a:gd name="connsiteY1" fmla="*/ 99764 h 99764"/>
                <a:gd name="connsiteX2" fmla="*/ 49882 w 766379"/>
                <a:gd name="connsiteY2" fmla="*/ 99764 h 99764"/>
                <a:gd name="connsiteX3" fmla="*/ 0 w 766379"/>
                <a:gd name="connsiteY3" fmla="*/ 49882 h 99764"/>
                <a:gd name="connsiteX4" fmla="*/ 49882 w 766379"/>
                <a:gd name="connsiteY4" fmla="*/ 0 h 99764"/>
                <a:gd name="connsiteX5" fmla="*/ 716497 w 766379"/>
                <a:gd name="connsiteY5" fmla="*/ 0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716497 w 716497"/>
                <a:gd name="connsiteY4" fmla="*/ 0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81522 w 716497"/>
                <a:gd name="connsiteY4" fmla="*/ 3175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36278 w 716497"/>
                <a:gd name="connsiteY4" fmla="*/ 3175 h 99764"/>
                <a:gd name="connsiteX0" fmla="*/ 716497 w 716497"/>
                <a:gd name="connsiteY0" fmla="*/ 99764 h 99764"/>
                <a:gd name="connsiteX1" fmla="*/ 49882 w 716497"/>
                <a:gd name="connsiteY1" fmla="*/ 99764 h 99764"/>
                <a:gd name="connsiteX2" fmla="*/ 0 w 716497"/>
                <a:gd name="connsiteY2" fmla="*/ 49882 h 99764"/>
                <a:gd name="connsiteX3" fmla="*/ 49882 w 716497"/>
                <a:gd name="connsiteY3" fmla="*/ 0 h 99764"/>
                <a:gd name="connsiteX4" fmla="*/ 252947 w 716497"/>
                <a:gd name="connsiteY4" fmla="*/ 3175 h 99764"/>
                <a:gd name="connsiteX0" fmla="*/ 716497 w 716497"/>
                <a:gd name="connsiteY0" fmla="*/ 103733 h 103733"/>
                <a:gd name="connsiteX1" fmla="*/ 49882 w 716497"/>
                <a:gd name="connsiteY1" fmla="*/ 103733 h 103733"/>
                <a:gd name="connsiteX2" fmla="*/ 0 w 716497"/>
                <a:gd name="connsiteY2" fmla="*/ 53851 h 103733"/>
                <a:gd name="connsiteX3" fmla="*/ 49882 w 716497"/>
                <a:gd name="connsiteY3" fmla="*/ 3969 h 103733"/>
                <a:gd name="connsiteX4" fmla="*/ 248185 w 716497"/>
                <a:gd name="connsiteY4" fmla="*/ 0 h 103733"/>
                <a:gd name="connsiteX0" fmla="*/ 716497 w 716497"/>
                <a:gd name="connsiteY0" fmla="*/ 101352 h 101352"/>
                <a:gd name="connsiteX1" fmla="*/ 49882 w 716497"/>
                <a:gd name="connsiteY1" fmla="*/ 101352 h 101352"/>
                <a:gd name="connsiteX2" fmla="*/ 0 w 716497"/>
                <a:gd name="connsiteY2" fmla="*/ 51470 h 101352"/>
                <a:gd name="connsiteX3" fmla="*/ 49882 w 716497"/>
                <a:gd name="connsiteY3" fmla="*/ 1588 h 101352"/>
                <a:gd name="connsiteX4" fmla="*/ 248185 w 716497"/>
                <a:gd name="connsiteY4" fmla="*/ 0 h 10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497" h="101352">
                  <a:moveTo>
                    <a:pt x="716497" y="101352"/>
                  </a:moveTo>
                  <a:lnTo>
                    <a:pt x="49882" y="101352"/>
                  </a:lnTo>
                  <a:cubicBezTo>
                    <a:pt x="22333" y="101352"/>
                    <a:pt x="0" y="79019"/>
                    <a:pt x="0" y="51470"/>
                  </a:cubicBezTo>
                  <a:cubicBezTo>
                    <a:pt x="0" y="23921"/>
                    <a:pt x="22333" y="1588"/>
                    <a:pt x="49882" y="1588"/>
                  </a:cubicBezTo>
                  <a:lnTo>
                    <a:pt x="248185" y="0"/>
                  </a:ln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F518923-BB8C-FB24-041F-FF4D7050FC54}"/>
              </a:ext>
            </a:extLst>
          </p:cNvPr>
          <p:cNvGrpSpPr/>
          <p:nvPr userDrawn="1"/>
        </p:nvGrpSpPr>
        <p:grpSpPr>
          <a:xfrm>
            <a:off x="7211165" y="650636"/>
            <a:ext cx="762562" cy="348799"/>
            <a:chOff x="8758247" y="172661"/>
            <a:chExt cx="762562" cy="348799"/>
          </a:xfrm>
        </p:grpSpPr>
        <p:sp>
          <p:nvSpPr>
            <p:cNvPr id="49" name="矩形: 圆角 3">
              <a:extLst>
                <a:ext uri="{FF2B5EF4-FFF2-40B4-BE49-F238E27FC236}">
                  <a16:creationId xmlns:a16="http://schemas.microsoft.com/office/drawing/2014/main" id="{521D80F1-625B-CA6B-AFF3-CDBE9D47C536}"/>
                </a:ext>
              </a:extLst>
            </p:cNvPr>
            <p:cNvSpPr/>
            <p:nvPr/>
          </p:nvSpPr>
          <p:spPr>
            <a:xfrm>
              <a:off x="9146399" y="314814"/>
              <a:ext cx="148124" cy="108566"/>
            </a:xfrm>
            <a:custGeom>
              <a:avLst/>
              <a:gdLst>
                <a:gd name="connsiteX0" fmla="*/ 0 w 619125"/>
                <a:gd name="connsiteY0" fmla="*/ 54283 h 108566"/>
                <a:gd name="connsiteX1" fmla="*/ 54283 w 619125"/>
                <a:gd name="connsiteY1" fmla="*/ 0 h 108566"/>
                <a:gd name="connsiteX2" fmla="*/ 564842 w 619125"/>
                <a:gd name="connsiteY2" fmla="*/ 0 h 108566"/>
                <a:gd name="connsiteX3" fmla="*/ 619125 w 619125"/>
                <a:gd name="connsiteY3" fmla="*/ 54283 h 108566"/>
                <a:gd name="connsiteX4" fmla="*/ 619125 w 619125"/>
                <a:gd name="connsiteY4" fmla="*/ 54283 h 108566"/>
                <a:gd name="connsiteX5" fmla="*/ 564842 w 619125"/>
                <a:gd name="connsiteY5" fmla="*/ 108566 h 108566"/>
                <a:gd name="connsiteX6" fmla="*/ 54283 w 619125"/>
                <a:gd name="connsiteY6" fmla="*/ 108566 h 108566"/>
                <a:gd name="connsiteX7" fmla="*/ 0 w 619125"/>
                <a:gd name="connsiteY7" fmla="*/ 54283 h 108566"/>
                <a:gd name="connsiteX0" fmla="*/ 564842 w 656282"/>
                <a:gd name="connsiteY0" fmla="*/ 0 h 108566"/>
                <a:gd name="connsiteX1" fmla="*/ 619125 w 656282"/>
                <a:gd name="connsiteY1" fmla="*/ 54283 h 108566"/>
                <a:gd name="connsiteX2" fmla="*/ 619125 w 656282"/>
                <a:gd name="connsiteY2" fmla="*/ 54283 h 108566"/>
                <a:gd name="connsiteX3" fmla="*/ 564842 w 656282"/>
                <a:gd name="connsiteY3" fmla="*/ 108566 h 108566"/>
                <a:gd name="connsiteX4" fmla="*/ 54283 w 656282"/>
                <a:gd name="connsiteY4" fmla="*/ 108566 h 108566"/>
                <a:gd name="connsiteX5" fmla="*/ 0 w 656282"/>
                <a:gd name="connsiteY5" fmla="*/ 54283 h 108566"/>
                <a:gd name="connsiteX6" fmla="*/ 54283 w 656282"/>
                <a:gd name="connsiteY6" fmla="*/ 0 h 108566"/>
                <a:gd name="connsiteX7" fmla="*/ 656282 w 656282"/>
                <a:gd name="connsiteY7" fmla="*/ 91440 h 108566"/>
                <a:gd name="connsiteX0" fmla="*/ 564842 w 619125"/>
                <a:gd name="connsiteY0" fmla="*/ 0 h 108566"/>
                <a:gd name="connsiteX1" fmla="*/ 619125 w 619125"/>
                <a:gd name="connsiteY1" fmla="*/ 54283 h 108566"/>
                <a:gd name="connsiteX2" fmla="*/ 619125 w 619125"/>
                <a:gd name="connsiteY2" fmla="*/ 54283 h 108566"/>
                <a:gd name="connsiteX3" fmla="*/ 564842 w 619125"/>
                <a:gd name="connsiteY3" fmla="*/ 108566 h 108566"/>
                <a:gd name="connsiteX4" fmla="*/ 54283 w 619125"/>
                <a:gd name="connsiteY4" fmla="*/ 108566 h 108566"/>
                <a:gd name="connsiteX5" fmla="*/ 0 w 619125"/>
                <a:gd name="connsiteY5" fmla="*/ 54283 h 108566"/>
                <a:gd name="connsiteX6" fmla="*/ 54283 w 619125"/>
                <a:gd name="connsiteY6" fmla="*/ 0 h 108566"/>
                <a:gd name="connsiteX0" fmla="*/ 619125 w 619125"/>
                <a:gd name="connsiteY0" fmla="*/ 54283 h 108566"/>
                <a:gd name="connsiteX1" fmla="*/ 619125 w 619125"/>
                <a:gd name="connsiteY1" fmla="*/ 54283 h 108566"/>
                <a:gd name="connsiteX2" fmla="*/ 564842 w 619125"/>
                <a:gd name="connsiteY2" fmla="*/ 108566 h 108566"/>
                <a:gd name="connsiteX3" fmla="*/ 54283 w 619125"/>
                <a:gd name="connsiteY3" fmla="*/ 108566 h 108566"/>
                <a:gd name="connsiteX4" fmla="*/ 0 w 619125"/>
                <a:gd name="connsiteY4" fmla="*/ 54283 h 108566"/>
                <a:gd name="connsiteX5" fmla="*/ 54283 w 619125"/>
                <a:gd name="connsiteY5" fmla="*/ 0 h 108566"/>
                <a:gd name="connsiteX0" fmla="*/ 619125 w 619125"/>
                <a:gd name="connsiteY0" fmla="*/ 54283 h 108566"/>
                <a:gd name="connsiteX1" fmla="*/ 564842 w 619125"/>
                <a:gd name="connsiteY1" fmla="*/ 108566 h 108566"/>
                <a:gd name="connsiteX2" fmla="*/ 54283 w 619125"/>
                <a:gd name="connsiteY2" fmla="*/ 108566 h 108566"/>
                <a:gd name="connsiteX3" fmla="*/ 0 w 619125"/>
                <a:gd name="connsiteY3" fmla="*/ 54283 h 108566"/>
                <a:gd name="connsiteX4" fmla="*/ 54283 w 619125"/>
                <a:gd name="connsiteY4" fmla="*/ 0 h 108566"/>
                <a:gd name="connsiteX0" fmla="*/ 564842 w 564842"/>
                <a:gd name="connsiteY0" fmla="*/ 108566 h 108566"/>
                <a:gd name="connsiteX1" fmla="*/ 54283 w 564842"/>
                <a:gd name="connsiteY1" fmla="*/ 108566 h 108566"/>
                <a:gd name="connsiteX2" fmla="*/ 0 w 564842"/>
                <a:gd name="connsiteY2" fmla="*/ 54283 h 108566"/>
                <a:gd name="connsiteX3" fmla="*/ 54283 w 564842"/>
                <a:gd name="connsiteY3" fmla="*/ 0 h 108566"/>
                <a:gd name="connsiteX0" fmla="*/ 161617 w 161617"/>
                <a:gd name="connsiteY0" fmla="*/ 105391 h 108566"/>
                <a:gd name="connsiteX1" fmla="*/ 54283 w 161617"/>
                <a:gd name="connsiteY1" fmla="*/ 108566 h 108566"/>
                <a:gd name="connsiteX2" fmla="*/ 0 w 161617"/>
                <a:gd name="connsiteY2" fmla="*/ 54283 h 108566"/>
                <a:gd name="connsiteX3" fmla="*/ 54283 w 161617"/>
                <a:gd name="connsiteY3" fmla="*/ 0 h 108566"/>
                <a:gd name="connsiteX0" fmla="*/ 135424 w 135424"/>
                <a:gd name="connsiteY0" fmla="*/ 105391 h 108566"/>
                <a:gd name="connsiteX1" fmla="*/ 54283 w 135424"/>
                <a:gd name="connsiteY1" fmla="*/ 108566 h 108566"/>
                <a:gd name="connsiteX2" fmla="*/ 0 w 135424"/>
                <a:gd name="connsiteY2" fmla="*/ 54283 h 108566"/>
                <a:gd name="connsiteX3" fmla="*/ 54283 w 135424"/>
                <a:gd name="connsiteY3" fmla="*/ 0 h 108566"/>
                <a:gd name="connsiteX0" fmla="*/ 148124 w 148124"/>
                <a:gd name="connsiteY0" fmla="*/ 108566 h 108566"/>
                <a:gd name="connsiteX1" fmla="*/ 54283 w 148124"/>
                <a:gd name="connsiteY1" fmla="*/ 108566 h 108566"/>
                <a:gd name="connsiteX2" fmla="*/ 0 w 148124"/>
                <a:gd name="connsiteY2" fmla="*/ 54283 h 108566"/>
                <a:gd name="connsiteX3" fmla="*/ 54283 w 148124"/>
                <a:gd name="connsiteY3" fmla="*/ 0 h 10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24" h="108566">
                  <a:moveTo>
                    <a:pt x="148124" y="108566"/>
                  </a:moveTo>
                  <a:lnTo>
                    <a:pt x="54283" y="108566"/>
                  </a:lnTo>
                  <a:cubicBezTo>
                    <a:pt x="24303" y="108566"/>
                    <a:pt x="0" y="84263"/>
                    <a:pt x="0" y="54283"/>
                  </a:cubicBezTo>
                  <a:cubicBezTo>
                    <a:pt x="0" y="24303"/>
                    <a:pt x="24303" y="0"/>
                    <a:pt x="54283" y="0"/>
                  </a:cubicBez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矩形: 圆角 50">
              <a:extLst>
                <a:ext uri="{FF2B5EF4-FFF2-40B4-BE49-F238E27FC236}">
                  <a16:creationId xmlns:a16="http://schemas.microsoft.com/office/drawing/2014/main" id="{4964B6CD-DBE6-5701-3DE6-8171AC353A9A}"/>
                </a:ext>
              </a:extLst>
            </p:cNvPr>
            <p:cNvSpPr/>
            <p:nvPr/>
          </p:nvSpPr>
          <p:spPr>
            <a:xfrm flipH="1">
              <a:off x="8758247" y="421504"/>
              <a:ext cx="569148" cy="99956"/>
            </a:xfrm>
            <a:custGeom>
              <a:avLst/>
              <a:gdLst>
                <a:gd name="connsiteX0" fmla="*/ 0 w 619126"/>
                <a:gd name="connsiteY0" fmla="*/ 49978 h 99956"/>
                <a:gd name="connsiteX1" fmla="*/ 49978 w 619126"/>
                <a:gd name="connsiteY1" fmla="*/ 0 h 99956"/>
                <a:gd name="connsiteX2" fmla="*/ 569148 w 619126"/>
                <a:gd name="connsiteY2" fmla="*/ 0 h 99956"/>
                <a:gd name="connsiteX3" fmla="*/ 619126 w 619126"/>
                <a:gd name="connsiteY3" fmla="*/ 49978 h 99956"/>
                <a:gd name="connsiteX4" fmla="*/ 619126 w 619126"/>
                <a:gd name="connsiteY4" fmla="*/ 49978 h 99956"/>
                <a:gd name="connsiteX5" fmla="*/ 569148 w 619126"/>
                <a:gd name="connsiteY5" fmla="*/ 99956 h 99956"/>
                <a:gd name="connsiteX6" fmla="*/ 49978 w 619126"/>
                <a:gd name="connsiteY6" fmla="*/ 99956 h 99956"/>
                <a:gd name="connsiteX7" fmla="*/ 0 w 619126"/>
                <a:gd name="connsiteY7" fmla="*/ 49978 h 99956"/>
                <a:gd name="connsiteX0" fmla="*/ 569148 w 660588"/>
                <a:gd name="connsiteY0" fmla="*/ 0 h 99956"/>
                <a:gd name="connsiteX1" fmla="*/ 619126 w 660588"/>
                <a:gd name="connsiteY1" fmla="*/ 49978 h 99956"/>
                <a:gd name="connsiteX2" fmla="*/ 619126 w 660588"/>
                <a:gd name="connsiteY2" fmla="*/ 49978 h 99956"/>
                <a:gd name="connsiteX3" fmla="*/ 569148 w 660588"/>
                <a:gd name="connsiteY3" fmla="*/ 99956 h 99956"/>
                <a:gd name="connsiteX4" fmla="*/ 49978 w 660588"/>
                <a:gd name="connsiteY4" fmla="*/ 99956 h 99956"/>
                <a:gd name="connsiteX5" fmla="*/ 0 w 660588"/>
                <a:gd name="connsiteY5" fmla="*/ 49978 h 99956"/>
                <a:gd name="connsiteX6" fmla="*/ 49978 w 660588"/>
                <a:gd name="connsiteY6" fmla="*/ 0 h 99956"/>
                <a:gd name="connsiteX7" fmla="*/ 660588 w 660588"/>
                <a:gd name="connsiteY7" fmla="*/ 91440 h 99956"/>
                <a:gd name="connsiteX0" fmla="*/ 569148 w 619126"/>
                <a:gd name="connsiteY0" fmla="*/ 0 h 99956"/>
                <a:gd name="connsiteX1" fmla="*/ 619126 w 619126"/>
                <a:gd name="connsiteY1" fmla="*/ 49978 h 99956"/>
                <a:gd name="connsiteX2" fmla="*/ 619126 w 619126"/>
                <a:gd name="connsiteY2" fmla="*/ 49978 h 99956"/>
                <a:gd name="connsiteX3" fmla="*/ 569148 w 619126"/>
                <a:gd name="connsiteY3" fmla="*/ 99956 h 99956"/>
                <a:gd name="connsiteX4" fmla="*/ 49978 w 619126"/>
                <a:gd name="connsiteY4" fmla="*/ 99956 h 99956"/>
                <a:gd name="connsiteX5" fmla="*/ 0 w 619126"/>
                <a:gd name="connsiteY5" fmla="*/ 49978 h 99956"/>
                <a:gd name="connsiteX6" fmla="*/ 49978 w 619126"/>
                <a:gd name="connsiteY6" fmla="*/ 0 h 99956"/>
                <a:gd name="connsiteX0" fmla="*/ 619126 w 619126"/>
                <a:gd name="connsiteY0" fmla="*/ 49978 h 99956"/>
                <a:gd name="connsiteX1" fmla="*/ 619126 w 619126"/>
                <a:gd name="connsiteY1" fmla="*/ 49978 h 99956"/>
                <a:gd name="connsiteX2" fmla="*/ 569148 w 619126"/>
                <a:gd name="connsiteY2" fmla="*/ 99956 h 99956"/>
                <a:gd name="connsiteX3" fmla="*/ 49978 w 619126"/>
                <a:gd name="connsiteY3" fmla="*/ 99956 h 99956"/>
                <a:gd name="connsiteX4" fmla="*/ 0 w 619126"/>
                <a:gd name="connsiteY4" fmla="*/ 49978 h 99956"/>
                <a:gd name="connsiteX5" fmla="*/ 49978 w 619126"/>
                <a:gd name="connsiteY5" fmla="*/ 0 h 99956"/>
                <a:gd name="connsiteX0" fmla="*/ 619126 w 619126"/>
                <a:gd name="connsiteY0" fmla="*/ 49978 h 99956"/>
                <a:gd name="connsiteX1" fmla="*/ 569148 w 619126"/>
                <a:gd name="connsiteY1" fmla="*/ 99956 h 99956"/>
                <a:gd name="connsiteX2" fmla="*/ 49978 w 619126"/>
                <a:gd name="connsiteY2" fmla="*/ 99956 h 99956"/>
                <a:gd name="connsiteX3" fmla="*/ 0 w 619126"/>
                <a:gd name="connsiteY3" fmla="*/ 49978 h 99956"/>
                <a:gd name="connsiteX4" fmla="*/ 49978 w 619126"/>
                <a:gd name="connsiteY4" fmla="*/ 0 h 99956"/>
                <a:gd name="connsiteX0" fmla="*/ 569148 w 569148"/>
                <a:gd name="connsiteY0" fmla="*/ 99956 h 99956"/>
                <a:gd name="connsiteX1" fmla="*/ 49978 w 569148"/>
                <a:gd name="connsiteY1" fmla="*/ 99956 h 99956"/>
                <a:gd name="connsiteX2" fmla="*/ 0 w 569148"/>
                <a:gd name="connsiteY2" fmla="*/ 49978 h 99956"/>
                <a:gd name="connsiteX3" fmla="*/ 49978 w 569148"/>
                <a:gd name="connsiteY3" fmla="*/ 0 h 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148" h="99956">
                  <a:moveTo>
                    <a:pt x="569148" y="99956"/>
                  </a:moveTo>
                  <a:lnTo>
                    <a:pt x="49978" y="99956"/>
                  </a:lnTo>
                  <a:cubicBezTo>
                    <a:pt x="22376" y="99956"/>
                    <a:pt x="0" y="77580"/>
                    <a:pt x="0" y="49978"/>
                  </a:cubicBezTo>
                  <a:cubicBezTo>
                    <a:pt x="0" y="22376"/>
                    <a:pt x="22376" y="0"/>
                    <a:pt x="49978" y="0"/>
                  </a:cubicBez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矩形: 圆角 51">
              <a:extLst>
                <a:ext uri="{FF2B5EF4-FFF2-40B4-BE49-F238E27FC236}">
                  <a16:creationId xmlns:a16="http://schemas.microsoft.com/office/drawing/2014/main" id="{E0E9B132-6A67-A5F1-D5BD-6BD98C324BFF}"/>
                </a:ext>
              </a:extLst>
            </p:cNvPr>
            <p:cNvSpPr/>
            <p:nvPr/>
          </p:nvSpPr>
          <p:spPr>
            <a:xfrm>
              <a:off x="8939669" y="172661"/>
              <a:ext cx="581140" cy="142154"/>
            </a:xfrm>
            <a:custGeom>
              <a:avLst/>
              <a:gdLst>
                <a:gd name="connsiteX0" fmla="*/ 0 w 652216"/>
                <a:gd name="connsiteY0" fmla="*/ 71077 h 142153"/>
                <a:gd name="connsiteX1" fmla="*/ 71077 w 652216"/>
                <a:gd name="connsiteY1" fmla="*/ 0 h 142153"/>
                <a:gd name="connsiteX2" fmla="*/ 581140 w 652216"/>
                <a:gd name="connsiteY2" fmla="*/ 0 h 142153"/>
                <a:gd name="connsiteX3" fmla="*/ 652217 w 652216"/>
                <a:gd name="connsiteY3" fmla="*/ 71077 h 142153"/>
                <a:gd name="connsiteX4" fmla="*/ 652216 w 652216"/>
                <a:gd name="connsiteY4" fmla="*/ 71077 h 142153"/>
                <a:gd name="connsiteX5" fmla="*/ 581139 w 652216"/>
                <a:gd name="connsiteY5" fmla="*/ 142154 h 142153"/>
                <a:gd name="connsiteX6" fmla="*/ 71077 w 652216"/>
                <a:gd name="connsiteY6" fmla="*/ 142153 h 142153"/>
                <a:gd name="connsiteX7" fmla="*/ 0 w 652216"/>
                <a:gd name="connsiteY7" fmla="*/ 71076 h 142153"/>
                <a:gd name="connsiteX8" fmla="*/ 0 w 652216"/>
                <a:gd name="connsiteY8" fmla="*/ 71077 h 142153"/>
                <a:gd name="connsiteX0" fmla="*/ 0 w 652217"/>
                <a:gd name="connsiteY0" fmla="*/ 71077 h 162517"/>
                <a:gd name="connsiteX1" fmla="*/ 71077 w 652217"/>
                <a:gd name="connsiteY1" fmla="*/ 0 h 162517"/>
                <a:gd name="connsiteX2" fmla="*/ 581140 w 652217"/>
                <a:gd name="connsiteY2" fmla="*/ 0 h 162517"/>
                <a:gd name="connsiteX3" fmla="*/ 652217 w 652217"/>
                <a:gd name="connsiteY3" fmla="*/ 71077 h 162517"/>
                <a:gd name="connsiteX4" fmla="*/ 652216 w 652217"/>
                <a:gd name="connsiteY4" fmla="*/ 71077 h 162517"/>
                <a:gd name="connsiteX5" fmla="*/ 581139 w 652217"/>
                <a:gd name="connsiteY5" fmla="*/ 142154 h 162517"/>
                <a:gd name="connsiteX6" fmla="*/ 71077 w 652217"/>
                <a:gd name="connsiteY6" fmla="*/ 142153 h 162517"/>
                <a:gd name="connsiteX7" fmla="*/ 0 w 652217"/>
                <a:gd name="connsiteY7" fmla="*/ 71076 h 162517"/>
                <a:gd name="connsiteX8" fmla="*/ 91440 w 652217"/>
                <a:gd name="connsiteY8" fmla="*/ 162517 h 162517"/>
                <a:gd name="connsiteX0" fmla="*/ 0 w 652217"/>
                <a:gd name="connsiteY0" fmla="*/ 71077 h 142154"/>
                <a:gd name="connsiteX1" fmla="*/ 71077 w 652217"/>
                <a:gd name="connsiteY1" fmla="*/ 0 h 142154"/>
                <a:gd name="connsiteX2" fmla="*/ 581140 w 652217"/>
                <a:gd name="connsiteY2" fmla="*/ 0 h 142154"/>
                <a:gd name="connsiteX3" fmla="*/ 652217 w 652217"/>
                <a:gd name="connsiteY3" fmla="*/ 71077 h 142154"/>
                <a:gd name="connsiteX4" fmla="*/ 652216 w 652217"/>
                <a:gd name="connsiteY4" fmla="*/ 71077 h 142154"/>
                <a:gd name="connsiteX5" fmla="*/ 581139 w 652217"/>
                <a:gd name="connsiteY5" fmla="*/ 142154 h 142154"/>
                <a:gd name="connsiteX6" fmla="*/ 71077 w 652217"/>
                <a:gd name="connsiteY6" fmla="*/ 142153 h 142154"/>
                <a:gd name="connsiteX7" fmla="*/ 0 w 652217"/>
                <a:gd name="connsiteY7" fmla="*/ 71076 h 142154"/>
                <a:gd name="connsiteX0" fmla="*/ 0 w 652217"/>
                <a:gd name="connsiteY0" fmla="*/ 71077 h 142154"/>
                <a:gd name="connsiteX1" fmla="*/ 71077 w 652217"/>
                <a:gd name="connsiteY1" fmla="*/ 0 h 142154"/>
                <a:gd name="connsiteX2" fmla="*/ 581140 w 652217"/>
                <a:gd name="connsiteY2" fmla="*/ 0 h 142154"/>
                <a:gd name="connsiteX3" fmla="*/ 652217 w 652217"/>
                <a:gd name="connsiteY3" fmla="*/ 71077 h 142154"/>
                <a:gd name="connsiteX4" fmla="*/ 652216 w 652217"/>
                <a:gd name="connsiteY4" fmla="*/ 71077 h 142154"/>
                <a:gd name="connsiteX5" fmla="*/ 581139 w 652217"/>
                <a:gd name="connsiteY5" fmla="*/ 142154 h 142154"/>
                <a:gd name="connsiteX6" fmla="*/ 71077 w 652217"/>
                <a:gd name="connsiteY6" fmla="*/ 142153 h 142154"/>
                <a:gd name="connsiteX0" fmla="*/ 0 w 581140"/>
                <a:gd name="connsiteY0" fmla="*/ 0 h 142154"/>
                <a:gd name="connsiteX1" fmla="*/ 510063 w 581140"/>
                <a:gd name="connsiteY1" fmla="*/ 0 h 142154"/>
                <a:gd name="connsiteX2" fmla="*/ 581140 w 581140"/>
                <a:gd name="connsiteY2" fmla="*/ 71077 h 142154"/>
                <a:gd name="connsiteX3" fmla="*/ 581139 w 581140"/>
                <a:gd name="connsiteY3" fmla="*/ 71077 h 142154"/>
                <a:gd name="connsiteX4" fmla="*/ 510062 w 581140"/>
                <a:gd name="connsiteY4" fmla="*/ 142154 h 142154"/>
                <a:gd name="connsiteX5" fmla="*/ 0 w 581140"/>
                <a:gd name="connsiteY5" fmla="*/ 142153 h 142154"/>
                <a:gd name="connsiteX0" fmla="*/ 0 w 581140"/>
                <a:gd name="connsiteY0" fmla="*/ 0 h 142154"/>
                <a:gd name="connsiteX1" fmla="*/ 510063 w 581140"/>
                <a:gd name="connsiteY1" fmla="*/ 0 h 142154"/>
                <a:gd name="connsiteX2" fmla="*/ 581140 w 581140"/>
                <a:gd name="connsiteY2" fmla="*/ 71077 h 142154"/>
                <a:gd name="connsiteX3" fmla="*/ 581139 w 581140"/>
                <a:gd name="connsiteY3" fmla="*/ 71077 h 142154"/>
                <a:gd name="connsiteX4" fmla="*/ 510062 w 581140"/>
                <a:gd name="connsiteY4" fmla="*/ 142154 h 142154"/>
                <a:gd name="connsiteX5" fmla="*/ 257175 w 581140"/>
                <a:gd name="connsiteY5" fmla="*/ 142153 h 14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140" h="142154">
                  <a:moveTo>
                    <a:pt x="0" y="0"/>
                  </a:moveTo>
                  <a:lnTo>
                    <a:pt x="510063" y="0"/>
                  </a:lnTo>
                  <a:cubicBezTo>
                    <a:pt x="549318" y="0"/>
                    <a:pt x="581140" y="31822"/>
                    <a:pt x="581140" y="71077"/>
                  </a:cubicBezTo>
                  <a:lnTo>
                    <a:pt x="581139" y="71077"/>
                  </a:lnTo>
                  <a:cubicBezTo>
                    <a:pt x="581139" y="110332"/>
                    <a:pt x="549317" y="142154"/>
                    <a:pt x="510062" y="142154"/>
                  </a:cubicBezTo>
                  <a:lnTo>
                    <a:pt x="257175" y="142153"/>
                  </a:lnTo>
                </a:path>
              </a:pathLst>
            </a:custGeom>
            <a:noFill/>
            <a:ln w="15875" cap="rnd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45212" dist="33909" dir="2700002" algn="tl" rotWithShape="0">
                <a:schemeClr val="accent1">
                  <a:lumMod val="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559ADE9-6B4B-0380-1F79-D7CC71D879AC}"/>
              </a:ext>
            </a:extLst>
          </p:cNvPr>
          <p:cNvGrpSpPr/>
          <p:nvPr userDrawn="1"/>
        </p:nvGrpSpPr>
        <p:grpSpPr>
          <a:xfrm flipH="1">
            <a:off x="7566475" y="525256"/>
            <a:ext cx="233363" cy="125379"/>
            <a:chOff x="4079079" y="-5618"/>
            <a:chExt cx="233363" cy="125379"/>
          </a:xfrm>
        </p:grpSpPr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E2DEE78A-8BE1-16F3-2429-7DD495F7A692}"/>
                </a:ext>
              </a:extLst>
            </p:cNvPr>
            <p:cNvSpPr/>
            <p:nvPr/>
          </p:nvSpPr>
          <p:spPr>
            <a:xfrm>
              <a:off x="4079079" y="-5618"/>
              <a:ext cx="233363" cy="125378"/>
            </a:xfrm>
            <a:prstGeom prst="triangle">
              <a:avLst/>
            </a:prstGeom>
            <a:noFill/>
            <a:ln w="6350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0F7DAD6F-4C2F-9030-E5C8-7207E5FFC7C2}"/>
                </a:ext>
              </a:extLst>
            </p:cNvPr>
            <p:cNvSpPr/>
            <p:nvPr/>
          </p:nvSpPr>
          <p:spPr>
            <a:xfrm>
              <a:off x="4101309" y="18270"/>
              <a:ext cx="188904" cy="101491"/>
            </a:xfrm>
            <a:prstGeom prst="triangle">
              <a:avLst>
                <a:gd name="adj" fmla="val 50000"/>
              </a:avLst>
            </a:prstGeom>
            <a:noFill/>
            <a:ln w="5798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3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48B02472-2FDC-8958-A9E8-D2A74DB4878E}"/>
                </a:ext>
              </a:extLst>
            </p:cNvPr>
            <p:cNvSpPr/>
            <p:nvPr/>
          </p:nvSpPr>
          <p:spPr>
            <a:xfrm>
              <a:off x="4123538" y="42156"/>
              <a:ext cx="144444" cy="77605"/>
            </a:xfrm>
            <a:prstGeom prst="triangle">
              <a:avLst>
                <a:gd name="adj" fmla="val 50000"/>
              </a:avLst>
            </a:prstGeom>
            <a:noFill/>
            <a:ln w="5247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7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6257CEF3-F642-6294-2BA5-C155A6D675C5}"/>
                </a:ext>
              </a:extLst>
            </p:cNvPr>
            <p:cNvSpPr/>
            <p:nvPr/>
          </p:nvSpPr>
          <p:spPr>
            <a:xfrm>
              <a:off x="4145768" y="66042"/>
              <a:ext cx="99985" cy="53718"/>
            </a:xfrm>
            <a:prstGeom prst="triangle">
              <a:avLst>
                <a:gd name="adj" fmla="val 50000"/>
              </a:avLst>
            </a:prstGeom>
            <a:noFill/>
            <a:ln w="4696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1" dirty="0"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7" name="等腰三角形 56">
              <a:extLst>
                <a:ext uri="{FF2B5EF4-FFF2-40B4-BE49-F238E27FC236}">
                  <a16:creationId xmlns:a16="http://schemas.microsoft.com/office/drawing/2014/main" id="{1DCBABAB-CF27-CAB9-514A-0C2D9A318FFC}"/>
                </a:ext>
              </a:extLst>
            </p:cNvPr>
            <p:cNvSpPr/>
            <p:nvPr/>
          </p:nvSpPr>
          <p:spPr>
            <a:xfrm>
              <a:off x="4167998" y="89929"/>
              <a:ext cx="55525" cy="29831"/>
            </a:xfrm>
            <a:prstGeom prst="triangle">
              <a:avLst/>
            </a:prstGeom>
            <a:noFill/>
            <a:ln w="4144" cap="flat" cmpd="sng" algn="ctr">
              <a:solidFill>
                <a:schemeClr val="accent1">
                  <a:lumMod val="3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665" tIns="29832" rIns="59665" bIns="29832" rtlCol="0" anchor="ctr"/>
            <a:lstStyle/>
            <a:p>
              <a:pPr algn="ctr"/>
              <a:endParaRPr lang="en-US" sz="1174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8" name="缺角矩形 57">
            <a:extLst>
              <a:ext uri="{FF2B5EF4-FFF2-40B4-BE49-F238E27FC236}">
                <a16:creationId xmlns:a16="http://schemas.microsoft.com/office/drawing/2014/main" id="{35ADB710-6E29-C8BB-7365-536DD449DE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6200000">
            <a:off x="5800511" y="-121756"/>
            <a:ext cx="565343" cy="2257553"/>
          </a:xfrm>
          <a:prstGeom prst="plaque">
            <a:avLst>
              <a:gd name="adj" fmla="val 17557"/>
            </a:avLst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5212" dist="33909" dir="2700002" algn="tl" rotWithShape="0">
              <a:schemeClr val="accent1">
                <a:lumMod val="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82" tIns="40691" rIns="81382" bIns="40691" rtlCol="0" anchor="ctr"/>
          <a:lstStyle/>
          <a:p>
            <a:pPr algn="ctr"/>
            <a:endParaRPr lang="en-US" sz="1602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8694453-B212-E40A-FBE0-1AE09CF0B4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0459" y="739488"/>
            <a:ext cx="1903085" cy="52322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-120">
                <a:solidFill>
                  <a:srgbClr val="0E2F53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请输入标题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9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9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69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面-上">
            <a:extLst>
              <a:ext uri="{FF2B5EF4-FFF2-40B4-BE49-F238E27FC236}">
                <a16:creationId xmlns:a16="http://schemas.microsoft.com/office/drawing/2014/main" id="{AACA837D-A4A6-CCA4-BBA7-039936ADBACB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页面-下">
            <a:extLst>
              <a:ext uri="{FF2B5EF4-FFF2-40B4-BE49-F238E27FC236}">
                <a16:creationId xmlns:a16="http://schemas.microsoft.com/office/drawing/2014/main" id="{AAE846A4-3037-D617-9D11-590713D48CAA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面-上">
            <a:extLst>
              <a:ext uri="{FF2B5EF4-FFF2-40B4-BE49-F238E27FC236}">
                <a16:creationId xmlns:a16="http://schemas.microsoft.com/office/drawing/2014/main" id="{C703A2E2-C8DE-EA76-B3E5-1A8F8F0572DA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页面-下">
            <a:extLst>
              <a:ext uri="{FF2B5EF4-FFF2-40B4-BE49-F238E27FC236}">
                <a16:creationId xmlns:a16="http://schemas.microsoft.com/office/drawing/2014/main" id="{FB0CB669-6C78-B0A6-E8B1-8CFF1346E336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页面-上">
            <a:extLst>
              <a:ext uri="{FF2B5EF4-FFF2-40B4-BE49-F238E27FC236}">
                <a16:creationId xmlns:a16="http://schemas.microsoft.com/office/drawing/2014/main" id="{D349DF22-1289-157A-8C14-C931BBFB102E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页面-下">
            <a:extLst>
              <a:ext uri="{FF2B5EF4-FFF2-40B4-BE49-F238E27FC236}">
                <a16:creationId xmlns:a16="http://schemas.microsoft.com/office/drawing/2014/main" id="{427D1CB5-2BF6-26CA-D976-6072D7F53485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70" r:id="rId3"/>
    <p:sldLayoutId id="2147483668" r:id="rId4"/>
    <p:sldLayoutId id="2147483660" r:id="rId5"/>
    <p:sldLayoutId id="2147483662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0198F45-5093-31A0-012A-FC513D98822D}"/>
              </a:ext>
            </a:extLst>
          </p:cNvPr>
          <p:cNvGrpSpPr/>
          <p:nvPr/>
        </p:nvGrpSpPr>
        <p:grpSpPr>
          <a:xfrm>
            <a:off x="3309309" y="1664012"/>
            <a:ext cx="5258940" cy="3275385"/>
            <a:chOff x="3309309" y="1664012"/>
            <a:chExt cx="5258940" cy="327538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D1B7449-8C70-DF5D-8692-B337323B9983}"/>
                </a:ext>
              </a:extLst>
            </p:cNvPr>
            <p:cNvSpPr txBox="1"/>
            <p:nvPr/>
          </p:nvSpPr>
          <p:spPr>
            <a:xfrm>
              <a:off x="3309309" y="1691756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13800" dirty="0">
                  <a:solidFill>
                    <a:schemeClr val="accent1"/>
                  </a:solidFill>
                  <a:effectLst>
                    <a:outerShdw blurRad="114300" dist="76200" dir="2700000" algn="tl" rotWithShape="0">
                      <a:srgbClr val="407A5F">
                        <a:alpha val="20000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茶</a:t>
              </a:r>
              <a:endParaRPr lang="en-US" sz="13800" dirty="0">
                <a:solidFill>
                  <a:schemeClr val="accent1"/>
                </a:solidFill>
                <a:effectLst>
                  <a:outerShdw blurRad="114300" dist="76200" dir="2700000" algn="tl" rotWithShape="0">
                    <a:srgbClr val="407A5F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A021DDF-80B5-6119-8A0A-F3A8B7E996B5}"/>
                </a:ext>
              </a:extLst>
            </p:cNvPr>
            <p:cNvSpPr txBox="1"/>
            <p:nvPr/>
          </p:nvSpPr>
          <p:spPr>
            <a:xfrm>
              <a:off x="4937471" y="1897678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>
                <a:defRPr sz="13800">
                  <a:solidFill>
                    <a:schemeClr val="accent1"/>
                  </a:solidFill>
                  <a:effectLst>
                    <a:outerShdw blurRad="114300" dist="76200" dir="2700000" algn="tl" rotWithShape="0">
                      <a:srgbClr val="407A5F">
                        <a:alpha val="20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defRPr>
              </a:lvl1pPr>
            </a:lstStyle>
            <a:p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文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00FC72B-6838-D70D-0678-6584DB5B57B2}"/>
                </a:ext>
              </a:extLst>
            </p:cNvPr>
            <p:cNvSpPr txBox="1"/>
            <p:nvPr/>
          </p:nvSpPr>
          <p:spPr>
            <a:xfrm>
              <a:off x="6613868" y="1664012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>
                <a:defRPr sz="13800">
                  <a:solidFill>
                    <a:schemeClr val="accent1"/>
                  </a:solidFill>
                  <a:effectLst>
                    <a:outerShdw blurRad="114300" dist="76200" dir="2700000" algn="tl" rotWithShape="0">
                      <a:srgbClr val="407A5F">
                        <a:alpha val="20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defRPr>
              </a:lvl1pPr>
            </a:lstStyle>
            <a:p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化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AD03697-53CD-B246-344E-C596BC2F37C7}"/>
                </a:ext>
              </a:extLst>
            </p:cNvPr>
            <p:cNvSpPr txBox="1"/>
            <p:nvPr/>
          </p:nvSpPr>
          <p:spPr>
            <a:xfrm>
              <a:off x="4797602" y="4181271"/>
              <a:ext cx="550926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源</a:t>
              </a:r>
              <a:endPara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271C145-6097-68B8-9F8D-FEFB6AD3B07F}"/>
                </a:ext>
              </a:extLst>
            </p:cNvPr>
            <p:cNvSpPr txBox="1"/>
            <p:nvPr/>
          </p:nvSpPr>
          <p:spPr>
            <a:xfrm>
              <a:off x="4793181" y="4685481"/>
              <a:ext cx="559769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YUAN</a:t>
              </a: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6CBAC71F-6C98-8F2E-D652-235E08322016}"/>
                </a:ext>
              </a:extLst>
            </p:cNvPr>
            <p:cNvSpPr/>
            <p:nvPr/>
          </p:nvSpPr>
          <p:spPr>
            <a:xfrm>
              <a:off x="4796725" y="4107073"/>
              <a:ext cx="552681" cy="559409"/>
            </a:xfrm>
            <a:custGeom>
              <a:avLst/>
              <a:gdLst>
                <a:gd name="connsiteX0" fmla="*/ 591742 w 1168409"/>
                <a:gd name="connsiteY0" fmla="*/ 0 h 1182634"/>
                <a:gd name="connsiteX1" fmla="*/ 915375 w 1168409"/>
                <a:gd name="connsiteY1" fmla="*/ 214518 h 1182634"/>
                <a:gd name="connsiteX2" fmla="*/ 929532 w 1168409"/>
                <a:gd name="connsiteY2" fmla="*/ 260122 h 1182634"/>
                <a:gd name="connsiteX3" fmla="*/ 953891 w 1168409"/>
                <a:gd name="connsiteY3" fmla="*/ 267684 h 1182634"/>
                <a:gd name="connsiteX4" fmla="*/ 1168409 w 1168409"/>
                <a:gd name="connsiteY4" fmla="*/ 591317 h 1182634"/>
                <a:gd name="connsiteX5" fmla="*/ 953891 w 1168409"/>
                <a:gd name="connsiteY5" fmla="*/ 914950 h 1182634"/>
                <a:gd name="connsiteX6" fmla="*/ 925238 w 1168409"/>
                <a:gd name="connsiteY6" fmla="*/ 923845 h 1182634"/>
                <a:gd name="connsiteX7" fmla="*/ 911495 w 1168409"/>
                <a:gd name="connsiteY7" fmla="*/ 968116 h 1182634"/>
                <a:gd name="connsiteX8" fmla="*/ 587862 w 1168409"/>
                <a:gd name="connsiteY8" fmla="*/ 1182634 h 1182634"/>
                <a:gd name="connsiteX9" fmla="*/ 264229 w 1168409"/>
                <a:gd name="connsiteY9" fmla="*/ 968116 h 1182634"/>
                <a:gd name="connsiteX10" fmla="*/ 245712 w 1168409"/>
                <a:gd name="connsiteY10" fmla="*/ 908465 h 1182634"/>
                <a:gd name="connsiteX11" fmla="*/ 214518 w 1168409"/>
                <a:gd name="connsiteY11" fmla="*/ 898782 h 1182634"/>
                <a:gd name="connsiteX12" fmla="*/ 0 w 1168409"/>
                <a:gd name="connsiteY12" fmla="*/ 575149 h 1182634"/>
                <a:gd name="connsiteX13" fmla="*/ 214518 w 1168409"/>
                <a:gd name="connsiteY13" fmla="*/ 251516 h 1182634"/>
                <a:gd name="connsiteX14" fmla="*/ 261114 w 1168409"/>
                <a:gd name="connsiteY14" fmla="*/ 237052 h 1182634"/>
                <a:gd name="connsiteX15" fmla="*/ 268109 w 1168409"/>
                <a:gd name="connsiteY15" fmla="*/ 214518 h 1182634"/>
                <a:gd name="connsiteX16" fmla="*/ 591742 w 1168409"/>
                <a:gd name="connsiteY16" fmla="*/ 0 h 11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8409" h="1182634">
                  <a:moveTo>
                    <a:pt x="591742" y="0"/>
                  </a:moveTo>
                  <a:cubicBezTo>
                    <a:pt x="737229" y="0"/>
                    <a:pt x="862055" y="88455"/>
                    <a:pt x="915375" y="214518"/>
                  </a:cubicBezTo>
                  <a:lnTo>
                    <a:pt x="929532" y="260122"/>
                  </a:lnTo>
                  <a:lnTo>
                    <a:pt x="953891" y="267684"/>
                  </a:lnTo>
                  <a:cubicBezTo>
                    <a:pt x="1079954" y="321004"/>
                    <a:pt x="1168409" y="445831"/>
                    <a:pt x="1168409" y="591317"/>
                  </a:cubicBezTo>
                  <a:cubicBezTo>
                    <a:pt x="1168409" y="736804"/>
                    <a:pt x="1079954" y="861630"/>
                    <a:pt x="953891" y="914950"/>
                  </a:cubicBezTo>
                  <a:lnTo>
                    <a:pt x="925238" y="923845"/>
                  </a:lnTo>
                  <a:lnTo>
                    <a:pt x="911495" y="968116"/>
                  </a:lnTo>
                  <a:cubicBezTo>
                    <a:pt x="858175" y="1094179"/>
                    <a:pt x="733349" y="1182634"/>
                    <a:pt x="587862" y="1182634"/>
                  </a:cubicBezTo>
                  <a:cubicBezTo>
                    <a:pt x="442375" y="1182634"/>
                    <a:pt x="317549" y="1094179"/>
                    <a:pt x="264229" y="968116"/>
                  </a:cubicBezTo>
                  <a:lnTo>
                    <a:pt x="245712" y="908465"/>
                  </a:lnTo>
                  <a:lnTo>
                    <a:pt x="214518" y="898782"/>
                  </a:lnTo>
                  <a:cubicBezTo>
                    <a:pt x="88455" y="845462"/>
                    <a:pt x="0" y="720636"/>
                    <a:pt x="0" y="575149"/>
                  </a:cubicBezTo>
                  <a:cubicBezTo>
                    <a:pt x="0" y="429663"/>
                    <a:pt x="88455" y="304836"/>
                    <a:pt x="214518" y="251516"/>
                  </a:cubicBezTo>
                  <a:lnTo>
                    <a:pt x="261114" y="237052"/>
                  </a:lnTo>
                  <a:lnTo>
                    <a:pt x="268109" y="214518"/>
                  </a:lnTo>
                  <a:cubicBezTo>
                    <a:pt x="321429" y="88455"/>
                    <a:pt x="446255" y="0"/>
                    <a:pt x="591742" y="0"/>
                  </a:cubicBezTo>
                  <a:close/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297D46E-8ACA-74B6-EBFD-75192A9F66AA}"/>
                </a:ext>
              </a:extLst>
            </p:cNvPr>
            <p:cNvSpPr txBox="1"/>
            <p:nvPr/>
          </p:nvSpPr>
          <p:spPr>
            <a:xfrm>
              <a:off x="5467044" y="4181271"/>
              <a:ext cx="550926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远</a:t>
              </a:r>
              <a:endPara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10B9D3D-C2EA-F833-2CE8-75515705DE9B}"/>
                </a:ext>
              </a:extLst>
            </p:cNvPr>
            <p:cNvSpPr txBox="1"/>
            <p:nvPr/>
          </p:nvSpPr>
          <p:spPr>
            <a:xfrm>
              <a:off x="5462623" y="4685481"/>
              <a:ext cx="559769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YUAN</a:t>
              </a: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6C5F60A-1632-B1A8-DDCB-DA781CD9C9BB}"/>
                </a:ext>
              </a:extLst>
            </p:cNvPr>
            <p:cNvSpPr/>
            <p:nvPr/>
          </p:nvSpPr>
          <p:spPr>
            <a:xfrm>
              <a:off x="5466167" y="4113669"/>
              <a:ext cx="552681" cy="559409"/>
            </a:xfrm>
            <a:custGeom>
              <a:avLst/>
              <a:gdLst>
                <a:gd name="connsiteX0" fmla="*/ 591742 w 1168409"/>
                <a:gd name="connsiteY0" fmla="*/ 0 h 1182634"/>
                <a:gd name="connsiteX1" fmla="*/ 915375 w 1168409"/>
                <a:gd name="connsiteY1" fmla="*/ 214518 h 1182634"/>
                <a:gd name="connsiteX2" fmla="*/ 929532 w 1168409"/>
                <a:gd name="connsiteY2" fmla="*/ 260122 h 1182634"/>
                <a:gd name="connsiteX3" fmla="*/ 953891 w 1168409"/>
                <a:gd name="connsiteY3" fmla="*/ 267684 h 1182634"/>
                <a:gd name="connsiteX4" fmla="*/ 1168409 w 1168409"/>
                <a:gd name="connsiteY4" fmla="*/ 591317 h 1182634"/>
                <a:gd name="connsiteX5" fmla="*/ 953891 w 1168409"/>
                <a:gd name="connsiteY5" fmla="*/ 914950 h 1182634"/>
                <a:gd name="connsiteX6" fmla="*/ 925238 w 1168409"/>
                <a:gd name="connsiteY6" fmla="*/ 923845 h 1182634"/>
                <a:gd name="connsiteX7" fmla="*/ 911495 w 1168409"/>
                <a:gd name="connsiteY7" fmla="*/ 968116 h 1182634"/>
                <a:gd name="connsiteX8" fmla="*/ 587862 w 1168409"/>
                <a:gd name="connsiteY8" fmla="*/ 1182634 h 1182634"/>
                <a:gd name="connsiteX9" fmla="*/ 264229 w 1168409"/>
                <a:gd name="connsiteY9" fmla="*/ 968116 h 1182634"/>
                <a:gd name="connsiteX10" fmla="*/ 245712 w 1168409"/>
                <a:gd name="connsiteY10" fmla="*/ 908465 h 1182634"/>
                <a:gd name="connsiteX11" fmla="*/ 214518 w 1168409"/>
                <a:gd name="connsiteY11" fmla="*/ 898782 h 1182634"/>
                <a:gd name="connsiteX12" fmla="*/ 0 w 1168409"/>
                <a:gd name="connsiteY12" fmla="*/ 575149 h 1182634"/>
                <a:gd name="connsiteX13" fmla="*/ 214518 w 1168409"/>
                <a:gd name="connsiteY13" fmla="*/ 251516 h 1182634"/>
                <a:gd name="connsiteX14" fmla="*/ 261114 w 1168409"/>
                <a:gd name="connsiteY14" fmla="*/ 237052 h 1182634"/>
                <a:gd name="connsiteX15" fmla="*/ 268109 w 1168409"/>
                <a:gd name="connsiteY15" fmla="*/ 214518 h 1182634"/>
                <a:gd name="connsiteX16" fmla="*/ 591742 w 1168409"/>
                <a:gd name="connsiteY16" fmla="*/ 0 h 11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8409" h="1182634">
                  <a:moveTo>
                    <a:pt x="591742" y="0"/>
                  </a:moveTo>
                  <a:cubicBezTo>
                    <a:pt x="737229" y="0"/>
                    <a:pt x="862055" y="88455"/>
                    <a:pt x="915375" y="214518"/>
                  </a:cubicBezTo>
                  <a:lnTo>
                    <a:pt x="929532" y="260122"/>
                  </a:lnTo>
                  <a:lnTo>
                    <a:pt x="953891" y="267684"/>
                  </a:lnTo>
                  <a:cubicBezTo>
                    <a:pt x="1079954" y="321004"/>
                    <a:pt x="1168409" y="445831"/>
                    <a:pt x="1168409" y="591317"/>
                  </a:cubicBezTo>
                  <a:cubicBezTo>
                    <a:pt x="1168409" y="736804"/>
                    <a:pt x="1079954" y="861630"/>
                    <a:pt x="953891" y="914950"/>
                  </a:cubicBezTo>
                  <a:lnTo>
                    <a:pt x="925238" y="923845"/>
                  </a:lnTo>
                  <a:lnTo>
                    <a:pt x="911495" y="968116"/>
                  </a:lnTo>
                  <a:cubicBezTo>
                    <a:pt x="858175" y="1094179"/>
                    <a:pt x="733349" y="1182634"/>
                    <a:pt x="587862" y="1182634"/>
                  </a:cubicBezTo>
                  <a:cubicBezTo>
                    <a:pt x="442375" y="1182634"/>
                    <a:pt x="317549" y="1094179"/>
                    <a:pt x="264229" y="968116"/>
                  </a:cubicBezTo>
                  <a:lnTo>
                    <a:pt x="245712" y="908465"/>
                  </a:lnTo>
                  <a:lnTo>
                    <a:pt x="214518" y="898782"/>
                  </a:lnTo>
                  <a:cubicBezTo>
                    <a:pt x="88455" y="845462"/>
                    <a:pt x="0" y="720636"/>
                    <a:pt x="0" y="575149"/>
                  </a:cubicBezTo>
                  <a:cubicBezTo>
                    <a:pt x="0" y="429663"/>
                    <a:pt x="88455" y="304836"/>
                    <a:pt x="214518" y="251516"/>
                  </a:cubicBezTo>
                  <a:lnTo>
                    <a:pt x="261114" y="237052"/>
                  </a:lnTo>
                  <a:lnTo>
                    <a:pt x="268109" y="214518"/>
                  </a:lnTo>
                  <a:cubicBezTo>
                    <a:pt x="321429" y="88455"/>
                    <a:pt x="446255" y="0"/>
                    <a:pt x="591742" y="0"/>
                  </a:cubicBezTo>
                  <a:close/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1997DD7-0C70-6C51-710E-FBB35BE7A575}"/>
                </a:ext>
              </a:extLst>
            </p:cNvPr>
            <p:cNvSpPr txBox="1"/>
            <p:nvPr/>
          </p:nvSpPr>
          <p:spPr>
            <a:xfrm>
              <a:off x="6136486" y="4181271"/>
              <a:ext cx="550926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流</a:t>
              </a:r>
              <a:endPara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BD11CF4-62D5-BED1-AD40-CDBFC39C7F7D}"/>
                </a:ext>
              </a:extLst>
            </p:cNvPr>
            <p:cNvSpPr txBox="1"/>
            <p:nvPr/>
          </p:nvSpPr>
          <p:spPr>
            <a:xfrm>
              <a:off x="6214619" y="4678525"/>
              <a:ext cx="394660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LIU</a:t>
              </a: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6D9DBD8-9952-F9B8-1774-B1544CE5B55F}"/>
                </a:ext>
              </a:extLst>
            </p:cNvPr>
            <p:cNvSpPr/>
            <p:nvPr/>
          </p:nvSpPr>
          <p:spPr>
            <a:xfrm>
              <a:off x="6135609" y="4105428"/>
              <a:ext cx="552681" cy="559409"/>
            </a:xfrm>
            <a:custGeom>
              <a:avLst/>
              <a:gdLst>
                <a:gd name="connsiteX0" fmla="*/ 591742 w 1168409"/>
                <a:gd name="connsiteY0" fmla="*/ 0 h 1182634"/>
                <a:gd name="connsiteX1" fmla="*/ 915375 w 1168409"/>
                <a:gd name="connsiteY1" fmla="*/ 214518 h 1182634"/>
                <a:gd name="connsiteX2" fmla="*/ 929532 w 1168409"/>
                <a:gd name="connsiteY2" fmla="*/ 260122 h 1182634"/>
                <a:gd name="connsiteX3" fmla="*/ 953891 w 1168409"/>
                <a:gd name="connsiteY3" fmla="*/ 267684 h 1182634"/>
                <a:gd name="connsiteX4" fmla="*/ 1168409 w 1168409"/>
                <a:gd name="connsiteY4" fmla="*/ 591317 h 1182634"/>
                <a:gd name="connsiteX5" fmla="*/ 953891 w 1168409"/>
                <a:gd name="connsiteY5" fmla="*/ 914950 h 1182634"/>
                <a:gd name="connsiteX6" fmla="*/ 925238 w 1168409"/>
                <a:gd name="connsiteY6" fmla="*/ 923845 h 1182634"/>
                <a:gd name="connsiteX7" fmla="*/ 911495 w 1168409"/>
                <a:gd name="connsiteY7" fmla="*/ 968116 h 1182634"/>
                <a:gd name="connsiteX8" fmla="*/ 587862 w 1168409"/>
                <a:gd name="connsiteY8" fmla="*/ 1182634 h 1182634"/>
                <a:gd name="connsiteX9" fmla="*/ 264229 w 1168409"/>
                <a:gd name="connsiteY9" fmla="*/ 968116 h 1182634"/>
                <a:gd name="connsiteX10" fmla="*/ 245712 w 1168409"/>
                <a:gd name="connsiteY10" fmla="*/ 908465 h 1182634"/>
                <a:gd name="connsiteX11" fmla="*/ 214518 w 1168409"/>
                <a:gd name="connsiteY11" fmla="*/ 898782 h 1182634"/>
                <a:gd name="connsiteX12" fmla="*/ 0 w 1168409"/>
                <a:gd name="connsiteY12" fmla="*/ 575149 h 1182634"/>
                <a:gd name="connsiteX13" fmla="*/ 214518 w 1168409"/>
                <a:gd name="connsiteY13" fmla="*/ 251516 h 1182634"/>
                <a:gd name="connsiteX14" fmla="*/ 261114 w 1168409"/>
                <a:gd name="connsiteY14" fmla="*/ 237052 h 1182634"/>
                <a:gd name="connsiteX15" fmla="*/ 268109 w 1168409"/>
                <a:gd name="connsiteY15" fmla="*/ 214518 h 1182634"/>
                <a:gd name="connsiteX16" fmla="*/ 591742 w 1168409"/>
                <a:gd name="connsiteY16" fmla="*/ 0 h 11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8409" h="1182634">
                  <a:moveTo>
                    <a:pt x="591742" y="0"/>
                  </a:moveTo>
                  <a:cubicBezTo>
                    <a:pt x="737229" y="0"/>
                    <a:pt x="862055" y="88455"/>
                    <a:pt x="915375" y="214518"/>
                  </a:cubicBezTo>
                  <a:lnTo>
                    <a:pt x="929532" y="260122"/>
                  </a:lnTo>
                  <a:lnTo>
                    <a:pt x="953891" y="267684"/>
                  </a:lnTo>
                  <a:cubicBezTo>
                    <a:pt x="1079954" y="321004"/>
                    <a:pt x="1168409" y="445831"/>
                    <a:pt x="1168409" y="591317"/>
                  </a:cubicBezTo>
                  <a:cubicBezTo>
                    <a:pt x="1168409" y="736804"/>
                    <a:pt x="1079954" y="861630"/>
                    <a:pt x="953891" y="914950"/>
                  </a:cubicBezTo>
                  <a:lnTo>
                    <a:pt x="925238" y="923845"/>
                  </a:lnTo>
                  <a:lnTo>
                    <a:pt x="911495" y="968116"/>
                  </a:lnTo>
                  <a:cubicBezTo>
                    <a:pt x="858175" y="1094179"/>
                    <a:pt x="733349" y="1182634"/>
                    <a:pt x="587862" y="1182634"/>
                  </a:cubicBezTo>
                  <a:cubicBezTo>
                    <a:pt x="442375" y="1182634"/>
                    <a:pt x="317549" y="1094179"/>
                    <a:pt x="264229" y="968116"/>
                  </a:cubicBezTo>
                  <a:lnTo>
                    <a:pt x="245712" y="908465"/>
                  </a:lnTo>
                  <a:lnTo>
                    <a:pt x="214518" y="898782"/>
                  </a:lnTo>
                  <a:cubicBezTo>
                    <a:pt x="88455" y="845462"/>
                    <a:pt x="0" y="720636"/>
                    <a:pt x="0" y="575149"/>
                  </a:cubicBezTo>
                  <a:cubicBezTo>
                    <a:pt x="0" y="429663"/>
                    <a:pt x="88455" y="304836"/>
                    <a:pt x="214518" y="251516"/>
                  </a:cubicBezTo>
                  <a:lnTo>
                    <a:pt x="261114" y="237052"/>
                  </a:lnTo>
                  <a:lnTo>
                    <a:pt x="268109" y="214518"/>
                  </a:lnTo>
                  <a:cubicBezTo>
                    <a:pt x="321429" y="88455"/>
                    <a:pt x="446255" y="0"/>
                    <a:pt x="591742" y="0"/>
                  </a:cubicBezTo>
                  <a:close/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1577A63-239C-1CD5-FD51-9A182A550BEB}"/>
                </a:ext>
              </a:extLst>
            </p:cNvPr>
            <p:cNvSpPr txBox="1"/>
            <p:nvPr/>
          </p:nvSpPr>
          <p:spPr>
            <a:xfrm>
              <a:off x="6922332" y="4181271"/>
              <a:ext cx="355663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长</a:t>
              </a:r>
              <a:endPara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CF03614-F3B2-FD58-5F02-D8CC11E28418}"/>
                </a:ext>
              </a:extLst>
            </p:cNvPr>
            <p:cNvSpPr txBox="1"/>
            <p:nvPr/>
          </p:nvSpPr>
          <p:spPr>
            <a:xfrm>
              <a:off x="6764174" y="4685481"/>
              <a:ext cx="671979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CHANG</a:t>
              </a: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716B14C-7A62-4929-DAAE-2C3A6857E4C2}"/>
                </a:ext>
              </a:extLst>
            </p:cNvPr>
            <p:cNvSpPr/>
            <p:nvPr/>
          </p:nvSpPr>
          <p:spPr>
            <a:xfrm>
              <a:off x="6823823" y="4097187"/>
              <a:ext cx="552681" cy="559409"/>
            </a:xfrm>
            <a:custGeom>
              <a:avLst/>
              <a:gdLst>
                <a:gd name="connsiteX0" fmla="*/ 591742 w 1168409"/>
                <a:gd name="connsiteY0" fmla="*/ 0 h 1182634"/>
                <a:gd name="connsiteX1" fmla="*/ 915375 w 1168409"/>
                <a:gd name="connsiteY1" fmla="*/ 214518 h 1182634"/>
                <a:gd name="connsiteX2" fmla="*/ 929532 w 1168409"/>
                <a:gd name="connsiteY2" fmla="*/ 260122 h 1182634"/>
                <a:gd name="connsiteX3" fmla="*/ 953891 w 1168409"/>
                <a:gd name="connsiteY3" fmla="*/ 267684 h 1182634"/>
                <a:gd name="connsiteX4" fmla="*/ 1168409 w 1168409"/>
                <a:gd name="connsiteY4" fmla="*/ 591317 h 1182634"/>
                <a:gd name="connsiteX5" fmla="*/ 953891 w 1168409"/>
                <a:gd name="connsiteY5" fmla="*/ 914950 h 1182634"/>
                <a:gd name="connsiteX6" fmla="*/ 925238 w 1168409"/>
                <a:gd name="connsiteY6" fmla="*/ 923845 h 1182634"/>
                <a:gd name="connsiteX7" fmla="*/ 911495 w 1168409"/>
                <a:gd name="connsiteY7" fmla="*/ 968116 h 1182634"/>
                <a:gd name="connsiteX8" fmla="*/ 587862 w 1168409"/>
                <a:gd name="connsiteY8" fmla="*/ 1182634 h 1182634"/>
                <a:gd name="connsiteX9" fmla="*/ 264229 w 1168409"/>
                <a:gd name="connsiteY9" fmla="*/ 968116 h 1182634"/>
                <a:gd name="connsiteX10" fmla="*/ 245712 w 1168409"/>
                <a:gd name="connsiteY10" fmla="*/ 908465 h 1182634"/>
                <a:gd name="connsiteX11" fmla="*/ 214518 w 1168409"/>
                <a:gd name="connsiteY11" fmla="*/ 898782 h 1182634"/>
                <a:gd name="connsiteX12" fmla="*/ 0 w 1168409"/>
                <a:gd name="connsiteY12" fmla="*/ 575149 h 1182634"/>
                <a:gd name="connsiteX13" fmla="*/ 214518 w 1168409"/>
                <a:gd name="connsiteY13" fmla="*/ 251516 h 1182634"/>
                <a:gd name="connsiteX14" fmla="*/ 261114 w 1168409"/>
                <a:gd name="connsiteY14" fmla="*/ 237052 h 1182634"/>
                <a:gd name="connsiteX15" fmla="*/ 268109 w 1168409"/>
                <a:gd name="connsiteY15" fmla="*/ 214518 h 1182634"/>
                <a:gd name="connsiteX16" fmla="*/ 591742 w 1168409"/>
                <a:gd name="connsiteY16" fmla="*/ 0 h 11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8409" h="1182634">
                  <a:moveTo>
                    <a:pt x="591742" y="0"/>
                  </a:moveTo>
                  <a:cubicBezTo>
                    <a:pt x="737229" y="0"/>
                    <a:pt x="862055" y="88455"/>
                    <a:pt x="915375" y="214518"/>
                  </a:cubicBezTo>
                  <a:lnTo>
                    <a:pt x="929532" y="260122"/>
                  </a:lnTo>
                  <a:lnTo>
                    <a:pt x="953891" y="267684"/>
                  </a:lnTo>
                  <a:cubicBezTo>
                    <a:pt x="1079954" y="321004"/>
                    <a:pt x="1168409" y="445831"/>
                    <a:pt x="1168409" y="591317"/>
                  </a:cubicBezTo>
                  <a:cubicBezTo>
                    <a:pt x="1168409" y="736804"/>
                    <a:pt x="1079954" y="861630"/>
                    <a:pt x="953891" y="914950"/>
                  </a:cubicBezTo>
                  <a:lnTo>
                    <a:pt x="925238" y="923845"/>
                  </a:lnTo>
                  <a:lnTo>
                    <a:pt x="911495" y="968116"/>
                  </a:lnTo>
                  <a:cubicBezTo>
                    <a:pt x="858175" y="1094179"/>
                    <a:pt x="733349" y="1182634"/>
                    <a:pt x="587862" y="1182634"/>
                  </a:cubicBezTo>
                  <a:cubicBezTo>
                    <a:pt x="442375" y="1182634"/>
                    <a:pt x="317549" y="1094179"/>
                    <a:pt x="264229" y="968116"/>
                  </a:cubicBezTo>
                  <a:lnTo>
                    <a:pt x="245712" y="908465"/>
                  </a:lnTo>
                  <a:lnTo>
                    <a:pt x="214518" y="898782"/>
                  </a:lnTo>
                  <a:cubicBezTo>
                    <a:pt x="88455" y="845462"/>
                    <a:pt x="0" y="720636"/>
                    <a:pt x="0" y="575149"/>
                  </a:cubicBezTo>
                  <a:cubicBezTo>
                    <a:pt x="0" y="429663"/>
                    <a:pt x="88455" y="304836"/>
                    <a:pt x="214518" y="251516"/>
                  </a:cubicBezTo>
                  <a:lnTo>
                    <a:pt x="261114" y="237052"/>
                  </a:lnTo>
                  <a:lnTo>
                    <a:pt x="268109" y="214518"/>
                  </a:lnTo>
                  <a:cubicBezTo>
                    <a:pt x="321429" y="88455"/>
                    <a:pt x="446255" y="0"/>
                    <a:pt x="591742" y="0"/>
                  </a:cubicBezTo>
                  <a:close/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17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9BB9E4A-A20A-AA3F-BE5B-FABA183D7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饮茶方法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6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5EAD15B-03F3-059A-304F-E0536E3E71C9}"/>
              </a:ext>
            </a:extLst>
          </p:cNvPr>
          <p:cNvGrpSpPr/>
          <p:nvPr/>
        </p:nvGrpSpPr>
        <p:grpSpPr>
          <a:xfrm>
            <a:off x="2074941" y="2105587"/>
            <a:ext cx="8042118" cy="3372103"/>
            <a:chOff x="2042510" y="2095247"/>
            <a:chExt cx="8042118" cy="337210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8522145-326B-F9BF-B6BB-7C5FD42605DD}"/>
                </a:ext>
              </a:extLst>
            </p:cNvPr>
            <p:cNvGrpSpPr/>
            <p:nvPr/>
          </p:nvGrpSpPr>
          <p:grpSpPr>
            <a:xfrm>
              <a:off x="2042510" y="2336934"/>
              <a:ext cx="8042118" cy="3130416"/>
              <a:chOff x="2042510" y="2336934"/>
              <a:chExt cx="8042118" cy="3130416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B20B5D78-9238-9369-B844-685B7FE211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42510" y="2336934"/>
                <a:ext cx="8042118" cy="3130416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alpha val="50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18872" tIns="59436" rIns="118872" bIns="59436" rtlCol="0" anchor="ctr">
                <a:noAutofit/>
              </a:bodyPr>
              <a:lstStyle/>
              <a:p>
                <a:pPr algn="ctr"/>
                <a:endParaRPr lang="en-US" sz="234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  <p:pic>
            <p:nvPicPr>
              <p:cNvPr id="30" name="图片 29" descr="黑暗中的月亮&#10;&#10;中度可信度描述已自动生成">
                <a:extLst>
                  <a:ext uri="{FF2B5EF4-FFF2-40B4-BE49-F238E27FC236}">
                    <a16:creationId xmlns:a16="http://schemas.microsoft.com/office/drawing/2014/main" id="{AA947A49-A6BD-A8B9-2519-6BA83774C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9163" y="3737054"/>
                <a:ext cx="935465" cy="1396884"/>
              </a:xfrm>
              <a:prstGeom prst="rect">
                <a:avLst/>
              </a:prstGeom>
            </p:spPr>
          </p:pic>
          <p:pic>
            <p:nvPicPr>
              <p:cNvPr id="32" name="图片 31" descr="黑暗中的月亮&#10;&#10;中度可信度描述已自动生成">
                <a:extLst>
                  <a:ext uri="{FF2B5EF4-FFF2-40B4-BE49-F238E27FC236}">
                    <a16:creationId xmlns:a16="http://schemas.microsoft.com/office/drawing/2014/main" id="{5A90C453-9808-D338-D791-B1F4F569A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042510" y="2336934"/>
                <a:ext cx="935465" cy="1396884"/>
              </a:xfrm>
              <a:prstGeom prst="rect">
                <a:avLst/>
              </a:prstGeom>
            </p:spPr>
          </p:pic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F1AC4EA-1D04-2FD8-84CF-5A0F85C73432}"/>
                </a:ext>
              </a:extLst>
            </p:cNvPr>
            <p:cNvGrpSpPr/>
            <p:nvPr/>
          </p:nvGrpSpPr>
          <p:grpSpPr>
            <a:xfrm>
              <a:off x="3259976" y="2095247"/>
              <a:ext cx="5672048" cy="429404"/>
              <a:chOff x="3259976" y="2095247"/>
              <a:chExt cx="5672048" cy="429404"/>
            </a:xfrm>
          </p:grpSpPr>
          <p:sp>
            <p:nvSpPr>
              <p:cNvPr id="23" name="缺角矩形 22">
                <a:extLst>
                  <a:ext uri="{FF2B5EF4-FFF2-40B4-BE49-F238E27FC236}">
                    <a16:creationId xmlns:a16="http://schemas.microsoft.com/office/drawing/2014/main" id="{9F010B82-06B6-352D-D2E0-5E92D592E07A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5881298" y="-526075"/>
                <a:ext cx="429404" cy="5672048"/>
              </a:xfrm>
              <a:prstGeom prst="plaque">
                <a:avLst>
                  <a:gd name="adj" fmla="val 18675"/>
                </a:avLst>
              </a:prstGeom>
              <a:solidFill>
                <a:schemeClr val="accent1"/>
              </a:solidFill>
              <a:ln w="10922">
                <a:noFill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zh-CN" altLang="en-US" sz="1548" kern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缺角矩形 24">
                <a:extLst>
                  <a:ext uri="{FF2B5EF4-FFF2-40B4-BE49-F238E27FC236}">
                    <a16:creationId xmlns:a16="http://schemas.microsoft.com/office/drawing/2014/main" id="{A9556D9D-99C9-B1A7-2D48-591F5E9F9AE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5907439" y="-479340"/>
                <a:ext cx="377122" cy="5588919"/>
              </a:xfrm>
              <a:prstGeom prst="plaque">
                <a:avLst>
                  <a:gd name="adj" fmla="val 18675"/>
                </a:avLst>
              </a:prstGeom>
              <a:noFill/>
              <a:ln w="5461">
                <a:solidFill>
                  <a:schemeClr val="bg1"/>
                </a:solidFill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zh-CN" altLang="en-US" sz="1548" kern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4549E636-B237-B28C-CFBC-C520CA26695A}"/>
              </a:ext>
            </a:extLst>
          </p:cNvPr>
          <p:cNvSpPr txBox="1"/>
          <p:nvPr/>
        </p:nvSpPr>
        <p:spPr>
          <a:xfrm>
            <a:off x="3480653" y="2116498"/>
            <a:ext cx="5194807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新茶不宜多喝，存放不足半个月的新茶更不要喝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DD1700-66AD-957E-F711-11EC6426823E}"/>
              </a:ext>
            </a:extLst>
          </p:cNvPr>
          <p:cNvSpPr txBox="1">
            <a:spLocks/>
          </p:cNvSpPr>
          <p:nvPr/>
        </p:nvSpPr>
        <p:spPr>
          <a:xfrm>
            <a:off x="2224087" y="4057141"/>
            <a:ext cx="7541804" cy="128276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550" spc="10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新茶中还含有较多的咖啡因、活性生物碱以及多种芳香物质，这些物质还会使人的中枢神经系统兴奋，有神经衰弱、心脑血管病的患者应适量饮用，而且不宜在睡前或空腹时饮用。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A53854-582A-E5B5-3B9C-2D540920411E}"/>
              </a:ext>
            </a:extLst>
          </p:cNvPr>
          <p:cNvSpPr txBox="1">
            <a:spLocks/>
          </p:cNvSpPr>
          <p:nvPr/>
        </p:nvSpPr>
        <p:spPr>
          <a:xfrm>
            <a:off x="2224087" y="2692745"/>
            <a:ext cx="7541804" cy="128276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155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新茶刚采摘回来，存放时间短，含有较多的未经氧化的多酚类、醛类及醇类等物质，这些物质对健康人群并没有多少影响，但对胃肠功能差，尤其本身就有慢性胃肠道炎症的病人来说，这些物质就会刺激胃肠黏膜，原本胃肠功能较差的人更容易诱发胃病。</a:t>
            </a:r>
            <a:endParaRPr 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缺角矩形 16">
            <a:extLst>
              <a:ext uri="{FF2B5EF4-FFF2-40B4-BE49-F238E27FC236}">
                <a16:creationId xmlns:a16="http://schemas.microsoft.com/office/drawing/2014/main" id="{0F934B52-E40A-05FF-0FD9-7509941045CB}"/>
              </a:ext>
            </a:extLst>
          </p:cNvPr>
          <p:cNvSpPr>
            <a:spLocks/>
          </p:cNvSpPr>
          <p:nvPr/>
        </p:nvSpPr>
        <p:spPr>
          <a:xfrm rot="5400000">
            <a:off x="-106372" y="1219327"/>
            <a:ext cx="377122" cy="1395397"/>
          </a:xfrm>
          <a:prstGeom prst="plaque">
            <a:avLst>
              <a:gd name="adj" fmla="val 18675"/>
            </a:avLst>
          </a:prstGeom>
          <a:noFill/>
          <a:ln w="5461" cap="flat" cmpd="sng" algn="ctr">
            <a:solidFill>
              <a:schemeClr val="accent2">
                <a:lumMod val="781"/>
                <a:lumOff val="99219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FAAB6D6-7DE7-CD24-CC73-0457B7C53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5" y="739488"/>
            <a:ext cx="1911100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新茶的饮用</a:t>
            </a:r>
          </a:p>
        </p:txBody>
      </p:sp>
    </p:spTree>
    <p:extLst>
      <p:ext uri="{BB962C8B-B14F-4D97-AF65-F5344CB8AC3E}">
        <p14:creationId xmlns:p14="http://schemas.microsoft.com/office/powerpoint/2010/main" val="175593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B2BB3BF-3F28-6145-BABB-FA234F8BAED9}"/>
              </a:ext>
            </a:extLst>
          </p:cNvPr>
          <p:cNvGrpSpPr/>
          <p:nvPr/>
        </p:nvGrpSpPr>
        <p:grpSpPr>
          <a:xfrm>
            <a:off x="2121462" y="2955572"/>
            <a:ext cx="5435503" cy="1992368"/>
            <a:chOff x="2121462" y="2955572"/>
            <a:chExt cx="5435503" cy="199236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D41BE2-A867-B247-4769-1031E9FF0C85}"/>
                </a:ext>
              </a:extLst>
            </p:cNvPr>
            <p:cNvGrpSpPr/>
            <p:nvPr/>
          </p:nvGrpSpPr>
          <p:grpSpPr>
            <a:xfrm>
              <a:off x="2121462" y="2955572"/>
              <a:ext cx="5435503" cy="1992368"/>
              <a:chOff x="2121462" y="2955572"/>
              <a:chExt cx="5435503" cy="1992368"/>
            </a:xfrm>
          </p:grpSpPr>
          <p:sp>
            <p:nvSpPr>
              <p:cNvPr id="25" name="缺角矩形 24">
                <a:extLst>
                  <a:ext uri="{FF2B5EF4-FFF2-40B4-BE49-F238E27FC236}">
                    <a16:creationId xmlns:a16="http://schemas.microsoft.com/office/drawing/2014/main" id="{FFEC1BB9-62D1-031B-3E2D-5A9D3520220D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843031" y="1234006"/>
                <a:ext cx="1992368" cy="5435500"/>
              </a:xfrm>
              <a:prstGeom prst="plaque">
                <a:avLst>
                  <a:gd name="adj" fmla="val 4788"/>
                </a:avLst>
              </a:prstGeom>
              <a:solidFill>
                <a:schemeClr val="bg2">
                  <a:alpha val="50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18872" tIns="59436" rIns="118872" bIns="59436" rtlCol="0" anchor="ctr">
                <a:noAutofit/>
              </a:bodyPr>
              <a:lstStyle/>
              <a:p>
                <a:pPr algn="ctr"/>
                <a:endParaRPr lang="zh-CN" altLang="en-US" sz="234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  <p:pic>
            <p:nvPicPr>
              <p:cNvPr id="26" name="图片 25" descr="黑暗中的月亮&#10;&#10;中度可信度描述已自动生成">
                <a:extLst>
                  <a:ext uri="{FF2B5EF4-FFF2-40B4-BE49-F238E27FC236}">
                    <a16:creationId xmlns:a16="http://schemas.microsoft.com/office/drawing/2014/main" id="{E46D260E-E884-3F04-DCAB-60D635FC9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21462" y="3365634"/>
                <a:ext cx="935465" cy="1396884"/>
              </a:xfrm>
              <a:prstGeom prst="rect">
                <a:avLst/>
              </a:prstGeom>
            </p:spPr>
          </p:pic>
        </p:grpSp>
        <p:pic>
          <p:nvPicPr>
            <p:cNvPr id="27" name="图片 26" descr="黑暗中的月亮&#10;&#10;中度可信度描述已自动生成">
              <a:extLst>
                <a:ext uri="{FF2B5EF4-FFF2-40B4-BE49-F238E27FC236}">
                  <a16:creationId xmlns:a16="http://schemas.microsoft.com/office/drawing/2014/main" id="{496A8C8C-5E1B-4644-F762-F6ABB900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497" y="3257280"/>
              <a:ext cx="935465" cy="1396884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C681B3E-F653-D718-E980-D69089D8A951}"/>
              </a:ext>
            </a:extLst>
          </p:cNvPr>
          <p:cNvGrpSpPr/>
          <p:nvPr/>
        </p:nvGrpSpPr>
        <p:grpSpPr>
          <a:xfrm>
            <a:off x="3124326" y="2690613"/>
            <a:ext cx="3429777" cy="409411"/>
            <a:chOff x="3124326" y="2690613"/>
            <a:chExt cx="3429777" cy="409411"/>
          </a:xfrm>
          <a:solidFill>
            <a:schemeClr val="accent1"/>
          </a:solidFill>
        </p:grpSpPr>
        <p:sp>
          <p:nvSpPr>
            <p:cNvPr id="16" name="缺角矩形 15">
              <a:extLst>
                <a:ext uri="{FF2B5EF4-FFF2-40B4-BE49-F238E27FC236}">
                  <a16:creationId xmlns:a16="http://schemas.microsoft.com/office/drawing/2014/main" id="{9372C8BF-AF7B-EDDA-658E-23E34496DC41}"/>
                </a:ext>
              </a:extLst>
            </p:cNvPr>
            <p:cNvSpPr>
              <a:spLocks/>
            </p:cNvSpPr>
            <p:nvPr/>
          </p:nvSpPr>
          <p:spPr>
            <a:xfrm rot="5400000">
              <a:off x="4634509" y="1180430"/>
              <a:ext cx="409411" cy="3429777"/>
            </a:xfrm>
            <a:prstGeom prst="plaque">
              <a:avLst>
                <a:gd name="adj" fmla="val 21350"/>
              </a:avLst>
            </a:prstGeom>
            <a:grpFill/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菱形 31">
              <a:extLst>
                <a:ext uri="{FF2B5EF4-FFF2-40B4-BE49-F238E27FC236}">
                  <a16:creationId xmlns:a16="http://schemas.microsoft.com/office/drawing/2014/main" id="{26F7972C-9F61-DECA-4FB1-9AA9EEA5B8AC}"/>
                </a:ext>
              </a:extLst>
            </p:cNvPr>
            <p:cNvSpPr/>
            <p:nvPr/>
          </p:nvSpPr>
          <p:spPr>
            <a:xfrm>
              <a:off x="3277466" y="2850538"/>
              <a:ext cx="85385" cy="96887"/>
            </a:xfrm>
            <a:custGeom>
              <a:avLst/>
              <a:gdLst>
                <a:gd name="connsiteX0" fmla="*/ 10539 w 176368"/>
                <a:gd name="connsiteY0" fmla="*/ 62728 h 176368"/>
                <a:gd name="connsiteX1" fmla="*/ 62728 w 176368"/>
                <a:gd name="connsiteY1" fmla="*/ 10539 h 176368"/>
                <a:gd name="connsiteX2" fmla="*/ 113640 w 176368"/>
                <a:gd name="connsiteY2" fmla="*/ 10539 h 176368"/>
                <a:gd name="connsiteX3" fmla="*/ 165829 w 176368"/>
                <a:gd name="connsiteY3" fmla="*/ 62728 h 176368"/>
                <a:gd name="connsiteX4" fmla="*/ 165829 w 176368"/>
                <a:gd name="connsiteY4" fmla="*/ 113640 h 176368"/>
                <a:gd name="connsiteX5" fmla="*/ 113640 w 176368"/>
                <a:gd name="connsiteY5" fmla="*/ 165829 h 176368"/>
                <a:gd name="connsiteX6" fmla="*/ 62728 w 176368"/>
                <a:gd name="connsiteY6" fmla="*/ 165829 h 176368"/>
                <a:gd name="connsiteX7" fmla="*/ 10539 w 176368"/>
                <a:gd name="connsiteY7" fmla="*/ 113640 h 176368"/>
                <a:gd name="connsiteX8" fmla="*/ 10539 w 176368"/>
                <a:gd name="connsiteY8" fmla="*/ 62728 h 17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68" h="176368">
                  <a:moveTo>
                    <a:pt x="10539" y="62728"/>
                  </a:moveTo>
                  <a:lnTo>
                    <a:pt x="62728" y="10539"/>
                  </a:lnTo>
                  <a:cubicBezTo>
                    <a:pt x="76780" y="-3513"/>
                    <a:pt x="99588" y="-3513"/>
                    <a:pt x="113640" y="10539"/>
                  </a:cubicBezTo>
                  <a:lnTo>
                    <a:pt x="165829" y="62728"/>
                  </a:lnTo>
                  <a:cubicBezTo>
                    <a:pt x="179881" y="76779"/>
                    <a:pt x="179881" y="99588"/>
                    <a:pt x="165829" y="113640"/>
                  </a:cubicBezTo>
                  <a:lnTo>
                    <a:pt x="113640" y="165829"/>
                  </a:lnTo>
                  <a:cubicBezTo>
                    <a:pt x="99588" y="179881"/>
                    <a:pt x="76780" y="179881"/>
                    <a:pt x="62728" y="165829"/>
                  </a:cubicBezTo>
                  <a:lnTo>
                    <a:pt x="10539" y="113640"/>
                  </a:lnTo>
                  <a:cubicBezTo>
                    <a:pt x="-3513" y="99588"/>
                    <a:pt x="-3513" y="76779"/>
                    <a:pt x="10539" y="62728"/>
                  </a:cubicBezTo>
                </a:path>
              </a:pathLst>
            </a:custGeom>
            <a:grpFill/>
            <a:ln w="1651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" tIns="59436" rIns="118872" bIns="59436" rtlCol="0" anchor="ctr"/>
            <a:lstStyle/>
            <a:p>
              <a:pPr algn="ctr"/>
              <a:endParaRPr lang="en-US" sz="234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菱形 31">
              <a:extLst>
                <a:ext uri="{FF2B5EF4-FFF2-40B4-BE49-F238E27FC236}">
                  <a16:creationId xmlns:a16="http://schemas.microsoft.com/office/drawing/2014/main" id="{EB5E0E2F-3B49-5FB9-A015-5B3E23625031}"/>
                </a:ext>
              </a:extLst>
            </p:cNvPr>
            <p:cNvSpPr/>
            <p:nvPr/>
          </p:nvSpPr>
          <p:spPr>
            <a:xfrm>
              <a:off x="6298091" y="2850538"/>
              <a:ext cx="85385" cy="96887"/>
            </a:xfrm>
            <a:custGeom>
              <a:avLst/>
              <a:gdLst>
                <a:gd name="connsiteX0" fmla="*/ 10539 w 176368"/>
                <a:gd name="connsiteY0" fmla="*/ 62728 h 176368"/>
                <a:gd name="connsiteX1" fmla="*/ 62728 w 176368"/>
                <a:gd name="connsiteY1" fmla="*/ 10539 h 176368"/>
                <a:gd name="connsiteX2" fmla="*/ 113640 w 176368"/>
                <a:gd name="connsiteY2" fmla="*/ 10539 h 176368"/>
                <a:gd name="connsiteX3" fmla="*/ 165829 w 176368"/>
                <a:gd name="connsiteY3" fmla="*/ 62728 h 176368"/>
                <a:gd name="connsiteX4" fmla="*/ 165829 w 176368"/>
                <a:gd name="connsiteY4" fmla="*/ 113640 h 176368"/>
                <a:gd name="connsiteX5" fmla="*/ 113640 w 176368"/>
                <a:gd name="connsiteY5" fmla="*/ 165829 h 176368"/>
                <a:gd name="connsiteX6" fmla="*/ 62728 w 176368"/>
                <a:gd name="connsiteY6" fmla="*/ 165829 h 176368"/>
                <a:gd name="connsiteX7" fmla="*/ 10539 w 176368"/>
                <a:gd name="connsiteY7" fmla="*/ 113640 h 176368"/>
                <a:gd name="connsiteX8" fmla="*/ 10539 w 176368"/>
                <a:gd name="connsiteY8" fmla="*/ 62728 h 17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368" h="176368">
                  <a:moveTo>
                    <a:pt x="10539" y="62728"/>
                  </a:moveTo>
                  <a:lnTo>
                    <a:pt x="62728" y="10539"/>
                  </a:lnTo>
                  <a:cubicBezTo>
                    <a:pt x="76780" y="-3513"/>
                    <a:pt x="99588" y="-3513"/>
                    <a:pt x="113640" y="10539"/>
                  </a:cubicBezTo>
                  <a:lnTo>
                    <a:pt x="165829" y="62728"/>
                  </a:lnTo>
                  <a:cubicBezTo>
                    <a:pt x="179881" y="76779"/>
                    <a:pt x="179881" y="99588"/>
                    <a:pt x="165829" y="113640"/>
                  </a:cubicBezTo>
                  <a:lnTo>
                    <a:pt x="113640" y="165829"/>
                  </a:lnTo>
                  <a:cubicBezTo>
                    <a:pt x="99588" y="179881"/>
                    <a:pt x="76780" y="179881"/>
                    <a:pt x="62728" y="165829"/>
                  </a:cubicBezTo>
                  <a:lnTo>
                    <a:pt x="10539" y="113640"/>
                  </a:lnTo>
                  <a:cubicBezTo>
                    <a:pt x="-3513" y="99588"/>
                    <a:pt x="-3513" y="76779"/>
                    <a:pt x="10539" y="62728"/>
                  </a:cubicBezTo>
                </a:path>
              </a:pathLst>
            </a:custGeom>
            <a:grpFill/>
            <a:ln w="1651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" tIns="59436" rIns="118872" bIns="59436" rtlCol="0" anchor="ctr"/>
            <a:lstStyle/>
            <a:p>
              <a:pPr algn="ctr"/>
              <a:endParaRPr lang="en-US" sz="2340" dirty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18C4933-DD2B-4B8C-1C72-6F526A33BA13}"/>
              </a:ext>
            </a:extLst>
          </p:cNvPr>
          <p:cNvSpPr txBox="1"/>
          <p:nvPr/>
        </p:nvSpPr>
        <p:spPr>
          <a:xfrm>
            <a:off x="2498871" y="3328930"/>
            <a:ext cx="4680685" cy="131135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600" spc="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因为空腹饮茶会伤身体，尤其对于不常饮茶的人来说，会抑制胃液分泌，妨碍消化，严重的还会引起心悸、头痛等“茶醉”现象。另外，晚上喝茶时要少放茶叶，不要将茶泡得过浓。</a:t>
            </a:r>
            <a:endParaRPr lang="en-US" altLang="zh-CN" sz="1600" spc="1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B3A9FF-23B2-CD2F-E6B9-C525AE940C01}"/>
              </a:ext>
            </a:extLst>
          </p:cNvPr>
          <p:cNvSpPr txBox="1"/>
          <p:nvPr/>
        </p:nvSpPr>
        <p:spPr>
          <a:xfrm>
            <a:off x="3528991" y="2689811"/>
            <a:ext cx="2602960" cy="410211"/>
          </a:xfrm>
          <a:prstGeom prst="rect">
            <a:avLst/>
          </a:prstGeom>
          <a:noFill/>
          <a:effectLst/>
        </p:spPr>
        <p:txBody>
          <a:bodyPr wrap="none" lIns="101443" tIns="50722" rIns="101443" bIns="50722">
            <a:sp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喝茶的时间最好在饭后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8850F6A-FA48-9A1A-0661-0E7915EC587A}"/>
              </a:ext>
            </a:extLst>
          </p:cNvPr>
          <p:cNvSpPr/>
          <p:nvPr/>
        </p:nvSpPr>
        <p:spPr>
          <a:xfrm>
            <a:off x="4137898" y="4792886"/>
            <a:ext cx="1454150" cy="285863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0922">
            <a:noFill/>
          </a:ln>
          <a:effectLst/>
        </p:spPr>
        <p:txBody>
          <a:bodyPr lIns="78638" tIns="39319" rIns="78638" bIns="39319" rtlCol="0" anchor="ctr"/>
          <a:lstStyle/>
          <a:p>
            <a:pPr algn="ctr"/>
            <a:r>
              <a:rPr lang="zh-CN" alt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不喝浓茶</a:t>
            </a:r>
            <a:endParaRPr lang="en-US" sz="1200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E9EA3B5-70A8-CA11-E6DA-9569FDB72379}"/>
              </a:ext>
            </a:extLst>
          </p:cNvPr>
          <p:cNvGrpSpPr/>
          <p:nvPr/>
        </p:nvGrpSpPr>
        <p:grpSpPr>
          <a:xfrm>
            <a:off x="1202163" y="2821194"/>
            <a:ext cx="553999" cy="2257553"/>
            <a:chOff x="6762961" y="1684993"/>
            <a:chExt cx="553999" cy="2257553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FFEADC6-8C8F-B9FC-F121-4DAA01E9D2B4}"/>
                </a:ext>
              </a:extLst>
            </p:cNvPr>
            <p:cNvSpPr txBox="1"/>
            <p:nvPr/>
          </p:nvSpPr>
          <p:spPr>
            <a:xfrm>
              <a:off x="6762962" y="2182826"/>
              <a:ext cx="553998" cy="1261884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ctr">
                <a:defRPr sz="3200" spc="-120">
                  <a:gradFill flip="none" rotWithShape="1">
                    <a:gsLst>
                      <a:gs pos="2600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健康喝茶</a:t>
              </a: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825E47F0-5789-0EEF-7BE3-E5236C4561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762961" y="1684993"/>
              <a:ext cx="521173" cy="2257553"/>
            </a:xfrm>
            <a:prstGeom prst="roundRect">
              <a:avLst>
                <a:gd name="adj" fmla="val 50000"/>
              </a:avLst>
            </a:prstGeom>
            <a:noFill/>
            <a:ln w="1978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45212" dist="33909" dir="2700002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81382" tIns="40691" rIns="81382" bIns="40691" rtlCol="0" anchor="ctr"/>
            <a:lstStyle/>
            <a:p>
              <a:pPr algn="ctr"/>
              <a:endParaRPr lang="en-US" sz="1602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F3A79C8-18C2-8CA9-F53F-D7AD8F8E6F56}"/>
              </a:ext>
            </a:extLst>
          </p:cNvPr>
          <p:cNvGrpSpPr/>
          <p:nvPr/>
        </p:nvGrpSpPr>
        <p:grpSpPr>
          <a:xfrm>
            <a:off x="7171584" y="2260608"/>
            <a:ext cx="4485491" cy="4159314"/>
            <a:chOff x="7171584" y="2260608"/>
            <a:chExt cx="4485491" cy="4159314"/>
          </a:xfrm>
        </p:grpSpPr>
        <p:pic>
          <p:nvPicPr>
            <p:cNvPr id="20" name="图片 19" descr="杯子里有咖啡&#10;&#10;描述已自动生成">
              <a:extLst>
                <a:ext uri="{FF2B5EF4-FFF2-40B4-BE49-F238E27FC236}">
                  <a16:creationId xmlns:a16="http://schemas.microsoft.com/office/drawing/2014/main" id="{96308116-C95E-DBF8-4C24-70B667A4D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71584" y="2260608"/>
              <a:ext cx="4485491" cy="4159314"/>
            </a:xfrm>
            <a:prstGeom prst="rect">
              <a:avLst/>
            </a:prstGeom>
          </p:spPr>
        </p:pic>
        <p:pic>
          <p:nvPicPr>
            <p:cNvPr id="50" name="图片 49" descr="卡通人物&#10;&#10;低可信度描述已自动生成">
              <a:extLst>
                <a:ext uri="{FF2B5EF4-FFF2-40B4-BE49-F238E27FC236}">
                  <a16:creationId xmlns:a16="http://schemas.microsoft.com/office/drawing/2014/main" id="{30DCB5B2-6120-747B-5F8D-F62836801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981" y="2340541"/>
              <a:ext cx="808753" cy="1518962"/>
            </a:xfrm>
            <a:prstGeom prst="rect">
              <a:avLst/>
            </a:prstGeom>
          </p:spPr>
        </p:pic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ADB253D-4811-CC5C-82ED-27C13BD86FF7}"/>
              </a:ext>
            </a:extLst>
          </p:cNvPr>
          <p:cNvSpPr/>
          <p:nvPr/>
        </p:nvSpPr>
        <p:spPr>
          <a:xfrm>
            <a:off x="2550391" y="4792885"/>
            <a:ext cx="1454150" cy="285863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0922">
            <a:noFill/>
          </a:ln>
          <a:effectLst/>
        </p:spPr>
        <p:txBody>
          <a:bodyPr lIns="78638" tIns="39319" rIns="78638" bIns="39319" rtlCol="0" anchor="ctr"/>
          <a:lstStyle/>
          <a:p>
            <a:pPr algn="ctr"/>
            <a:r>
              <a:rPr lang="zh-CN" alt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不空腹喝</a:t>
            </a:r>
            <a:endParaRPr lang="en-US" sz="1200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6E2CA7D-E49A-4718-C23C-4773BE2F3608}"/>
              </a:ext>
            </a:extLst>
          </p:cNvPr>
          <p:cNvSpPr/>
          <p:nvPr/>
        </p:nvSpPr>
        <p:spPr>
          <a:xfrm>
            <a:off x="5725406" y="4792884"/>
            <a:ext cx="1454150" cy="285863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0922">
            <a:noFill/>
          </a:ln>
          <a:effectLst/>
        </p:spPr>
        <p:txBody>
          <a:bodyPr lIns="78638" tIns="39319" rIns="78638" bIns="39319" rtlCol="0" anchor="ctr"/>
          <a:lstStyle/>
          <a:p>
            <a:pPr algn="ctr"/>
            <a:r>
              <a:rPr lang="zh-CN" alt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晚上少喝</a:t>
            </a:r>
            <a:endParaRPr lang="en-US" sz="1200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B951CDF-E7A5-9E1A-1E6E-30D78E07B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5" y="739488"/>
            <a:ext cx="1911100" cy="523220"/>
          </a:xfrm>
        </p:spPr>
        <p:txBody>
          <a:bodyPr/>
          <a:lstStyle/>
          <a:p>
            <a:r>
              <a:rPr lang="zh-CN" altLang="en-US" dirty="0">
                <a:cs typeface="Arial" panose="020B0604020202020204" pitchFamily="34" charset="0"/>
              </a:rPr>
              <a:t>喝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茶的时间</a:t>
            </a:r>
          </a:p>
        </p:txBody>
      </p:sp>
    </p:spTree>
    <p:extLst>
      <p:ext uri="{BB962C8B-B14F-4D97-AF65-F5344CB8AC3E}">
        <p14:creationId xmlns:p14="http://schemas.microsoft.com/office/powerpoint/2010/main" val="209729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9535F15-1265-A24E-1F30-F8D071A59128}"/>
              </a:ext>
            </a:extLst>
          </p:cNvPr>
          <p:cNvSpPr>
            <a:spLocks/>
          </p:cNvSpPr>
          <p:nvPr/>
        </p:nvSpPr>
        <p:spPr>
          <a:xfrm>
            <a:off x="1641498" y="2216886"/>
            <a:ext cx="4986020" cy="501867"/>
          </a:xfrm>
          <a:prstGeom prst="roundRect">
            <a:avLst/>
          </a:prstGeom>
          <a:solidFill>
            <a:schemeClr val="bg2">
              <a:alpha val="50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793DD5-434F-59A6-2B28-EDDF215B5726}"/>
              </a:ext>
            </a:extLst>
          </p:cNvPr>
          <p:cNvSpPr txBox="1"/>
          <p:nvPr/>
        </p:nvSpPr>
        <p:spPr>
          <a:xfrm>
            <a:off x="1831097" y="2301914"/>
            <a:ext cx="3467616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需要注意的是，一定不要饮用隔夜茶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9C24A5C-AAD7-6C1B-D69C-55AC2C98FC1D}"/>
              </a:ext>
            </a:extLst>
          </p:cNvPr>
          <p:cNvSpPr txBox="1">
            <a:spLocks/>
          </p:cNvSpPr>
          <p:nvPr/>
        </p:nvSpPr>
        <p:spPr>
          <a:xfrm>
            <a:off x="1107360" y="2230646"/>
            <a:ext cx="474346" cy="4743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壹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105B82D-016E-3E58-8045-F1114889CF4B}"/>
              </a:ext>
            </a:extLst>
          </p:cNvPr>
          <p:cNvSpPr>
            <a:spLocks/>
          </p:cNvSpPr>
          <p:nvPr/>
        </p:nvSpPr>
        <p:spPr>
          <a:xfrm>
            <a:off x="1641498" y="2940061"/>
            <a:ext cx="4986020" cy="501867"/>
          </a:xfrm>
          <a:prstGeom prst="roundRect">
            <a:avLst/>
          </a:prstGeom>
          <a:solidFill>
            <a:schemeClr val="bg2">
              <a:alpha val="50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B9037B-117A-FE68-7238-2AC0E233509A}"/>
              </a:ext>
            </a:extLst>
          </p:cNvPr>
          <p:cNvSpPr txBox="1"/>
          <p:nvPr/>
        </p:nvSpPr>
        <p:spPr>
          <a:xfrm>
            <a:off x="1831097" y="3030375"/>
            <a:ext cx="3881191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一般夏季温度较高，茶水不宜超过</a:t>
            </a:r>
            <a:r>
              <a:rPr lang="en-US" altLang="zh-CN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12</a:t>
            </a:r>
            <a:r>
              <a:rPr lang="zh-CN" altLang="en-US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小时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977F378-C7A3-7818-B7C6-006CCB638070}"/>
              </a:ext>
            </a:extLst>
          </p:cNvPr>
          <p:cNvSpPr txBox="1">
            <a:spLocks/>
          </p:cNvSpPr>
          <p:nvPr/>
        </p:nvSpPr>
        <p:spPr>
          <a:xfrm>
            <a:off x="1107360" y="2953821"/>
            <a:ext cx="474346" cy="4743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贰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2EC1A93-C95C-4783-607D-3C8C1690D2E3}"/>
              </a:ext>
            </a:extLst>
          </p:cNvPr>
          <p:cNvSpPr>
            <a:spLocks/>
          </p:cNvSpPr>
          <p:nvPr/>
        </p:nvSpPr>
        <p:spPr>
          <a:xfrm>
            <a:off x="1641498" y="3663236"/>
            <a:ext cx="4986020" cy="501867"/>
          </a:xfrm>
          <a:prstGeom prst="roundRect">
            <a:avLst/>
          </a:prstGeom>
          <a:solidFill>
            <a:schemeClr val="bg2">
              <a:alpha val="50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3A5AEE-D423-4B2E-DF95-BB3124BECF6E}"/>
              </a:ext>
            </a:extLst>
          </p:cNvPr>
          <p:cNvSpPr txBox="1"/>
          <p:nvPr/>
        </p:nvSpPr>
        <p:spPr>
          <a:xfrm>
            <a:off x="1831097" y="3758837"/>
            <a:ext cx="3877985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也不能用保温杯泡茶，避免营养成分流失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F6C6B20-8817-2AA2-08D5-04F34A47C932}"/>
              </a:ext>
            </a:extLst>
          </p:cNvPr>
          <p:cNvSpPr txBox="1">
            <a:spLocks/>
          </p:cNvSpPr>
          <p:nvPr/>
        </p:nvSpPr>
        <p:spPr>
          <a:xfrm>
            <a:off x="1107360" y="3676996"/>
            <a:ext cx="474346" cy="4743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叁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6BD7193-BEAF-01E3-7918-FE549B5CB71C}"/>
              </a:ext>
            </a:extLst>
          </p:cNvPr>
          <p:cNvSpPr>
            <a:spLocks/>
          </p:cNvSpPr>
          <p:nvPr/>
        </p:nvSpPr>
        <p:spPr>
          <a:xfrm>
            <a:off x="1641498" y="4386411"/>
            <a:ext cx="4986020" cy="501867"/>
          </a:xfrm>
          <a:prstGeom prst="roundRect">
            <a:avLst/>
          </a:prstGeom>
          <a:solidFill>
            <a:schemeClr val="bg2">
              <a:alpha val="50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9EAFF4D-A758-EB77-342A-9FBFFE522DCB}"/>
              </a:ext>
            </a:extLst>
          </p:cNvPr>
          <p:cNvSpPr txBox="1"/>
          <p:nvPr/>
        </p:nvSpPr>
        <p:spPr>
          <a:xfrm>
            <a:off x="1831097" y="4487299"/>
            <a:ext cx="2441694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l"/>
            <a:r>
              <a:rPr lang="zh-CN" altLang="en-US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黄连素与茶不能同时食用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FBE431D-E272-5C9F-7C8E-49F3FB1A11C6}"/>
              </a:ext>
            </a:extLst>
          </p:cNvPr>
          <p:cNvSpPr txBox="1">
            <a:spLocks/>
          </p:cNvSpPr>
          <p:nvPr/>
        </p:nvSpPr>
        <p:spPr>
          <a:xfrm>
            <a:off x="1107360" y="4400171"/>
            <a:ext cx="474346" cy="4743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肆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7AEF975-3B44-BF46-7175-257D401BD983}"/>
              </a:ext>
            </a:extLst>
          </p:cNvPr>
          <p:cNvSpPr>
            <a:spLocks/>
          </p:cNvSpPr>
          <p:nvPr/>
        </p:nvSpPr>
        <p:spPr>
          <a:xfrm>
            <a:off x="1641498" y="5109586"/>
            <a:ext cx="4986020" cy="501867"/>
          </a:xfrm>
          <a:prstGeom prst="roundRect">
            <a:avLst/>
          </a:prstGeom>
          <a:solidFill>
            <a:schemeClr val="bg2">
              <a:alpha val="50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725A53-AABB-31EC-6305-91132D3AFB53}"/>
              </a:ext>
            </a:extLst>
          </p:cNvPr>
          <p:cNvSpPr txBox="1"/>
          <p:nvPr/>
        </p:nvSpPr>
        <p:spPr>
          <a:xfrm>
            <a:off x="1831097" y="5215759"/>
            <a:ext cx="439610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zh-CN" altLang="en-US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空腹饮茶会稀释胃液，导致消化功能降低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750BE2E-4268-16DC-0FDF-38ACCB5479C3}"/>
              </a:ext>
            </a:extLst>
          </p:cNvPr>
          <p:cNvSpPr txBox="1">
            <a:spLocks/>
          </p:cNvSpPr>
          <p:nvPr/>
        </p:nvSpPr>
        <p:spPr>
          <a:xfrm>
            <a:off x="1107360" y="5123346"/>
            <a:ext cx="474346" cy="47434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伍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图片 14" descr="桌子上放着杯子&#10;&#10;中度可信度描述已自动生成">
            <a:extLst>
              <a:ext uri="{FF2B5EF4-FFF2-40B4-BE49-F238E27FC236}">
                <a16:creationId xmlns:a16="http://schemas.microsoft.com/office/drawing/2014/main" id="{DCBAD677-5223-347C-F065-DF500DC91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804" y="2237375"/>
            <a:ext cx="4071728" cy="3326669"/>
          </a:xfrm>
          <a:prstGeom prst="plaque">
            <a:avLst>
              <a:gd name="adj" fmla="val 4664"/>
            </a:avLst>
          </a:prstGeom>
        </p:spPr>
      </p:pic>
      <p:sp>
        <p:nvSpPr>
          <p:cNvPr id="28" name="缺角矩形 27">
            <a:extLst>
              <a:ext uri="{FF2B5EF4-FFF2-40B4-BE49-F238E27FC236}">
                <a16:creationId xmlns:a16="http://schemas.microsoft.com/office/drawing/2014/main" id="{A1768152-A0B1-F174-71AB-62473824FB99}"/>
              </a:ext>
            </a:extLst>
          </p:cNvPr>
          <p:cNvSpPr>
            <a:spLocks/>
          </p:cNvSpPr>
          <p:nvPr/>
        </p:nvSpPr>
        <p:spPr>
          <a:xfrm>
            <a:off x="6908137" y="2189965"/>
            <a:ext cx="4217063" cy="3421488"/>
          </a:xfrm>
          <a:prstGeom prst="plaque">
            <a:avLst>
              <a:gd name="adj" fmla="val 4686"/>
            </a:avLst>
          </a:prstGeom>
          <a:ln w="19050" cap="flat" cmpd="sng" algn="ctr">
            <a:solidFill>
              <a:schemeClr val="accent1">
                <a:lumMod val="38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7E1822-E281-C4DF-E0D1-8C9D6BDDC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注意事项</a:t>
            </a:r>
          </a:p>
        </p:txBody>
      </p:sp>
    </p:spTree>
    <p:extLst>
      <p:ext uri="{BB962C8B-B14F-4D97-AF65-F5344CB8AC3E}">
        <p14:creationId xmlns:p14="http://schemas.microsoft.com/office/powerpoint/2010/main" val="80183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9369D68-119B-EC35-3094-9D5928062EAF}"/>
              </a:ext>
            </a:extLst>
          </p:cNvPr>
          <p:cNvGrpSpPr/>
          <p:nvPr/>
        </p:nvGrpSpPr>
        <p:grpSpPr>
          <a:xfrm>
            <a:off x="3620852" y="2174885"/>
            <a:ext cx="5058103" cy="429404"/>
            <a:chOff x="3620852" y="2174885"/>
            <a:chExt cx="5058103" cy="429404"/>
          </a:xfrm>
        </p:grpSpPr>
        <p:sp>
          <p:nvSpPr>
            <p:cNvPr id="26" name="缺角矩形 25">
              <a:extLst>
                <a:ext uri="{FF2B5EF4-FFF2-40B4-BE49-F238E27FC236}">
                  <a16:creationId xmlns:a16="http://schemas.microsoft.com/office/drawing/2014/main" id="{7E3956D9-DD0B-A3B8-025E-175B4FE0EFE0}"/>
                </a:ext>
              </a:extLst>
            </p:cNvPr>
            <p:cNvSpPr>
              <a:spLocks/>
            </p:cNvSpPr>
            <p:nvPr/>
          </p:nvSpPr>
          <p:spPr>
            <a:xfrm rot="5400000">
              <a:off x="5935202" y="-139465"/>
              <a:ext cx="429404" cy="5058103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缺角矩形 27">
              <a:extLst>
                <a:ext uri="{FF2B5EF4-FFF2-40B4-BE49-F238E27FC236}">
                  <a16:creationId xmlns:a16="http://schemas.microsoft.com/office/drawing/2014/main" id="{32B62160-8B59-F050-C202-D0939C5ECA2E}"/>
                </a:ext>
              </a:extLst>
            </p:cNvPr>
            <p:cNvSpPr>
              <a:spLocks/>
            </p:cNvSpPr>
            <p:nvPr/>
          </p:nvSpPr>
          <p:spPr>
            <a:xfrm rot="5400000">
              <a:off x="5967905" y="-100543"/>
              <a:ext cx="377122" cy="4990601"/>
            </a:xfrm>
            <a:prstGeom prst="plaque">
              <a:avLst>
                <a:gd name="adj" fmla="val 18675"/>
              </a:avLst>
            </a:prstGeom>
            <a:noFill/>
            <a:ln w="5461" cap="flat" cmpd="sng" algn="ctr">
              <a:solidFill>
                <a:schemeClr val="accent1">
                  <a:lumMod val="1000"/>
                  <a:lumOff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702E760-6EB0-8889-3892-34CCE7ABEF1E}"/>
              </a:ext>
            </a:extLst>
          </p:cNvPr>
          <p:cNvSpPr>
            <a:spLocks/>
          </p:cNvSpPr>
          <p:nvPr/>
        </p:nvSpPr>
        <p:spPr>
          <a:xfrm>
            <a:off x="1204133" y="2402596"/>
            <a:ext cx="9783734" cy="3120000"/>
          </a:xfrm>
          <a:prstGeom prst="roundRect">
            <a:avLst>
              <a:gd name="adj" fmla="val 6772"/>
            </a:avLst>
          </a:prstGeom>
          <a:solidFill>
            <a:schemeClr val="bg1">
              <a:alpha val="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78BA9CE6-62E7-173B-AAAF-9088630D88D2}"/>
              </a:ext>
            </a:extLst>
          </p:cNvPr>
          <p:cNvSpPr/>
          <p:nvPr/>
        </p:nvSpPr>
        <p:spPr>
          <a:xfrm>
            <a:off x="4523675" y="3054462"/>
            <a:ext cx="1354217" cy="1354217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89B8796-2EBD-E7EB-BD8F-31217F51EA45}"/>
              </a:ext>
            </a:extLst>
          </p:cNvPr>
          <p:cNvSpPr/>
          <p:nvPr/>
        </p:nvSpPr>
        <p:spPr>
          <a:xfrm>
            <a:off x="6662283" y="3054462"/>
            <a:ext cx="1354217" cy="1354217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1F7302E-5695-03AE-24B7-2E0357131576}"/>
              </a:ext>
            </a:extLst>
          </p:cNvPr>
          <p:cNvSpPr/>
          <p:nvPr/>
        </p:nvSpPr>
        <p:spPr>
          <a:xfrm>
            <a:off x="8770197" y="3054462"/>
            <a:ext cx="1354217" cy="1354217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5EAAFD22-264B-1346-8C57-483D3A8D8D76}"/>
              </a:ext>
            </a:extLst>
          </p:cNvPr>
          <p:cNvSpPr/>
          <p:nvPr/>
        </p:nvSpPr>
        <p:spPr>
          <a:xfrm>
            <a:off x="2385066" y="3054462"/>
            <a:ext cx="1354217" cy="1354217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BF98FE1-6A98-459F-F6B8-5FC68A633B38}"/>
              </a:ext>
            </a:extLst>
          </p:cNvPr>
          <p:cNvCxnSpPr>
            <a:cxnSpLocks/>
          </p:cNvCxnSpPr>
          <p:nvPr/>
        </p:nvCxnSpPr>
        <p:spPr>
          <a:xfrm flipH="1">
            <a:off x="2626874" y="3769670"/>
            <a:ext cx="7379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CFF90E6A-E2C7-8ECB-66C8-7CADAAF8A312}"/>
              </a:ext>
            </a:extLst>
          </p:cNvPr>
          <p:cNvSpPr>
            <a:spLocks/>
          </p:cNvSpPr>
          <p:nvPr/>
        </p:nvSpPr>
        <p:spPr>
          <a:xfrm>
            <a:off x="2503496" y="3172892"/>
            <a:ext cx="1117357" cy="1117357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r>
              <a:rPr lang="zh-CN" alt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春温</a:t>
            </a:r>
            <a:endParaRPr 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74543F8-065B-245F-F5C1-53E4B64A2545}"/>
              </a:ext>
            </a:extLst>
          </p:cNvPr>
          <p:cNvSpPr>
            <a:spLocks/>
          </p:cNvSpPr>
          <p:nvPr/>
        </p:nvSpPr>
        <p:spPr>
          <a:xfrm>
            <a:off x="4642105" y="3172892"/>
            <a:ext cx="1117357" cy="1117357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r>
              <a:rPr lang="zh-CN" alt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夏热</a:t>
            </a:r>
            <a:endParaRPr 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1990FA6-613F-41E0-C412-FF9C0314008B}"/>
              </a:ext>
            </a:extLst>
          </p:cNvPr>
          <p:cNvSpPr>
            <a:spLocks/>
          </p:cNvSpPr>
          <p:nvPr/>
        </p:nvSpPr>
        <p:spPr>
          <a:xfrm>
            <a:off x="6780713" y="3172892"/>
            <a:ext cx="1117357" cy="1117357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r>
              <a:rPr lang="zh-CN" alt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秋凉</a:t>
            </a:r>
            <a:endParaRPr 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A6771AF-BA95-E717-B9D7-68AA76763DD8}"/>
              </a:ext>
            </a:extLst>
          </p:cNvPr>
          <p:cNvSpPr>
            <a:spLocks/>
          </p:cNvSpPr>
          <p:nvPr/>
        </p:nvSpPr>
        <p:spPr>
          <a:xfrm>
            <a:off x="8888627" y="3172892"/>
            <a:ext cx="1117357" cy="1117357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r>
              <a:rPr lang="zh-CN" alt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冬寒</a:t>
            </a:r>
            <a:endParaRPr 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C7A70D-904E-A90A-384F-C41D881DB3BB}"/>
              </a:ext>
            </a:extLst>
          </p:cNvPr>
          <p:cNvSpPr txBox="1"/>
          <p:nvPr/>
        </p:nvSpPr>
        <p:spPr>
          <a:xfrm>
            <a:off x="2503496" y="4444331"/>
            <a:ext cx="1149033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春饮花茶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B57784-6BE3-C0A8-6A3D-B22E2ABA2C8A}"/>
              </a:ext>
            </a:extLst>
          </p:cNvPr>
          <p:cNvSpPr txBox="1"/>
          <p:nvPr/>
        </p:nvSpPr>
        <p:spPr>
          <a:xfrm>
            <a:off x="4642105" y="4444331"/>
            <a:ext cx="1149033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夏饮绿茶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0D806C6-ED4A-50B9-52D9-844BABB662DF}"/>
              </a:ext>
            </a:extLst>
          </p:cNvPr>
          <p:cNvSpPr txBox="1"/>
          <p:nvPr/>
        </p:nvSpPr>
        <p:spPr>
          <a:xfrm>
            <a:off x="6780713" y="4444331"/>
            <a:ext cx="1149033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秋饮青茶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FD774FC-1B95-CDB4-9FF3-458D177C23B6}"/>
              </a:ext>
            </a:extLst>
          </p:cNvPr>
          <p:cNvSpPr txBox="1"/>
          <p:nvPr/>
        </p:nvSpPr>
        <p:spPr>
          <a:xfrm>
            <a:off x="8950016" y="4444331"/>
            <a:ext cx="1149033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冬饮红茶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31C8A75-5A79-B168-4254-B46762042377}"/>
              </a:ext>
            </a:extLst>
          </p:cNvPr>
          <p:cNvSpPr txBox="1"/>
          <p:nvPr/>
        </p:nvSpPr>
        <p:spPr>
          <a:xfrm>
            <a:off x="3757487" y="2196136"/>
            <a:ext cx="4741898" cy="387183"/>
          </a:xfrm>
          <a:prstGeom prst="rect">
            <a:avLst/>
          </a:prstGeom>
          <a:noFill/>
          <a:effectLst/>
        </p:spPr>
        <p:txBody>
          <a:bodyPr wrap="square" lIns="78638" tIns="39319" rIns="78638" bIns="39319">
            <a:sp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中国大部分地区是季风气候，四季极为分明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15356E-CA90-B1DE-D218-149A37995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5" y="739488"/>
            <a:ext cx="1911100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饮茶与季节</a:t>
            </a:r>
          </a:p>
        </p:txBody>
      </p:sp>
    </p:spTree>
    <p:extLst>
      <p:ext uri="{BB962C8B-B14F-4D97-AF65-F5344CB8AC3E}">
        <p14:creationId xmlns:p14="http://schemas.microsoft.com/office/powerpoint/2010/main" val="393147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A66ABA4-AA50-EA52-84BC-A48D7CA40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鉴别方法</a:t>
            </a:r>
          </a:p>
        </p:txBody>
      </p:sp>
    </p:spTree>
    <p:extLst>
      <p:ext uri="{BB962C8B-B14F-4D97-AF65-F5344CB8AC3E}">
        <p14:creationId xmlns:p14="http://schemas.microsoft.com/office/powerpoint/2010/main" val="292898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CA40BE3-0A13-63C4-6ED0-86CE3838DA1B}"/>
              </a:ext>
            </a:extLst>
          </p:cNvPr>
          <p:cNvGrpSpPr/>
          <p:nvPr/>
        </p:nvGrpSpPr>
        <p:grpSpPr>
          <a:xfrm>
            <a:off x="1045393" y="3938185"/>
            <a:ext cx="9783734" cy="1759670"/>
            <a:chOff x="1045393" y="3938185"/>
            <a:chExt cx="9783734" cy="1759670"/>
          </a:xfrm>
        </p:grpSpPr>
        <p:sp>
          <p:nvSpPr>
            <p:cNvPr id="366" name="缺角矩形 365">
              <a:extLst>
                <a:ext uri="{FF2B5EF4-FFF2-40B4-BE49-F238E27FC236}">
                  <a16:creationId xmlns:a16="http://schemas.microsoft.com/office/drawing/2014/main" id="{687B151D-5967-D553-F85A-759C412BA760}"/>
                </a:ext>
              </a:extLst>
            </p:cNvPr>
            <p:cNvSpPr/>
            <p:nvPr/>
          </p:nvSpPr>
          <p:spPr>
            <a:xfrm>
              <a:off x="1045393" y="3938185"/>
              <a:ext cx="9783734" cy="1759670"/>
            </a:xfrm>
            <a:prstGeom prst="plaque">
              <a:avLst>
                <a:gd name="adj" fmla="val 8851"/>
              </a:avLst>
            </a:prstGeom>
            <a:noFill/>
            <a:ln w="6350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innerShdw blurRad="127000">
                <a:prstClr val="black">
                  <a:alpha val="24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D4ADA48-E6C2-A7F3-F7A5-8766E642C8D1}"/>
                </a:ext>
              </a:extLst>
            </p:cNvPr>
            <p:cNvCxnSpPr>
              <a:cxnSpLocks/>
            </p:cNvCxnSpPr>
            <p:nvPr/>
          </p:nvCxnSpPr>
          <p:spPr>
            <a:xfrm>
              <a:off x="4251960" y="4480560"/>
              <a:ext cx="0" cy="944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C5AC4F2-E411-F661-F931-FCB950C61CA4}"/>
                </a:ext>
              </a:extLst>
            </p:cNvPr>
            <p:cNvCxnSpPr>
              <a:cxnSpLocks/>
            </p:cNvCxnSpPr>
            <p:nvPr/>
          </p:nvCxnSpPr>
          <p:spPr>
            <a:xfrm>
              <a:off x="7726680" y="4427220"/>
              <a:ext cx="0" cy="944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479F190-189B-7123-F675-79F68EB9206F}"/>
              </a:ext>
            </a:extLst>
          </p:cNvPr>
          <p:cNvGrpSpPr/>
          <p:nvPr/>
        </p:nvGrpSpPr>
        <p:grpSpPr>
          <a:xfrm>
            <a:off x="4761681" y="3695485"/>
            <a:ext cx="2436084" cy="429404"/>
            <a:chOff x="4761681" y="3695485"/>
            <a:chExt cx="2436084" cy="429404"/>
          </a:xfrm>
        </p:grpSpPr>
        <p:sp>
          <p:nvSpPr>
            <p:cNvPr id="350" name="缺角矩形 349">
              <a:extLst>
                <a:ext uri="{FF2B5EF4-FFF2-40B4-BE49-F238E27FC236}">
                  <a16:creationId xmlns:a16="http://schemas.microsoft.com/office/drawing/2014/main" id="{64849044-6797-DECA-6BC5-D01E20A21AF3}"/>
                </a:ext>
              </a:extLst>
            </p:cNvPr>
            <p:cNvSpPr>
              <a:spLocks/>
            </p:cNvSpPr>
            <p:nvPr/>
          </p:nvSpPr>
          <p:spPr>
            <a:xfrm rot="5400000">
              <a:off x="5765021" y="2692145"/>
              <a:ext cx="429404" cy="2436084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2" name="缺角矩形 351">
              <a:extLst>
                <a:ext uri="{FF2B5EF4-FFF2-40B4-BE49-F238E27FC236}">
                  <a16:creationId xmlns:a16="http://schemas.microsoft.com/office/drawing/2014/main" id="{948F9347-B591-D9A0-40B0-574EFE1F89F1}"/>
                </a:ext>
              </a:extLst>
            </p:cNvPr>
            <p:cNvSpPr>
              <a:spLocks/>
            </p:cNvSpPr>
            <p:nvPr/>
          </p:nvSpPr>
          <p:spPr>
            <a:xfrm rot="5400000">
              <a:off x="5791162" y="2722335"/>
              <a:ext cx="377122" cy="2386042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596D0FD-5A03-830A-37AC-1C594AFEC419}"/>
              </a:ext>
            </a:extLst>
          </p:cNvPr>
          <p:cNvGrpSpPr/>
          <p:nvPr/>
        </p:nvGrpSpPr>
        <p:grpSpPr>
          <a:xfrm>
            <a:off x="8121930" y="3695485"/>
            <a:ext cx="2436084" cy="429404"/>
            <a:chOff x="8121930" y="3695485"/>
            <a:chExt cx="2436084" cy="429404"/>
          </a:xfrm>
        </p:grpSpPr>
        <p:sp>
          <p:nvSpPr>
            <p:cNvPr id="354" name="缺角矩形 353">
              <a:extLst>
                <a:ext uri="{FF2B5EF4-FFF2-40B4-BE49-F238E27FC236}">
                  <a16:creationId xmlns:a16="http://schemas.microsoft.com/office/drawing/2014/main" id="{F6276BF7-3F38-FC83-3CA6-6D230F4B6E41}"/>
                </a:ext>
              </a:extLst>
            </p:cNvPr>
            <p:cNvSpPr>
              <a:spLocks/>
            </p:cNvSpPr>
            <p:nvPr/>
          </p:nvSpPr>
          <p:spPr>
            <a:xfrm rot="5400000">
              <a:off x="9125270" y="2692145"/>
              <a:ext cx="429404" cy="2436084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6" name="缺角矩形 355">
              <a:extLst>
                <a:ext uri="{FF2B5EF4-FFF2-40B4-BE49-F238E27FC236}">
                  <a16:creationId xmlns:a16="http://schemas.microsoft.com/office/drawing/2014/main" id="{47CCCA92-7399-4AF4-EFEC-4DB72CDE69F5}"/>
                </a:ext>
              </a:extLst>
            </p:cNvPr>
            <p:cNvSpPr>
              <a:spLocks/>
            </p:cNvSpPr>
            <p:nvPr/>
          </p:nvSpPr>
          <p:spPr>
            <a:xfrm rot="5400000">
              <a:off x="9151411" y="2717166"/>
              <a:ext cx="377122" cy="2386042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40" name="文本框 339">
            <a:extLst>
              <a:ext uri="{FF2B5EF4-FFF2-40B4-BE49-F238E27FC236}">
                <a16:creationId xmlns:a16="http://schemas.microsoft.com/office/drawing/2014/main" id="{D6755368-0D92-FC15-7A29-7C4E4F482B5A}"/>
              </a:ext>
            </a:extLst>
          </p:cNvPr>
          <p:cNvSpPr txBox="1">
            <a:spLocks/>
          </p:cNvSpPr>
          <p:nvPr/>
        </p:nvSpPr>
        <p:spPr>
          <a:xfrm>
            <a:off x="1332485" y="4218608"/>
            <a:ext cx="2527801" cy="127699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pc="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大抵来说，绿茶色泽青翠碧绿，汤色黄绿明亮；红茶色泽乌润，汤色红橙泛亮，是新茶的标志。</a:t>
            </a:r>
          </a:p>
        </p:txBody>
      </p:sp>
      <p:sp>
        <p:nvSpPr>
          <p:cNvPr id="342" name="文本框 341">
            <a:extLst>
              <a:ext uri="{FF2B5EF4-FFF2-40B4-BE49-F238E27FC236}">
                <a16:creationId xmlns:a16="http://schemas.microsoft.com/office/drawing/2014/main" id="{B91FB810-90D8-B99F-097B-DE20058F2B9E}"/>
              </a:ext>
            </a:extLst>
          </p:cNvPr>
          <p:cNvSpPr txBox="1">
            <a:spLocks/>
          </p:cNvSpPr>
          <p:nvPr/>
        </p:nvSpPr>
        <p:spPr>
          <a:xfrm>
            <a:off x="4753974" y="4218608"/>
            <a:ext cx="2436084" cy="127699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pc="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随着时间的延长，茶叶的香气就会由高变低，香型就会由新茶时的清香馥郁而变得低闷混浊。</a:t>
            </a:r>
          </a:p>
        </p:txBody>
      </p:sp>
      <p:sp>
        <p:nvSpPr>
          <p:cNvPr id="344" name="文本框 343">
            <a:extLst>
              <a:ext uri="{FF2B5EF4-FFF2-40B4-BE49-F238E27FC236}">
                <a16:creationId xmlns:a16="http://schemas.microsoft.com/office/drawing/2014/main" id="{997C0704-2565-553C-0C6F-572BB9554537}"/>
              </a:ext>
            </a:extLst>
          </p:cNvPr>
          <p:cNvSpPr txBox="1">
            <a:spLocks/>
          </p:cNvSpPr>
          <p:nvPr/>
        </p:nvSpPr>
        <p:spPr>
          <a:xfrm>
            <a:off x="8102742" y="4218608"/>
            <a:ext cx="2478044" cy="127699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pc="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不管何种茶类，但凡新茶的滋味都醇厚鲜爽，而陈茶却显得淡而不爽。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FC0B576-207B-4536-4012-51FD225DF45C}"/>
              </a:ext>
            </a:extLst>
          </p:cNvPr>
          <p:cNvGrpSpPr/>
          <p:nvPr/>
        </p:nvGrpSpPr>
        <p:grpSpPr>
          <a:xfrm>
            <a:off x="1401432" y="3695485"/>
            <a:ext cx="2436084" cy="429404"/>
            <a:chOff x="1401432" y="3695485"/>
            <a:chExt cx="2436084" cy="429404"/>
          </a:xfrm>
        </p:grpSpPr>
        <p:sp>
          <p:nvSpPr>
            <p:cNvPr id="346" name="缺角矩形 345">
              <a:extLst>
                <a:ext uri="{FF2B5EF4-FFF2-40B4-BE49-F238E27FC236}">
                  <a16:creationId xmlns:a16="http://schemas.microsoft.com/office/drawing/2014/main" id="{BF641186-3C79-D7C6-9A7F-62A5C5E97757}"/>
                </a:ext>
              </a:extLst>
            </p:cNvPr>
            <p:cNvSpPr>
              <a:spLocks/>
            </p:cNvSpPr>
            <p:nvPr/>
          </p:nvSpPr>
          <p:spPr>
            <a:xfrm rot="5400000">
              <a:off x="2404772" y="2692145"/>
              <a:ext cx="429404" cy="2436084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DB57336-738E-AE30-3C60-7A2D0B6FEF0A}"/>
                </a:ext>
              </a:extLst>
            </p:cNvPr>
            <p:cNvGrpSpPr/>
            <p:nvPr/>
          </p:nvGrpSpPr>
          <p:grpSpPr>
            <a:xfrm>
              <a:off x="1418746" y="3725701"/>
              <a:ext cx="2386042" cy="387183"/>
              <a:chOff x="1418746" y="3715547"/>
              <a:chExt cx="2386042" cy="387183"/>
            </a:xfrm>
          </p:grpSpPr>
          <p:sp>
            <p:nvSpPr>
              <p:cNvPr id="347" name="文本框 346">
                <a:extLst>
                  <a:ext uri="{FF2B5EF4-FFF2-40B4-BE49-F238E27FC236}">
                    <a16:creationId xmlns:a16="http://schemas.microsoft.com/office/drawing/2014/main" id="{35C47CD2-9C31-389C-1B57-8169004E77AA}"/>
                  </a:ext>
                </a:extLst>
              </p:cNvPr>
              <p:cNvSpPr txBox="1"/>
              <p:nvPr/>
            </p:nvSpPr>
            <p:spPr>
              <a:xfrm>
                <a:off x="1453220" y="3715547"/>
                <a:ext cx="2317095" cy="387183"/>
              </a:xfrm>
              <a:prstGeom prst="rect">
                <a:avLst/>
              </a:prstGeom>
              <a:noFill/>
              <a:effectLst/>
            </p:spPr>
            <p:txBody>
              <a:bodyPr wrap="none" lIns="78638" tIns="39319" rIns="78638" bIns="39319">
                <a:noAutofit/>
              </a:bodyPr>
              <a:lstStyle>
                <a:defPPr>
                  <a:defRPr lang="en-US"/>
                </a:defPPr>
                <a:lvl1pPr algn="ctr">
                  <a:defRPr sz="2000" spc="-130">
                    <a:gradFill flip="none" rotWithShape="1">
                      <a:gsLst>
                        <a:gs pos="26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  <a:tileRect/>
                    </a:gradFill>
                    <a:latin typeface="思源宋体 CN Medium" panose="02020500000000000000" pitchFamily="18" charset="-122"/>
                    <a:ea typeface="思源宋体 CN Medium" panose="02020500000000000000" pitchFamily="18" charset="-122"/>
                  </a:defRPr>
                </a:lvl1pPr>
              </a:lstStyle>
              <a:p>
                <a:r>
                  <a:rPr lang="zh-CN" altLang="en-US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Calibri" panose="020F0502020204030204" pitchFamily="34" charset="0"/>
                  </a:rPr>
                  <a:t>根据茶叶的色泽分辨</a:t>
                </a:r>
              </a:p>
            </p:txBody>
          </p:sp>
          <p:sp>
            <p:nvSpPr>
              <p:cNvPr id="348" name="缺角矩形 347">
                <a:extLst>
                  <a:ext uri="{FF2B5EF4-FFF2-40B4-BE49-F238E27FC236}">
                    <a16:creationId xmlns:a16="http://schemas.microsoft.com/office/drawing/2014/main" id="{519F2C6B-A27D-C862-ADBB-658120D52A3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423206" y="2716118"/>
                <a:ext cx="377122" cy="2386042"/>
              </a:xfrm>
              <a:prstGeom prst="plaque">
                <a:avLst>
                  <a:gd name="adj" fmla="val 18675"/>
                </a:avLst>
              </a:prstGeom>
              <a:noFill/>
              <a:ln w="5461">
                <a:solidFill>
                  <a:schemeClr val="bg1"/>
                </a:solidFill>
              </a:ln>
              <a:effectLst/>
            </p:spPr>
            <p:txBody>
              <a:bodyPr lIns="78638" tIns="39319" rIns="78638" bIns="39319" rtlCol="0" anchor="ctr">
                <a:noAutofit/>
              </a:bodyPr>
              <a:lstStyle/>
              <a:p>
                <a:pPr algn="ctr"/>
                <a:endParaRPr lang="zh-CN" altLang="en-US" sz="1548" kern="0" dirty="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51" name="文本框 350">
            <a:extLst>
              <a:ext uri="{FF2B5EF4-FFF2-40B4-BE49-F238E27FC236}">
                <a16:creationId xmlns:a16="http://schemas.microsoft.com/office/drawing/2014/main" id="{D1BB0A17-9853-805E-874D-47CA3BF2D5AA}"/>
              </a:ext>
            </a:extLst>
          </p:cNvPr>
          <p:cNvSpPr txBox="1"/>
          <p:nvPr/>
        </p:nvSpPr>
        <p:spPr>
          <a:xfrm>
            <a:off x="5293087" y="3725701"/>
            <a:ext cx="1357858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从香气分辨</a:t>
            </a:r>
          </a:p>
        </p:txBody>
      </p:sp>
      <p:sp>
        <p:nvSpPr>
          <p:cNvPr id="355" name="文本框 354">
            <a:extLst>
              <a:ext uri="{FF2B5EF4-FFF2-40B4-BE49-F238E27FC236}">
                <a16:creationId xmlns:a16="http://schemas.microsoft.com/office/drawing/2014/main" id="{83647802-D9DA-2F05-002A-680BE7975D6E}"/>
              </a:ext>
            </a:extLst>
          </p:cNvPr>
          <p:cNvSpPr txBox="1"/>
          <p:nvPr/>
        </p:nvSpPr>
        <p:spPr>
          <a:xfrm>
            <a:off x="8173717" y="3725701"/>
            <a:ext cx="2317095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从茶叶的滋味去分辨</a:t>
            </a:r>
          </a:p>
        </p:txBody>
      </p:sp>
      <p:sp>
        <p:nvSpPr>
          <p:cNvPr id="360" name="矩形: 圆角 359">
            <a:extLst>
              <a:ext uri="{FF2B5EF4-FFF2-40B4-BE49-F238E27FC236}">
                <a16:creationId xmlns:a16="http://schemas.microsoft.com/office/drawing/2014/main" id="{8B19462E-760B-86A1-3D16-14C852E2D578}"/>
              </a:ext>
            </a:extLst>
          </p:cNvPr>
          <p:cNvSpPr>
            <a:spLocks/>
          </p:cNvSpPr>
          <p:nvPr/>
        </p:nvSpPr>
        <p:spPr>
          <a:xfrm>
            <a:off x="1045393" y="2030419"/>
            <a:ext cx="9783734" cy="1347699"/>
          </a:xfrm>
          <a:prstGeom prst="roundRect">
            <a:avLst>
              <a:gd name="adj" fmla="val 6772"/>
            </a:avLst>
          </a:prstGeom>
          <a:solidFill>
            <a:schemeClr val="bg1">
              <a:alpha val="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33" name="文本框 332">
            <a:extLst>
              <a:ext uri="{FF2B5EF4-FFF2-40B4-BE49-F238E27FC236}">
                <a16:creationId xmlns:a16="http://schemas.microsoft.com/office/drawing/2014/main" id="{D33371C4-1B8D-EA96-7734-4861C554E038}"/>
              </a:ext>
            </a:extLst>
          </p:cNvPr>
          <p:cNvSpPr txBox="1"/>
          <p:nvPr/>
        </p:nvSpPr>
        <p:spPr>
          <a:xfrm>
            <a:off x="1403487" y="2214078"/>
            <a:ext cx="8893160" cy="95385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pc="12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新茶比陈茶好，这是指一般而言的，并非一定如此。适时贮藏，对龙井茶而言，不但色味俱佳，而且还具香胜之美。又如乌龙茶，只要保存得当，即使是隔年陈茶，同样具有香气馥郁，滋味醇厚的特点。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780987F-FED1-AFA0-AB9E-FFD0D54F1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5" y="739488"/>
            <a:ext cx="1911100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新陈茶辨别</a:t>
            </a:r>
          </a:p>
        </p:txBody>
      </p:sp>
    </p:spTree>
    <p:extLst>
      <p:ext uri="{BB962C8B-B14F-4D97-AF65-F5344CB8AC3E}">
        <p14:creationId xmlns:p14="http://schemas.microsoft.com/office/powerpoint/2010/main" val="226281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FB31D29-2575-5BFD-09D5-B94037469798}"/>
              </a:ext>
            </a:extLst>
          </p:cNvPr>
          <p:cNvGrpSpPr/>
          <p:nvPr/>
        </p:nvGrpSpPr>
        <p:grpSpPr>
          <a:xfrm>
            <a:off x="857250" y="1948239"/>
            <a:ext cx="10287000" cy="4467038"/>
            <a:chOff x="857250" y="1948239"/>
            <a:chExt cx="10287000" cy="4467038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D1C3A9F6-5972-A2AF-58C0-8E70B136ADA9}"/>
                </a:ext>
              </a:extLst>
            </p:cNvPr>
            <p:cNvSpPr>
              <a:spLocks/>
            </p:cNvSpPr>
            <p:nvPr/>
          </p:nvSpPr>
          <p:spPr>
            <a:xfrm>
              <a:off x="857250" y="2242245"/>
              <a:ext cx="10287000" cy="4173032"/>
            </a:xfrm>
            <a:prstGeom prst="roundRect">
              <a:avLst>
                <a:gd name="adj" fmla="val 5940"/>
              </a:avLst>
            </a:prstGeom>
            <a:solidFill>
              <a:schemeClr val="bg1">
                <a:alpha val="29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3B3E203-AD34-B38E-0ADA-E08DE358F3F3}"/>
                </a:ext>
              </a:extLst>
            </p:cNvPr>
            <p:cNvGrpSpPr/>
            <p:nvPr/>
          </p:nvGrpSpPr>
          <p:grpSpPr>
            <a:xfrm>
              <a:off x="4489693" y="1948239"/>
              <a:ext cx="3265026" cy="429404"/>
              <a:chOff x="4489693" y="1948239"/>
              <a:chExt cx="3265026" cy="429404"/>
            </a:xfrm>
          </p:grpSpPr>
          <p:sp>
            <p:nvSpPr>
              <p:cNvPr id="23" name="缺角矩形 22">
                <a:extLst>
                  <a:ext uri="{FF2B5EF4-FFF2-40B4-BE49-F238E27FC236}">
                    <a16:creationId xmlns:a16="http://schemas.microsoft.com/office/drawing/2014/main" id="{C99A6C4D-1118-3BC9-9116-06082B74B2F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5907504" y="530428"/>
                <a:ext cx="429404" cy="3265026"/>
              </a:xfrm>
              <a:prstGeom prst="plaque">
                <a:avLst>
                  <a:gd name="adj" fmla="val 18675"/>
                </a:avLst>
              </a:prstGeom>
              <a:solidFill>
                <a:schemeClr val="accent1"/>
              </a:solidFill>
              <a:ln w="10922">
                <a:noFill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zh-CN" altLang="en-US" sz="1548" kern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缺角矩形 24">
                <a:extLst>
                  <a:ext uri="{FF2B5EF4-FFF2-40B4-BE49-F238E27FC236}">
                    <a16:creationId xmlns:a16="http://schemas.microsoft.com/office/drawing/2014/main" id="{1E168802-AC79-61B0-A636-432A0707C81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5933645" y="563963"/>
                <a:ext cx="377122" cy="3197956"/>
              </a:xfrm>
              <a:prstGeom prst="plaque">
                <a:avLst>
                  <a:gd name="adj" fmla="val 18675"/>
                </a:avLst>
              </a:prstGeom>
              <a:noFill/>
              <a:ln w="5461">
                <a:solidFill>
                  <a:schemeClr val="bg1"/>
                </a:solidFill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zh-CN" altLang="en-US" sz="1548" kern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A05E21C-036C-679B-77D0-C278092B287F}"/>
              </a:ext>
            </a:extLst>
          </p:cNvPr>
          <p:cNvSpPr txBox="1"/>
          <p:nvPr/>
        </p:nvSpPr>
        <p:spPr>
          <a:xfrm>
            <a:off x="6313511" y="3036188"/>
            <a:ext cx="4358228" cy="282821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把干茶，放在鼻端，深深吸一下茶叶气味，凡具有茶香者，为好茶；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凡具有青腥味，或夹杂其他气味者为差。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还可结合茶叶色泽来鉴别；用手抓一把茶叶放在白纸或白盘子中间，精心观察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若茶叶颜色杂乱，很不协调，或与茶的本色不相一致的，即为品质欠佳的。 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B2CF958-0DD6-59A3-E4BD-741BC09B0A68}"/>
              </a:ext>
            </a:extLst>
          </p:cNvPr>
          <p:cNvGrpSpPr/>
          <p:nvPr/>
        </p:nvGrpSpPr>
        <p:grpSpPr>
          <a:xfrm>
            <a:off x="1582583" y="2793408"/>
            <a:ext cx="3143221" cy="3164865"/>
            <a:chOff x="1582583" y="2793408"/>
            <a:chExt cx="3143221" cy="3164865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42DE9F5-04B8-2904-593E-8A514140BE53}"/>
                </a:ext>
              </a:extLst>
            </p:cNvPr>
            <p:cNvSpPr/>
            <p:nvPr/>
          </p:nvSpPr>
          <p:spPr>
            <a:xfrm>
              <a:off x="1886355" y="3131756"/>
              <a:ext cx="2467737" cy="2467737"/>
            </a:xfrm>
            <a:prstGeom prst="ellipse">
              <a:avLst/>
            </a:prstGeom>
            <a:noFill/>
            <a:ln w="10795"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/>
            <a:lstStyle/>
            <a:p>
              <a:pPr algn="ctr"/>
              <a:endParaRPr lang="en-US" sz="153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4616AD5-533E-F9BD-65A4-967749DD2E75}"/>
                </a:ext>
              </a:extLst>
            </p:cNvPr>
            <p:cNvSpPr>
              <a:spLocks/>
            </p:cNvSpPr>
            <p:nvPr/>
          </p:nvSpPr>
          <p:spPr>
            <a:xfrm>
              <a:off x="3982380" y="3996173"/>
              <a:ext cx="743424" cy="743424"/>
            </a:xfrm>
            <a:prstGeom prst="ellipse">
              <a:avLst/>
            </a:prstGeom>
            <a:solidFill>
              <a:schemeClr val="bg1"/>
            </a:solidFill>
            <a:ln w="1079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手摸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7CA41F7-A13F-E80A-D17D-EEDDE1A2B785}"/>
                </a:ext>
              </a:extLst>
            </p:cNvPr>
            <p:cNvSpPr>
              <a:spLocks/>
            </p:cNvSpPr>
            <p:nvPr/>
          </p:nvSpPr>
          <p:spPr>
            <a:xfrm>
              <a:off x="1582583" y="3996173"/>
              <a:ext cx="743424" cy="743424"/>
            </a:xfrm>
            <a:prstGeom prst="ellipse">
              <a:avLst/>
            </a:prstGeom>
            <a:solidFill>
              <a:schemeClr val="bg1"/>
            </a:solidFill>
            <a:ln w="1079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眼看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626C25A-8423-8AE8-E9CF-B45B3DCFD706}"/>
                </a:ext>
              </a:extLst>
            </p:cNvPr>
            <p:cNvSpPr>
              <a:spLocks/>
            </p:cNvSpPr>
            <p:nvPr/>
          </p:nvSpPr>
          <p:spPr>
            <a:xfrm>
              <a:off x="2753032" y="2793408"/>
              <a:ext cx="743424" cy="743424"/>
            </a:xfrm>
            <a:prstGeom prst="ellipse">
              <a:avLst/>
            </a:prstGeom>
            <a:solidFill>
              <a:schemeClr val="bg1"/>
            </a:solidFill>
            <a:ln w="1079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鼻闻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02A429D-0C9A-EB8A-00BF-EACD15870BCF}"/>
                </a:ext>
              </a:extLst>
            </p:cNvPr>
            <p:cNvSpPr>
              <a:spLocks/>
            </p:cNvSpPr>
            <p:nvPr/>
          </p:nvSpPr>
          <p:spPr>
            <a:xfrm>
              <a:off x="2753032" y="5214849"/>
              <a:ext cx="743424" cy="743424"/>
            </a:xfrm>
            <a:prstGeom prst="ellipse">
              <a:avLst/>
            </a:prstGeom>
            <a:solidFill>
              <a:schemeClr val="bg1"/>
            </a:solidFill>
            <a:ln w="1079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口尝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FCDAFE9-1484-5F87-AD9C-1E17896A4989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3124744" y="3536832"/>
              <a:ext cx="2260" cy="337543"/>
            </a:xfrm>
            <a:prstGeom prst="line">
              <a:avLst/>
            </a:prstGeom>
            <a:ln w="5398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6474502-34EC-F2FC-6E1A-ADCF7DBED21E}"/>
                </a:ext>
              </a:extLst>
            </p:cNvPr>
            <p:cNvCxnSpPr>
              <a:cxnSpLocks/>
              <a:endCxn id="9" idx="6"/>
            </p:cNvCxnSpPr>
            <p:nvPr/>
          </p:nvCxnSpPr>
          <p:spPr>
            <a:xfrm flipH="1" flipV="1">
              <a:off x="2326007" y="4367885"/>
              <a:ext cx="1656373" cy="2260"/>
            </a:xfrm>
            <a:prstGeom prst="line">
              <a:avLst/>
            </a:prstGeom>
            <a:ln w="5398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D443C0A-05EB-2611-7126-8222616C8D6C}"/>
                </a:ext>
              </a:extLst>
            </p:cNvPr>
            <p:cNvCxnSpPr>
              <a:cxnSpLocks/>
              <a:endCxn id="9" idx="6"/>
            </p:cNvCxnSpPr>
            <p:nvPr/>
          </p:nvCxnSpPr>
          <p:spPr>
            <a:xfrm flipH="1">
              <a:off x="2326007" y="4365626"/>
              <a:ext cx="306678" cy="2259"/>
            </a:xfrm>
            <a:prstGeom prst="line">
              <a:avLst/>
            </a:prstGeom>
            <a:ln w="5398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089472C-77AA-9D54-93EB-8EB5269B369A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3122485" y="4861397"/>
              <a:ext cx="2259" cy="353452"/>
            </a:xfrm>
            <a:prstGeom prst="line">
              <a:avLst/>
            </a:prstGeom>
            <a:ln w="5398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1548D93-C013-FEED-4C11-F1886642FC6D}"/>
                </a:ext>
              </a:extLst>
            </p:cNvPr>
            <p:cNvSpPr/>
            <p:nvPr/>
          </p:nvSpPr>
          <p:spPr>
            <a:xfrm>
              <a:off x="2631233" y="3874374"/>
              <a:ext cx="987022" cy="9870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079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/>
            <a:lstStyle/>
            <a:p>
              <a:pPr algn="ctr"/>
              <a:r>
                <a:rPr lang="zh-CN" altLang="en-US" sz="204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综合判断</a:t>
              </a:r>
              <a:endParaRPr lang="en-US" sz="20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D928482-150B-ADDE-51C8-5C1FF90A65B3}"/>
              </a:ext>
            </a:extLst>
          </p:cNvPr>
          <p:cNvGrpSpPr/>
          <p:nvPr/>
        </p:nvGrpSpPr>
        <p:grpSpPr>
          <a:xfrm>
            <a:off x="5314278" y="4266980"/>
            <a:ext cx="410759" cy="258960"/>
            <a:chOff x="4960457" y="3970611"/>
            <a:chExt cx="751072" cy="473508"/>
          </a:xfr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10800000" scaled="0"/>
          </a:gradFill>
        </p:grpSpPr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82CD2102-2070-B66B-129F-9F11CB999535}"/>
                </a:ext>
              </a:extLst>
            </p:cNvPr>
            <p:cNvSpPr/>
            <p:nvPr/>
          </p:nvSpPr>
          <p:spPr>
            <a:xfrm>
              <a:off x="4960457" y="3970611"/>
              <a:ext cx="473508" cy="47350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A4C0441F-6173-6B08-7ECE-418E45CFCFC4}"/>
                </a:ext>
              </a:extLst>
            </p:cNvPr>
            <p:cNvSpPr/>
            <p:nvPr/>
          </p:nvSpPr>
          <p:spPr>
            <a:xfrm>
              <a:off x="5238021" y="3970611"/>
              <a:ext cx="473508" cy="47350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B53887-557A-872E-59B0-4FA4A75A5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品质鉴别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7C0E4F0-0F2C-BC6B-625A-81BCAB981025}"/>
              </a:ext>
            </a:extLst>
          </p:cNvPr>
          <p:cNvSpPr txBox="1"/>
          <p:nvPr/>
        </p:nvSpPr>
        <p:spPr>
          <a:xfrm>
            <a:off x="4489693" y="1974380"/>
            <a:ext cx="3312298" cy="387183"/>
          </a:xfrm>
          <a:prstGeom prst="rect">
            <a:avLst/>
          </a:prstGeom>
          <a:noFill/>
          <a:effectLst/>
        </p:spPr>
        <p:txBody>
          <a:bodyPr wrap="squar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可用感官审评的方法去鉴别</a:t>
            </a:r>
          </a:p>
        </p:txBody>
      </p:sp>
    </p:spTree>
    <p:extLst>
      <p:ext uri="{BB962C8B-B14F-4D97-AF65-F5344CB8AC3E}">
        <p14:creationId xmlns:p14="http://schemas.microsoft.com/office/powerpoint/2010/main" val="2363193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461B15E0-5509-BB28-4E27-092EE44F7847}"/>
              </a:ext>
            </a:extLst>
          </p:cNvPr>
          <p:cNvSpPr>
            <a:spLocks/>
          </p:cNvSpPr>
          <p:nvPr/>
        </p:nvSpPr>
        <p:spPr>
          <a:xfrm>
            <a:off x="3495674" y="1892143"/>
            <a:ext cx="6948013" cy="429407"/>
          </a:xfrm>
          <a:prstGeom prst="roundRect">
            <a:avLst/>
          </a:prstGeom>
          <a:solidFill>
            <a:schemeClr val="bg1">
              <a:alpha val="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340E2FFE-F7EC-470D-156C-0CE0A0BB505E}"/>
              </a:ext>
            </a:extLst>
          </p:cNvPr>
          <p:cNvSpPr>
            <a:spLocks/>
          </p:cNvSpPr>
          <p:nvPr/>
        </p:nvSpPr>
        <p:spPr>
          <a:xfrm>
            <a:off x="3495674" y="2719749"/>
            <a:ext cx="6948013" cy="746120"/>
          </a:xfrm>
          <a:prstGeom prst="roundRect">
            <a:avLst>
              <a:gd name="adj" fmla="val 9592"/>
            </a:avLst>
          </a:prstGeom>
          <a:solidFill>
            <a:schemeClr val="bg1">
              <a:alpha val="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0E2D14E4-2626-3400-240E-5D468994439D}"/>
              </a:ext>
            </a:extLst>
          </p:cNvPr>
          <p:cNvSpPr>
            <a:spLocks/>
          </p:cNvSpPr>
          <p:nvPr/>
        </p:nvSpPr>
        <p:spPr>
          <a:xfrm>
            <a:off x="3495674" y="3703772"/>
            <a:ext cx="6948013" cy="746120"/>
          </a:xfrm>
          <a:prstGeom prst="roundRect">
            <a:avLst>
              <a:gd name="adj" fmla="val 9592"/>
            </a:avLst>
          </a:prstGeom>
          <a:solidFill>
            <a:schemeClr val="bg1">
              <a:alpha val="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B438F98A-0147-4AD6-8573-DB68303914C9}"/>
              </a:ext>
            </a:extLst>
          </p:cNvPr>
          <p:cNvSpPr>
            <a:spLocks/>
          </p:cNvSpPr>
          <p:nvPr/>
        </p:nvSpPr>
        <p:spPr>
          <a:xfrm>
            <a:off x="3495674" y="4687795"/>
            <a:ext cx="6948013" cy="490547"/>
          </a:xfrm>
          <a:prstGeom prst="roundRect">
            <a:avLst>
              <a:gd name="adj" fmla="val 14590"/>
            </a:avLst>
          </a:prstGeom>
          <a:solidFill>
            <a:schemeClr val="bg1">
              <a:alpha val="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2CC94399-C853-C2DC-33C5-C86CFAA373B8}"/>
              </a:ext>
            </a:extLst>
          </p:cNvPr>
          <p:cNvSpPr>
            <a:spLocks/>
          </p:cNvSpPr>
          <p:nvPr/>
        </p:nvSpPr>
        <p:spPr>
          <a:xfrm>
            <a:off x="3495674" y="5372392"/>
            <a:ext cx="6948013" cy="746120"/>
          </a:xfrm>
          <a:prstGeom prst="roundRect">
            <a:avLst>
              <a:gd name="adj" fmla="val 9592"/>
            </a:avLst>
          </a:prstGeom>
          <a:solidFill>
            <a:schemeClr val="bg1">
              <a:alpha val="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50DFEC4-C3D9-852D-5ECE-325CD11AD2D4}"/>
              </a:ext>
            </a:extLst>
          </p:cNvPr>
          <p:cNvGrpSpPr/>
          <p:nvPr/>
        </p:nvGrpSpPr>
        <p:grpSpPr>
          <a:xfrm>
            <a:off x="1748313" y="5530750"/>
            <a:ext cx="1476745" cy="499396"/>
            <a:chOff x="1748313" y="5530750"/>
            <a:chExt cx="1476745" cy="499396"/>
          </a:xfrm>
        </p:grpSpPr>
        <p:sp>
          <p:nvSpPr>
            <p:cNvPr id="39" name="缺角矩形 38">
              <a:extLst>
                <a:ext uri="{FF2B5EF4-FFF2-40B4-BE49-F238E27FC236}">
                  <a16:creationId xmlns:a16="http://schemas.microsoft.com/office/drawing/2014/main" id="{BC406673-4146-9CB8-35F8-01A22AB1CF44}"/>
                </a:ext>
              </a:extLst>
            </p:cNvPr>
            <p:cNvSpPr>
              <a:spLocks/>
            </p:cNvSpPr>
            <p:nvPr/>
          </p:nvSpPr>
          <p:spPr>
            <a:xfrm rot="5400000">
              <a:off x="2236988" y="5042075"/>
              <a:ext cx="499396" cy="14767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缺角矩形 40">
              <a:extLst>
                <a:ext uri="{FF2B5EF4-FFF2-40B4-BE49-F238E27FC236}">
                  <a16:creationId xmlns:a16="http://schemas.microsoft.com/office/drawing/2014/main" id="{A86A2334-A945-28D9-A620-2F0ECE109FB6}"/>
                </a:ext>
              </a:extLst>
            </p:cNvPr>
            <p:cNvSpPr>
              <a:spLocks/>
            </p:cNvSpPr>
            <p:nvPr/>
          </p:nvSpPr>
          <p:spPr>
            <a:xfrm rot="5400000">
              <a:off x="2267029" y="5088763"/>
              <a:ext cx="438592" cy="1395397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B800AD9-8C88-F0B8-0C9C-7B6D04D2F756}"/>
              </a:ext>
            </a:extLst>
          </p:cNvPr>
          <p:cNvGrpSpPr/>
          <p:nvPr/>
        </p:nvGrpSpPr>
        <p:grpSpPr>
          <a:xfrm>
            <a:off x="1748313" y="4718366"/>
            <a:ext cx="1476745" cy="499396"/>
            <a:chOff x="1748313" y="4718366"/>
            <a:chExt cx="1476745" cy="499396"/>
          </a:xfrm>
        </p:grpSpPr>
        <p:sp>
          <p:nvSpPr>
            <p:cNvPr id="35" name="缺角矩形 34">
              <a:extLst>
                <a:ext uri="{FF2B5EF4-FFF2-40B4-BE49-F238E27FC236}">
                  <a16:creationId xmlns:a16="http://schemas.microsoft.com/office/drawing/2014/main" id="{7F9F005D-DE36-867F-3C44-3E7D4DA8AE12}"/>
                </a:ext>
              </a:extLst>
            </p:cNvPr>
            <p:cNvSpPr>
              <a:spLocks/>
            </p:cNvSpPr>
            <p:nvPr/>
          </p:nvSpPr>
          <p:spPr>
            <a:xfrm rot="5400000">
              <a:off x="2236988" y="4229691"/>
              <a:ext cx="499396" cy="14767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缺角矩形 36">
              <a:extLst>
                <a:ext uri="{FF2B5EF4-FFF2-40B4-BE49-F238E27FC236}">
                  <a16:creationId xmlns:a16="http://schemas.microsoft.com/office/drawing/2014/main" id="{5C363990-C3CF-2C77-1588-D37E38A62789}"/>
                </a:ext>
              </a:extLst>
            </p:cNvPr>
            <p:cNvSpPr>
              <a:spLocks/>
            </p:cNvSpPr>
            <p:nvPr/>
          </p:nvSpPr>
          <p:spPr>
            <a:xfrm rot="5400000">
              <a:off x="2267029" y="4276379"/>
              <a:ext cx="438592" cy="1395397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693F5F2-5AA7-A34E-749C-20942165B319}"/>
              </a:ext>
            </a:extLst>
          </p:cNvPr>
          <p:cNvGrpSpPr/>
          <p:nvPr/>
        </p:nvGrpSpPr>
        <p:grpSpPr>
          <a:xfrm>
            <a:off x="1748313" y="3862130"/>
            <a:ext cx="1476745" cy="499396"/>
            <a:chOff x="1748313" y="3862130"/>
            <a:chExt cx="1476745" cy="499396"/>
          </a:xfrm>
        </p:grpSpPr>
        <p:sp>
          <p:nvSpPr>
            <p:cNvPr id="31" name="缺角矩形 30">
              <a:extLst>
                <a:ext uri="{FF2B5EF4-FFF2-40B4-BE49-F238E27FC236}">
                  <a16:creationId xmlns:a16="http://schemas.microsoft.com/office/drawing/2014/main" id="{385E0AC8-29B3-90D8-8265-F9F1C442ED64}"/>
                </a:ext>
              </a:extLst>
            </p:cNvPr>
            <p:cNvSpPr>
              <a:spLocks/>
            </p:cNvSpPr>
            <p:nvPr/>
          </p:nvSpPr>
          <p:spPr>
            <a:xfrm rot="5400000">
              <a:off x="2236988" y="3373455"/>
              <a:ext cx="499396" cy="14767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缺角矩形 32">
              <a:extLst>
                <a:ext uri="{FF2B5EF4-FFF2-40B4-BE49-F238E27FC236}">
                  <a16:creationId xmlns:a16="http://schemas.microsoft.com/office/drawing/2014/main" id="{7047C18E-C79A-73A1-2C5A-1620EC6E10EB}"/>
                </a:ext>
              </a:extLst>
            </p:cNvPr>
            <p:cNvSpPr>
              <a:spLocks/>
            </p:cNvSpPr>
            <p:nvPr/>
          </p:nvSpPr>
          <p:spPr>
            <a:xfrm rot="5400000">
              <a:off x="2267029" y="3420143"/>
              <a:ext cx="438592" cy="1395397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5CC4B59-9762-42BD-37D6-781890719362}"/>
              </a:ext>
            </a:extLst>
          </p:cNvPr>
          <p:cNvGrpSpPr/>
          <p:nvPr/>
        </p:nvGrpSpPr>
        <p:grpSpPr>
          <a:xfrm>
            <a:off x="1748313" y="1892144"/>
            <a:ext cx="1476745" cy="499396"/>
            <a:chOff x="1748313" y="1892144"/>
            <a:chExt cx="1476745" cy="499396"/>
          </a:xfrm>
        </p:grpSpPr>
        <p:sp>
          <p:nvSpPr>
            <p:cNvPr id="23" name="缺角矩形 22">
              <a:extLst>
                <a:ext uri="{FF2B5EF4-FFF2-40B4-BE49-F238E27FC236}">
                  <a16:creationId xmlns:a16="http://schemas.microsoft.com/office/drawing/2014/main" id="{F9082E67-8F2D-4B99-04F9-0A9142A1EEB5}"/>
                </a:ext>
              </a:extLst>
            </p:cNvPr>
            <p:cNvSpPr>
              <a:spLocks/>
            </p:cNvSpPr>
            <p:nvPr/>
          </p:nvSpPr>
          <p:spPr>
            <a:xfrm rot="5400000">
              <a:off x="2236988" y="1403469"/>
              <a:ext cx="499396" cy="14767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缺角矩形 24">
              <a:extLst>
                <a:ext uri="{FF2B5EF4-FFF2-40B4-BE49-F238E27FC236}">
                  <a16:creationId xmlns:a16="http://schemas.microsoft.com/office/drawing/2014/main" id="{4592AEF4-00F6-0958-083A-DC43268F4FD2}"/>
                </a:ext>
              </a:extLst>
            </p:cNvPr>
            <p:cNvSpPr>
              <a:spLocks/>
            </p:cNvSpPr>
            <p:nvPr/>
          </p:nvSpPr>
          <p:spPr>
            <a:xfrm rot="5400000">
              <a:off x="2267029" y="1450157"/>
              <a:ext cx="438592" cy="1395397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4235C58-8994-B7BD-40AC-D3018C593502}"/>
              </a:ext>
            </a:extLst>
          </p:cNvPr>
          <p:cNvGrpSpPr/>
          <p:nvPr/>
        </p:nvGrpSpPr>
        <p:grpSpPr>
          <a:xfrm>
            <a:off x="1748313" y="2878107"/>
            <a:ext cx="1476745" cy="499396"/>
            <a:chOff x="1748313" y="2878107"/>
            <a:chExt cx="1476745" cy="499396"/>
          </a:xfrm>
        </p:grpSpPr>
        <p:sp>
          <p:nvSpPr>
            <p:cNvPr id="27" name="缺角矩形 26">
              <a:extLst>
                <a:ext uri="{FF2B5EF4-FFF2-40B4-BE49-F238E27FC236}">
                  <a16:creationId xmlns:a16="http://schemas.microsoft.com/office/drawing/2014/main" id="{EFA0CD77-5BDE-1EEF-C281-46ABC3F3DCC2}"/>
                </a:ext>
              </a:extLst>
            </p:cNvPr>
            <p:cNvSpPr>
              <a:spLocks/>
            </p:cNvSpPr>
            <p:nvPr/>
          </p:nvSpPr>
          <p:spPr>
            <a:xfrm rot="5400000">
              <a:off x="2236988" y="2389432"/>
              <a:ext cx="499396" cy="14767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缺角矩形 28">
              <a:extLst>
                <a:ext uri="{FF2B5EF4-FFF2-40B4-BE49-F238E27FC236}">
                  <a16:creationId xmlns:a16="http://schemas.microsoft.com/office/drawing/2014/main" id="{EA68574F-53DE-1D87-90ED-E76EFCD6DF32}"/>
                </a:ext>
              </a:extLst>
            </p:cNvPr>
            <p:cNvSpPr>
              <a:spLocks/>
            </p:cNvSpPr>
            <p:nvPr/>
          </p:nvSpPr>
          <p:spPr>
            <a:xfrm rot="5400000">
              <a:off x="2267029" y="2436120"/>
              <a:ext cx="438592" cy="1395397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20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6D472D8B-2DFA-2513-1118-DAFFBDD60EFF}"/>
              </a:ext>
            </a:extLst>
          </p:cNvPr>
          <p:cNvSpPr txBox="1"/>
          <p:nvPr/>
        </p:nvSpPr>
        <p:spPr>
          <a:xfrm>
            <a:off x="3655494" y="1913466"/>
            <a:ext cx="6632572" cy="36407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一般嫩度好的茶叶，符合外形要求（“光、扁、平、直”）。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742E48A-B757-F9B6-574E-713DF4AFA2FB}"/>
              </a:ext>
            </a:extLst>
          </p:cNvPr>
          <p:cNvSpPr txBox="1"/>
          <p:nvPr/>
        </p:nvSpPr>
        <p:spPr>
          <a:xfrm>
            <a:off x="3655494" y="2769460"/>
            <a:ext cx="6159066" cy="65954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条索是各类茶具有的一定外形规格，如炒青条形、珠茶圆形、龙井扁形、红碎茶颗粒形等等。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0C2CC07-A47C-B8ED-59A2-ED295866E33C}"/>
              </a:ext>
            </a:extLst>
          </p:cNvPr>
          <p:cNvSpPr txBox="1"/>
          <p:nvPr/>
        </p:nvSpPr>
        <p:spPr>
          <a:xfrm>
            <a:off x="3655494" y="3747062"/>
            <a:ext cx="6159066" cy="65954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色泽茶叶色泽与原料嫩度、加工技术有密切关系。各种茶均有一定的色泽要求，如红茶乌黑油润、绿茶翠绿、乌龙茶青褐色、黑茶黑油色等。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ACEF551-1CB3-D9DA-8010-972F997C0C79}"/>
              </a:ext>
            </a:extLst>
          </p:cNvPr>
          <p:cNvSpPr txBox="1"/>
          <p:nvPr/>
        </p:nvSpPr>
        <p:spPr>
          <a:xfrm>
            <a:off x="3655494" y="4751031"/>
            <a:ext cx="6632572" cy="36407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整碎就是茶叶的外形和断碎程度，以匀整为好，断碎为次。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5BF220E-0A10-0325-3986-000CF36FC6ED}"/>
              </a:ext>
            </a:extLst>
          </p:cNvPr>
          <p:cNvSpPr txBox="1"/>
          <p:nvPr/>
        </p:nvSpPr>
        <p:spPr>
          <a:xfrm>
            <a:off x="3655494" y="5411677"/>
            <a:ext cx="6037146" cy="65954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净度主要看茶叶中是否混有茶片、茶梗、茶末、茶籽和制作过程中混入的竹屑、木片、石灰、泥沙等夹杂物的多少。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798D7C0-9EAE-4EE1-4B08-463A5F57E957}"/>
              </a:ext>
            </a:extLst>
          </p:cNvPr>
          <p:cNvSpPr txBox="1"/>
          <p:nvPr/>
        </p:nvSpPr>
        <p:spPr>
          <a:xfrm>
            <a:off x="2142414" y="1934367"/>
            <a:ext cx="638431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嫩度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FB3D949-E5E0-5AEB-E66E-D10C1DD70E99}"/>
              </a:ext>
            </a:extLst>
          </p:cNvPr>
          <p:cNvSpPr txBox="1"/>
          <p:nvPr/>
        </p:nvSpPr>
        <p:spPr>
          <a:xfrm>
            <a:off x="2142414" y="2920330"/>
            <a:ext cx="638431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条索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E15DB78-CD50-04D8-1790-22DA831BEFDB}"/>
              </a:ext>
            </a:extLst>
          </p:cNvPr>
          <p:cNvSpPr txBox="1"/>
          <p:nvPr/>
        </p:nvSpPr>
        <p:spPr>
          <a:xfrm>
            <a:off x="2142414" y="3904353"/>
            <a:ext cx="638431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色泽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13DFF58-7299-7F08-A268-6C9AF87CE9F2}"/>
              </a:ext>
            </a:extLst>
          </p:cNvPr>
          <p:cNvSpPr txBox="1"/>
          <p:nvPr/>
        </p:nvSpPr>
        <p:spPr>
          <a:xfrm>
            <a:off x="2142414" y="4760589"/>
            <a:ext cx="638431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整碎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404FFA4-FF1E-10BE-6087-806F711C9CA8}"/>
              </a:ext>
            </a:extLst>
          </p:cNvPr>
          <p:cNvSpPr txBox="1"/>
          <p:nvPr/>
        </p:nvSpPr>
        <p:spPr>
          <a:xfrm>
            <a:off x="2142414" y="5572973"/>
            <a:ext cx="638431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整碎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56A515-096A-4F7F-A5E7-1B8916246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选购标准</a:t>
            </a:r>
          </a:p>
        </p:txBody>
      </p:sp>
    </p:spTree>
    <p:extLst>
      <p:ext uri="{BB962C8B-B14F-4D97-AF65-F5344CB8AC3E}">
        <p14:creationId xmlns:p14="http://schemas.microsoft.com/office/powerpoint/2010/main" val="16743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A0786C-F555-FD8B-BA08-EDDB27AFF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中国名茶</a:t>
            </a:r>
          </a:p>
        </p:txBody>
      </p:sp>
    </p:spTree>
    <p:extLst>
      <p:ext uri="{BB962C8B-B14F-4D97-AF65-F5344CB8AC3E}">
        <p14:creationId xmlns:p14="http://schemas.microsoft.com/office/powerpoint/2010/main" val="371852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模糊的照片&#10;&#10;描述已自动生成">
            <a:extLst>
              <a:ext uri="{FF2B5EF4-FFF2-40B4-BE49-F238E27FC236}">
                <a16:creationId xmlns:a16="http://schemas.microsoft.com/office/drawing/2014/main" id="{039312A7-B9F2-A7C2-F87E-2D6E26EE4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22126"/>
            <a:ext cx="10728982" cy="4088828"/>
          </a:xfrm>
          <a:custGeom>
            <a:avLst/>
            <a:gdLst>
              <a:gd name="connsiteX0" fmla="*/ 0 w 10728982"/>
              <a:gd name="connsiteY0" fmla="*/ 0 h 4088828"/>
              <a:gd name="connsiteX1" fmla="*/ 10728982 w 10728982"/>
              <a:gd name="connsiteY1" fmla="*/ 0 h 4088828"/>
              <a:gd name="connsiteX2" fmla="*/ 10728982 w 10728982"/>
              <a:gd name="connsiteY2" fmla="*/ 4088828 h 4088828"/>
              <a:gd name="connsiteX3" fmla="*/ 0 w 10728982"/>
              <a:gd name="connsiteY3" fmla="*/ 4088828 h 40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8982" h="4088828">
                <a:moveTo>
                  <a:pt x="0" y="0"/>
                </a:moveTo>
                <a:lnTo>
                  <a:pt x="10728982" y="0"/>
                </a:lnTo>
                <a:lnTo>
                  <a:pt x="10728982" y="4088828"/>
                </a:lnTo>
                <a:lnTo>
                  <a:pt x="0" y="4088828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39E2DF1-A766-82B1-09D3-CB27DD2A791C}"/>
              </a:ext>
            </a:extLst>
          </p:cNvPr>
          <p:cNvGrpSpPr/>
          <p:nvPr/>
        </p:nvGrpSpPr>
        <p:grpSpPr>
          <a:xfrm>
            <a:off x="8824903" y="2694234"/>
            <a:ext cx="828510" cy="2513306"/>
            <a:chOff x="8824903" y="2694234"/>
            <a:chExt cx="828510" cy="2513306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5075DC80-8506-C5DD-A7F4-00A3DDDB7F5D}"/>
                </a:ext>
              </a:extLst>
            </p:cNvPr>
            <p:cNvSpPr/>
            <p:nvPr/>
          </p:nvSpPr>
          <p:spPr>
            <a:xfrm>
              <a:off x="8824903" y="2694234"/>
              <a:ext cx="828510" cy="2513306"/>
            </a:xfrm>
            <a:custGeom>
              <a:avLst/>
              <a:gdLst>
                <a:gd name="connsiteX0" fmla="*/ 463155 w 897731"/>
                <a:gd name="connsiteY0" fmla="*/ 0 h 2423012"/>
                <a:gd name="connsiteX1" fmla="*/ 730710 w 897731"/>
                <a:gd name="connsiteY1" fmla="*/ 142258 h 2423012"/>
                <a:gd name="connsiteX2" fmla="*/ 740787 w 897731"/>
                <a:gd name="connsiteY2" fmla="*/ 160824 h 2423012"/>
                <a:gd name="connsiteX3" fmla="*/ 829073 w 897731"/>
                <a:gd name="connsiteY3" fmla="*/ 160824 h 2423012"/>
                <a:gd name="connsiteX4" fmla="*/ 897731 w 897731"/>
                <a:gd name="connsiteY4" fmla="*/ 229482 h 2423012"/>
                <a:gd name="connsiteX5" fmla="*/ 897731 w 897731"/>
                <a:gd name="connsiteY5" fmla="*/ 2194810 h 2423012"/>
                <a:gd name="connsiteX6" fmla="*/ 829073 w 897731"/>
                <a:gd name="connsiteY6" fmla="*/ 2263468 h 2423012"/>
                <a:gd name="connsiteX7" fmla="*/ 740092 w 897731"/>
                <a:gd name="connsiteY7" fmla="*/ 2263468 h 2423012"/>
                <a:gd name="connsiteX8" fmla="*/ 730710 w 897731"/>
                <a:gd name="connsiteY8" fmla="*/ 2280754 h 2423012"/>
                <a:gd name="connsiteX9" fmla="*/ 463155 w 897731"/>
                <a:gd name="connsiteY9" fmla="*/ 2423012 h 2423012"/>
                <a:gd name="connsiteX10" fmla="*/ 195600 w 897731"/>
                <a:gd name="connsiteY10" fmla="*/ 2280754 h 2423012"/>
                <a:gd name="connsiteX11" fmla="*/ 186218 w 897731"/>
                <a:gd name="connsiteY11" fmla="*/ 2263468 h 2423012"/>
                <a:gd name="connsiteX12" fmla="*/ 68658 w 897731"/>
                <a:gd name="connsiteY12" fmla="*/ 2263468 h 2423012"/>
                <a:gd name="connsiteX13" fmla="*/ 0 w 897731"/>
                <a:gd name="connsiteY13" fmla="*/ 2194810 h 2423012"/>
                <a:gd name="connsiteX14" fmla="*/ 0 w 897731"/>
                <a:gd name="connsiteY14" fmla="*/ 229482 h 2423012"/>
                <a:gd name="connsiteX15" fmla="*/ 68658 w 897731"/>
                <a:gd name="connsiteY15" fmla="*/ 160824 h 2423012"/>
                <a:gd name="connsiteX16" fmla="*/ 185523 w 897731"/>
                <a:gd name="connsiteY16" fmla="*/ 160824 h 2423012"/>
                <a:gd name="connsiteX17" fmla="*/ 195600 w 897731"/>
                <a:gd name="connsiteY17" fmla="*/ 142258 h 2423012"/>
                <a:gd name="connsiteX18" fmla="*/ 463155 w 897731"/>
                <a:gd name="connsiteY18" fmla="*/ 0 h 242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7731" h="2423012">
                  <a:moveTo>
                    <a:pt x="463155" y="0"/>
                  </a:moveTo>
                  <a:cubicBezTo>
                    <a:pt x="574530" y="0"/>
                    <a:pt x="672725" y="56430"/>
                    <a:pt x="730710" y="142258"/>
                  </a:cubicBezTo>
                  <a:lnTo>
                    <a:pt x="740787" y="160824"/>
                  </a:lnTo>
                  <a:lnTo>
                    <a:pt x="829073" y="160824"/>
                  </a:lnTo>
                  <a:cubicBezTo>
                    <a:pt x="866992" y="160824"/>
                    <a:pt x="897731" y="191563"/>
                    <a:pt x="897731" y="229482"/>
                  </a:cubicBezTo>
                  <a:lnTo>
                    <a:pt x="897731" y="2194810"/>
                  </a:lnTo>
                  <a:cubicBezTo>
                    <a:pt x="897731" y="2232729"/>
                    <a:pt x="866992" y="2263468"/>
                    <a:pt x="829073" y="2263468"/>
                  </a:cubicBezTo>
                  <a:lnTo>
                    <a:pt x="740092" y="2263468"/>
                  </a:lnTo>
                  <a:lnTo>
                    <a:pt x="730710" y="2280754"/>
                  </a:lnTo>
                  <a:cubicBezTo>
                    <a:pt x="672725" y="2366583"/>
                    <a:pt x="574530" y="2423012"/>
                    <a:pt x="463155" y="2423012"/>
                  </a:cubicBezTo>
                  <a:cubicBezTo>
                    <a:pt x="351780" y="2423012"/>
                    <a:pt x="253585" y="2366583"/>
                    <a:pt x="195600" y="2280754"/>
                  </a:cubicBezTo>
                  <a:lnTo>
                    <a:pt x="186218" y="2263468"/>
                  </a:lnTo>
                  <a:lnTo>
                    <a:pt x="68658" y="2263468"/>
                  </a:lnTo>
                  <a:cubicBezTo>
                    <a:pt x="30739" y="2263468"/>
                    <a:pt x="0" y="2232729"/>
                    <a:pt x="0" y="2194810"/>
                  </a:cubicBezTo>
                  <a:lnTo>
                    <a:pt x="0" y="229482"/>
                  </a:lnTo>
                  <a:cubicBezTo>
                    <a:pt x="0" y="191563"/>
                    <a:pt x="30739" y="160824"/>
                    <a:pt x="68658" y="160824"/>
                  </a:cubicBezTo>
                  <a:lnTo>
                    <a:pt x="185523" y="160824"/>
                  </a:lnTo>
                  <a:lnTo>
                    <a:pt x="195600" y="142258"/>
                  </a:lnTo>
                  <a:cubicBezTo>
                    <a:pt x="253585" y="56430"/>
                    <a:pt x="351780" y="0"/>
                    <a:pt x="463155" y="0"/>
                  </a:cubicBezTo>
                  <a:close/>
                </a:path>
              </a:pathLst>
            </a:cu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F050E47A-3CC4-E66A-E176-4779341B1641}"/>
                </a:ext>
              </a:extLst>
            </p:cNvPr>
            <p:cNvGrpSpPr/>
            <p:nvPr/>
          </p:nvGrpSpPr>
          <p:grpSpPr>
            <a:xfrm>
              <a:off x="8855870" y="2726531"/>
              <a:ext cx="771524" cy="2447925"/>
              <a:chOff x="8855870" y="2726531"/>
              <a:chExt cx="771524" cy="2447925"/>
            </a:xfrm>
          </p:grpSpPr>
          <p:sp>
            <p:nvSpPr>
              <p:cNvPr id="37" name="菱形 31">
                <a:extLst>
                  <a:ext uri="{FF2B5EF4-FFF2-40B4-BE49-F238E27FC236}">
                    <a16:creationId xmlns:a16="http://schemas.microsoft.com/office/drawing/2014/main" id="{D0C89DFE-06A3-822E-72DC-B7950DCF28D0}"/>
                  </a:ext>
                </a:extLst>
              </p:cNvPr>
              <p:cNvSpPr/>
              <p:nvPr/>
            </p:nvSpPr>
            <p:spPr>
              <a:xfrm>
                <a:off x="9128128" y="4778070"/>
                <a:ext cx="229278" cy="229278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51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8872" tIns="59436" rIns="118872" bIns="59436" rtlCol="0" anchor="ctr"/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25CE0B03-780C-819A-077B-6E46DCF4CF05}"/>
                  </a:ext>
                </a:extLst>
              </p:cNvPr>
              <p:cNvSpPr/>
              <p:nvPr/>
            </p:nvSpPr>
            <p:spPr>
              <a:xfrm>
                <a:off x="8855870" y="2726531"/>
                <a:ext cx="771524" cy="2447925"/>
              </a:xfrm>
              <a:custGeom>
                <a:avLst/>
                <a:gdLst>
                  <a:gd name="connsiteX0" fmla="*/ 463155 w 897731"/>
                  <a:gd name="connsiteY0" fmla="*/ 0 h 2423012"/>
                  <a:gd name="connsiteX1" fmla="*/ 730710 w 897731"/>
                  <a:gd name="connsiteY1" fmla="*/ 142258 h 2423012"/>
                  <a:gd name="connsiteX2" fmla="*/ 740787 w 897731"/>
                  <a:gd name="connsiteY2" fmla="*/ 160824 h 2423012"/>
                  <a:gd name="connsiteX3" fmla="*/ 829073 w 897731"/>
                  <a:gd name="connsiteY3" fmla="*/ 160824 h 2423012"/>
                  <a:gd name="connsiteX4" fmla="*/ 897731 w 897731"/>
                  <a:gd name="connsiteY4" fmla="*/ 229482 h 2423012"/>
                  <a:gd name="connsiteX5" fmla="*/ 897731 w 897731"/>
                  <a:gd name="connsiteY5" fmla="*/ 2194810 h 2423012"/>
                  <a:gd name="connsiteX6" fmla="*/ 829073 w 897731"/>
                  <a:gd name="connsiteY6" fmla="*/ 2263468 h 2423012"/>
                  <a:gd name="connsiteX7" fmla="*/ 740092 w 897731"/>
                  <a:gd name="connsiteY7" fmla="*/ 2263468 h 2423012"/>
                  <a:gd name="connsiteX8" fmla="*/ 730710 w 897731"/>
                  <a:gd name="connsiteY8" fmla="*/ 2280754 h 2423012"/>
                  <a:gd name="connsiteX9" fmla="*/ 463155 w 897731"/>
                  <a:gd name="connsiteY9" fmla="*/ 2423012 h 2423012"/>
                  <a:gd name="connsiteX10" fmla="*/ 195600 w 897731"/>
                  <a:gd name="connsiteY10" fmla="*/ 2280754 h 2423012"/>
                  <a:gd name="connsiteX11" fmla="*/ 186218 w 897731"/>
                  <a:gd name="connsiteY11" fmla="*/ 2263468 h 2423012"/>
                  <a:gd name="connsiteX12" fmla="*/ 68658 w 897731"/>
                  <a:gd name="connsiteY12" fmla="*/ 2263468 h 2423012"/>
                  <a:gd name="connsiteX13" fmla="*/ 0 w 897731"/>
                  <a:gd name="connsiteY13" fmla="*/ 2194810 h 2423012"/>
                  <a:gd name="connsiteX14" fmla="*/ 0 w 897731"/>
                  <a:gd name="connsiteY14" fmla="*/ 229482 h 2423012"/>
                  <a:gd name="connsiteX15" fmla="*/ 68658 w 897731"/>
                  <a:gd name="connsiteY15" fmla="*/ 160824 h 2423012"/>
                  <a:gd name="connsiteX16" fmla="*/ 185523 w 897731"/>
                  <a:gd name="connsiteY16" fmla="*/ 160824 h 2423012"/>
                  <a:gd name="connsiteX17" fmla="*/ 195600 w 897731"/>
                  <a:gd name="connsiteY17" fmla="*/ 142258 h 2423012"/>
                  <a:gd name="connsiteX18" fmla="*/ 463155 w 897731"/>
                  <a:gd name="connsiteY18" fmla="*/ 0 h 242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7731" h="2423012">
                    <a:moveTo>
                      <a:pt x="463155" y="0"/>
                    </a:moveTo>
                    <a:cubicBezTo>
                      <a:pt x="574530" y="0"/>
                      <a:pt x="672725" y="56430"/>
                      <a:pt x="730710" y="142258"/>
                    </a:cubicBezTo>
                    <a:lnTo>
                      <a:pt x="740787" y="160824"/>
                    </a:lnTo>
                    <a:lnTo>
                      <a:pt x="829073" y="160824"/>
                    </a:lnTo>
                    <a:cubicBezTo>
                      <a:pt x="866992" y="160824"/>
                      <a:pt x="897731" y="191563"/>
                      <a:pt x="897731" y="229482"/>
                    </a:cubicBezTo>
                    <a:lnTo>
                      <a:pt x="897731" y="2194810"/>
                    </a:lnTo>
                    <a:cubicBezTo>
                      <a:pt x="897731" y="2232729"/>
                      <a:pt x="866992" y="2263468"/>
                      <a:pt x="829073" y="2263468"/>
                    </a:cubicBezTo>
                    <a:lnTo>
                      <a:pt x="740092" y="2263468"/>
                    </a:lnTo>
                    <a:lnTo>
                      <a:pt x="730710" y="2280754"/>
                    </a:lnTo>
                    <a:cubicBezTo>
                      <a:pt x="672725" y="2366583"/>
                      <a:pt x="574530" y="2423012"/>
                      <a:pt x="463155" y="2423012"/>
                    </a:cubicBezTo>
                    <a:cubicBezTo>
                      <a:pt x="351780" y="2423012"/>
                      <a:pt x="253585" y="2366583"/>
                      <a:pt x="195600" y="2280754"/>
                    </a:cubicBezTo>
                    <a:lnTo>
                      <a:pt x="186218" y="2263468"/>
                    </a:lnTo>
                    <a:lnTo>
                      <a:pt x="68658" y="2263468"/>
                    </a:lnTo>
                    <a:cubicBezTo>
                      <a:pt x="30739" y="2263468"/>
                      <a:pt x="0" y="2232729"/>
                      <a:pt x="0" y="2194810"/>
                    </a:cubicBezTo>
                    <a:lnTo>
                      <a:pt x="0" y="229482"/>
                    </a:lnTo>
                    <a:cubicBezTo>
                      <a:pt x="0" y="191563"/>
                      <a:pt x="30739" y="160824"/>
                      <a:pt x="68658" y="160824"/>
                    </a:cubicBezTo>
                    <a:lnTo>
                      <a:pt x="185523" y="160824"/>
                    </a:lnTo>
                    <a:lnTo>
                      <a:pt x="195600" y="142258"/>
                    </a:lnTo>
                    <a:cubicBezTo>
                      <a:pt x="253585" y="56430"/>
                      <a:pt x="351780" y="0"/>
                      <a:pt x="463155" y="0"/>
                    </a:cubicBezTo>
                    <a:close/>
                  </a:path>
                </a:pathLst>
              </a:custGeom>
              <a:noFill/>
              <a:ln w="31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18872" tIns="59436" rIns="118872" bIns="59436" rtlCol="0" anchor="ctr">
                <a:noAutofit/>
              </a:bodyPr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菱形 31">
                <a:extLst>
                  <a:ext uri="{FF2B5EF4-FFF2-40B4-BE49-F238E27FC236}">
                    <a16:creationId xmlns:a16="http://schemas.microsoft.com/office/drawing/2014/main" id="{14714EA4-05EB-0048-1456-7F616F4775EF}"/>
                  </a:ext>
                </a:extLst>
              </p:cNvPr>
              <p:cNvSpPr/>
              <p:nvPr/>
            </p:nvSpPr>
            <p:spPr>
              <a:xfrm>
                <a:off x="9183824" y="4840034"/>
                <a:ext cx="117887" cy="117887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tx2"/>
              </a:solidFill>
              <a:ln w="26911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93761" tIns="96881" rIns="193761" bIns="96881" rtlCol="0" anchor="ctr"/>
              <a:lstStyle/>
              <a:p>
                <a:pPr algn="ctr"/>
                <a:endParaRPr lang="en-US" sz="3814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52F5CE8-D5DE-9B9A-6434-FE7D3721F12F}"/>
              </a:ext>
            </a:extLst>
          </p:cNvPr>
          <p:cNvGrpSpPr/>
          <p:nvPr/>
        </p:nvGrpSpPr>
        <p:grpSpPr>
          <a:xfrm>
            <a:off x="7193751" y="2667808"/>
            <a:ext cx="828510" cy="2513306"/>
            <a:chOff x="8824903" y="2694234"/>
            <a:chExt cx="828510" cy="2513306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019DA3B-3D7D-C611-827D-EF09AFBFA8A7}"/>
                </a:ext>
              </a:extLst>
            </p:cNvPr>
            <p:cNvSpPr/>
            <p:nvPr/>
          </p:nvSpPr>
          <p:spPr>
            <a:xfrm>
              <a:off x="8824903" y="2694234"/>
              <a:ext cx="828510" cy="2513306"/>
            </a:xfrm>
            <a:custGeom>
              <a:avLst/>
              <a:gdLst>
                <a:gd name="connsiteX0" fmla="*/ 463155 w 897731"/>
                <a:gd name="connsiteY0" fmla="*/ 0 h 2423012"/>
                <a:gd name="connsiteX1" fmla="*/ 730710 w 897731"/>
                <a:gd name="connsiteY1" fmla="*/ 142258 h 2423012"/>
                <a:gd name="connsiteX2" fmla="*/ 740787 w 897731"/>
                <a:gd name="connsiteY2" fmla="*/ 160824 h 2423012"/>
                <a:gd name="connsiteX3" fmla="*/ 829073 w 897731"/>
                <a:gd name="connsiteY3" fmla="*/ 160824 h 2423012"/>
                <a:gd name="connsiteX4" fmla="*/ 897731 w 897731"/>
                <a:gd name="connsiteY4" fmla="*/ 229482 h 2423012"/>
                <a:gd name="connsiteX5" fmla="*/ 897731 w 897731"/>
                <a:gd name="connsiteY5" fmla="*/ 2194810 h 2423012"/>
                <a:gd name="connsiteX6" fmla="*/ 829073 w 897731"/>
                <a:gd name="connsiteY6" fmla="*/ 2263468 h 2423012"/>
                <a:gd name="connsiteX7" fmla="*/ 740092 w 897731"/>
                <a:gd name="connsiteY7" fmla="*/ 2263468 h 2423012"/>
                <a:gd name="connsiteX8" fmla="*/ 730710 w 897731"/>
                <a:gd name="connsiteY8" fmla="*/ 2280754 h 2423012"/>
                <a:gd name="connsiteX9" fmla="*/ 463155 w 897731"/>
                <a:gd name="connsiteY9" fmla="*/ 2423012 h 2423012"/>
                <a:gd name="connsiteX10" fmla="*/ 195600 w 897731"/>
                <a:gd name="connsiteY10" fmla="*/ 2280754 h 2423012"/>
                <a:gd name="connsiteX11" fmla="*/ 186218 w 897731"/>
                <a:gd name="connsiteY11" fmla="*/ 2263468 h 2423012"/>
                <a:gd name="connsiteX12" fmla="*/ 68658 w 897731"/>
                <a:gd name="connsiteY12" fmla="*/ 2263468 h 2423012"/>
                <a:gd name="connsiteX13" fmla="*/ 0 w 897731"/>
                <a:gd name="connsiteY13" fmla="*/ 2194810 h 2423012"/>
                <a:gd name="connsiteX14" fmla="*/ 0 w 897731"/>
                <a:gd name="connsiteY14" fmla="*/ 229482 h 2423012"/>
                <a:gd name="connsiteX15" fmla="*/ 68658 w 897731"/>
                <a:gd name="connsiteY15" fmla="*/ 160824 h 2423012"/>
                <a:gd name="connsiteX16" fmla="*/ 185523 w 897731"/>
                <a:gd name="connsiteY16" fmla="*/ 160824 h 2423012"/>
                <a:gd name="connsiteX17" fmla="*/ 195600 w 897731"/>
                <a:gd name="connsiteY17" fmla="*/ 142258 h 2423012"/>
                <a:gd name="connsiteX18" fmla="*/ 463155 w 897731"/>
                <a:gd name="connsiteY18" fmla="*/ 0 h 242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7731" h="2423012">
                  <a:moveTo>
                    <a:pt x="463155" y="0"/>
                  </a:moveTo>
                  <a:cubicBezTo>
                    <a:pt x="574530" y="0"/>
                    <a:pt x="672725" y="56430"/>
                    <a:pt x="730710" y="142258"/>
                  </a:cubicBezTo>
                  <a:lnTo>
                    <a:pt x="740787" y="160824"/>
                  </a:lnTo>
                  <a:lnTo>
                    <a:pt x="829073" y="160824"/>
                  </a:lnTo>
                  <a:cubicBezTo>
                    <a:pt x="866992" y="160824"/>
                    <a:pt x="897731" y="191563"/>
                    <a:pt x="897731" y="229482"/>
                  </a:cubicBezTo>
                  <a:lnTo>
                    <a:pt x="897731" y="2194810"/>
                  </a:lnTo>
                  <a:cubicBezTo>
                    <a:pt x="897731" y="2232729"/>
                    <a:pt x="866992" y="2263468"/>
                    <a:pt x="829073" y="2263468"/>
                  </a:cubicBezTo>
                  <a:lnTo>
                    <a:pt x="740092" y="2263468"/>
                  </a:lnTo>
                  <a:lnTo>
                    <a:pt x="730710" y="2280754"/>
                  </a:lnTo>
                  <a:cubicBezTo>
                    <a:pt x="672725" y="2366583"/>
                    <a:pt x="574530" y="2423012"/>
                    <a:pt x="463155" y="2423012"/>
                  </a:cubicBezTo>
                  <a:cubicBezTo>
                    <a:pt x="351780" y="2423012"/>
                    <a:pt x="253585" y="2366583"/>
                    <a:pt x="195600" y="2280754"/>
                  </a:cubicBezTo>
                  <a:lnTo>
                    <a:pt x="186218" y="2263468"/>
                  </a:lnTo>
                  <a:lnTo>
                    <a:pt x="68658" y="2263468"/>
                  </a:lnTo>
                  <a:cubicBezTo>
                    <a:pt x="30739" y="2263468"/>
                    <a:pt x="0" y="2232729"/>
                    <a:pt x="0" y="2194810"/>
                  </a:cubicBezTo>
                  <a:lnTo>
                    <a:pt x="0" y="229482"/>
                  </a:lnTo>
                  <a:cubicBezTo>
                    <a:pt x="0" y="191563"/>
                    <a:pt x="30739" y="160824"/>
                    <a:pt x="68658" y="160824"/>
                  </a:cubicBezTo>
                  <a:lnTo>
                    <a:pt x="185523" y="160824"/>
                  </a:lnTo>
                  <a:lnTo>
                    <a:pt x="195600" y="142258"/>
                  </a:lnTo>
                  <a:cubicBezTo>
                    <a:pt x="253585" y="56430"/>
                    <a:pt x="351780" y="0"/>
                    <a:pt x="463155" y="0"/>
                  </a:cubicBezTo>
                  <a:close/>
                </a:path>
              </a:pathLst>
            </a:cu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1098F11C-5935-BAD8-A290-E4502FCA1AFF}"/>
                </a:ext>
              </a:extLst>
            </p:cNvPr>
            <p:cNvGrpSpPr/>
            <p:nvPr/>
          </p:nvGrpSpPr>
          <p:grpSpPr>
            <a:xfrm>
              <a:off x="8855870" y="2726531"/>
              <a:ext cx="771524" cy="2447925"/>
              <a:chOff x="8855870" y="2726531"/>
              <a:chExt cx="771524" cy="2447925"/>
            </a:xfrm>
          </p:grpSpPr>
          <p:sp>
            <p:nvSpPr>
              <p:cNvPr id="66" name="菱形 31">
                <a:extLst>
                  <a:ext uri="{FF2B5EF4-FFF2-40B4-BE49-F238E27FC236}">
                    <a16:creationId xmlns:a16="http://schemas.microsoft.com/office/drawing/2014/main" id="{C7764432-05E6-515A-1C59-333B8DC100F1}"/>
                  </a:ext>
                </a:extLst>
              </p:cNvPr>
              <p:cNvSpPr/>
              <p:nvPr/>
            </p:nvSpPr>
            <p:spPr>
              <a:xfrm>
                <a:off x="9128128" y="4778070"/>
                <a:ext cx="229278" cy="229278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51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8872" tIns="59436" rIns="118872" bIns="59436" rtlCol="0" anchor="ctr"/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75325CB-F2CB-6CFE-EEAE-17FB00706198}"/>
                  </a:ext>
                </a:extLst>
              </p:cNvPr>
              <p:cNvSpPr/>
              <p:nvPr/>
            </p:nvSpPr>
            <p:spPr>
              <a:xfrm>
                <a:off x="8855870" y="2726531"/>
                <a:ext cx="771524" cy="2447925"/>
              </a:xfrm>
              <a:custGeom>
                <a:avLst/>
                <a:gdLst>
                  <a:gd name="connsiteX0" fmla="*/ 463155 w 897731"/>
                  <a:gd name="connsiteY0" fmla="*/ 0 h 2423012"/>
                  <a:gd name="connsiteX1" fmla="*/ 730710 w 897731"/>
                  <a:gd name="connsiteY1" fmla="*/ 142258 h 2423012"/>
                  <a:gd name="connsiteX2" fmla="*/ 740787 w 897731"/>
                  <a:gd name="connsiteY2" fmla="*/ 160824 h 2423012"/>
                  <a:gd name="connsiteX3" fmla="*/ 829073 w 897731"/>
                  <a:gd name="connsiteY3" fmla="*/ 160824 h 2423012"/>
                  <a:gd name="connsiteX4" fmla="*/ 897731 w 897731"/>
                  <a:gd name="connsiteY4" fmla="*/ 229482 h 2423012"/>
                  <a:gd name="connsiteX5" fmla="*/ 897731 w 897731"/>
                  <a:gd name="connsiteY5" fmla="*/ 2194810 h 2423012"/>
                  <a:gd name="connsiteX6" fmla="*/ 829073 w 897731"/>
                  <a:gd name="connsiteY6" fmla="*/ 2263468 h 2423012"/>
                  <a:gd name="connsiteX7" fmla="*/ 740092 w 897731"/>
                  <a:gd name="connsiteY7" fmla="*/ 2263468 h 2423012"/>
                  <a:gd name="connsiteX8" fmla="*/ 730710 w 897731"/>
                  <a:gd name="connsiteY8" fmla="*/ 2280754 h 2423012"/>
                  <a:gd name="connsiteX9" fmla="*/ 463155 w 897731"/>
                  <a:gd name="connsiteY9" fmla="*/ 2423012 h 2423012"/>
                  <a:gd name="connsiteX10" fmla="*/ 195600 w 897731"/>
                  <a:gd name="connsiteY10" fmla="*/ 2280754 h 2423012"/>
                  <a:gd name="connsiteX11" fmla="*/ 186218 w 897731"/>
                  <a:gd name="connsiteY11" fmla="*/ 2263468 h 2423012"/>
                  <a:gd name="connsiteX12" fmla="*/ 68658 w 897731"/>
                  <a:gd name="connsiteY12" fmla="*/ 2263468 h 2423012"/>
                  <a:gd name="connsiteX13" fmla="*/ 0 w 897731"/>
                  <a:gd name="connsiteY13" fmla="*/ 2194810 h 2423012"/>
                  <a:gd name="connsiteX14" fmla="*/ 0 w 897731"/>
                  <a:gd name="connsiteY14" fmla="*/ 229482 h 2423012"/>
                  <a:gd name="connsiteX15" fmla="*/ 68658 w 897731"/>
                  <a:gd name="connsiteY15" fmla="*/ 160824 h 2423012"/>
                  <a:gd name="connsiteX16" fmla="*/ 185523 w 897731"/>
                  <a:gd name="connsiteY16" fmla="*/ 160824 h 2423012"/>
                  <a:gd name="connsiteX17" fmla="*/ 195600 w 897731"/>
                  <a:gd name="connsiteY17" fmla="*/ 142258 h 2423012"/>
                  <a:gd name="connsiteX18" fmla="*/ 463155 w 897731"/>
                  <a:gd name="connsiteY18" fmla="*/ 0 h 242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7731" h="2423012">
                    <a:moveTo>
                      <a:pt x="463155" y="0"/>
                    </a:moveTo>
                    <a:cubicBezTo>
                      <a:pt x="574530" y="0"/>
                      <a:pt x="672725" y="56430"/>
                      <a:pt x="730710" y="142258"/>
                    </a:cubicBezTo>
                    <a:lnTo>
                      <a:pt x="740787" y="160824"/>
                    </a:lnTo>
                    <a:lnTo>
                      <a:pt x="829073" y="160824"/>
                    </a:lnTo>
                    <a:cubicBezTo>
                      <a:pt x="866992" y="160824"/>
                      <a:pt x="897731" y="191563"/>
                      <a:pt x="897731" y="229482"/>
                    </a:cubicBezTo>
                    <a:lnTo>
                      <a:pt x="897731" y="2194810"/>
                    </a:lnTo>
                    <a:cubicBezTo>
                      <a:pt x="897731" y="2232729"/>
                      <a:pt x="866992" y="2263468"/>
                      <a:pt x="829073" y="2263468"/>
                    </a:cubicBezTo>
                    <a:lnTo>
                      <a:pt x="740092" y="2263468"/>
                    </a:lnTo>
                    <a:lnTo>
                      <a:pt x="730710" y="2280754"/>
                    </a:lnTo>
                    <a:cubicBezTo>
                      <a:pt x="672725" y="2366583"/>
                      <a:pt x="574530" y="2423012"/>
                      <a:pt x="463155" y="2423012"/>
                    </a:cubicBezTo>
                    <a:cubicBezTo>
                      <a:pt x="351780" y="2423012"/>
                      <a:pt x="253585" y="2366583"/>
                      <a:pt x="195600" y="2280754"/>
                    </a:cubicBezTo>
                    <a:lnTo>
                      <a:pt x="186218" y="2263468"/>
                    </a:lnTo>
                    <a:lnTo>
                      <a:pt x="68658" y="2263468"/>
                    </a:lnTo>
                    <a:cubicBezTo>
                      <a:pt x="30739" y="2263468"/>
                      <a:pt x="0" y="2232729"/>
                      <a:pt x="0" y="2194810"/>
                    </a:cubicBezTo>
                    <a:lnTo>
                      <a:pt x="0" y="229482"/>
                    </a:lnTo>
                    <a:cubicBezTo>
                      <a:pt x="0" y="191563"/>
                      <a:pt x="30739" y="160824"/>
                      <a:pt x="68658" y="160824"/>
                    </a:cubicBezTo>
                    <a:lnTo>
                      <a:pt x="185523" y="160824"/>
                    </a:lnTo>
                    <a:lnTo>
                      <a:pt x="195600" y="142258"/>
                    </a:lnTo>
                    <a:cubicBezTo>
                      <a:pt x="253585" y="56430"/>
                      <a:pt x="351780" y="0"/>
                      <a:pt x="463155" y="0"/>
                    </a:cubicBezTo>
                    <a:close/>
                  </a:path>
                </a:pathLst>
              </a:custGeom>
              <a:noFill/>
              <a:ln w="31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18872" tIns="59436" rIns="118872" bIns="59436" rtlCol="0" anchor="ctr">
                <a:noAutofit/>
              </a:bodyPr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菱形 31">
                <a:extLst>
                  <a:ext uri="{FF2B5EF4-FFF2-40B4-BE49-F238E27FC236}">
                    <a16:creationId xmlns:a16="http://schemas.microsoft.com/office/drawing/2014/main" id="{3503A9C5-C272-8870-B225-360BE5CED370}"/>
                  </a:ext>
                </a:extLst>
              </p:cNvPr>
              <p:cNvSpPr/>
              <p:nvPr/>
            </p:nvSpPr>
            <p:spPr>
              <a:xfrm>
                <a:off x="9183824" y="4840034"/>
                <a:ext cx="117887" cy="117887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tx2"/>
              </a:solidFill>
              <a:ln w="26911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93761" tIns="96881" rIns="193761" bIns="96881" rtlCol="0" anchor="ctr"/>
              <a:lstStyle/>
              <a:p>
                <a:pPr algn="ctr"/>
                <a:endParaRPr lang="en-US" sz="3814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7711907-E8FC-A294-90EA-0FA7907E0EB7}"/>
              </a:ext>
            </a:extLst>
          </p:cNvPr>
          <p:cNvGrpSpPr/>
          <p:nvPr/>
        </p:nvGrpSpPr>
        <p:grpSpPr>
          <a:xfrm>
            <a:off x="5562599" y="2641382"/>
            <a:ext cx="828510" cy="2513306"/>
            <a:chOff x="8824903" y="2694234"/>
            <a:chExt cx="828510" cy="2513306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4C9E8744-A631-C028-EC35-D71D60118BDC}"/>
                </a:ext>
              </a:extLst>
            </p:cNvPr>
            <p:cNvSpPr/>
            <p:nvPr/>
          </p:nvSpPr>
          <p:spPr>
            <a:xfrm>
              <a:off x="8824903" y="2694234"/>
              <a:ext cx="828510" cy="2513306"/>
            </a:xfrm>
            <a:custGeom>
              <a:avLst/>
              <a:gdLst>
                <a:gd name="connsiteX0" fmla="*/ 463155 w 897731"/>
                <a:gd name="connsiteY0" fmla="*/ 0 h 2423012"/>
                <a:gd name="connsiteX1" fmla="*/ 730710 w 897731"/>
                <a:gd name="connsiteY1" fmla="*/ 142258 h 2423012"/>
                <a:gd name="connsiteX2" fmla="*/ 740787 w 897731"/>
                <a:gd name="connsiteY2" fmla="*/ 160824 h 2423012"/>
                <a:gd name="connsiteX3" fmla="*/ 829073 w 897731"/>
                <a:gd name="connsiteY3" fmla="*/ 160824 h 2423012"/>
                <a:gd name="connsiteX4" fmla="*/ 897731 w 897731"/>
                <a:gd name="connsiteY4" fmla="*/ 229482 h 2423012"/>
                <a:gd name="connsiteX5" fmla="*/ 897731 w 897731"/>
                <a:gd name="connsiteY5" fmla="*/ 2194810 h 2423012"/>
                <a:gd name="connsiteX6" fmla="*/ 829073 w 897731"/>
                <a:gd name="connsiteY6" fmla="*/ 2263468 h 2423012"/>
                <a:gd name="connsiteX7" fmla="*/ 740092 w 897731"/>
                <a:gd name="connsiteY7" fmla="*/ 2263468 h 2423012"/>
                <a:gd name="connsiteX8" fmla="*/ 730710 w 897731"/>
                <a:gd name="connsiteY8" fmla="*/ 2280754 h 2423012"/>
                <a:gd name="connsiteX9" fmla="*/ 463155 w 897731"/>
                <a:gd name="connsiteY9" fmla="*/ 2423012 h 2423012"/>
                <a:gd name="connsiteX10" fmla="*/ 195600 w 897731"/>
                <a:gd name="connsiteY10" fmla="*/ 2280754 h 2423012"/>
                <a:gd name="connsiteX11" fmla="*/ 186218 w 897731"/>
                <a:gd name="connsiteY11" fmla="*/ 2263468 h 2423012"/>
                <a:gd name="connsiteX12" fmla="*/ 68658 w 897731"/>
                <a:gd name="connsiteY12" fmla="*/ 2263468 h 2423012"/>
                <a:gd name="connsiteX13" fmla="*/ 0 w 897731"/>
                <a:gd name="connsiteY13" fmla="*/ 2194810 h 2423012"/>
                <a:gd name="connsiteX14" fmla="*/ 0 w 897731"/>
                <a:gd name="connsiteY14" fmla="*/ 229482 h 2423012"/>
                <a:gd name="connsiteX15" fmla="*/ 68658 w 897731"/>
                <a:gd name="connsiteY15" fmla="*/ 160824 h 2423012"/>
                <a:gd name="connsiteX16" fmla="*/ 185523 w 897731"/>
                <a:gd name="connsiteY16" fmla="*/ 160824 h 2423012"/>
                <a:gd name="connsiteX17" fmla="*/ 195600 w 897731"/>
                <a:gd name="connsiteY17" fmla="*/ 142258 h 2423012"/>
                <a:gd name="connsiteX18" fmla="*/ 463155 w 897731"/>
                <a:gd name="connsiteY18" fmla="*/ 0 h 242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7731" h="2423012">
                  <a:moveTo>
                    <a:pt x="463155" y="0"/>
                  </a:moveTo>
                  <a:cubicBezTo>
                    <a:pt x="574530" y="0"/>
                    <a:pt x="672725" y="56430"/>
                    <a:pt x="730710" y="142258"/>
                  </a:cubicBezTo>
                  <a:lnTo>
                    <a:pt x="740787" y="160824"/>
                  </a:lnTo>
                  <a:lnTo>
                    <a:pt x="829073" y="160824"/>
                  </a:lnTo>
                  <a:cubicBezTo>
                    <a:pt x="866992" y="160824"/>
                    <a:pt x="897731" y="191563"/>
                    <a:pt x="897731" y="229482"/>
                  </a:cubicBezTo>
                  <a:lnTo>
                    <a:pt x="897731" y="2194810"/>
                  </a:lnTo>
                  <a:cubicBezTo>
                    <a:pt x="897731" y="2232729"/>
                    <a:pt x="866992" y="2263468"/>
                    <a:pt x="829073" y="2263468"/>
                  </a:cubicBezTo>
                  <a:lnTo>
                    <a:pt x="740092" y="2263468"/>
                  </a:lnTo>
                  <a:lnTo>
                    <a:pt x="730710" y="2280754"/>
                  </a:lnTo>
                  <a:cubicBezTo>
                    <a:pt x="672725" y="2366583"/>
                    <a:pt x="574530" y="2423012"/>
                    <a:pt x="463155" y="2423012"/>
                  </a:cubicBezTo>
                  <a:cubicBezTo>
                    <a:pt x="351780" y="2423012"/>
                    <a:pt x="253585" y="2366583"/>
                    <a:pt x="195600" y="2280754"/>
                  </a:cubicBezTo>
                  <a:lnTo>
                    <a:pt x="186218" y="2263468"/>
                  </a:lnTo>
                  <a:lnTo>
                    <a:pt x="68658" y="2263468"/>
                  </a:lnTo>
                  <a:cubicBezTo>
                    <a:pt x="30739" y="2263468"/>
                    <a:pt x="0" y="2232729"/>
                    <a:pt x="0" y="2194810"/>
                  </a:cubicBezTo>
                  <a:lnTo>
                    <a:pt x="0" y="229482"/>
                  </a:lnTo>
                  <a:cubicBezTo>
                    <a:pt x="0" y="191563"/>
                    <a:pt x="30739" y="160824"/>
                    <a:pt x="68658" y="160824"/>
                  </a:cubicBezTo>
                  <a:lnTo>
                    <a:pt x="185523" y="160824"/>
                  </a:lnTo>
                  <a:lnTo>
                    <a:pt x="195600" y="142258"/>
                  </a:lnTo>
                  <a:cubicBezTo>
                    <a:pt x="253585" y="56430"/>
                    <a:pt x="351780" y="0"/>
                    <a:pt x="463155" y="0"/>
                  </a:cubicBezTo>
                  <a:close/>
                </a:path>
              </a:pathLst>
            </a:cu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E7307BA1-CA96-D2CD-2FA8-D1AF1DE3E35F}"/>
                </a:ext>
              </a:extLst>
            </p:cNvPr>
            <p:cNvGrpSpPr/>
            <p:nvPr/>
          </p:nvGrpSpPr>
          <p:grpSpPr>
            <a:xfrm>
              <a:off x="8855870" y="2726531"/>
              <a:ext cx="771524" cy="2447925"/>
              <a:chOff x="8855870" y="2726531"/>
              <a:chExt cx="771524" cy="2447925"/>
            </a:xfrm>
          </p:grpSpPr>
          <p:sp>
            <p:nvSpPr>
              <p:cNvPr id="72" name="菱形 31">
                <a:extLst>
                  <a:ext uri="{FF2B5EF4-FFF2-40B4-BE49-F238E27FC236}">
                    <a16:creationId xmlns:a16="http://schemas.microsoft.com/office/drawing/2014/main" id="{71D38274-A0B3-2BF6-B314-9969B21DAFEF}"/>
                  </a:ext>
                </a:extLst>
              </p:cNvPr>
              <p:cNvSpPr/>
              <p:nvPr/>
            </p:nvSpPr>
            <p:spPr>
              <a:xfrm>
                <a:off x="9128128" y="4778070"/>
                <a:ext cx="229278" cy="229278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51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8872" tIns="59436" rIns="118872" bIns="59436" rtlCol="0" anchor="ctr"/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3248F326-869C-E29D-0B77-441D74BCC599}"/>
                  </a:ext>
                </a:extLst>
              </p:cNvPr>
              <p:cNvSpPr/>
              <p:nvPr/>
            </p:nvSpPr>
            <p:spPr>
              <a:xfrm>
                <a:off x="8855870" y="2726531"/>
                <a:ext cx="771524" cy="2447925"/>
              </a:xfrm>
              <a:custGeom>
                <a:avLst/>
                <a:gdLst>
                  <a:gd name="connsiteX0" fmla="*/ 463155 w 897731"/>
                  <a:gd name="connsiteY0" fmla="*/ 0 h 2423012"/>
                  <a:gd name="connsiteX1" fmla="*/ 730710 w 897731"/>
                  <a:gd name="connsiteY1" fmla="*/ 142258 h 2423012"/>
                  <a:gd name="connsiteX2" fmla="*/ 740787 w 897731"/>
                  <a:gd name="connsiteY2" fmla="*/ 160824 h 2423012"/>
                  <a:gd name="connsiteX3" fmla="*/ 829073 w 897731"/>
                  <a:gd name="connsiteY3" fmla="*/ 160824 h 2423012"/>
                  <a:gd name="connsiteX4" fmla="*/ 897731 w 897731"/>
                  <a:gd name="connsiteY4" fmla="*/ 229482 h 2423012"/>
                  <a:gd name="connsiteX5" fmla="*/ 897731 w 897731"/>
                  <a:gd name="connsiteY5" fmla="*/ 2194810 h 2423012"/>
                  <a:gd name="connsiteX6" fmla="*/ 829073 w 897731"/>
                  <a:gd name="connsiteY6" fmla="*/ 2263468 h 2423012"/>
                  <a:gd name="connsiteX7" fmla="*/ 740092 w 897731"/>
                  <a:gd name="connsiteY7" fmla="*/ 2263468 h 2423012"/>
                  <a:gd name="connsiteX8" fmla="*/ 730710 w 897731"/>
                  <a:gd name="connsiteY8" fmla="*/ 2280754 h 2423012"/>
                  <a:gd name="connsiteX9" fmla="*/ 463155 w 897731"/>
                  <a:gd name="connsiteY9" fmla="*/ 2423012 h 2423012"/>
                  <a:gd name="connsiteX10" fmla="*/ 195600 w 897731"/>
                  <a:gd name="connsiteY10" fmla="*/ 2280754 h 2423012"/>
                  <a:gd name="connsiteX11" fmla="*/ 186218 w 897731"/>
                  <a:gd name="connsiteY11" fmla="*/ 2263468 h 2423012"/>
                  <a:gd name="connsiteX12" fmla="*/ 68658 w 897731"/>
                  <a:gd name="connsiteY12" fmla="*/ 2263468 h 2423012"/>
                  <a:gd name="connsiteX13" fmla="*/ 0 w 897731"/>
                  <a:gd name="connsiteY13" fmla="*/ 2194810 h 2423012"/>
                  <a:gd name="connsiteX14" fmla="*/ 0 w 897731"/>
                  <a:gd name="connsiteY14" fmla="*/ 229482 h 2423012"/>
                  <a:gd name="connsiteX15" fmla="*/ 68658 w 897731"/>
                  <a:gd name="connsiteY15" fmla="*/ 160824 h 2423012"/>
                  <a:gd name="connsiteX16" fmla="*/ 185523 w 897731"/>
                  <a:gd name="connsiteY16" fmla="*/ 160824 h 2423012"/>
                  <a:gd name="connsiteX17" fmla="*/ 195600 w 897731"/>
                  <a:gd name="connsiteY17" fmla="*/ 142258 h 2423012"/>
                  <a:gd name="connsiteX18" fmla="*/ 463155 w 897731"/>
                  <a:gd name="connsiteY18" fmla="*/ 0 h 242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7731" h="2423012">
                    <a:moveTo>
                      <a:pt x="463155" y="0"/>
                    </a:moveTo>
                    <a:cubicBezTo>
                      <a:pt x="574530" y="0"/>
                      <a:pt x="672725" y="56430"/>
                      <a:pt x="730710" y="142258"/>
                    </a:cubicBezTo>
                    <a:lnTo>
                      <a:pt x="740787" y="160824"/>
                    </a:lnTo>
                    <a:lnTo>
                      <a:pt x="829073" y="160824"/>
                    </a:lnTo>
                    <a:cubicBezTo>
                      <a:pt x="866992" y="160824"/>
                      <a:pt x="897731" y="191563"/>
                      <a:pt x="897731" y="229482"/>
                    </a:cubicBezTo>
                    <a:lnTo>
                      <a:pt x="897731" y="2194810"/>
                    </a:lnTo>
                    <a:cubicBezTo>
                      <a:pt x="897731" y="2232729"/>
                      <a:pt x="866992" y="2263468"/>
                      <a:pt x="829073" y="2263468"/>
                    </a:cubicBezTo>
                    <a:lnTo>
                      <a:pt x="740092" y="2263468"/>
                    </a:lnTo>
                    <a:lnTo>
                      <a:pt x="730710" y="2280754"/>
                    </a:lnTo>
                    <a:cubicBezTo>
                      <a:pt x="672725" y="2366583"/>
                      <a:pt x="574530" y="2423012"/>
                      <a:pt x="463155" y="2423012"/>
                    </a:cubicBezTo>
                    <a:cubicBezTo>
                      <a:pt x="351780" y="2423012"/>
                      <a:pt x="253585" y="2366583"/>
                      <a:pt x="195600" y="2280754"/>
                    </a:cubicBezTo>
                    <a:lnTo>
                      <a:pt x="186218" y="2263468"/>
                    </a:lnTo>
                    <a:lnTo>
                      <a:pt x="68658" y="2263468"/>
                    </a:lnTo>
                    <a:cubicBezTo>
                      <a:pt x="30739" y="2263468"/>
                      <a:pt x="0" y="2232729"/>
                      <a:pt x="0" y="2194810"/>
                    </a:cubicBezTo>
                    <a:lnTo>
                      <a:pt x="0" y="229482"/>
                    </a:lnTo>
                    <a:cubicBezTo>
                      <a:pt x="0" y="191563"/>
                      <a:pt x="30739" y="160824"/>
                      <a:pt x="68658" y="160824"/>
                    </a:cubicBezTo>
                    <a:lnTo>
                      <a:pt x="185523" y="160824"/>
                    </a:lnTo>
                    <a:lnTo>
                      <a:pt x="195600" y="142258"/>
                    </a:lnTo>
                    <a:cubicBezTo>
                      <a:pt x="253585" y="56430"/>
                      <a:pt x="351780" y="0"/>
                      <a:pt x="463155" y="0"/>
                    </a:cubicBezTo>
                    <a:close/>
                  </a:path>
                </a:pathLst>
              </a:custGeom>
              <a:noFill/>
              <a:ln w="31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18872" tIns="59436" rIns="118872" bIns="59436" rtlCol="0" anchor="ctr">
                <a:noAutofit/>
              </a:bodyPr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菱形 31">
                <a:extLst>
                  <a:ext uri="{FF2B5EF4-FFF2-40B4-BE49-F238E27FC236}">
                    <a16:creationId xmlns:a16="http://schemas.microsoft.com/office/drawing/2014/main" id="{31B0B432-DD75-2C24-451E-5309EB35ECDD}"/>
                  </a:ext>
                </a:extLst>
              </p:cNvPr>
              <p:cNvSpPr/>
              <p:nvPr/>
            </p:nvSpPr>
            <p:spPr>
              <a:xfrm>
                <a:off x="9183824" y="4840034"/>
                <a:ext cx="117887" cy="117887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tx2"/>
              </a:solidFill>
              <a:ln w="26911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93761" tIns="96881" rIns="193761" bIns="96881" rtlCol="0" anchor="ctr"/>
              <a:lstStyle/>
              <a:p>
                <a:pPr algn="ctr"/>
                <a:endParaRPr lang="en-US" sz="3814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182CECE-F1F1-22B8-3183-117CF43DC0E9}"/>
              </a:ext>
            </a:extLst>
          </p:cNvPr>
          <p:cNvGrpSpPr/>
          <p:nvPr/>
        </p:nvGrpSpPr>
        <p:grpSpPr>
          <a:xfrm>
            <a:off x="3931447" y="2614956"/>
            <a:ext cx="828510" cy="2513306"/>
            <a:chOff x="8824903" y="2694234"/>
            <a:chExt cx="828510" cy="2513306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E99C4604-DA08-A88A-E4BA-4A22472D0566}"/>
                </a:ext>
              </a:extLst>
            </p:cNvPr>
            <p:cNvSpPr/>
            <p:nvPr/>
          </p:nvSpPr>
          <p:spPr>
            <a:xfrm>
              <a:off x="8824903" y="2694234"/>
              <a:ext cx="828510" cy="2513306"/>
            </a:xfrm>
            <a:custGeom>
              <a:avLst/>
              <a:gdLst>
                <a:gd name="connsiteX0" fmla="*/ 463155 w 897731"/>
                <a:gd name="connsiteY0" fmla="*/ 0 h 2423012"/>
                <a:gd name="connsiteX1" fmla="*/ 730710 w 897731"/>
                <a:gd name="connsiteY1" fmla="*/ 142258 h 2423012"/>
                <a:gd name="connsiteX2" fmla="*/ 740787 w 897731"/>
                <a:gd name="connsiteY2" fmla="*/ 160824 h 2423012"/>
                <a:gd name="connsiteX3" fmla="*/ 829073 w 897731"/>
                <a:gd name="connsiteY3" fmla="*/ 160824 h 2423012"/>
                <a:gd name="connsiteX4" fmla="*/ 897731 w 897731"/>
                <a:gd name="connsiteY4" fmla="*/ 229482 h 2423012"/>
                <a:gd name="connsiteX5" fmla="*/ 897731 w 897731"/>
                <a:gd name="connsiteY5" fmla="*/ 2194810 h 2423012"/>
                <a:gd name="connsiteX6" fmla="*/ 829073 w 897731"/>
                <a:gd name="connsiteY6" fmla="*/ 2263468 h 2423012"/>
                <a:gd name="connsiteX7" fmla="*/ 740092 w 897731"/>
                <a:gd name="connsiteY7" fmla="*/ 2263468 h 2423012"/>
                <a:gd name="connsiteX8" fmla="*/ 730710 w 897731"/>
                <a:gd name="connsiteY8" fmla="*/ 2280754 h 2423012"/>
                <a:gd name="connsiteX9" fmla="*/ 463155 w 897731"/>
                <a:gd name="connsiteY9" fmla="*/ 2423012 h 2423012"/>
                <a:gd name="connsiteX10" fmla="*/ 195600 w 897731"/>
                <a:gd name="connsiteY10" fmla="*/ 2280754 h 2423012"/>
                <a:gd name="connsiteX11" fmla="*/ 186218 w 897731"/>
                <a:gd name="connsiteY11" fmla="*/ 2263468 h 2423012"/>
                <a:gd name="connsiteX12" fmla="*/ 68658 w 897731"/>
                <a:gd name="connsiteY12" fmla="*/ 2263468 h 2423012"/>
                <a:gd name="connsiteX13" fmla="*/ 0 w 897731"/>
                <a:gd name="connsiteY13" fmla="*/ 2194810 h 2423012"/>
                <a:gd name="connsiteX14" fmla="*/ 0 w 897731"/>
                <a:gd name="connsiteY14" fmla="*/ 229482 h 2423012"/>
                <a:gd name="connsiteX15" fmla="*/ 68658 w 897731"/>
                <a:gd name="connsiteY15" fmla="*/ 160824 h 2423012"/>
                <a:gd name="connsiteX16" fmla="*/ 185523 w 897731"/>
                <a:gd name="connsiteY16" fmla="*/ 160824 h 2423012"/>
                <a:gd name="connsiteX17" fmla="*/ 195600 w 897731"/>
                <a:gd name="connsiteY17" fmla="*/ 142258 h 2423012"/>
                <a:gd name="connsiteX18" fmla="*/ 463155 w 897731"/>
                <a:gd name="connsiteY18" fmla="*/ 0 h 242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7731" h="2423012">
                  <a:moveTo>
                    <a:pt x="463155" y="0"/>
                  </a:moveTo>
                  <a:cubicBezTo>
                    <a:pt x="574530" y="0"/>
                    <a:pt x="672725" y="56430"/>
                    <a:pt x="730710" y="142258"/>
                  </a:cubicBezTo>
                  <a:lnTo>
                    <a:pt x="740787" y="160824"/>
                  </a:lnTo>
                  <a:lnTo>
                    <a:pt x="829073" y="160824"/>
                  </a:lnTo>
                  <a:cubicBezTo>
                    <a:pt x="866992" y="160824"/>
                    <a:pt x="897731" y="191563"/>
                    <a:pt x="897731" y="229482"/>
                  </a:cubicBezTo>
                  <a:lnTo>
                    <a:pt x="897731" y="2194810"/>
                  </a:lnTo>
                  <a:cubicBezTo>
                    <a:pt x="897731" y="2232729"/>
                    <a:pt x="866992" y="2263468"/>
                    <a:pt x="829073" y="2263468"/>
                  </a:cubicBezTo>
                  <a:lnTo>
                    <a:pt x="740092" y="2263468"/>
                  </a:lnTo>
                  <a:lnTo>
                    <a:pt x="730710" y="2280754"/>
                  </a:lnTo>
                  <a:cubicBezTo>
                    <a:pt x="672725" y="2366583"/>
                    <a:pt x="574530" y="2423012"/>
                    <a:pt x="463155" y="2423012"/>
                  </a:cubicBezTo>
                  <a:cubicBezTo>
                    <a:pt x="351780" y="2423012"/>
                    <a:pt x="253585" y="2366583"/>
                    <a:pt x="195600" y="2280754"/>
                  </a:cubicBezTo>
                  <a:lnTo>
                    <a:pt x="186218" y="2263468"/>
                  </a:lnTo>
                  <a:lnTo>
                    <a:pt x="68658" y="2263468"/>
                  </a:lnTo>
                  <a:cubicBezTo>
                    <a:pt x="30739" y="2263468"/>
                    <a:pt x="0" y="2232729"/>
                    <a:pt x="0" y="2194810"/>
                  </a:cubicBezTo>
                  <a:lnTo>
                    <a:pt x="0" y="229482"/>
                  </a:lnTo>
                  <a:cubicBezTo>
                    <a:pt x="0" y="191563"/>
                    <a:pt x="30739" y="160824"/>
                    <a:pt x="68658" y="160824"/>
                  </a:cubicBezTo>
                  <a:lnTo>
                    <a:pt x="185523" y="160824"/>
                  </a:lnTo>
                  <a:lnTo>
                    <a:pt x="195600" y="142258"/>
                  </a:lnTo>
                  <a:cubicBezTo>
                    <a:pt x="253585" y="56430"/>
                    <a:pt x="351780" y="0"/>
                    <a:pt x="463155" y="0"/>
                  </a:cubicBezTo>
                  <a:close/>
                </a:path>
              </a:pathLst>
            </a:cu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C2E418DC-DDDB-F9CC-FC39-F7CE0CD2D357}"/>
                </a:ext>
              </a:extLst>
            </p:cNvPr>
            <p:cNvGrpSpPr/>
            <p:nvPr/>
          </p:nvGrpSpPr>
          <p:grpSpPr>
            <a:xfrm>
              <a:off x="8855870" y="2726531"/>
              <a:ext cx="771524" cy="2447925"/>
              <a:chOff x="8855870" y="2726531"/>
              <a:chExt cx="771524" cy="2447925"/>
            </a:xfrm>
          </p:grpSpPr>
          <p:sp>
            <p:nvSpPr>
              <p:cNvPr id="78" name="菱形 31">
                <a:extLst>
                  <a:ext uri="{FF2B5EF4-FFF2-40B4-BE49-F238E27FC236}">
                    <a16:creationId xmlns:a16="http://schemas.microsoft.com/office/drawing/2014/main" id="{5BB83DDA-E38C-FC77-CAEA-3D2BF822C6A9}"/>
                  </a:ext>
                </a:extLst>
              </p:cNvPr>
              <p:cNvSpPr/>
              <p:nvPr/>
            </p:nvSpPr>
            <p:spPr>
              <a:xfrm>
                <a:off x="9128128" y="4778070"/>
                <a:ext cx="229278" cy="229278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51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8872" tIns="59436" rIns="118872" bIns="59436" rtlCol="0" anchor="ctr"/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2AEF5F2C-D3D2-6036-6142-8434C63F2CA3}"/>
                  </a:ext>
                </a:extLst>
              </p:cNvPr>
              <p:cNvSpPr/>
              <p:nvPr/>
            </p:nvSpPr>
            <p:spPr>
              <a:xfrm>
                <a:off x="8855870" y="2726531"/>
                <a:ext cx="771524" cy="2447925"/>
              </a:xfrm>
              <a:custGeom>
                <a:avLst/>
                <a:gdLst>
                  <a:gd name="connsiteX0" fmla="*/ 463155 w 897731"/>
                  <a:gd name="connsiteY0" fmla="*/ 0 h 2423012"/>
                  <a:gd name="connsiteX1" fmla="*/ 730710 w 897731"/>
                  <a:gd name="connsiteY1" fmla="*/ 142258 h 2423012"/>
                  <a:gd name="connsiteX2" fmla="*/ 740787 w 897731"/>
                  <a:gd name="connsiteY2" fmla="*/ 160824 h 2423012"/>
                  <a:gd name="connsiteX3" fmla="*/ 829073 w 897731"/>
                  <a:gd name="connsiteY3" fmla="*/ 160824 h 2423012"/>
                  <a:gd name="connsiteX4" fmla="*/ 897731 w 897731"/>
                  <a:gd name="connsiteY4" fmla="*/ 229482 h 2423012"/>
                  <a:gd name="connsiteX5" fmla="*/ 897731 w 897731"/>
                  <a:gd name="connsiteY5" fmla="*/ 2194810 h 2423012"/>
                  <a:gd name="connsiteX6" fmla="*/ 829073 w 897731"/>
                  <a:gd name="connsiteY6" fmla="*/ 2263468 h 2423012"/>
                  <a:gd name="connsiteX7" fmla="*/ 740092 w 897731"/>
                  <a:gd name="connsiteY7" fmla="*/ 2263468 h 2423012"/>
                  <a:gd name="connsiteX8" fmla="*/ 730710 w 897731"/>
                  <a:gd name="connsiteY8" fmla="*/ 2280754 h 2423012"/>
                  <a:gd name="connsiteX9" fmla="*/ 463155 w 897731"/>
                  <a:gd name="connsiteY9" fmla="*/ 2423012 h 2423012"/>
                  <a:gd name="connsiteX10" fmla="*/ 195600 w 897731"/>
                  <a:gd name="connsiteY10" fmla="*/ 2280754 h 2423012"/>
                  <a:gd name="connsiteX11" fmla="*/ 186218 w 897731"/>
                  <a:gd name="connsiteY11" fmla="*/ 2263468 h 2423012"/>
                  <a:gd name="connsiteX12" fmla="*/ 68658 w 897731"/>
                  <a:gd name="connsiteY12" fmla="*/ 2263468 h 2423012"/>
                  <a:gd name="connsiteX13" fmla="*/ 0 w 897731"/>
                  <a:gd name="connsiteY13" fmla="*/ 2194810 h 2423012"/>
                  <a:gd name="connsiteX14" fmla="*/ 0 w 897731"/>
                  <a:gd name="connsiteY14" fmla="*/ 229482 h 2423012"/>
                  <a:gd name="connsiteX15" fmla="*/ 68658 w 897731"/>
                  <a:gd name="connsiteY15" fmla="*/ 160824 h 2423012"/>
                  <a:gd name="connsiteX16" fmla="*/ 185523 w 897731"/>
                  <a:gd name="connsiteY16" fmla="*/ 160824 h 2423012"/>
                  <a:gd name="connsiteX17" fmla="*/ 195600 w 897731"/>
                  <a:gd name="connsiteY17" fmla="*/ 142258 h 2423012"/>
                  <a:gd name="connsiteX18" fmla="*/ 463155 w 897731"/>
                  <a:gd name="connsiteY18" fmla="*/ 0 h 242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7731" h="2423012">
                    <a:moveTo>
                      <a:pt x="463155" y="0"/>
                    </a:moveTo>
                    <a:cubicBezTo>
                      <a:pt x="574530" y="0"/>
                      <a:pt x="672725" y="56430"/>
                      <a:pt x="730710" y="142258"/>
                    </a:cubicBezTo>
                    <a:lnTo>
                      <a:pt x="740787" y="160824"/>
                    </a:lnTo>
                    <a:lnTo>
                      <a:pt x="829073" y="160824"/>
                    </a:lnTo>
                    <a:cubicBezTo>
                      <a:pt x="866992" y="160824"/>
                      <a:pt x="897731" y="191563"/>
                      <a:pt x="897731" y="229482"/>
                    </a:cubicBezTo>
                    <a:lnTo>
                      <a:pt x="897731" y="2194810"/>
                    </a:lnTo>
                    <a:cubicBezTo>
                      <a:pt x="897731" y="2232729"/>
                      <a:pt x="866992" y="2263468"/>
                      <a:pt x="829073" y="2263468"/>
                    </a:cubicBezTo>
                    <a:lnTo>
                      <a:pt x="740092" y="2263468"/>
                    </a:lnTo>
                    <a:lnTo>
                      <a:pt x="730710" y="2280754"/>
                    </a:lnTo>
                    <a:cubicBezTo>
                      <a:pt x="672725" y="2366583"/>
                      <a:pt x="574530" y="2423012"/>
                      <a:pt x="463155" y="2423012"/>
                    </a:cubicBezTo>
                    <a:cubicBezTo>
                      <a:pt x="351780" y="2423012"/>
                      <a:pt x="253585" y="2366583"/>
                      <a:pt x="195600" y="2280754"/>
                    </a:cubicBezTo>
                    <a:lnTo>
                      <a:pt x="186218" y="2263468"/>
                    </a:lnTo>
                    <a:lnTo>
                      <a:pt x="68658" y="2263468"/>
                    </a:lnTo>
                    <a:cubicBezTo>
                      <a:pt x="30739" y="2263468"/>
                      <a:pt x="0" y="2232729"/>
                      <a:pt x="0" y="2194810"/>
                    </a:cubicBezTo>
                    <a:lnTo>
                      <a:pt x="0" y="229482"/>
                    </a:lnTo>
                    <a:cubicBezTo>
                      <a:pt x="0" y="191563"/>
                      <a:pt x="30739" y="160824"/>
                      <a:pt x="68658" y="160824"/>
                    </a:cubicBezTo>
                    <a:lnTo>
                      <a:pt x="185523" y="160824"/>
                    </a:lnTo>
                    <a:lnTo>
                      <a:pt x="195600" y="142258"/>
                    </a:lnTo>
                    <a:cubicBezTo>
                      <a:pt x="253585" y="56430"/>
                      <a:pt x="351780" y="0"/>
                      <a:pt x="463155" y="0"/>
                    </a:cubicBezTo>
                    <a:close/>
                  </a:path>
                </a:pathLst>
              </a:custGeom>
              <a:noFill/>
              <a:ln w="31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18872" tIns="59436" rIns="118872" bIns="59436" rtlCol="0" anchor="ctr">
                <a:noAutofit/>
              </a:bodyPr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0" name="菱形 31">
                <a:extLst>
                  <a:ext uri="{FF2B5EF4-FFF2-40B4-BE49-F238E27FC236}">
                    <a16:creationId xmlns:a16="http://schemas.microsoft.com/office/drawing/2014/main" id="{28834D13-0DDF-9840-5107-01E520C7E3FC}"/>
                  </a:ext>
                </a:extLst>
              </p:cNvPr>
              <p:cNvSpPr/>
              <p:nvPr/>
            </p:nvSpPr>
            <p:spPr>
              <a:xfrm>
                <a:off x="9183824" y="4840034"/>
                <a:ext cx="117887" cy="117887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tx2"/>
              </a:solidFill>
              <a:ln w="26911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93761" tIns="96881" rIns="193761" bIns="96881" rtlCol="0" anchor="ctr"/>
              <a:lstStyle/>
              <a:p>
                <a:pPr algn="ctr"/>
                <a:endParaRPr lang="en-US" sz="3814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01F230FD-A6EB-8CE8-B24B-A17400E6E2B0}"/>
              </a:ext>
            </a:extLst>
          </p:cNvPr>
          <p:cNvGrpSpPr/>
          <p:nvPr/>
        </p:nvGrpSpPr>
        <p:grpSpPr>
          <a:xfrm>
            <a:off x="2300295" y="2588530"/>
            <a:ext cx="828510" cy="2513306"/>
            <a:chOff x="8824903" y="2694234"/>
            <a:chExt cx="828510" cy="2513306"/>
          </a:xfrm>
        </p:grpSpPr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6C71E681-FE09-54E9-B0CC-480AC306B91C}"/>
                </a:ext>
              </a:extLst>
            </p:cNvPr>
            <p:cNvSpPr/>
            <p:nvPr/>
          </p:nvSpPr>
          <p:spPr>
            <a:xfrm>
              <a:off x="8824903" y="2694234"/>
              <a:ext cx="828510" cy="2513306"/>
            </a:xfrm>
            <a:custGeom>
              <a:avLst/>
              <a:gdLst>
                <a:gd name="connsiteX0" fmla="*/ 463155 w 897731"/>
                <a:gd name="connsiteY0" fmla="*/ 0 h 2423012"/>
                <a:gd name="connsiteX1" fmla="*/ 730710 w 897731"/>
                <a:gd name="connsiteY1" fmla="*/ 142258 h 2423012"/>
                <a:gd name="connsiteX2" fmla="*/ 740787 w 897731"/>
                <a:gd name="connsiteY2" fmla="*/ 160824 h 2423012"/>
                <a:gd name="connsiteX3" fmla="*/ 829073 w 897731"/>
                <a:gd name="connsiteY3" fmla="*/ 160824 h 2423012"/>
                <a:gd name="connsiteX4" fmla="*/ 897731 w 897731"/>
                <a:gd name="connsiteY4" fmla="*/ 229482 h 2423012"/>
                <a:gd name="connsiteX5" fmla="*/ 897731 w 897731"/>
                <a:gd name="connsiteY5" fmla="*/ 2194810 h 2423012"/>
                <a:gd name="connsiteX6" fmla="*/ 829073 w 897731"/>
                <a:gd name="connsiteY6" fmla="*/ 2263468 h 2423012"/>
                <a:gd name="connsiteX7" fmla="*/ 740092 w 897731"/>
                <a:gd name="connsiteY7" fmla="*/ 2263468 h 2423012"/>
                <a:gd name="connsiteX8" fmla="*/ 730710 w 897731"/>
                <a:gd name="connsiteY8" fmla="*/ 2280754 h 2423012"/>
                <a:gd name="connsiteX9" fmla="*/ 463155 w 897731"/>
                <a:gd name="connsiteY9" fmla="*/ 2423012 h 2423012"/>
                <a:gd name="connsiteX10" fmla="*/ 195600 w 897731"/>
                <a:gd name="connsiteY10" fmla="*/ 2280754 h 2423012"/>
                <a:gd name="connsiteX11" fmla="*/ 186218 w 897731"/>
                <a:gd name="connsiteY11" fmla="*/ 2263468 h 2423012"/>
                <a:gd name="connsiteX12" fmla="*/ 68658 w 897731"/>
                <a:gd name="connsiteY12" fmla="*/ 2263468 h 2423012"/>
                <a:gd name="connsiteX13" fmla="*/ 0 w 897731"/>
                <a:gd name="connsiteY13" fmla="*/ 2194810 h 2423012"/>
                <a:gd name="connsiteX14" fmla="*/ 0 w 897731"/>
                <a:gd name="connsiteY14" fmla="*/ 229482 h 2423012"/>
                <a:gd name="connsiteX15" fmla="*/ 68658 w 897731"/>
                <a:gd name="connsiteY15" fmla="*/ 160824 h 2423012"/>
                <a:gd name="connsiteX16" fmla="*/ 185523 w 897731"/>
                <a:gd name="connsiteY16" fmla="*/ 160824 h 2423012"/>
                <a:gd name="connsiteX17" fmla="*/ 195600 w 897731"/>
                <a:gd name="connsiteY17" fmla="*/ 142258 h 2423012"/>
                <a:gd name="connsiteX18" fmla="*/ 463155 w 897731"/>
                <a:gd name="connsiteY18" fmla="*/ 0 h 242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7731" h="2423012">
                  <a:moveTo>
                    <a:pt x="463155" y="0"/>
                  </a:moveTo>
                  <a:cubicBezTo>
                    <a:pt x="574530" y="0"/>
                    <a:pt x="672725" y="56430"/>
                    <a:pt x="730710" y="142258"/>
                  </a:cubicBezTo>
                  <a:lnTo>
                    <a:pt x="740787" y="160824"/>
                  </a:lnTo>
                  <a:lnTo>
                    <a:pt x="829073" y="160824"/>
                  </a:lnTo>
                  <a:cubicBezTo>
                    <a:pt x="866992" y="160824"/>
                    <a:pt x="897731" y="191563"/>
                    <a:pt x="897731" y="229482"/>
                  </a:cubicBezTo>
                  <a:lnTo>
                    <a:pt x="897731" y="2194810"/>
                  </a:lnTo>
                  <a:cubicBezTo>
                    <a:pt x="897731" y="2232729"/>
                    <a:pt x="866992" y="2263468"/>
                    <a:pt x="829073" y="2263468"/>
                  </a:cubicBezTo>
                  <a:lnTo>
                    <a:pt x="740092" y="2263468"/>
                  </a:lnTo>
                  <a:lnTo>
                    <a:pt x="730710" y="2280754"/>
                  </a:lnTo>
                  <a:cubicBezTo>
                    <a:pt x="672725" y="2366583"/>
                    <a:pt x="574530" y="2423012"/>
                    <a:pt x="463155" y="2423012"/>
                  </a:cubicBezTo>
                  <a:cubicBezTo>
                    <a:pt x="351780" y="2423012"/>
                    <a:pt x="253585" y="2366583"/>
                    <a:pt x="195600" y="2280754"/>
                  </a:cubicBezTo>
                  <a:lnTo>
                    <a:pt x="186218" y="2263468"/>
                  </a:lnTo>
                  <a:lnTo>
                    <a:pt x="68658" y="2263468"/>
                  </a:lnTo>
                  <a:cubicBezTo>
                    <a:pt x="30739" y="2263468"/>
                    <a:pt x="0" y="2232729"/>
                    <a:pt x="0" y="2194810"/>
                  </a:cubicBezTo>
                  <a:lnTo>
                    <a:pt x="0" y="229482"/>
                  </a:lnTo>
                  <a:cubicBezTo>
                    <a:pt x="0" y="191563"/>
                    <a:pt x="30739" y="160824"/>
                    <a:pt x="68658" y="160824"/>
                  </a:cubicBezTo>
                  <a:lnTo>
                    <a:pt x="185523" y="160824"/>
                  </a:lnTo>
                  <a:lnTo>
                    <a:pt x="195600" y="142258"/>
                  </a:lnTo>
                  <a:cubicBezTo>
                    <a:pt x="253585" y="56430"/>
                    <a:pt x="351780" y="0"/>
                    <a:pt x="463155" y="0"/>
                  </a:cubicBezTo>
                  <a:close/>
                </a:path>
              </a:pathLst>
            </a:cu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9B44D348-D279-3FD7-C715-F71402570F5F}"/>
                </a:ext>
              </a:extLst>
            </p:cNvPr>
            <p:cNvGrpSpPr/>
            <p:nvPr/>
          </p:nvGrpSpPr>
          <p:grpSpPr>
            <a:xfrm>
              <a:off x="8855870" y="2726531"/>
              <a:ext cx="771524" cy="2447925"/>
              <a:chOff x="8855870" y="2726531"/>
              <a:chExt cx="771524" cy="2447925"/>
            </a:xfrm>
          </p:grpSpPr>
          <p:sp>
            <p:nvSpPr>
              <p:cNvPr id="84" name="菱形 31">
                <a:extLst>
                  <a:ext uri="{FF2B5EF4-FFF2-40B4-BE49-F238E27FC236}">
                    <a16:creationId xmlns:a16="http://schemas.microsoft.com/office/drawing/2014/main" id="{87CF3EAB-E5EC-7EEB-8FDE-856D3942C159}"/>
                  </a:ext>
                </a:extLst>
              </p:cNvPr>
              <p:cNvSpPr/>
              <p:nvPr/>
            </p:nvSpPr>
            <p:spPr>
              <a:xfrm>
                <a:off x="9128128" y="4778070"/>
                <a:ext cx="229278" cy="229278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651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8872" tIns="59436" rIns="118872" bIns="59436" rtlCol="0" anchor="ctr"/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CFD2D041-B5D0-20F5-D6EE-2C211AB05869}"/>
                  </a:ext>
                </a:extLst>
              </p:cNvPr>
              <p:cNvSpPr/>
              <p:nvPr/>
            </p:nvSpPr>
            <p:spPr>
              <a:xfrm>
                <a:off x="8855870" y="2726531"/>
                <a:ext cx="771524" cy="2447925"/>
              </a:xfrm>
              <a:custGeom>
                <a:avLst/>
                <a:gdLst>
                  <a:gd name="connsiteX0" fmla="*/ 463155 w 897731"/>
                  <a:gd name="connsiteY0" fmla="*/ 0 h 2423012"/>
                  <a:gd name="connsiteX1" fmla="*/ 730710 w 897731"/>
                  <a:gd name="connsiteY1" fmla="*/ 142258 h 2423012"/>
                  <a:gd name="connsiteX2" fmla="*/ 740787 w 897731"/>
                  <a:gd name="connsiteY2" fmla="*/ 160824 h 2423012"/>
                  <a:gd name="connsiteX3" fmla="*/ 829073 w 897731"/>
                  <a:gd name="connsiteY3" fmla="*/ 160824 h 2423012"/>
                  <a:gd name="connsiteX4" fmla="*/ 897731 w 897731"/>
                  <a:gd name="connsiteY4" fmla="*/ 229482 h 2423012"/>
                  <a:gd name="connsiteX5" fmla="*/ 897731 w 897731"/>
                  <a:gd name="connsiteY5" fmla="*/ 2194810 h 2423012"/>
                  <a:gd name="connsiteX6" fmla="*/ 829073 w 897731"/>
                  <a:gd name="connsiteY6" fmla="*/ 2263468 h 2423012"/>
                  <a:gd name="connsiteX7" fmla="*/ 740092 w 897731"/>
                  <a:gd name="connsiteY7" fmla="*/ 2263468 h 2423012"/>
                  <a:gd name="connsiteX8" fmla="*/ 730710 w 897731"/>
                  <a:gd name="connsiteY8" fmla="*/ 2280754 h 2423012"/>
                  <a:gd name="connsiteX9" fmla="*/ 463155 w 897731"/>
                  <a:gd name="connsiteY9" fmla="*/ 2423012 h 2423012"/>
                  <a:gd name="connsiteX10" fmla="*/ 195600 w 897731"/>
                  <a:gd name="connsiteY10" fmla="*/ 2280754 h 2423012"/>
                  <a:gd name="connsiteX11" fmla="*/ 186218 w 897731"/>
                  <a:gd name="connsiteY11" fmla="*/ 2263468 h 2423012"/>
                  <a:gd name="connsiteX12" fmla="*/ 68658 w 897731"/>
                  <a:gd name="connsiteY12" fmla="*/ 2263468 h 2423012"/>
                  <a:gd name="connsiteX13" fmla="*/ 0 w 897731"/>
                  <a:gd name="connsiteY13" fmla="*/ 2194810 h 2423012"/>
                  <a:gd name="connsiteX14" fmla="*/ 0 w 897731"/>
                  <a:gd name="connsiteY14" fmla="*/ 229482 h 2423012"/>
                  <a:gd name="connsiteX15" fmla="*/ 68658 w 897731"/>
                  <a:gd name="connsiteY15" fmla="*/ 160824 h 2423012"/>
                  <a:gd name="connsiteX16" fmla="*/ 185523 w 897731"/>
                  <a:gd name="connsiteY16" fmla="*/ 160824 h 2423012"/>
                  <a:gd name="connsiteX17" fmla="*/ 195600 w 897731"/>
                  <a:gd name="connsiteY17" fmla="*/ 142258 h 2423012"/>
                  <a:gd name="connsiteX18" fmla="*/ 463155 w 897731"/>
                  <a:gd name="connsiteY18" fmla="*/ 0 h 242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97731" h="2423012">
                    <a:moveTo>
                      <a:pt x="463155" y="0"/>
                    </a:moveTo>
                    <a:cubicBezTo>
                      <a:pt x="574530" y="0"/>
                      <a:pt x="672725" y="56430"/>
                      <a:pt x="730710" y="142258"/>
                    </a:cubicBezTo>
                    <a:lnTo>
                      <a:pt x="740787" y="160824"/>
                    </a:lnTo>
                    <a:lnTo>
                      <a:pt x="829073" y="160824"/>
                    </a:lnTo>
                    <a:cubicBezTo>
                      <a:pt x="866992" y="160824"/>
                      <a:pt x="897731" y="191563"/>
                      <a:pt x="897731" y="229482"/>
                    </a:cubicBezTo>
                    <a:lnTo>
                      <a:pt x="897731" y="2194810"/>
                    </a:lnTo>
                    <a:cubicBezTo>
                      <a:pt x="897731" y="2232729"/>
                      <a:pt x="866992" y="2263468"/>
                      <a:pt x="829073" y="2263468"/>
                    </a:cubicBezTo>
                    <a:lnTo>
                      <a:pt x="740092" y="2263468"/>
                    </a:lnTo>
                    <a:lnTo>
                      <a:pt x="730710" y="2280754"/>
                    </a:lnTo>
                    <a:cubicBezTo>
                      <a:pt x="672725" y="2366583"/>
                      <a:pt x="574530" y="2423012"/>
                      <a:pt x="463155" y="2423012"/>
                    </a:cubicBezTo>
                    <a:cubicBezTo>
                      <a:pt x="351780" y="2423012"/>
                      <a:pt x="253585" y="2366583"/>
                      <a:pt x="195600" y="2280754"/>
                    </a:cubicBezTo>
                    <a:lnTo>
                      <a:pt x="186218" y="2263468"/>
                    </a:lnTo>
                    <a:lnTo>
                      <a:pt x="68658" y="2263468"/>
                    </a:lnTo>
                    <a:cubicBezTo>
                      <a:pt x="30739" y="2263468"/>
                      <a:pt x="0" y="2232729"/>
                      <a:pt x="0" y="2194810"/>
                    </a:cubicBezTo>
                    <a:lnTo>
                      <a:pt x="0" y="229482"/>
                    </a:lnTo>
                    <a:cubicBezTo>
                      <a:pt x="0" y="191563"/>
                      <a:pt x="30739" y="160824"/>
                      <a:pt x="68658" y="160824"/>
                    </a:cubicBezTo>
                    <a:lnTo>
                      <a:pt x="185523" y="160824"/>
                    </a:lnTo>
                    <a:lnTo>
                      <a:pt x="195600" y="142258"/>
                    </a:lnTo>
                    <a:cubicBezTo>
                      <a:pt x="253585" y="56430"/>
                      <a:pt x="351780" y="0"/>
                      <a:pt x="463155" y="0"/>
                    </a:cubicBezTo>
                    <a:close/>
                  </a:path>
                </a:pathLst>
              </a:custGeom>
              <a:noFill/>
              <a:ln w="31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18872" tIns="59436" rIns="118872" bIns="59436" rtlCol="0" anchor="ctr">
                <a:noAutofit/>
              </a:bodyPr>
              <a:lstStyle/>
              <a:p>
                <a:pPr algn="ctr"/>
                <a:endParaRPr lang="en-US" sz="234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86" name="菱形 31">
                <a:extLst>
                  <a:ext uri="{FF2B5EF4-FFF2-40B4-BE49-F238E27FC236}">
                    <a16:creationId xmlns:a16="http://schemas.microsoft.com/office/drawing/2014/main" id="{D664D772-112A-391C-8C1B-28B93E934D7C}"/>
                  </a:ext>
                </a:extLst>
              </p:cNvPr>
              <p:cNvSpPr/>
              <p:nvPr/>
            </p:nvSpPr>
            <p:spPr>
              <a:xfrm>
                <a:off x="9183824" y="4840034"/>
                <a:ext cx="117887" cy="117887"/>
              </a:xfrm>
              <a:custGeom>
                <a:avLst/>
                <a:gdLst>
                  <a:gd name="connsiteX0" fmla="*/ 10539 w 176368"/>
                  <a:gd name="connsiteY0" fmla="*/ 62728 h 176368"/>
                  <a:gd name="connsiteX1" fmla="*/ 62728 w 176368"/>
                  <a:gd name="connsiteY1" fmla="*/ 10539 h 176368"/>
                  <a:gd name="connsiteX2" fmla="*/ 113640 w 176368"/>
                  <a:gd name="connsiteY2" fmla="*/ 10539 h 176368"/>
                  <a:gd name="connsiteX3" fmla="*/ 165829 w 176368"/>
                  <a:gd name="connsiteY3" fmla="*/ 62728 h 176368"/>
                  <a:gd name="connsiteX4" fmla="*/ 165829 w 176368"/>
                  <a:gd name="connsiteY4" fmla="*/ 113640 h 176368"/>
                  <a:gd name="connsiteX5" fmla="*/ 113640 w 176368"/>
                  <a:gd name="connsiteY5" fmla="*/ 165829 h 176368"/>
                  <a:gd name="connsiteX6" fmla="*/ 62728 w 176368"/>
                  <a:gd name="connsiteY6" fmla="*/ 165829 h 176368"/>
                  <a:gd name="connsiteX7" fmla="*/ 10539 w 176368"/>
                  <a:gd name="connsiteY7" fmla="*/ 113640 h 176368"/>
                  <a:gd name="connsiteX8" fmla="*/ 10539 w 176368"/>
                  <a:gd name="connsiteY8" fmla="*/ 62728 h 17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368" h="176368">
                    <a:moveTo>
                      <a:pt x="10539" y="62728"/>
                    </a:moveTo>
                    <a:lnTo>
                      <a:pt x="62728" y="10539"/>
                    </a:lnTo>
                    <a:cubicBezTo>
                      <a:pt x="76780" y="-3513"/>
                      <a:pt x="99588" y="-3513"/>
                      <a:pt x="113640" y="10539"/>
                    </a:cubicBezTo>
                    <a:lnTo>
                      <a:pt x="165829" y="62728"/>
                    </a:lnTo>
                    <a:cubicBezTo>
                      <a:pt x="179881" y="76779"/>
                      <a:pt x="179881" y="99588"/>
                      <a:pt x="165829" y="113640"/>
                    </a:cubicBezTo>
                    <a:lnTo>
                      <a:pt x="113640" y="165829"/>
                    </a:lnTo>
                    <a:cubicBezTo>
                      <a:pt x="99588" y="179881"/>
                      <a:pt x="76780" y="179881"/>
                      <a:pt x="62728" y="165829"/>
                    </a:cubicBezTo>
                    <a:lnTo>
                      <a:pt x="10539" y="113640"/>
                    </a:lnTo>
                    <a:cubicBezTo>
                      <a:pt x="-3513" y="99588"/>
                      <a:pt x="-3513" y="76779"/>
                      <a:pt x="10539" y="62728"/>
                    </a:cubicBezTo>
                  </a:path>
                </a:pathLst>
              </a:custGeom>
              <a:solidFill>
                <a:schemeClr val="tx2"/>
              </a:solidFill>
              <a:ln w="26911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93761" tIns="96881" rIns="193761" bIns="96881" rtlCol="0" anchor="ctr"/>
              <a:lstStyle/>
              <a:p>
                <a:pPr algn="ctr"/>
                <a:endParaRPr lang="en-US" sz="3814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5C3A26F-5453-5ED3-FEF9-9BA224C8BB46}"/>
              </a:ext>
            </a:extLst>
          </p:cNvPr>
          <p:cNvSpPr txBox="1"/>
          <p:nvPr/>
        </p:nvSpPr>
        <p:spPr>
          <a:xfrm>
            <a:off x="2409851" y="3135878"/>
            <a:ext cx="609398" cy="1478875"/>
          </a:xfrm>
          <a:prstGeom prst="rect">
            <a:avLst/>
          </a:prstGeom>
          <a:noFill/>
          <a:effectLst/>
        </p:spPr>
        <p:txBody>
          <a:bodyPr vert="eaVert" wrap="square" lIns="118872" tIns="59436" rIns="118872" bIns="59436" rtlCol="0">
            <a:noAutofit/>
          </a:bodyPr>
          <a:lstStyle>
            <a:defPPr>
              <a:defRPr lang="en-US"/>
            </a:defPPr>
            <a:lvl1pPr>
              <a:defRPr sz="2340">
                <a:solidFill>
                  <a:schemeClr val="accent4">
                    <a:lumMod val="75000"/>
                  </a:schemeClr>
                </a:solidFill>
                <a:effectLst/>
                <a:latin typeface="演示秋鸿楷" panose="00000500000000000000" pitchFamily="2" charset="-122"/>
                <a:ea typeface="演示秋鸿楷" panose="00000500000000000000" pitchFamily="2" charset="-122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茶的品种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0F22435-843B-051C-8EF7-16C2615A880D}"/>
              </a:ext>
            </a:extLst>
          </p:cNvPr>
          <p:cNvSpPr txBox="1"/>
          <p:nvPr/>
        </p:nvSpPr>
        <p:spPr>
          <a:xfrm>
            <a:off x="7303307" y="3135878"/>
            <a:ext cx="609398" cy="1478875"/>
          </a:xfrm>
          <a:prstGeom prst="rect">
            <a:avLst/>
          </a:prstGeom>
          <a:noFill/>
          <a:effectLst/>
        </p:spPr>
        <p:txBody>
          <a:bodyPr vert="eaVert" wrap="square" lIns="118872" tIns="59436" rIns="118872" bIns="59436" rtlCol="0">
            <a:noAutofit/>
          </a:bodyPr>
          <a:lstStyle>
            <a:defPPr>
              <a:defRPr lang="en-US"/>
            </a:defPPr>
            <a:lvl1pPr>
              <a:defRPr sz="2340">
                <a:solidFill>
                  <a:schemeClr val="accent4">
                    <a:lumMod val="7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中国名茶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DFADE88-A388-E899-6D68-76EB5021B98B}"/>
              </a:ext>
            </a:extLst>
          </p:cNvPr>
          <p:cNvSpPr txBox="1"/>
          <p:nvPr/>
        </p:nvSpPr>
        <p:spPr>
          <a:xfrm>
            <a:off x="5672155" y="3135878"/>
            <a:ext cx="609398" cy="1478875"/>
          </a:xfrm>
          <a:prstGeom prst="rect">
            <a:avLst/>
          </a:prstGeom>
          <a:noFill/>
          <a:effectLst/>
        </p:spPr>
        <p:txBody>
          <a:bodyPr vert="eaVert" wrap="square" lIns="118872" tIns="59436" rIns="118872" bIns="59436" rtlCol="0">
            <a:noAutofit/>
          </a:bodyPr>
          <a:lstStyle>
            <a:defPPr>
              <a:defRPr lang="en-US"/>
            </a:defPPr>
            <a:lvl1pPr>
              <a:defRPr sz="2340">
                <a:solidFill>
                  <a:schemeClr val="accent4">
                    <a:lumMod val="7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鉴别方法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71CC354-96FA-CA8F-F7BE-C26A958721F5}"/>
              </a:ext>
            </a:extLst>
          </p:cNvPr>
          <p:cNvSpPr txBox="1"/>
          <p:nvPr/>
        </p:nvSpPr>
        <p:spPr>
          <a:xfrm>
            <a:off x="4041003" y="3135878"/>
            <a:ext cx="609398" cy="1478875"/>
          </a:xfrm>
          <a:prstGeom prst="rect">
            <a:avLst/>
          </a:prstGeom>
          <a:noFill/>
          <a:effectLst/>
        </p:spPr>
        <p:txBody>
          <a:bodyPr vert="eaVert" wrap="square" lIns="118872" tIns="59436" rIns="118872" bIns="59436" rtlCol="0">
            <a:noAutofit/>
          </a:bodyPr>
          <a:lstStyle>
            <a:defPPr>
              <a:defRPr lang="en-US"/>
            </a:defPPr>
            <a:lvl1pPr>
              <a:defRPr sz="2340">
                <a:solidFill>
                  <a:schemeClr val="accent4">
                    <a:lumMod val="7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饮茶方法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2781B0-38AF-6419-4414-771AAE7DCE2E}"/>
              </a:ext>
            </a:extLst>
          </p:cNvPr>
          <p:cNvSpPr txBox="1"/>
          <p:nvPr/>
        </p:nvSpPr>
        <p:spPr>
          <a:xfrm>
            <a:off x="8934459" y="3135878"/>
            <a:ext cx="609398" cy="1478875"/>
          </a:xfrm>
          <a:prstGeom prst="rect">
            <a:avLst/>
          </a:prstGeom>
          <a:noFill/>
          <a:effectLst/>
        </p:spPr>
        <p:txBody>
          <a:bodyPr vert="eaVert" wrap="square" lIns="118872" tIns="59436" rIns="118872" bIns="59436" rtlCol="0">
            <a:noAutofit/>
          </a:bodyPr>
          <a:lstStyle>
            <a:defPPr>
              <a:defRPr lang="en-US"/>
            </a:defPPr>
            <a:lvl1pPr>
              <a:defRPr sz="2340">
                <a:solidFill>
                  <a:schemeClr val="accent4">
                    <a:lumMod val="75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市场调查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10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20A0F1A-D9FD-B6CB-81F0-5C4312BA3556}"/>
              </a:ext>
            </a:extLst>
          </p:cNvPr>
          <p:cNvGrpSpPr/>
          <p:nvPr/>
        </p:nvGrpSpPr>
        <p:grpSpPr>
          <a:xfrm>
            <a:off x="8480525" y="2203872"/>
            <a:ext cx="1659647" cy="429404"/>
            <a:chOff x="8480525" y="2203872"/>
            <a:chExt cx="1659647" cy="429404"/>
          </a:xfrm>
        </p:grpSpPr>
        <p:sp>
          <p:nvSpPr>
            <p:cNvPr id="84" name="缺角矩形 83">
              <a:extLst>
                <a:ext uri="{FF2B5EF4-FFF2-40B4-BE49-F238E27FC236}">
                  <a16:creationId xmlns:a16="http://schemas.microsoft.com/office/drawing/2014/main" id="{97162292-A789-DE1B-7663-FA48E0E0965D}"/>
                </a:ext>
              </a:extLst>
            </p:cNvPr>
            <p:cNvSpPr>
              <a:spLocks/>
            </p:cNvSpPr>
            <p:nvPr/>
          </p:nvSpPr>
          <p:spPr>
            <a:xfrm rot="5400000">
              <a:off x="9095647" y="1588750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5" name="缺角矩形 84">
              <a:extLst>
                <a:ext uri="{FF2B5EF4-FFF2-40B4-BE49-F238E27FC236}">
                  <a16:creationId xmlns:a16="http://schemas.microsoft.com/office/drawing/2014/main" id="{F70115E0-D552-3375-5A05-F5E68499A57B}"/>
                </a:ext>
              </a:extLst>
            </p:cNvPr>
            <p:cNvSpPr>
              <a:spLocks/>
            </p:cNvSpPr>
            <p:nvPr/>
          </p:nvSpPr>
          <p:spPr>
            <a:xfrm rot="5400000">
              <a:off x="9121788" y="1634461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D645275-0DE1-315C-106A-1AC129DA73CF}"/>
              </a:ext>
            </a:extLst>
          </p:cNvPr>
          <p:cNvGrpSpPr/>
          <p:nvPr/>
        </p:nvGrpSpPr>
        <p:grpSpPr>
          <a:xfrm>
            <a:off x="8480525" y="2983405"/>
            <a:ext cx="1659647" cy="429404"/>
            <a:chOff x="8480525" y="2983405"/>
            <a:chExt cx="1659647" cy="429404"/>
          </a:xfrm>
        </p:grpSpPr>
        <p:sp>
          <p:nvSpPr>
            <p:cNvPr id="96" name="缺角矩形 95">
              <a:extLst>
                <a:ext uri="{FF2B5EF4-FFF2-40B4-BE49-F238E27FC236}">
                  <a16:creationId xmlns:a16="http://schemas.microsoft.com/office/drawing/2014/main" id="{0125EE0C-FD07-FB66-4382-8C0C7008885A}"/>
                </a:ext>
              </a:extLst>
            </p:cNvPr>
            <p:cNvSpPr>
              <a:spLocks/>
            </p:cNvSpPr>
            <p:nvPr/>
          </p:nvSpPr>
          <p:spPr>
            <a:xfrm rot="5400000">
              <a:off x="9095647" y="2368283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7" name="缺角矩形 96">
              <a:extLst>
                <a:ext uri="{FF2B5EF4-FFF2-40B4-BE49-F238E27FC236}">
                  <a16:creationId xmlns:a16="http://schemas.microsoft.com/office/drawing/2014/main" id="{C3E9A3A5-BA73-996D-49A4-57DBF69DAA6F}"/>
                </a:ext>
              </a:extLst>
            </p:cNvPr>
            <p:cNvSpPr>
              <a:spLocks/>
            </p:cNvSpPr>
            <p:nvPr/>
          </p:nvSpPr>
          <p:spPr>
            <a:xfrm rot="5400000">
              <a:off x="9121788" y="2413994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ACA6F8A-995C-8DF0-D42D-63BA358DC5DF}"/>
              </a:ext>
            </a:extLst>
          </p:cNvPr>
          <p:cNvGrpSpPr/>
          <p:nvPr/>
        </p:nvGrpSpPr>
        <p:grpSpPr>
          <a:xfrm>
            <a:off x="8480525" y="3762938"/>
            <a:ext cx="1659647" cy="429404"/>
            <a:chOff x="8480525" y="3762938"/>
            <a:chExt cx="1659647" cy="429404"/>
          </a:xfrm>
        </p:grpSpPr>
        <p:sp>
          <p:nvSpPr>
            <p:cNvPr id="108" name="缺角矩形 107">
              <a:extLst>
                <a:ext uri="{FF2B5EF4-FFF2-40B4-BE49-F238E27FC236}">
                  <a16:creationId xmlns:a16="http://schemas.microsoft.com/office/drawing/2014/main" id="{87B92B38-B900-DFBA-C265-83AAAFB87D3C}"/>
                </a:ext>
              </a:extLst>
            </p:cNvPr>
            <p:cNvSpPr>
              <a:spLocks/>
            </p:cNvSpPr>
            <p:nvPr/>
          </p:nvSpPr>
          <p:spPr>
            <a:xfrm rot="5400000">
              <a:off x="9095647" y="3147816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9" name="缺角矩形 108">
              <a:extLst>
                <a:ext uri="{FF2B5EF4-FFF2-40B4-BE49-F238E27FC236}">
                  <a16:creationId xmlns:a16="http://schemas.microsoft.com/office/drawing/2014/main" id="{2F0C22E1-ABEC-BAA3-6521-403CBD57553F}"/>
                </a:ext>
              </a:extLst>
            </p:cNvPr>
            <p:cNvSpPr>
              <a:spLocks/>
            </p:cNvSpPr>
            <p:nvPr/>
          </p:nvSpPr>
          <p:spPr>
            <a:xfrm rot="5400000">
              <a:off x="9121788" y="3193527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20C2DE-6F37-A024-52CE-2D5B1E3CD6FF}"/>
              </a:ext>
            </a:extLst>
          </p:cNvPr>
          <p:cNvGrpSpPr/>
          <p:nvPr/>
        </p:nvGrpSpPr>
        <p:grpSpPr>
          <a:xfrm>
            <a:off x="8480525" y="4542471"/>
            <a:ext cx="1659647" cy="429404"/>
            <a:chOff x="8480525" y="4542471"/>
            <a:chExt cx="1659647" cy="429404"/>
          </a:xfrm>
        </p:grpSpPr>
        <p:sp>
          <p:nvSpPr>
            <p:cNvPr id="120" name="缺角矩形 119">
              <a:extLst>
                <a:ext uri="{FF2B5EF4-FFF2-40B4-BE49-F238E27FC236}">
                  <a16:creationId xmlns:a16="http://schemas.microsoft.com/office/drawing/2014/main" id="{0B2E16B8-529E-3090-237C-9B4B9B965E71}"/>
                </a:ext>
              </a:extLst>
            </p:cNvPr>
            <p:cNvSpPr>
              <a:spLocks/>
            </p:cNvSpPr>
            <p:nvPr/>
          </p:nvSpPr>
          <p:spPr>
            <a:xfrm rot="5400000">
              <a:off x="9095647" y="3927349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1" name="缺角矩形 120">
              <a:extLst>
                <a:ext uri="{FF2B5EF4-FFF2-40B4-BE49-F238E27FC236}">
                  <a16:creationId xmlns:a16="http://schemas.microsoft.com/office/drawing/2014/main" id="{4974D2FF-910A-22CC-D567-0181514447E7}"/>
                </a:ext>
              </a:extLst>
            </p:cNvPr>
            <p:cNvSpPr>
              <a:spLocks/>
            </p:cNvSpPr>
            <p:nvPr/>
          </p:nvSpPr>
          <p:spPr>
            <a:xfrm rot="5400000">
              <a:off x="9121788" y="3973060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B0552FF-ECEB-22DD-0E46-D7CB1DE90C2F}"/>
              </a:ext>
            </a:extLst>
          </p:cNvPr>
          <p:cNvGrpSpPr/>
          <p:nvPr/>
        </p:nvGrpSpPr>
        <p:grpSpPr>
          <a:xfrm>
            <a:off x="8480525" y="5322004"/>
            <a:ext cx="1659647" cy="429404"/>
            <a:chOff x="8480525" y="5322004"/>
            <a:chExt cx="1659647" cy="429404"/>
          </a:xfrm>
        </p:grpSpPr>
        <p:sp>
          <p:nvSpPr>
            <p:cNvPr id="132" name="缺角矩形 131">
              <a:extLst>
                <a:ext uri="{FF2B5EF4-FFF2-40B4-BE49-F238E27FC236}">
                  <a16:creationId xmlns:a16="http://schemas.microsoft.com/office/drawing/2014/main" id="{7217D321-EE0B-FD69-AD5D-59456BAFCA31}"/>
                </a:ext>
              </a:extLst>
            </p:cNvPr>
            <p:cNvSpPr>
              <a:spLocks/>
            </p:cNvSpPr>
            <p:nvPr/>
          </p:nvSpPr>
          <p:spPr>
            <a:xfrm rot="5400000">
              <a:off x="9095647" y="4706882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3" name="缺角矩形 132">
              <a:extLst>
                <a:ext uri="{FF2B5EF4-FFF2-40B4-BE49-F238E27FC236}">
                  <a16:creationId xmlns:a16="http://schemas.microsoft.com/office/drawing/2014/main" id="{A221D830-AA58-03DB-8685-57F35F599592}"/>
                </a:ext>
              </a:extLst>
            </p:cNvPr>
            <p:cNvSpPr>
              <a:spLocks/>
            </p:cNvSpPr>
            <p:nvPr/>
          </p:nvSpPr>
          <p:spPr>
            <a:xfrm rot="5400000">
              <a:off x="9121788" y="4752593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0406478-3F5B-A9F8-95A4-09F6E29451F8}"/>
              </a:ext>
            </a:extLst>
          </p:cNvPr>
          <p:cNvGrpSpPr/>
          <p:nvPr/>
        </p:nvGrpSpPr>
        <p:grpSpPr>
          <a:xfrm>
            <a:off x="6244656" y="2203872"/>
            <a:ext cx="1659647" cy="429404"/>
            <a:chOff x="6244656" y="2203872"/>
            <a:chExt cx="1659647" cy="429404"/>
          </a:xfrm>
        </p:grpSpPr>
        <p:sp>
          <p:nvSpPr>
            <p:cNvPr id="81" name="缺角矩形 80">
              <a:extLst>
                <a:ext uri="{FF2B5EF4-FFF2-40B4-BE49-F238E27FC236}">
                  <a16:creationId xmlns:a16="http://schemas.microsoft.com/office/drawing/2014/main" id="{A49651D9-7C6B-BB70-3C0B-A4D34108B92F}"/>
                </a:ext>
              </a:extLst>
            </p:cNvPr>
            <p:cNvSpPr>
              <a:spLocks/>
            </p:cNvSpPr>
            <p:nvPr/>
          </p:nvSpPr>
          <p:spPr>
            <a:xfrm rot="5400000">
              <a:off x="6859778" y="1588750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2" name="缺角矩形 81">
              <a:extLst>
                <a:ext uri="{FF2B5EF4-FFF2-40B4-BE49-F238E27FC236}">
                  <a16:creationId xmlns:a16="http://schemas.microsoft.com/office/drawing/2014/main" id="{19A76CE3-0B78-D632-A55C-FA9E82C14D67}"/>
                </a:ext>
              </a:extLst>
            </p:cNvPr>
            <p:cNvSpPr>
              <a:spLocks/>
            </p:cNvSpPr>
            <p:nvPr/>
          </p:nvSpPr>
          <p:spPr>
            <a:xfrm rot="5400000">
              <a:off x="6885919" y="1634461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6BBBA3C-A39F-B3B8-F597-89146637C188}"/>
              </a:ext>
            </a:extLst>
          </p:cNvPr>
          <p:cNvGrpSpPr/>
          <p:nvPr/>
        </p:nvGrpSpPr>
        <p:grpSpPr>
          <a:xfrm>
            <a:off x="6244656" y="2983405"/>
            <a:ext cx="1659647" cy="429404"/>
            <a:chOff x="6244656" y="2983405"/>
            <a:chExt cx="1659647" cy="429404"/>
          </a:xfrm>
        </p:grpSpPr>
        <p:sp>
          <p:nvSpPr>
            <p:cNvPr id="93" name="缺角矩形 92">
              <a:extLst>
                <a:ext uri="{FF2B5EF4-FFF2-40B4-BE49-F238E27FC236}">
                  <a16:creationId xmlns:a16="http://schemas.microsoft.com/office/drawing/2014/main" id="{D11E16BE-9E92-B89C-2FB4-2E41A32512ED}"/>
                </a:ext>
              </a:extLst>
            </p:cNvPr>
            <p:cNvSpPr>
              <a:spLocks/>
            </p:cNvSpPr>
            <p:nvPr/>
          </p:nvSpPr>
          <p:spPr>
            <a:xfrm rot="5400000">
              <a:off x="6859778" y="2368283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4" name="缺角矩形 93">
              <a:extLst>
                <a:ext uri="{FF2B5EF4-FFF2-40B4-BE49-F238E27FC236}">
                  <a16:creationId xmlns:a16="http://schemas.microsoft.com/office/drawing/2014/main" id="{EE3D63FA-F7C4-1C68-DFDC-5594789677A8}"/>
                </a:ext>
              </a:extLst>
            </p:cNvPr>
            <p:cNvSpPr>
              <a:spLocks/>
            </p:cNvSpPr>
            <p:nvPr/>
          </p:nvSpPr>
          <p:spPr>
            <a:xfrm rot="5400000">
              <a:off x="6885919" y="2413994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4FB49C8-3F86-543A-C74E-FE38C254284A}"/>
              </a:ext>
            </a:extLst>
          </p:cNvPr>
          <p:cNvGrpSpPr/>
          <p:nvPr/>
        </p:nvGrpSpPr>
        <p:grpSpPr>
          <a:xfrm>
            <a:off x="6244656" y="3762938"/>
            <a:ext cx="1659647" cy="429404"/>
            <a:chOff x="6244656" y="3762938"/>
            <a:chExt cx="1659647" cy="429404"/>
          </a:xfrm>
        </p:grpSpPr>
        <p:sp>
          <p:nvSpPr>
            <p:cNvPr id="105" name="缺角矩形 104">
              <a:extLst>
                <a:ext uri="{FF2B5EF4-FFF2-40B4-BE49-F238E27FC236}">
                  <a16:creationId xmlns:a16="http://schemas.microsoft.com/office/drawing/2014/main" id="{2BBA1110-AF29-4D6A-55FD-A492E8345B78}"/>
                </a:ext>
              </a:extLst>
            </p:cNvPr>
            <p:cNvSpPr>
              <a:spLocks/>
            </p:cNvSpPr>
            <p:nvPr/>
          </p:nvSpPr>
          <p:spPr>
            <a:xfrm rot="5400000">
              <a:off x="6859778" y="3147816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6" name="缺角矩形 105">
              <a:extLst>
                <a:ext uri="{FF2B5EF4-FFF2-40B4-BE49-F238E27FC236}">
                  <a16:creationId xmlns:a16="http://schemas.microsoft.com/office/drawing/2014/main" id="{1EA9DE09-5186-75AB-5C68-6FFEA41296DE}"/>
                </a:ext>
              </a:extLst>
            </p:cNvPr>
            <p:cNvSpPr>
              <a:spLocks/>
            </p:cNvSpPr>
            <p:nvPr/>
          </p:nvSpPr>
          <p:spPr>
            <a:xfrm rot="5400000">
              <a:off x="6885919" y="3193527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E9D9C58-3057-4DA3-4183-89F875EFC679}"/>
              </a:ext>
            </a:extLst>
          </p:cNvPr>
          <p:cNvGrpSpPr/>
          <p:nvPr/>
        </p:nvGrpSpPr>
        <p:grpSpPr>
          <a:xfrm>
            <a:off x="6244656" y="4542471"/>
            <a:ext cx="1659647" cy="429404"/>
            <a:chOff x="6244656" y="4542471"/>
            <a:chExt cx="1659647" cy="429404"/>
          </a:xfrm>
        </p:grpSpPr>
        <p:sp>
          <p:nvSpPr>
            <p:cNvPr id="117" name="缺角矩形 116">
              <a:extLst>
                <a:ext uri="{FF2B5EF4-FFF2-40B4-BE49-F238E27FC236}">
                  <a16:creationId xmlns:a16="http://schemas.microsoft.com/office/drawing/2014/main" id="{9B92EE1C-0141-3679-5395-6976B3F8D6B8}"/>
                </a:ext>
              </a:extLst>
            </p:cNvPr>
            <p:cNvSpPr>
              <a:spLocks/>
            </p:cNvSpPr>
            <p:nvPr/>
          </p:nvSpPr>
          <p:spPr>
            <a:xfrm rot="5400000">
              <a:off x="6859778" y="3927349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8" name="缺角矩形 117">
              <a:extLst>
                <a:ext uri="{FF2B5EF4-FFF2-40B4-BE49-F238E27FC236}">
                  <a16:creationId xmlns:a16="http://schemas.microsoft.com/office/drawing/2014/main" id="{B15F8C99-1CB6-CA60-E93B-EA1AA69D52F8}"/>
                </a:ext>
              </a:extLst>
            </p:cNvPr>
            <p:cNvSpPr>
              <a:spLocks/>
            </p:cNvSpPr>
            <p:nvPr/>
          </p:nvSpPr>
          <p:spPr>
            <a:xfrm rot="5400000">
              <a:off x="6885919" y="3973060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D71277-524B-AED9-C138-9285717C1D24}"/>
              </a:ext>
            </a:extLst>
          </p:cNvPr>
          <p:cNvGrpSpPr/>
          <p:nvPr/>
        </p:nvGrpSpPr>
        <p:grpSpPr>
          <a:xfrm>
            <a:off x="6244656" y="5322004"/>
            <a:ext cx="1659647" cy="429404"/>
            <a:chOff x="6244656" y="5322004"/>
            <a:chExt cx="1659647" cy="429404"/>
          </a:xfrm>
        </p:grpSpPr>
        <p:sp>
          <p:nvSpPr>
            <p:cNvPr id="129" name="缺角矩形 128">
              <a:extLst>
                <a:ext uri="{FF2B5EF4-FFF2-40B4-BE49-F238E27FC236}">
                  <a16:creationId xmlns:a16="http://schemas.microsoft.com/office/drawing/2014/main" id="{615167AF-5BC7-66C3-E076-B53EA6AB38CE}"/>
                </a:ext>
              </a:extLst>
            </p:cNvPr>
            <p:cNvSpPr>
              <a:spLocks/>
            </p:cNvSpPr>
            <p:nvPr/>
          </p:nvSpPr>
          <p:spPr>
            <a:xfrm rot="5400000">
              <a:off x="6859778" y="4706882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0" name="缺角矩形 129">
              <a:extLst>
                <a:ext uri="{FF2B5EF4-FFF2-40B4-BE49-F238E27FC236}">
                  <a16:creationId xmlns:a16="http://schemas.microsoft.com/office/drawing/2014/main" id="{FFB10840-E3F0-EE1C-AAF3-EEFFE3EC3553}"/>
                </a:ext>
              </a:extLst>
            </p:cNvPr>
            <p:cNvSpPr>
              <a:spLocks/>
            </p:cNvSpPr>
            <p:nvPr/>
          </p:nvSpPr>
          <p:spPr>
            <a:xfrm rot="5400000">
              <a:off x="6885919" y="4752593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A2632C7-FB96-1202-74B7-5FF305760AD8}"/>
              </a:ext>
            </a:extLst>
          </p:cNvPr>
          <p:cNvGrpSpPr/>
          <p:nvPr/>
        </p:nvGrpSpPr>
        <p:grpSpPr>
          <a:xfrm>
            <a:off x="4008788" y="2203872"/>
            <a:ext cx="1659647" cy="429404"/>
            <a:chOff x="4008788" y="2203872"/>
            <a:chExt cx="1659647" cy="429404"/>
          </a:xfrm>
        </p:grpSpPr>
        <p:sp>
          <p:nvSpPr>
            <p:cNvPr id="78" name="缺角矩形 77">
              <a:extLst>
                <a:ext uri="{FF2B5EF4-FFF2-40B4-BE49-F238E27FC236}">
                  <a16:creationId xmlns:a16="http://schemas.microsoft.com/office/drawing/2014/main" id="{3BAB951A-3966-54F9-2A03-190FB99F61A3}"/>
                </a:ext>
              </a:extLst>
            </p:cNvPr>
            <p:cNvSpPr>
              <a:spLocks/>
            </p:cNvSpPr>
            <p:nvPr/>
          </p:nvSpPr>
          <p:spPr>
            <a:xfrm rot="5400000">
              <a:off x="4623910" y="1588750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9" name="缺角矩形 78">
              <a:extLst>
                <a:ext uri="{FF2B5EF4-FFF2-40B4-BE49-F238E27FC236}">
                  <a16:creationId xmlns:a16="http://schemas.microsoft.com/office/drawing/2014/main" id="{A9623D0A-403E-5E06-DB3B-16F22E30662A}"/>
                </a:ext>
              </a:extLst>
            </p:cNvPr>
            <p:cNvSpPr>
              <a:spLocks/>
            </p:cNvSpPr>
            <p:nvPr/>
          </p:nvSpPr>
          <p:spPr>
            <a:xfrm rot="5400000">
              <a:off x="4650051" y="1634461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B40913A-3892-D665-EDE8-285CB34636F5}"/>
              </a:ext>
            </a:extLst>
          </p:cNvPr>
          <p:cNvGrpSpPr/>
          <p:nvPr/>
        </p:nvGrpSpPr>
        <p:grpSpPr>
          <a:xfrm>
            <a:off x="4008788" y="2983405"/>
            <a:ext cx="1659647" cy="429404"/>
            <a:chOff x="4008788" y="2983405"/>
            <a:chExt cx="1659647" cy="429404"/>
          </a:xfrm>
        </p:grpSpPr>
        <p:sp>
          <p:nvSpPr>
            <p:cNvPr id="90" name="缺角矩形 89">
              <a:extLst>
                <a:ext uri="{FF2B5EF4-FFF2-40B4-BE49-F238E27FC236}">
                  <a16:creationId xmlns:a16="http://schemas.microsoft.com/office/drawing/2014/main" id="{CA038704-F777-B66C-465A-C71A6762ECA4}"/>
                </a:ext>
              </a:extLst>
            </p:cNvPr>
            <p:cNvSpPr>
              <a:spLocks/>
            </p:cNvSpPr>
            <p:nvPr/>
          </p:nvSpPr>
          <p:spPr>
            <a:xfrm rot="5400000">
              <a:off x="4623910" y="2368283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1" name="缺角矩形 90">
              <a:extLst>
                <a:ext uri="{FF2B5EF4-FFF2-40B4-BE49-F238E27FC236}">
                  <a16:creationId xmlns:a16="http://schemas.microsoft.com/office/drawing/2014/main" id="{47DFADD7-18B7-4F30-F944-19A1A6AC0110}"/>
                </a:ext>
              </a:extLst>
            </p:cNvPr>
            <p:cNvSpPr>
              <a:spLocks/>
            </p:cNvSpPr>
            <p:nvPr/>
          </p:nvSpPr>
          <p:spPr>
            <a:xfrm rot="5400000">
              <a:off x="4650051" y="2413994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E84B13D-07FE-01BD-469D-1FE7AC5C3846}"/>
              </a:ext>
            </a:extLst>
          </p:cNvPr>
          <p:cNvGrpSpPr/>
          <p:nvPr/>
        </p:nvGrpSpPr>
        <p:grpSpPr>
          <a:xfrm>
            <a:off x="4008788" y="3762938"/>
            <a:ext cx="1659647" cy="429404"/>
            <a:chOff x="4008788" y="3762938"/>
            <a:chExt cx="1659647" cy="429404"/>
          </a:xfrm>
        </p:grpSpPr>
        <p:sp>
          <p:nvSpPr>
            <p:cNvPr id="102" name="缺角矩形 101">
              <a:extLst>
                <a:ext uri="{FF2B5EF4-FFF2-40B4-BE49-F238E27FC236}">
                  <a16:creationId xmlns:a16="http://schemas.microsoft.com/office/drawing/2014/main" id="{4739FEF2-9388-0F42-AC91-5E73DA6F8204}"/>
                </a:ext>
              </a:extLst>
            </p:cNvPr>
            <p:cNvSpPr>
              <a:spLocks/>
            </p:cNvSpPr>
            <p:nvPr/>
          </p:nvSpPr>
          <p:spPr>
            <a:xfrm rot="5400000">
              <a:off x="4623910" y="3147816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3" name="缺角矩形 102">
              <a:extLst>
                <a:ext uri="{FF2B5EF4-FFF2-40B4-BE49-F238E27FC236}">
                  <a16:creationId xmlns:a16="http://schemas.microsoft.com/office/drawing/2014/main" id="{0180B4C6-8BA7-3671-D386-BB4156E72475}"/>
                </a:ext>
              </a:extLst>
            </p:cNvPr>
            <p:cNvSpPr>
              <a:spLocks/>
            </p:cNvSpPr>
            <p:nvPr/>
          </p:nvSpPr>
          <p:spPr>
            <a:xfrm rot="5400000">
              <a:off x="4650051" y="3193527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76286A1-F149-7CA5-21C2-90B5E282A1B5}"/>
              </a:ext>
            </a:extLst>
          </p:cNvPr>
          <p:cNvGrpSpPr/>
          <p:nvPr/>
        </p:nvGrpSpPr>
        <p:grpSpPr>
          <a:xfrm>
            <a:off x="4008788" y="4542471"/>
            <a:ext cx="1659647" cy="429404"/>
            <a:chOff x="4008788" y="4542471"/>
            <a:chExt cx="1659647" cy="429404"/>
          </a:xfrm>
        </p:grpSpPr>
        <p:sp>
          <p:nvSpPr>
            <p:cNvPr id="114" name="缺角矩形 113">
              <a:extLst>
                <a:ext uri="{FF2B5EF4-FFF2-40B4-BE49-F238E27FC236}">
                  <a16:creationId xmlns:a16="http://schemas.microsoft.com/office/drawing/2014/main" id="{FD5BB40B-D043-914C-3B01-F61785C93681}"/>
                </a:ext>
              </a:extLst>
            </p:cNvPr>
            <p:cNvSpPr>
              <a:spLocks/>
            </p:cNvSpPr>
            <p:nvPr/>
          </p:nvSpPr>
          <p:spPr>
            <a:xfrm rot="5400000">
              <a:off x="4623910" y="3927349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5" name="缺角矩形 114">
              <a:extLst>
                <a:ext uri="{FF2B5EF4-FFF2-40B4-BE49-F238E27FC236}">
                  <a16:creationId xmlns:a16="http://schemas.microsoft.com/office/drawing/2014/main" id="{2D35ED76-D665-44AC-0C80-F38DE59AAEAD}"/>
                </a:ext>
              </a:extLst>
            </p:cNvPr>
            <p:cNvSpPr>
              <a:spLocks/>
            </p:cNvSpPr>
            <p:nvPr/>
          </p:nvSpPr>
          <p:spPr>
            <a:xfrm rot="5400000">
              <a:off x="4650051" y="3973060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1F0ED29-9A18-24D8-7C3D-D898FE051114}"/>
              </a:ext>
            </a:extLst>
          </p:cNvPr>
          <p:cNvGrpSpPr/>
          <p:nvPr/>
        </p:nvGrpSpPr>
        <p:grpSpPr>
          <a:xfrm>
            <a:off x="4008788" y="5322004"/>
            <a:ext cx="1659647" cy="429404"/>
            <a:chOff x="4008788" y="5322004"/>
            <a:chExt cx="1659647" cy="429404"/>
          </a:xfrm>
        </p:grpSpPr>
        <p:sp>
          <p:nvSpPr>
            <p:cNvPr id="126" name="缺角矩形 125">
              <a:extLst>
                <a:ext uri="{FF2B5EF4-FFF2-40B4-BE49-F238E27FC236}">
                  <a16:creationId xmlns:a16="http://schemas.microsoft.com/office/drawing/2014/main" id="{FB845659-B42A-08E0-9C2E-E10AFCEE0741}"/>
                </a:ext>
              </a:extLst>
            </p:cNvPr>
            <p:cNvSpPr>
              <a:spLocks/>
            </p:cNvSpPr>
            <p:nvPr/>
          </p:nvSpPr>
          <p:spPr>
            <a:xfrm rot="5400000">
              <a:off x="4623910" y="4706882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7" name="缺角矩形 126">
              <a:extLst>
                <a:ext uri="{FF2B5EF4-FFF2-40B4-BE49-F238E27FC236}">
                  <a16:creationId xmlns:a16="http://schemas.microsoft.com/office/drawing/2014/main" id="{2E6244F2-09CA-1E6D-158E-23ABE84C524E}"/>
                </a:ext>
              </a:extLst>
            </p:cNvPr>
            <p:cNvSpPr>
              <a:spLocks/>
            </p:cNvSpPr>
            <p:nvPr/>
          </p:nvSpPr>
          <p:spPr>
            <a:xfrm rot="5400000">
              <a:off x="4650051" y="4752593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26E89EB-99F8-F6F4-9489-4A3818AD029D}"/>
              </a:ext>
            </a:extLst>
          </p:cNvPr>
          <p:cNvGrpSpPr/>
          <p:nvPr/>
        </p:nvGrpSpPr>
        <p:grpSpPr>
          <a:xfrm>
            <a:off x="1772920" y="2203872"/>
            <a:ext cx="1659647" cy="429404"/>
            <a:chOff x="1772920" y="2203872"/>
            <a:chExt cx="1659647" cy="429404"/>
          </a:xfrm>
        </p:grpSpPr>
        <p:sp>
          <p:nvSpPr>
            <p:cNvPr id="65" name="缺角矩形 64">
              <a:extLst>
                <a:ext uri="{FF2B5EF4-FFF2-40B4-BE49-F238E27FC236}">
                  <a16:creationId xmlns:a16="http://schemas.microsoft.com/office/drawing/2014/main" id="{EDEA47BC-4523-8FA4-003A-197DE4A4B5E4}"/>
                </a:ext>
              </a:extLst>
            </p:cNvPr>
            <p:cNvSpPr>
              <a:spLocks/>
            </p:cNvSpPr>
            <p:nvPr/>
          </p:nvSpPr>
          <p:spPr>
            <a:xfrm rot="5400000">
              <a:off x="2388042" y="1588750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7" name="缺角矩形 66">
              <a:extLst>
                <a:ext uri="{FF2B5EF4-FFF2-40B4-BE49-F238E27FC236}">
                  <a16:creationId xmlns:a16="http://schemas.microsoft.com/office/drawing/2014/main" id="{02CEB191-89BF-B47E-5B24-9A53050200FD}"/>
                </a:ext>
              </a:extLst>
            </p:cNvPr>
            <p:cNvSpPr>
              <a:spLocks/>
            </p:cNvSpPr>
            <p:nvPr/>
          </p:nvSpPr>
          <p:spPr>
            <a:xfrm rot="5400000">
              <a:off x="2414183" y="1634461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D9FC9D-8B38-689B-9E8F-C627A17189D7}"/>
              </a:ext>
            </a:extLst>
          </p:cNvPr>
          <p:cNvGrpSpPr/>
          <p:nvPr/>
        </p:nvGrpSpPr>
        <p:grpSpPr>
          <a:xfrm>
            <a:off x="1772920" y="2983405"/>
            <a:ext cx="1659647" cy="429404"/>
            <a:chOff x="1772920" y="2983405"/>
            <a:chExt cx="1659647" cy="429404"/>
          </a:xfrm>
        </p:grpSpPr>
        <p:sp>
          <p:nvSpPr>
            <p:cNvPr id="87" name="缺角矩形 86">
              <a:extLst>
                <a:ext uri="{FF2B5EF4-FFF2-40B4-BE49-F238E27FC236}">
                  <a16:creationId xmlns:a16="http://schemas.microsoft.com/office/drawing/2014/main" id="{9009AAA1-F064-6761-F7F3-DE81B3C531B7}"/>
                </a:ext>
              </a:extLst>
            </p:cNvPr>
            <p:cNvSpPr>
              <a:spLocks/>
            </p:cNvSpPr>
            <p:nvPr/>
          </p:nvSpPr>
          <p:spPr>
            <a:xfrm rot="5400000">
              <a:off x="2388042" y="2368283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8" name="缺角矩形 87">
              <a:extLst>
                <a:ext uri="{FF2B5EF4-FFF2-40B4-BE49-F238E27FC236}">
                  <a16:creationId xmlns:a16="http://schemas.microsoft.com/office/drawing/2014/main" id="{4C35F6E4-7F50-BAEE-D5AE-B76BD2A9F8AF}"/>
                </a:ext>
              </a:extLst>
            </p:cNvPr>
            <p:cNvSpPr>
              <a:spLocks/>
            </p:cNvSpPr>
            <p:nvPr/>
          </p:nvSpPr>
          <p:spPr>
            <a:xfrm rot="5400000">
              <a:off x="2414183" y="2413994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7DC467-07F1-D77A-D749-4E63C100811A}"/>
              </a:ext>
            </a:extLst>
          </p:cNvPr>
          <p:cNvGrpSpPr/>
          <p:nvPr/>
        </p:nvGrpSpPr>
        <p:grpSpPr>
          <a:xfrm>
            <a:off x="1772920" y="3762938"/>
            <a:ext cx="1659647" cy="429404"/>
            <a:chOff x="1772920" y="3762938"/>
            <a:chExt cx="1659647" cy="429404"/>
          </a:xfrm>
        </p:grpSpPr>
        <p:sp>
          <p:nvSpPr>
            <p:cNvPr id="99" name="缺角矩形 98">
              <a:extLst>
                <a:ext uri="{FF2B5EF4-FFF2-40B4-BE49-F238E27FC236}">
                  <a16:creationId xmlns:a16="http://schemas.microsoft.com/office/drawing/2014/main" id="{DD004955-2903-371B-3F22-2E01577EF802}"/>
                </a:ext>
              </a:extLst>
            </p:cNvPr>
            <p:cNvSpPr>
              <a:spLocks/>
            </p:cNvSpPr>
            <p:nvPr/>
          </p:nvSpPr>
          <p:spPr>
            <a:xfrm rot="5400000">
              <a:off x="2388042" y="3147816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0" name="缺角矩形 99">
              <a:extLst>
                <a:ext uri="{FF2B5EF4-FFF2-40B4-BE49-F238E27FC236}">
                  <a16:creationId xmlns:a16="http://schemas.microsoft.com/office/drawing/2014/main" id="{C3EA1AB9-A1A9-E550-1ACF-FBA2BA877B74}"/>
                </a:ext>
              </a:extLst>
            </p:cNvPr>
            <p:cNvSpPr>
              <a:spLocks/>
            </p:cNvSpPr>
            <p:nvPr/>
          </p:nvSpPr>
          <p:spPr>
            <a:xfrm rot="5400000">
              <a:off x="2414183" y="3193528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8D04E99-8519-F631-4D8C-FFC6E4B564A3}"/>
              </a:ext>
            </a:extLst>
          </p:cNvPr>
          <p:cNvGrpSpPr/>
          <p:nvPr/>
        </p:nvGrpSpPr>
        <p:grpSpPr>
          <a:xfrm>
            <a:off x="1772920" y="4542471"/>
            <a:ext cx="1659647" cy="429404"/>
            <a:chOff x="1772920" y="4542471"/>
            <a:chExt cx="1659647" cy="429404"/>
          </a:xfrm>
        </p:grpSpPr>
        <p:sp>
          <p:nvSpPr>
            <p:cNvPr id="111" name="缺角矩形 110">
              <a:extLst>
                <a:ext uri="{FF2B5EF4-FFF2-40B4-BE49-F238E27FC236}">
                  <a16:creationId xmlns:a16="http://schemas.microsoft.com/office/drawing/2014/main" id="{EFD53BEB-CAE6-BE31-36B9-14625961D3BE}"/>
                </a:ext>
              </a:extLst>
            </p:cNvPr>
            <p:cNvSpPr>
              <a:spLocks/>
            </p:cNvSpPr>
            <p:nvPr/>
          </p:nvSpPr>
          <p:spPr>
            <a:xfrm rot="5400000">
              <a:off x="2388042" y="3927349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2" name="缺角矩形 111">
              <a:extLst>
                <a:ext uri="{FF2B5EF4-FFF2-40B4-BE49-F238E27FC236}">
                  <a16:creationId xmlns:a16="http://schemas.microsoft.com/office/drawing/2014/main" id="{666E61B0-1A4C-0728-959A-8FBCD0A3270E}"/>
                </a:ext>
              </a:extLst>
            </p:cNvPr>
            <p:cNvSpPr>
              <a:spLocks/>
            </p:cNvSpPr>
            <p:nvPr/>
          </p:nvSpPr>
          <p:spPr>
            <a:xfrm rot="5400000">
              <a:off x="2414183" y="3973060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039D9A1-A1E1-564B-F450-67CD8BFFFB61}"/>
              </a:ext>
            </a:extLst>
          </p:cNvPr>
          <p:cNvGrpSpPr/>
          <p:nvPr/>
        </p:nvGrpSpPr>
        <p:grpSpPr>
          <a:xfrm>
            <a:off x="1772920" y="5322004"/>
            <a:ext cx="1659647" cy="429404"/>
            <a:chOff x="1772920" y="5322004"/>
            <a:chExt cx="1659647" cy="429404"/>
          </a:xfrm>
        </p:grpSpPr>
        <p:sp>
          <p:nvSpPr>
            <p:cNvPr id="123" name="缺角矩形 122">
              <a:extLst>
                <a:ext uri="{FF2B5EF4-FFF2-40B4-BE49-F238E27FC236}">
                  <a16:creationId xmlns:a16="http://schemas.microsoft.com/office/drawing/2014/main" id="{27D127BF-A8AD-C71E-3591-D75534C1BA13}"/>
                </a:ext>
              </a:extLst>
            </p:cNvPr>
            <p:cNvSpPr>
              <a:spLocks/>
            </p:cNvSpPr>
            <p:nvPr/>
          </p:nvSpPr>
          <p:spPr>
            <a:xfrm rot="5400000">
              <a:off x="2388042" y="4706882"/>
              <a:ext cx="429404" cy="1659647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4" name="缺角矩形 123">
              <a:extLst>
                <a:ext uri="{FF2B5EF4-FFF2-40B4-BE49-F238E27FC236}">
                  <a16:creationId xmlns:a16="http://schemas.microsoft.com/office/drawing/2014/main" id="{CBAC2D78-EAD3-C194-1606-FC6CA532E392}"/>
                </a:ext>
              </a:extLst>
            </p:cNvPr>
            <p:cNvSpPr>
              <a:spLocks/>
            </p:cNvSpPr>
            <p:nvPr/>
          </p:nvSpPr>
          <p:spPr>
            <a:xfrm rot="5400000">
              <a:off x="2414183" y="4752593"/>
              <a:ext cx="377122" cy="1568224"/>
            </a:xfrm>
            <a:prstGeom prst="plaque">
              <a:avLst>
                <a:gd name="adj" fmla="val 18675"/>
              </a:avLst>
            </a:prstGeom>
            <a:noFill/>
            <a:ln w="5461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9C6BC3-A49C-6FEB-47B4-15FE94345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中国名茶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A6B2B255-C9F0-2BEA-DB01-646BC754F60E}"/>
              </a:ext>
            </a:extLst>
          </p:cNvPr>
          <p:cNvSpPr txBox="1"/>
          <p:nvPr/>
        </p:nvSpPr>
        <p:spPr>
          <a:xfrm>
            <a:off x="8853917" y="4591236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信阳毛尖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DF1ACC40-23E0-381A-BFE2-42504F9C7BC2}"/>
              </a:ext>
            </a:extLst>
          </p:cNvPr>
          <p:cNvSpPr txBox="1"/>
          <p:nvPr/>
        </p:nvSpPr>
        <p:spPr>
          <a:xfrm>
            <a:off x="6523790" y="4591236"/>
            <a:ext cx="1101378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纳溪特早茶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DBF0C14-6676-7F3F-EB41-9AC5AC83C807}"/>
              </a:ext>
            </a:extLst>
          </p:cNvPr>
          <p:cNvSpPr txBox="1"/>
          <p:nvPr/>
        </p:nvSpPr>
        <p:spPr>
          <a:xfrm>
            <a:off x="4382179" y="4591236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岳西翠兰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B28E52A5-E916-D3C5-79DC-E48A9AA1A54E}"/>
              </a:ext>
            </a:extLst>
          </p:cNvPr>
          <p:cNvSpPr txBox="1"/>
          <p:nvPr/>
        </p:nvSpPr>
        <p:spPr>
          <a:xfrm>
            <a:off x="2052054" y="4591236"/>
            <a:ext cx="1101378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浦江春毫茶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3A284064-BA23-9D23-2726-227423F543D4}"/>
              </a:ext>
            </a:extLst>
          </p:cNvPr>
          <p:cNvSpPr txBox="1"/>
          <p:nvPr/>
        </p:nvSpPr>
        <p:spPr>
          <a:xfrm>
            <a:off x="4382179" y="5370769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蒙顶甘露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D44D36AC-DB2B-0FF9-83A9-EB32CFB93BB5}"/>
              </a:ext>
            </a:extLst>
          </p:cNvPr>
          <p:cNvSpPr txBox="1"/>
          <p:nvPr/>
        </p:nvSpPr>
        <p:spPr>
          <a:xfrm>
            <a:off x="2146311" y="5370769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祁门红茶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62E72613-C1D8-1324-B18B-4BA524C57682}"/>
              </a:ext>
            </a:extLst>
          </p:cNvPr>
          <p:cNvSpPr txBox="1"/>
          <p:nvPr/>
        </p:nvSpPr>
        <p:spPr>
          <a:xfrm>
            <a:off x="6618047" y="5370769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都匀毛尖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180BCBF6-2BEE-A1C7-5864-A3C25C6134F9}"/>
              </a:ext>
            </a:extLst>
          </p:cNvPr>
          <p:cNvSpPr txBox="1"/>
          <p:nvPr/>
        </p:nvSpPr>
        <p:spPr>
          <a:xfrm>
            <a:off x="8759660" y="5377015"/>
            <a:ext cx="1101378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石门银峰茶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85A15839-6BF7-7F6C-A424-571D5371701E}"/>
              </a:ext>
            </a:extLst>
          </p:cNvPr>
          <p:cNvSpPr txBox="1"/>
          <p:nvPr/>
        </p:nvSpPr>
        <p:spPr>
          <a:xfrm>
            <a:off x="8853917" y="3811703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六安瓜片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8E763A2F-DC7F-CC52-9EC0-DB0419EEEDCD}"/>
              </a:ext>
            </a:extLst>
          </p:cNvPr>
          <p:cNvSpPr txBox="1"/>
          <p:nvPr/>
        </p:nvSpPr>
        <p:spPr>
          <a:xfrm>
            <a:off x="8853917" y="3032170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黄山毛峰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9D88A500-4281-78F8-F1C2-AF65A7BC2F53}"/>
              </a:ext>
            </a:extLst>
          </p:cNvPr>
          <p:cNvSpPr txBox="1"/>
          <p:nvPr/>
        </p:nvSpPr>
        <p:spPr>
          <a:xfrm>
            <a:off x="8948174" y="2252638"/>
            <a:ext cx="724351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普龙茶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9E522553-E3DF-6A79-46A6-C3992D77B30D}"/>
              </a:ext>
            </a:extLst>
          </p:cNvPr>
          <p:cNvSpPr txBox="1"/>
          <p:nvPr/>
        </p:nvSpPr>
        <p:spPr>
          <a:xfrm>
            <a:off x="6618047" y="3811703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君山银针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B64D9542-6286-EE3C-4E71-3011062DE6A7}"/>
              </a:ext>
            </a:extLst>
          </p:cNvPr>
          <p:cNvSpPr txBox="1"/>
          <p:nvPr/>
        </p:nvSpPr>
        <p:spPr>
          <a:xfrm>
            <a:off x="6523790" y="3032170"/>
            <a:ext cx="1101378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洞庭碧螺春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EC6AA786-B7E1-AC7C-AA18-7EE54D81F8BA}"/>
              </a:ext>
            </a:extLst>
          </p:cNvPr>
          <p:cNvSpPr txBox="1"/>
          <p:nvPr/>
        </p:nvSpPr>
        <p:spPr>
          <a:xfrm>
            <a:off x="6618047" y="2252638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日照绿茶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D344EC98-9F1C-C61A-9736-8BEA77C811F1}"/>
              </a:ext>
            </a:extLst>
          </p:cNvPr>
          <p:cNvSpPr txBox="1"/>
          <p:nvPr/>
        </p:nvSpPr>
        <p:spPr>
          <a:xfrm>
            <a:off x="4287922" y="3811703"/>
            <a:ext cx="1101378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安溪铁观音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0570E0DF-A188-250E-28EB-8BC9BCDE8A0E}"/>
              </a:ext>
            </a:extLst>
          </p:cNvPr>
          <p:cNvSpPr txBox="1"/>
          <p:nvPr/>
        </p:nvSpPr>
        <p:spPr>
          <a:xfrm>
            <a:off x="4382179" y="3032170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武夷岩茶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6EF7696D-28DA-449F-09C4-F4DAD6665969}"/>
              </a:ext>
            </a:extLst>
          </p:cNvPr>
          <p:cNvSpPr txBox="1"/>
          <p:nvPr/>
        </p:nvSpPr>
        <p:spPr>
          <a:xfrm>
            <a:off x="4476436" y="2252638"/>
            <a:ext cx="724351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赵坡茶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CCBFE71A-B4C7-CA90-78E2-0DAC48527123}"/>
              </a:ext>
            </a:extLst>
          </p:cNvPr>
          <p:cNvSpPr txBox="1"/>
          <p:nvPr/>
        </p:nvSpPr>
        <p:spPr>
          <a:xfrm>
            <a:off x="2052054" y="3811703"/>
            <a:ext cx="1101378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庐山云雾茶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A0F8A24A-0B0D-48FE-3ADB-ADA60DD8E75B}"/>
              </a:ext>
            </a:extLst>
          </p:cNvPr>
          <p:cNvSpPr txBox="1"/>
          <p:nvPr/>
        </p:nvSpPr>
        <p:spPr>
          <a:xfrm>
            <a:off x="2146311" y="3032170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崂山绿茶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A1F94D6B-BCD0-CD79-4A52-15572280039A}"/>
              </a:ext>
            </a:extLst>
          </p:cNvPr>
          <p:cNvSpPr txBox="1"/>
          <p:nvPr/>
        </p:nvSpPr>
        <p:spPr>
          <a:xfrm>
            <a:off x="2146311" y="2252638"/>
            <a:ext cx="912864" cy="325627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spAutoFit/>
          </a:bodyPr>
          <a:lstStyle>
            <a:defPPr>
              <a:defRPr lang="en-US"/>
            </a:defPPr>
            <a:lvl1pPr algn="ctr">
              <a:defRPr sz="1720" spc="-13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西湖龙井</a:t>
            </a:r>
          </a:p>
        </p:txBody>
      </p:sp>
    </p:spTree>
    <p:extLst>
      <p:ext uri="{BB962C8B-B14F-4D97-AF65-F5344CB8AC3E}">
        <p14:creationId xmlns:p14="http://schemas.microsoft.com/office/powerpoint/2010/main" val="106785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缺角矩形 23">
            <a:extLst>
              <a:ext uri="{FF2B5EF4-FFF2-40B4-BE49-F238E27FC236}">
                <a16:creationId xmlns:a16="http://schemas.microsoft.com/office/drawing/2014/main" id="{28C94AA5-1D33-8CF5-16A2-5BC05C40E0BA}"/>
              </a:ext>
            </a:extLst>
          </p:cNvPr>
          <p:cNvSpPr>
            <a:spLocks/>
          </p:cNvSpPr>
          <p:nvPr/>
        </p:nvSpPr>
        <p:spPr>
          <a:xfrm rot="5400000">
            <a:off x="7662708" y="2719903"/>
            <a:ext cx="1913460" cy="4621880"/>
          </a:xfrm>
          <a:prstGeom prst="plaque">
            <a:avLst>
              <a:gd name="adj" fmla="val 4788"/>
            </a:avLst>
          </a:prstGeom>
          <a:solidFill>
            <a:schemeClr val="bg2">
              <a:alpha val="50000"/>
            </a:schemeClr>
          </a:solidFill>
          <a:ln w="127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缺角矩形 20">
            <a:extLst>
              <a:ext uri="{FF2B5EF4-FFF2-40B4-BE49-F238E27FC236}">
                <a16:creationId xmlns:a16="http://schemas.microsoft.com/office/drawing/2014/main" id="{95FDDA0A-A57F-8092-59AD-45C5DA4F0BCD}"/>
              </a:ext>
            </a:extLst>
          </p:cNvPr>
          <p:cNvSpPr>
            <a:spLocks/>
          </p:cNvSpPr>
          <p:nvPr/>
        </p:nvSpPr>
        <p:spPr>
          <a:xfrm rot="5400000">
            <a:off x="2615833" y="526176"/>
            <a:ext cx="1913460" cy="4621880"/>
          </a:xfrm>
          <a:prstGeom prst="plaque">
            <a:avLst>
              <a:gd name="adj" fmla="val 4788"/>
            </a:avLst>
          </a:prstGeom>
          <a:solidFill>
            <a:schemeClr val="bg2">
              <a:alpha val="50000"/>
            </a:schemeClr>
          </a:solidFill>
          <a:ln w="127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缺角矩形 21">
            <a:extLst>
              <a:ext uri="{FF2B5EF4-FFF2-40B4-BE49-F238E27FC236}">
                <a16:creationId xmlns:a16="http://schemas.microsoft.com/office/drawing/2014/main" id="{718EDF9C-F7B7-F72B-1027-DF0DC5CDE7F3}"/>
              </a:ext>
            </a:extLst>
          </p:cNvPr>
          <p:cNvSpPr>
            <a:spLocks/>
          </p:cNvSpPr>
          <p:nvPr/>
        </p:nvSpPr>
        <p:spPr>
          <a:xfrm rot="5400000">
            <a:off x="2615833" y="2719904"/>
            <a:ext cx="1913460" cy="4621880"/>
          </a:xfrm>
          <a:prstGeom prst="plaque">
            <a:avLst>
              <a:gd name="adj" fmla="val 4788"/>
            </a:avLst>
          </a:prstGeom>
          <a:solidFill>
            <a:schemeClr val="bg2">
              <a:alpha val="50000"/>
            </a:schemeClr>
          </a:solidFill>
          <a:ln w="127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缺角矩形 22">
            <a:extLst>
              <a:ext uri="{FF2B5EF4-FFF2-40B4-BE49-F238E27FC236}">
                <a16:creationId xmlns:a16="http://schemas.microsoft.com/office/drawing/2014/main" id="{2EB201E2-218C-2CDF-61B6-B52B12C232AB}"/>
              </a:ext>
            </a:extLst>
          </p:cNvPr>
          <p:cNvSpPr>
            <a:spLocks/>
          </p:cNvSpPr>
          <p:nvPr/>
        </p:nvSpPr>
        <p:spPr>
          <a:xfrm rot="5400000">
            <a:off x="7662708" y="526175"/>
            <a:ext cx="1913460" cy="4621880"/>
          </a:xfrm>
          <a:prstGeom prst="plaque">
            <a:avLst>
              <a:gd name="adj" fmla="val 4788"/>
            </a:avLst>
          </a:prstGeom>
          <a:solidFill>
            <a:schemeClr val="bg2">
              <a:alpha val="50000"/>
            </a:schemeClr>
          </a:solidFill>
          <a:ln w="127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4E6FF2-55A5-BB9C-AF44-AF54D03AD96F}"/>
              </a:ext>
            </a:extLst>
          </p:cNvPr>
          <p:cNvSpPr txBox="1"/>
          <p:nvPr/>
        </p:nvSpPr>
        <p:spPr>
          <a:xfrm>
            <a:off x="9203199" y="2431877"/>
            <a:ext cx="1302627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降低胆固醇和血压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C35FB0-B52B-8BF3-D21C-FF73E8D5C355}"/>
              </a:ext>
            </a:extLst>
          </p:cNvPr>
          <p:cNvSpPr txBox="1"/>
          <p:nvPr/>
        </p:nvSpPr>
        <p:spPr>
          <a:xfrm>
            <a:off x="4167910" y="4676900"/>
            <a:ext cx="1224647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能抗压力和抗焦虑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2DAE41A-4B0B-C78A-C306-7F54EFED6BF3}"/>
              </a:ext>
            </a:extLst>
          </p:cNvPr>
          <p:cNvSpPr txBox="1"/>
          <p:nvPr/>
        </p:nvSpPr>
        <p:spPr>
          <a:xfrm>
            <a:off x="9269237" y="4690920"/>
            <a:ext cx="1170550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有助于提高免疫力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C382483-F46D-1C67-F002-0E3E8E92995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623" y="1880382"/>
            <a:ext cx="2518214" cy="1913461"/>
          </a:xfrm>
          <a:custGeom>
            <a:avLst/>
            <a:gdLst>
              <a:gd name="connsiteX0" fmla="*/ 92259 w 2518214"/>
              <a:gd name="connsiteY0" fmla="*/ 0 h 1913461"/>
              <a:gd name="connsiteX1" fmla="*/ 2518214 w 2518214"/>
              <a:gd name="connsiteY1" fmla="*/ 0 h 1913461"/>
              <a:gd name="connsiteX2" fmla="*/ 2518214 w 2518214"/>
              <a:gd name="connsiteY2" fmla="*/ 1913461 h 1913461"/>
              <a:gd name="connsiteX3" fmla="*/ 92259 w 2518214"/>
              <a:gd name="connsiteY3" fmla="*/ 1913461 h 1913461"/>
              <a:gd name="connsiteX4" fmla="*/ 0 w 2518214"/>
              <a:gd name="connsiteY4" fmla="*/ 1821845 h 1913461"/>
              <a:gd name="connsiteX5" fmla="*/ 0 w 2518214"/>
              <a:gd name="connsiteY5" fmla="*/ 91616 h 1913461"/>
              <a:gd name="connsiteX6" fmla="*/ 92259 w 2518214"/>
              <a:gd name="connsiteY6" fmla="*/ 0 h 191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214" h="1913461">
                <a:moveTo>
                  <a:pt x="92259" y="0"/>
                </a:moveTo>
                <a:lnTo>
                  <a:pt x="2518214" y="0"/>
                </a:lnTo>
                <a:lnTo>
                  <a:pt x="2518214" y="1913461"/>
                </a:lnTo>
                <a:lnTo>
                  <a:pt x="92259" y="1913461"/>
                </a:lnTo>
                <a:cubicBezTo>
                  <a:pt x="92259" y="1862863"/>
                  <a:pt x="50953" y="1821845"/>
                  <a:pt x="0" y="1821845"/>
                </a:cubicBezTo>
                <a:lnTo>
                  <a:pt x="0" y="91616"/>
                </a:lnTo>
                <a:cubicBezTo>
                  <a:pt x="50953" y="91616"/>
                  <a:pt x="92259" y="50598"/>
                  <a:pt x="9225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B26993D-A446-83C6-0D63-8FBFCB473E4F}"/>
              </a:ext>
            </a:extLst>
          </p:cNvPr>
          <p:cNvSpPr txBox="1"/>
          <p:nvPr/>
        </p:nvSpPr>
        <p:spPr>
          <a:xfrm>
            <a:off x="4128921" y="2483171"/>
            <a:ext cx="1302627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28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保护心脑血管作用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67ECEF7-D994-D57F-FE54-65C47BC5292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623" y="4074110"/>
            <a:ext cx="2518214" cy="1913461"/>
          </a:xfrm>
          <a:custGeom>
            <a:avLst/>
            <a:gdLst>
              <a:gd name="connsiteX0" fmla="*/ 92259 w 2518214"/>
              <a:gd name="connsiteY0" fmla="*/ 0 h 1913461"/>
              <a:gd name="connsiteX1" fmla="*/ 2518214 w 2518214"/>
              <a:gd name="connsiteY1" fmla="*/ 0 h 1913461"/>
              <a:gd name="connsiteX2" fmla="*/ 2518214 w 2518214"/>
              <a:gd name="connsiteY2" fmla="*/ 1913461 h 1913461"/>
              <a:gd name="connsiteX3" fmla="*/ 92259 w 2518214"/>
              <a:gd name="connsiteY3" fmla="*/ 1913461 h 1913461"/>
              <a:gd name="connsiteX4" fmla="*/ 0 w 2518214"/>
              <a:gd name="connsiteY4" fmla="*/ 1821845 h 1913461"/>
              <a:gd name="connsiteX5" fmla="*/ 0 w 2518214"/>
              <a:gd name="connsiteY5" fmla="*/ 91616 h 1913461"/>
              <a:gd name="connsiteX6" fmla="*/ 92259 w 2518214"/>
              <a:gd name="connsiteY6" fmla="*/ 0 h 191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214" h="1913461">
                <a:moveTo>
                  <a:pt x="92259" y="0"/>
                </a:moveTo>
                <a:lnTo>
                  <a:pt x="2518214" y="0"/>
                </a:lnTo>
                <a:lnTo>
                  <a:pt x="2518214" y="1913461"/>
                </a:lnTo>
                <a:lnTo>
                  <a:pt x="92259" y="1913461"/>
                </a:lnTo>
                <a:cubicBezTo>
                  <a:pt x="92259" y="1862863"/>
                  <a:pt x="50953" y="1821845"/>
                  <a:pt x="0" y="1821845"/>
                </a:cubicBezTo>
                <a:lnTo>
                  <a:pt x="0" y="91616"/>
                </a:lnTo>
                <a:cubicBezTo>
                  <a:pt x="50953" y="91616"/>
                  <a:pt x="92259" y="50598"/>
                  <a:pt x="92259" y="0"/>
                </a:cubicBezTo>
                <a:close/>
              </a:path>
            </a:pathLst>
          </a:cu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E1C1A9-99E4-B4A5-0A23-D3FFD532CB9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8498" y="4074112"/>
            <a:ext cx="2518214" cy="1913461"/>
          </a:xfrm>
          <a:custGeom>
            <a:avLst/>
            <a:gdLst>
              <a:gd name="connsiteX0" fmla="*/ 92259 w 2518214"/>
              <a:gd name="connsiteY0" fmla="*/ 0 h 1913461"/>
              <a:gd name="connsiteX1" fmla="*/ 2518214 w 2518214"/>
              <a:gd name="connsiteY1" fmla="*/ 0 h 1913461"/>
              <a:gd name="connsiteX2" fmla="*/ 2518214 w 2518214"/>
              <a:gd name="connsiteY2" fmla="*/ 1913461 h 1913461"/>
              <a:gd name="connsiteX3" fmla="*/ 92259 w 2518214"/>
              <a:gd name="connsiteY3" fmla="*/ 1913461 h 1913461"/>
              <a:gd name="connsiteX4" fmla="*/ 0 w 2518214"/>
              <a:gd name="connsiteY4" fmla="*/ 1821845 h 1913461"/>
              <a:gd name="connsiteX5" fmla="*/ 0 w 2518214"/>
              <a:gd name="connsiteY5" fmla="*/ 91616 h 1913461"/>
              <a:gd name="connsiteX6" fmla="*/ 92259 w 2518214"/>
              <a:gd name="connsiteY6" fmla="*/ 0 h 191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214" h="1913461">
                <a:moveTo>
                  <a:pt x="92259" y="0"/>
                </a:moveTo>
                <a:lnTo>
                  <a:pt x="2518214" y="0"/>
                </a:lnTo>
                <a:lnTo>
                  <a:pt x="2518214" y="1913461"/>
                </a:lnTo>
                <a:lnTo>
                  <a:pt x="92259" y="1913461"/>
                </a:lnTo>
                <a:cubicBezTo>
                  <a:pt x="92259" y="1862863"/>
                  <a:pt x="50953" y="1821845"/>
                  <a:pt x="0" y="1821845"/>
                </a:cubicBezTo>
                <a:lnTo>
                  <a:pt x="0" y="91616"/>
                </a:lnTo>
                <a:cubicBezTo>
                  <a:pt x="50953" y="91616"/>
                  <a:pt x="92259" y="50598"/>
                  <a:pt x="92259" y="0"/>
                </a:cubicBez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544158F-1B2C-EA18-798E-34EEA5BE0C7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8498" y="1880383"/>
            <a:ext cx="2518214" cy="1913461"/>
          </a:xfrm>
          <a:custGeom>
            <a:avLst/>
            <a:gdLst>
              <a:gd name="connsiteX0" fmla="*/ 92259 w 2518214"/>
              <a:gd name="connsiteY0" fmla="*/ 0 h 1913461"/>
              <a:gd name="connsiteX1" fmla="*/ 2518214 w 2518214"/>
              <a:gd name="connsiteY1" fmla="*/ 0 h 1913461"/>
              <a:gd name="connsiteX2" fmla="*/ 2518214 w 2518214"/>
              <a:gd name="connsiteY2" fmla="*/ 1913461 h 1913461"/>
              <a:gd name="connsiteX3" fmla="*/ 92259 w 2518214"/>
              <a:gd name="connsiteY3" fmla="*/ 1913461 h 1913461"/>
              <a:gd name="connsiteX4" fmla="*/ 0 w 2518214"/>
              <a:gd name="connsiteY4" fmla="*/ 1821845 h 1913461"/>
              <a:gd name="connsiteX5" fmla="*/ 0 w 2518214"/>
              <a:gd name="connsiteY5" fmla="*/ 91616 h 1913461"/>
              <a:gd name="connsiteX6" fmla="*/ 92259 w 2518214"/>
              <a:gd name="connsiteY6" fmla="*/ 0 h 191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214" h="1913461">
                <a:moveTo>
                  <a:pt x="92259" y="0"/>
                </a:moveTo>
                <a:lnTo>
                  <a:pt x="2518214" y="0"/>
                </a:lnTo>
                <a:lnTo>
                  <a:pt x="2518214" y="1913461"/>
                </a:lnTo>
                <a:lnTo>
                  <a:pt x="92259" y="1913461"/>
                </a:lnTo>
                <a:cubicBezTo>
                  <a:pt x="92259" y="1862863"/>
                  <a:pt x="50953" y="1821845"/>
                  <a:pt x="0" y="1821845"/>
                </a:cubicBezTo>
                <a:lnTo>
                  <a:pt x="0" y="91616"/>
                </a:lnTo>
                <a:cubicBezTo>
                  <a:pt x="50953" y="91616"/>
                  <a:pt x="92259" y="50598"/>
                  <a:pt x="92259" y="0"/>
                </a:cubicBezTo>
                <a:close/>
              </a:path>
            </a:pathLst>
          </a:cu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3438DB-1C2A-9424-8AA3-FE79279ED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保健作用</a:t>
            </a:r>
          </a:p>
        </p:txBody>
      </p:sp>
    </p:spTree>
    <p:extLst>
      <p:ext uri="{BB962C8B-B14F-4D97-AF65-F5344CB8AC3E}">
        <p14:creationId xmlns:p14="http://schemas.microsoft.com/office/powerpoint/2010/main" val="119780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缺角矩形 3">
            <a:extLst>
              <a:ext uri="{FF2B5EF4-FFF2-40B4-BE49-F238E27FC236}">
                <a16:creationId xmlns:a16="http://schemas.microsoft.com/office/drawing/2014/main" id="{6274778B-8475-958B-B110-D429A69A3683}"/>
              </a:ext>
            </a:extLst>
          </p:cNvPr>
          <p:cNvSpPr>
            <a:spLocks/>
          </p:cNvSpPr>
          <p:nvPr/>
        </p:nvSpPr>
        <p:spPr>
          <a:xfrm>
            <a:off x="1264920" y="4343949"/>
            <a:ext cx="4684185" cy="1653637"/>
          </a:xfrm>
          <a:prstGeom prst="plaque">
            <a:avLst>
              <a:gd name="adj" fmla="val 5577"/>
            </a:avLst>
          </a:prstGeom>
          <a:solidFill>
            <a:schemeClr val="bg2">
              <a:alpha val="11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02F9A93-F5FE-1D54-9F25-95033B9C6E23}"/>
              </a:ext>
            </a:extLst>
          </p:cNvPr>
          <p:cNvGrpSpPr/>
          <p:nvPr/>
        </p:nvGrpSpPr>
        <p:grpSpPr>
          <a:xfrm>
            <a:off x="2657793" y="4101142"/>
            <a:ext cx="1898438" cy="429404"/>
            <a:chOff x="2657793" y="4101142"/>
            <a:chExt cx="1898438" cy="429404"/>
          </a:xfrm>
        </p:grpSpPr>
        <p:sp>
          <p:nvSpPr>
            <p:cNvPr id="5" name="缺角矩形 4">
              <a:extLst>
                <a:ext uri="{FF2B5EF4-FFF2-40B4-BE49-F238E27FC236}">
                  <a16:creationId xmlns:a16="http://schemas.microsoft.com/office/drawing/2014/main" id="{86E47400-30E5-9542-26F3-56D85A693D93}"/>
                </a:ext>
              </a:extLst>
            </p:cNvPr>
            <p:cNvSpPr>
              <a:spLocks/>
            </p:cNvSpPr>
            <p:nvPr/>
          </p:nvSpPr>
          <p:spPr>
            <a:xfrm rot="5400000">
              <a:off x="3392310" y="3366625"/>
              <a:ext cx="429404" cy="1898438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缺角矩形 30">
              <a:extLst>
                <a:ext uri="{FF2B5EF4-FFF2-40B4-BE49-F238E27FC236}">
                  <a16:creationId xmlns:a16="http://schemas.microsoft.com/office/drawing/2014/main" id="{E1E7F0FB-10F3-9DD0-F6ED-9B099A8DF30F}"/>
                </a:ext>
              </a:extLst>
            </p:cNvPr>
            <p:cNvSpPr>
              <a:spLocks/>
            </p:cNvSpPr>
            <p:nvPr/>
          </p:nvSpPr>
          <p:spPr>
            <a:xfrm rot="5400000">
              <a:off x="3424219" y="3411126"/>
              <a:ext cx="365583" cy="1809433"/>
            </a:xfrm>
            <a:prstGeom prst="plaque">
              <a:avLst>
                <a:gd name="adj" fmla="val 18675"/>
              </a:avLst>
            </a:prstGeom>
            <a:noFill/>
            <a:ln w="3175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7" name="缺角矩形 16">
            <a:extLst>
              <a:ext uri="{FF2B5EF4-FFF2-40B4-BE49-F238E27FC236}">
                <a16:creationId xmlns:a16="http://schemas.microsoft.com/office/drawing/2014/main" id="{EA45B2B3-45E9-7F2B-7FD3-0C9CA1280DA3}"/>
              </a:ext>
            </a:extLst>
          </p:cNvPr>
          <p:cNvSpPr>
            <a:spLocks/>
          </p:cNvSpPr>
          <p:nvPr/>
        </p:nvSpPr>
        <p:spPr>
          <a:xfrm>
            <a:off x="6258253" y="4343732"/>
            <a:ext cx="4684185" cy="1653637"/>
          </a:xfrm>
          <a:prstGeom prst="plaque">
            <a:avLst>
              <a:gd name="adj" fmla="val 5577"/>
            </a:avLst>
          </a:prstGeom>
          <a:solidFill>
            <a:schemeClr val="bg2">
              <a:alpha val="11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FA8360-B80C-F7EA-4DC7-37595A985558}"/>
              </a:ext>
            </a:extLst>
          </p:cNvPr>
          <p:cNvGrpSpPr/>
          <p:nvPr/>
        </p:nvGrpSpPr>
        <p:grpSpPr>
          <a:xfrm>
            <a:off x="7651126" y="4101141"/>
            <a:ext cx="1898438" cy="429404"/>
            <a:chOff x="7651126" y="4101141"/>
            <a:chExt cx="1898438" cy="429404"/>
          </a:xfrm>
        </p:grpSpPr>
        <p:sp>
          <p:nvSpPr>
            <p:cNvPr id="18" name="缺角矩形 17">
              <a:extLst>
                <a:ext uri="{FF2B5EF4-FFF2-40B4-BE49-F238E27FC236}">
                  <a16:creationId xmlns:a16="http://schemas.microsoft.com/office/drawing/2014/main" id="{280D7038-6110-70CF-6F66-1F1A870FB4B4}"/>
                </a:ext>
              </a:extLst>
            </p:cNvPr>
            <p:cNvSpPr>
              <a:spLocks/>
            </p:cNvSpPr>
            <p:nvPr/>
          </p:nvSpPr>
          <p:spPr>
            <a:xfrm rot="5400000">
              <a:off x="8385643" y="3366624"/>
              <a:ext cx="429404" cy="1898438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" name="缺角矩形 31">
              <a:extLst>
                <a:ext uri="{FF2B5EF4-FFF2-40B4-BE49-F238E27FC236}">
                  <a16:creationId xmlns:a16="http://schemas.microsoft.com/office/drawing/2014/main" id="{69159788-C038-DF7D-53CA-0DF887BD465E}"/>
                </a:ext>
              </a:extLst>
            </p:cNvPr>
            <p:cNvSpPr>
              <a:spLocks/>
            </p:cNvSpPr>
            <p:nvPr/>
          </p:nvSpPr>
          <p:spPr>
            <a:xfrm rot="5400000">
              <a:off x="8417554" y="3411127"/>
              <a:ext cx="365583" cy="1809433"/>
            </a:xfrm>
            <a:prstGeom prst="plaque">
              <a:avLst>
                <a:gd name="adj" fmla="val 18675"/>
              </a:avLst>
            </a:prstGeom>
            <a:noFill/>
            <a:ln w="3175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3" name="缺角矩形 12">
            <a:extLst>
              <a:ext uri="{FF2B5EF4-FFF2-40B4-BE49-F238E27FC236}">
                <a16:creationId xmlns:a16="http://schemas.microsoft.com/office/drawing/2014/main" id="{2A0A524D-FBC1-302E-2D86-0F469F2F4F35}"/>
              </a:ext>
            </a:extLst>
          </p:cNvPr>
          <p:cNvSpPr>
            <a:spLocks/>
          </p:cNvSpPr>
          <p:nvPr/>
        </p:nvSpPr>
        <p:spPr>
          <a:xfrm>
            <a:off x="6258253" y="1912523"/>
            <a:ext cx="4684185" cy="1653637"/>
          </a:xfrm>
          <a:prstGeom prst="plaque">
            <a:avLst>
              <a:gd name="adj" fmla="val 5577"/>
            </a:avLst>
          </a:prstGeom>
          <a:solidFill>
            <a:schemeClr val="bg2">
              <a:alpha val="11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9C4C36E-3A26-1D65-49ED-BAA83996D6A2}"/>
              </a:ext>
            </a:extLst>
          </p:cNvPr>
          <p:cNvGrpSpPr/>
          <p:nvPr/>
        </p:nvGrpSpPr>
        <p:grpSpPr>
          <a:xfrm>
            <a:off x="7651126" y="1669824"/>
            <a:ext cx="1898438" cy="429404"/>
            <a:chOff x="7651126" y="1669824"/>
            <a:chExt cx="1898438" cy="429404"/>
          </a:xfrm>
        </p:grpSpPr>
        <p:sp>
          <p:nvSpPr>
            <p:cNvPr id="14" name="缺角矩形 13">
              <a:extLst>
                <a:ext uri="{FF2B5EF4-FFF2-40B4-BE49-F238E27FC236}">
                  <a16:creationId xmlns:a16="http://schemas.microsoft.com/office/drawing/2014/main" id="{0F821652-862B-1A27-CBFE-3C6021702780}"/>
                </a:ext>
              </a:extLst>
            </p:cNvPr>
            <p:cNvSpPr>
              <a:spLocks/>
            </p:cNvSpPr>
            <p:nvPr/>
          </p:nvSpPr>
          <p:spPr>
            <a:xfrm rot="5400000">
              <a:off x="8385643" y="935307"/>
              <a:ext cx="429404" cy="1898438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缺角矩形 29">
              <a:extLst>
                <a:ext uri="{FF2B5EF4-FFF2-40B4-BE49-F238E27FC236}">
                  <a16:creationId xmlns:a16="http://schemas.microsoft.com/office/drawing/2014/main" id="{EBEEC650-380B-A167-4326-6C57554F15B5}"/>
                </a:ext>
              </a:extLst>
            </p:cNvPr>
            <p:cNvSpPr>
              <a:spLocks/>
            </p:cNvSpPr>
            <p:nvPr/>
          </p:nvSpPr>
          <p:spPr>
            <a:xfrm rot="5400000">
              <a:off x="8417554" y="979810"/>
              <a:ext cx="365583" cy="1809433"/>
            </a:xfrm>
            <a:prstGeom prst="plaque">
              <a:avLst>
                <a:gd name="adj" fmla="val 18675"/>
              </a:avLst>
            </a:prstGeom>
            <a:noFill/>
            <a:ln w="3175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9" name="缺角矩形 8">
            <a:extLst>
              <a:ext uri="{FF2B5EF4-FFF2-40B4-BE49-F238E27FC236}">
                <a16:creationId xmlns:a16="http://schemas.microsoft.com/office/drawing/2014/main" id="{5BD5AC0D-4009-8DB3-F574-1AB6785F1903}"/>
              </a:ext>
            </a:extLst>
          </p:cNvPr>
          <p:cNvSpPr>
            <a:spLocks/>
          </p:cNvSpPr>
          <p:nvPr/>
        </p:nvSpPr>
        <p:spPr>
          <a:xfrm>
            <a:off x="1264920" y="1912523"/>
            <a:ext cx="4684185" cy="1653637"/>
          </a:xfrm>
          <a:prstGeom prst="plaque">
            <a:avLst>
              <a:gd name="adj" fmla="val 5577"/>
            </a:avLst>
          </a:prstGeom>
          <a:solidFill>
            <a:schemeClr val="bg2">
              <a:alpha val="11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642144-336E-2D3A-0F27-A0A1C3E966EE}"/>
              </a:ext>
            </a:extLst>
          </p:cNvPr>
          <p:cNvGrpSpPr/>
          <p:nvPr/>
        </p:nvGrpSpPr>
        <p:grpSpPr>
          <a:xfrm>
            <a:off x="2657793" y="1669824"/>
            <a:ext cx="1898438" cy="429404"/>
            <a:chOff x="2657793" y="1669824"/>
            <a:chExt cx="1898438" cy="429404"/>
          </a:xfrm>
        </p:grpSpPr>
        <p:sp>
          <p:nvSpPr>
            <p:cNvPr id="10" name="缺角矩形 9">
              <a:extLst>
                <a:ext uri="{FF2B5EF4-FFF2-40B4-BE49-F238E27FC236}">
                  <a16:creationId xmlns:a16="http://schemas.microsoft.com/office/drawing/2014/main" id="{B572ECA4-3608-9CC0-6767-5580726FE24D}"/>
                </a:ext>
              </a:extLst>
            </p:cNvPr>
            <p:cNvSpPr>
              <a:spLocks/>
            </p:cNvSpPr>
            <p:nvPr/>
          </p:nvSpPr>
          <p:spPr>
            <a:xfrm rot="5400000">
              <a:off x="3392310" y="935307"/>
              <a:ext cx="429404" cy="1898438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缺角矩形 24">
              <a:extLst>
                <a:ext uri="{FF2B5EF4-FFF2-40B4-BE49-F238E27FC236}">
                  <a16:creationId xmlns:a16="http://schemas.microsoft.com/office/drawing/2014/main" id="{3B8CD63F-3B27-0DA4-49CE-945BAF853877}"/>
                </a:ext>
              </a:extLst>
            </p:cNvPr>
            <p:cNvSpPr>
              <a:spLocks/>
            </p:cNvSpPr>
            <p:nvPr/>
          </p:nvSpPr>
          <p:spPr>
            <a:xfrm rot="5400000">
              <a:off x="3424221" y="979810"/>
              <a:ext cx="365583" cy="1809433"/>
            </a:xfrm>
            <a:prstGeom prst="plaque">
              <a:avLst>
                <a:gd name="adj" fmla="val 18675"/>
              </a:avLst>
            </a:prstGeom>
            <a:noFill/>
            <a:ln w="3175">
              <a:solidFill>
                <a:schemeClr val="bg1"/>
              </a:solidFill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4DFD8D5-7BE4-E789-AC16-1489B21755E5}"/>
              </a:ext>
            </a:extLst>
          </p:cNvPr>
          <p:cNvSpPr txBox="1"/>
          <p:nvPr/>
        </p:nvSpPr>
        <p:spPr>
          <a:xfrm>
            <a:off x="3206364" y="1706324"/>
            <a:ext cx="801295" cy="356405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茶多酚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B2DA8F-F9CA-48C7-1834-1E50D7C166D2}"/>
              </a:ext>
            </a:extLst>
          </p:cNvPr>
          <p:cNvSpPr txBox="1"/>
          <p:nvPr/>
        </p:nvSpPr>
        <p:spPr>
          <a:xfrm>
            <a:off x="8199697" y="1706324"/>
            <a:ext cx="801295" cy="356405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茶色素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B23C0F-41A6-CA5A-C8A5-4BEEAFEF929A}"/>
              </a:ext>
            </a:extLst>
          </p:cNvPr>
          <p:cNvSpPr txBox="1"/>
          <p:nvPr/>
        </p:nvSpPr>
        <p:spPr>
          <a:xfrm>
            <a:off x="3206364" y="4137641"/>
            <a:ext cx="801295" cy="356405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茶多糖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B8C0CEE-0B32-B492-1A4A-62F97E721AD8}"/>
              </a:ext>
            </a:extLst>
          </p:cNvPr>
          <p:cNvSpPr txBox="1"/>
          <p:nvPr/>
        </p:nvSpPr>
        <p:spPr>
          <a:xfrm>
            <a:off x="8004355" y="4137641"/>
            <a:ext cx="1191980" cy="356405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el-GR" altLang="zh-CN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Υ-</a:t>
            </a:r>
            <a:r>
              <a:rPr lang="zh-CN" alt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氨基丁酸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DF50C62-24BB-3DA3-EF81-C9A43CDCB350}"/>
              </a:ext>
            </a:extLst>
          </p:cNvPr>
          <p:cNvSpPr txBox="1">
            <a:spLocks/>
          </p:cNvSpPr>
          <p:nvPr/>
        </p:nvSpPr>
        <p:spPr>
          <a:xfrm>
            <a:off x="1423924" y="2175413"/>
            <a:ext cx="4366177" cy="1249316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也是茶叶发挥其健康保健功效最主要的物质，最典型的代表是儿茶素（酚），具有抗氧化（消除氧自由基）、抗炎、降低心血管病发病几率、降血脂、等多项功效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47ECBF-3C91-DC37-18C3-8B1A749A95BB}"/>
              </a:ext>
            </a:extLst>
          </p:cNvPr>
          <p:cNvSpPr txBox="1">
            <a:spLocks/>
          </p:cNvSpPr>
          <p:nvPr/>
        </p:nvSpPr>
        <p:spPr>
          <a:xfrm>
            <a:off x="6417257" y="2175413"/>
            <a:ext cx="4366177" cy="95385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主要包括叶绿素、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β-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胡萝卜素等，具有延缓衰老以及美容等作用。茶氨酸能提高大脑功能，增强记忆力和学习能力。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49A1C55-5163-D4AC-3187-948F3ED092CC}"/>
              </a:ext>
            </a:extLst>
          </p:cNvPr>
          <p:cNvSpPr txBox="1">
            <a:spLocks/>
          </p:cNvSpPr>
          <p:nvPr/>
        </p:nvSpPr>
        <p:spPr>
          <a:xfrm>
            <a:off x="1423924" y="4630276"/>
            <a:ext cx="4366177" cy="1249316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是一类成分复杂的混合物。茶多糖具有抗辐射、增加白细胞数量、提高免疫力的作用，还能降血糖。民间流传泡饮粗茶治糖尿病的实践，主要就是发挥了茶多糖的作用。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1F1234-6542-8BF6-14E9-910A7FAA8F1B}"/>
              </a:ext>
            </a:extLst>
          </p:cNvPr>
          <p:cNvSpPr txBox="1">
            <a:spLocks/>
          </p:cNvSpPr>
          <p:nvPr/>
        </p:nvSpPr>
        <p:spPr>
          <a:xfrm>
            <a:off x="6417257" y="4630276"/>
            <a:ext cx="4366177" cy="1249316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主要功效是扩张血管使血压下降，故可辅助治疗高血压。它还能改善大脑血液循环，增强脑细胞的代谢能力，这有助于脑动脉硬化后遗症等的康复治疗。 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9ED9CA0E-3120-C054-85F0-956814D90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有益成分</a:t>
            </a:r>
          </a:p>
        </p:txBody>
      </p:sp>
    </p:spTree>
    <p:extLst>
      <p:ext uri="{BB962C8B-B14F-4D97-AF65-F5344CB8AC3E}">
        <p14:creationId xmlns:p14="http://schemas.microsoft.com/office/powerpoint/2010/main" val="3160033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2D3DFA7-4C3E-AD98-B8E9-D81F68595ABF}"/>
              </a:ext>
            </a:extLst>
          </p:cNvPr>
          <p:cNvSpPr/>
          <p:nvPr/>
        </p:nvSpPr>
        <p:spPr>
          <a:xfrm flipV="1">
            <a:off x="0" y="3321007"/>
            <a:ext cx="12192000" cy="628653"/>
          </a:xfrm>
          <a:custGeom>
            <a:avLst/>
            <a:gdLst>
              <a:gd name="connsiteX0" fmla="*/ 4645 w 12177595"/>
              <a:gd name="connsiteY0" fmla="*/ 336511 h 965431"/>
              <a:gd name="connsiteX1" fmla="*/ 595195 w 12177595"/>
              <a:gd name="connsiteY1" fmla="*/ 488911 h 965431"/>
              <a:gd name="connsiteX2" fmla="*/ 3728920 w 12177595"/>
              <a:gd name="connsiteY2" fmla="*/ 955636 h 965431"/>
              <a:gd name="connsiteX3" fmla="*/ 7815145 w 12177595"/>
              <a:gd name="connsiteY3" fmla="*/ 3136 h 965431"/>
              <a:gd name="connsiteX4" fmla="*/ 12177595 w 12177595"/>
              <a:gd name="connsiteY4" fmla="*/ 707986 h 965431"/>
              <a:gd name="connsiteX0" fmla="*/ 0 w 11582400"/>
              <a:gd name="connsiteY0" fmla="*/ 488911 h 965431"/>
              <a:gd name="connsiteX1" fmla="*/ 3133725 w 11582400"/>
              <a:gd name="connsiteY1" fmla="*/ 955636 h 965431"/>
              <a:gd name="connsiteX2" fmla="*/ 7219950 w 11582400"/>
              <a:gd name="connsiteY2" fmla="*/ 3136 h 965431"/>
              <a:gd name="connsiteX3" fmla="*/ 11582400 w 11582400"/>
              <a:gd name="connsiteY3" fmla="*/ 707986 h 965431"/>
              <a:gd name="connsiteX0" fmla="*/ 0 w 12261457"/>
              <a:gd name="connsiteY0" fmla="*/ 486332 h 2595096"/>
              <a:gd name="connsiteX1" fmla="*/ 3133725 w 12261457"/>
              <a:gd name="connsiteY1" fmla="*/ 953057 h 2595096"/>
              <a:gd name="connsiteX2" fmla="*/ 7219950 w 12261457"/>
              <a:gd name="connsiteY2" fmla="*/ 557 h 2595096"/>
              <a:gd name="connsiteX3" fmla="*/ 12261457 w 12261457"/>
              <a:gd name="connsiteY3" fmla="*/ 2595097 h 25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1457" h="2595096">
                <a:moveTo>
                  <a:pt x="0" y="486332"/>
                </a:moveTo>
                <a:cubicBezTo>
                  <a:pt x="620712" y="589519"/>
                  <a:pt x="1930400" y="1034019"/>
                  <a:pt x="3133725" y="953057"/>
                </a:cubicBezTo>
                <a:cubicBezTo>
                  <a:pt x="4337050" y="872095"/>
                  <a:pt x="5811838" y="41832"/>
                  <a:pt x="7219950" y="557"/>
                </a:cubicBezTo>
                <a:cubicBezTo>
                  <a:pt x="8628062" y="-40718"/>
                  <a:pt x="10784288" y="2222034"/>
                  <a:pt x="12261457" y="2595097"/>
                </a:cubicBezTo>
              </a:path>
            </a:pathLst>
          </a:custGeom>
          <a:noFill/>
          <a:ln w="12700"/>
          <a:effectLst>
            <a:outerShdw blurRad="508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1451C01-743D-FD18-A177-D8CDACB17673}"/>
              </a:ext>
            </a:extLst>
          </p:cNvPr>
          <p:cNvSpPr txBox="1"/>
          <p:nvPr/>
        </p:nvSpPr>
        <p:spPr>
          <a:xfrm>
            <a:off x="1737944" y="2234951"/>
            <a:ext cx="9346149" cy="455125"/>
          </a:xfrm>
          <a:prstGeom prst="rect">
            <a:avLst/>
          </a:prstGeom>
          <a:noFill/>
        </p:spPr>
        <p:txBody>
          <a:bodyPr vert="horz" wrap="none">
            <a:noAutofit/>
          </a:bodyPr>
          <a:lstStyle>
            <a:defPPr>
              <a:defRPr lang="en-US"/>
            </a:defPPr>
            <a:lvl1pPr algn="ctr">
              <a:defRPr sz="24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有中国人落脚的地方，就带去饮茶的习惯；中国人最先发现茶叶，是饮茶的古老民族。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9528EC9-15C9-D2C6-7C5E-D42FB098F21A}"/>
              </a:ext>
            </a:extLst>
          </p:cNvPr>
          <p:cNvGrpSpPr/>
          <p:nvPr/>
        </p:nvGrpSpPr>
        <p:grpSpPr>
          <a:xfrm>
            <a:off x="1993684" y="3631663"/>
            <a:ext cx="608872" cy="1698725"/>
            <a:chOff x="2574131" y="2254150"/>
            <a:chExt cx="812007" cy="2265462"/>
          </a:xfrm>
          <a:solidFill>
            <a:schemeClr val="accent1"/>
          </a:solidFill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6BF7206-82A4-FFE7-E63E-349E59E2D0F0}"/>
                </a:ext>
              </a:extLst>
            </p:cNvPr>
            <p:cNvSpPr/>
            <p:nvPr/>
          </p:nvSpPr>
          <p:spPr>
            <a:xfrm>
              <a:off x="2574131" y="2254150"/>
              <a:ext cx="812007" cy="2265462"/>
            </a:xfrm>
            <a:custGeom>
              <a:avLst/>
              <a:gdLst>
                <a:gd name="connsiteX0" fmla="*/ 406003 w 812007"/>
                <a:gd name="connsiteY0" fmla="*/ 0 h 2265462"/>
                <a:gd name="connsiteX1" fmla="*/ 553641 w 812007"/>
                <a:gd name="connsiteY1" fmla="*/ 147638 h 2265462"/>
                <a:gd name="connsiteX2" fmla="*/ 551035 w 812007"/>
                <a:gd name="connsiteY2" fmla="*/ 160545 h 2265462"/>
                <a:gd name="connsiteX3" fmla="*/ 582016 w 812007"/>
                <a:gd name="connsiteY3" fmla="*/ 154290 h 2265462"/>
                <a:gd name="connsiteX4" fmla="*/ 686412 w 812007"/>
                <a:gd name="connsiteY4" fmla="*/ 197532 h 2265462"/>
                <a:gd name="connsiteX5" fmla="*/ 714381 w 812007"/>
                <a:gd name="connsiteY5" fmla="*/ 239017 h 2265462"/>
                <a:gd name="connsiteX6" fmla="*/ 756206 w 812007"/>
                <a:gd name="connsiteY6" fmla="*/ 239017 h 2265462"/>
                <a:gd name="connsiteX7" fmla="*/ 812007 w 812007"/>
                <a:gd name="connsiteY7" fmla="*/ 294818 h 2265462"/>
                <a:gd name="connsiteX8" fmla="*/ 812007 w 812007"/>
                <a:gd name="connsiteY8" fmla="*/ 2209661 h 2265462"/>
                <a:gd name="connsiteX9" fmla="*/ 756206 w 812007"/>
                <a:gd name="connsiteY9" fmla="*/ 2265462 h 2265462"/>
                <a:gd name="connsiteX10" fmla="*/ 55801 w 812007"/>
                <a:gd name="connsiteY10" fmla="*/ 2265462 h 2265462"/>
                <a:gd name="connsiteX11" fmla="*/ 0 w 812007"/>
                <a:gd name="connsiteY11" fmla="*/ 2209661 h 2265462"/>
                <a:gd name="connsiteX12" fmla="*/ 0 w 812007"/>
                <a:gd name="connsiteY12" fmla="*/ 294818 h 2265462"/>
                <a:gd name="connsiteX13" fmla="*/ 55801 w 812007"/>
                <a:gd name="connsiteY13" fmla="*/ 239017 h 2265462"/>
                <a:gd name="connsiteX14" fmla="*/ 97625 w 812007"/>
                <a:gd name="connsiteY14" fmla="*/ 239017 h 2265462"/>
                <a:gd name="connsiteX15" fmla="*/ 125594 w 812007"/>
                <a:gd name="connsiteY15" fmla="*/ 197532 h 2265462"/>
                <a:gd name="connsiteX16" fmla="*/ 229990 w 812007"/>
                <a:gd name="connsiteY16" fmla="*/ 154290 h 2265462"/>
                <a:gd name="connsiteX17" fmla="*/ 260971 w 812007"/>
                <a:gd name="connsiteY17" fmla="*/ 160545 h 2265462"/>
                <a:gd name="connsiteX18" fmla="*/ 258365 w 812007"/>
                <a:gd name="connsiteY18" fmla="*/ 147638 h 2265462"/>
                <a:gd name="connsiteX19" fmla="*/ 406003 w 812007"/>
                <a:gd name="connsiteY19" fmla="*/ 0 h 226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2007" h="2265462">
                  <a:moveTo>
                    <a:pt x="406003" y="0"/>
                  </a:moveTo>
                  <a:cubicBezTo>
                    <a:pt x="487541" y="0"/>
                    <a:pt x="553641" y="66100"/>
                    <a:pt x="553641" y="147638"/>
                  </a:cubicBezTo>
                  <a:lnTo>
                    <a:pt x="551035" y="160545"/>
                  </a:lnTo>
                  <a:lnTo>
                    <a:pt x="582016" y="154290"/>
                  </a:lnTo>
                  <a:cubicBezTo>
                    <a:pt x="622785" y="154290"/>
                    <a:pt x="659695" y="170815"/>
                    <a:pt x="686412" y="197532"/>
                  </a:cubicBezTo>
                  <a:lnTo>
                    <a:pt x="714381" y="239017"/>
                  </a:lnTo>
                  <a:lnTo>
                    <a:pt x="756206" y="239017"/>
                  </a:lnTo>
                  <a:cubicBezTo>
                    <a:pt x="787024" y="239017"/>
                    <a:pt x="812007" y="264000"/>
                    <a:pt x="812007" y="294818"/>
                  </a:cubicBezTo>
                  <a:lnTo>
                    <a:pt x="812007" y="2209661"/>
                  </a:lnTo>
                  <a:cubicBezTo>
                    <a:pt x="812007" y="2240479"/>
                    <a:pt x="787024" y="2265462"/>
                    <a:pt x="756206" y="2265462"/>
                  </a:cubicBezTo>
                  <a:lnTo>
                    <a:pt x="55801" y="2265462"/>
                  </a:lnTo>
                  <a:cubicBezTo>
                    <a:pt x="24983" y="2265462"/>
                    <a:pt x="0" y="2240479"/>
                    <a:pt x="0" y="2209661"/>
                  </a:cubicBezTo>
                  <a:lnTo>
                    <a:pt x="0" y="294818"/>
                  </a:lnTo>
                  <a:cubicBezTo>
                    <a:pt x="0" y="264000"/>
                    <a:pt x="24983" y="239017"/>
                    <a:pt x="55801" y="239017"/>
                  </a:cubicBezTo>
                  <a:lnTo>
                    <a:pt x="97625" y="239017"/>
                  </a:lnTo>
                  <a:lnTo>
                    <a:pt x="125594" y="197532"/>
                  </a:lnTo>
                  <a:cubicBezTo>
                    <a:pt x="152312" y="170815"/>
                    <a:pt x="189221" y="154290"/>
                    <a:pt x="229990" y="154290"/>
                  </a:cubicBezTo>
                  <a:lnTo>
                    <a:pt x="260971" y="160545"/>
                  </a:lnTo>
                  <a:lnTo>
                    <a:pt x="258365" y="147638"/>
                  </a:lnTo>
                  <a:cubicBezTo>
                    <a:pt x="258365" y="66100"/>
                    <a:pt x="324465" y="0"/>
                    <a:pt x="406003" y="0"/>
                  </a:cubicBezTo>
                  <a:close/>
                </a:path>
              </a:pathLst>
            </a:custGeom>
            <a:grpFill/>
            <a:ln w="10922">
              <a:noFill/>
            </a:ln>
            <a:effectLst/>
          </p:spPr>
          <p:txBody>
            <a:bodyPr wrap="square" lIns="78638" tIns="39319" rIns="78638" bIns="39319" rtlCol="0" anchor="ctr">
              <a:noAutofit/>
            </a:bodyPr>
            <a:lstStyle/>
            <a:p>
              <a:pPr algn="ctr"/>
              <a:endParaRPr 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A9E6162E-7E6E-47BF-4BCB-4A20F919DE44}"/>
                </a:ext>
              </a:extLst>
            </p:cNvPr>
            <p:cNvSpPr/>
            <p:nvPr/>
          </p:nvSpPr>
          <p:spPr>
            <a:xfrm>
              <a:off x="2946795" y="2336006"/>
              <a:ext cx="76200" cy="76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81AF29C3-BCB5-69BB-E193-CC7054A3A954}"/>
                </a:ext>
              </a:extLst>
            </p:cNvPr>
            <p:cNvSpPr/>
            <p:nvPr/>
          </p:nvSpPr>
          <p:spPr>
            <a:xfrm>
              <a:off x="2615802" y="2533650"/>
              <a:ext cx="728664" cy="1944028"/>
            </a:xfrm>
            <a:prstGeom prst="roundRect">
              <a:avLst>
                <a:gd name="adj" fmla="val 5230"/>
              </a:avLst>
            </a:prstGeom>
            <a:grp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8FEEE20-8988-6D14-D2C4-646E25E8B619}"/>
              </a:ext>
            </a:extLst>
          </p:cNvPr>
          <p:cNvSpPr txBox="1"/>
          <p:nvPr/>
        </p:nvSpPr>
        <p:spPr>
          <a:xfrm>
            <a:off x="2086371" y="3882942"/>
            <a:ext cx="423499" cy="139397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bg1"/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800" dirty="0">
                <a:solidFill>
                  <a:schemeClr val="bg1">
                    <a:lumMod val="10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萌芽于唐</a:t>
            </a:r>
            <a:endParaRPr lang="en-US" sz="1800" dirty="0">
              <a:solidFill>
                <a:schemeClr val="bg1">
                  <a:lumMod val="10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DCB960D-0C48-5C25-7B1B-FD36B58FA7CF}"/>
              </a:ext>
            </a:extLst>
          </p:cNvPr>
          <p:cNvGrpSpPr>
            <a:grpSpLocks/>
          </p:cNvGrpSpPr>
          <p:nvPr/>
        </p:nvGrpSpPr>
        <p:grpSpPr>
          <a:xfrm>
            <a:off x="4635500" y="3733800"/>
            <a:ext cx="608872" cy="1698725"/>
            <a:chOff x="2574131" y="2254150"/>
            <a:chExt cx="812007" cy="2265462"/>
          </a:xfrm>
          <a:solidFill>
            <a:schemeClr val="accent1"/>
          </a:solidFill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D9BE305-517A-9607-CAD0-18B3FA4E0983}"/>
                </a:ext>
              </a:extLst>
            </p:cNvPr>
            <p:cNvSpPr/>
            <p:nvPr/>
          </p:nvSpPr>
          <p:spPr>
            <a:xfrm>
              <a:off x="2574131" y="2254150"/>
              <a:ext cx="812007" cy="2265462"/>
            </a:xfrm>
            <a:custGeom>
              <a:avLst/>
              <a:gdLst>
                <a:gd name="connsiteX0" fmla="*/ 406003 w 812007"/>
                <a:gd name="connsiteY0" fmla="*/ 0 h 2265462"/>
                <a:gd name="connsiteX1" fmla="*/ 553641 w 812007"/>
                <a:gd name="connsiteY1" fmla="*/ 147638 h 2265462"/>
                <a:gd name="connsiteX2" fmla="*/ 551035 w 812007"/>
                <a:gd name="connsiteY2" fmla="*/ 160545 h 2265462"/>
                <a:gd name="connsiteX3" fmla="*/ 582016 w 812007"/>
                <a:gd name="connsiteY3" fmla="*/ 154290 h 2265462"/>
                <a:gd name="connsiteX4" fmla="*/ 686412 w 812007"/>
                <a:gd name="connsiteY4" fmla="*/ 197532 h 2265462"/>
                <a:gd name="connsiteX5" fmla="*/ 714381 w 812007"/>
                <a:gd name="connsiteY5" fmla="*/ 239017 h 2265462"/>
                <a:gd name="connsiteX6" fmla="*/ 756206 w 812007"/>
                <a:gd name="connsiteY6" fmla="*/ 239017 h 2265462"/>
                <a:gd name="connsiteX7" fmla="*/ 812007 w 812007"/>
                <a:gd name="connsiteY7" fmla="*/ 294818 h 2265462"/>
                <a:gd name="connsiteX8" fmla="*/ 812007 w 812007"/>
                <a:gd name="connsiteY8" fmla="*/ 2209661 h 2265462"/>
                <a:gd name="connsiteX9" fmla="*/ 756206 w 812007"/>
                <a:gd name="connsiteY9" fmla="*/ 2265462 h 2265462"/>
                <a:gd name="connsiteX10" fmla="*/ 55801 w 812007"/>
                <a:gd name="connsiteY10" fmla="*/ 2265462 h 2265462"/>
                <a:gd name="connsiteX11" fmla="*/ 0 w 812007"/>
                <a:gd name="connsiteY11" fmla="*/ 2209661 h 2265462"/>
                <a:gd name="connsiteX12" fmla="*/ 0 w 812007"/>
                <a:gd name="connsiteY12" fmla="*/ 294818 h 2265462"/>
                <a:gd name="connsiteX13" fmla="*/ 55801 w 812007"/>
                <a:gd name="connsiteY13" fmla="*/ 239017 h 2265462"/>
                <a:gd name="connsiteX14" fmla="*/ 97625 w 812007"/>
                <a:gd name="connsiteY14" fmla="*/ 239017 h 2265462"/>
                <a:gd name="connsiteX15" fmla="*/ 125594 w 812007"/>
                <a:gd name="connsiteY15" fmla="*/ 197532 h 2265462"/>
                <a:gd name="connsiteX16" fmla="*/ 229990 w 812007"/>
                <a:gd name="connsiteY16" fmla="*/ 154290 h 2265462"/>
                <a:gd name="connsiteX17" fmla="*/ 260971 w 812007"/>
                <a:gd name="connsiteY17" fmla="*/ 160545 h 2265462"/>
                <a:gd name="connsiteX18" fmla="*/ 258365 w 812007"/>
                <a:gd name="connsiteY18" fmla="*/ 147638 h 2265462"/>
                <a:gd name="connsiteX19" fmla="*/ 406003 w 812007"/>
                <a:gd name="connsiteY19" fmla="*/ 0 h 226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2007" h="2265462">
                  <a:moveTo>
                    <a:pt x="406003" y="0"/>
                  </a:moveTo>
                  <a:cubicBezTo>
                    <a:pt x="487541" y="0"/>
                    <a:pt x="553641" y="66100"/>
                    <a:pt x="553641" y="147638"/>
                  </a:cubicBezTo>
                  <a:lnTo>
                    <a:pt x="551035" y="160545"/>
                  </a:lnTo>
                  <a:lnTo>
                    <a:pt x="582016" y="154290"/>
                  </a:lnTo>
                  <a:cubicBezTo>
                    <a:pt x="622785" y="154290"/>
                    <a:pt x="659695" y="170815"/>
                    <a:pt x="686412" y="197532"/>
                  </a:cubicBezTo>
                  <a:lnTo>
                    <a:pt x="714381" y="239017"/>
                  </a:lnTo>
                  <a:lnTo>
                    <a:pt x="756206" y="239017"/>
                  </a:lnTo>
                  <a:cubicBezTo>
                    <a:pt x="787024" y="239017"/>
                    <a:pt x="812007" y="264000"/>
                    <a:pt x="812007" y="294818"/>
                  </a:cubicBezTo>
                  <a:lnTo>
                    <a:pt x="812007" y="2209661"/>
                  </a:lnTo>
                  <a:cubicBezTo>
                    <a:pt x="812007" y="2240479"/>
                    <a:pt x="787024" y="2265462"/>
                    <a:pt x="756206" y="2265462"/>
                  </a:cubicBezTo>
                  <a:lnTo>
                    <a:pt x="55801" y="2265462"/>
                  </a:lnTo>
                  <a:cubicBezTo>
                    <a:pt x="24983" y="2265462"/>
                    <a:pt x="0" y="2240479"/>
                    <a:pt x="0" y="2209661"/>
                  </a:cubicBezTo>
                  <a:lnTo>
                    <a:pt x="0" y="294818"/>
                  </a:lnTo>
                  <a:cubicBezTo>
                    <a:pt x="0" y="264000"/>
                    <a:pt x="24983" y="239017"/>
                    <a:pt x="55801" y="239017"/>
                  </a:cubicBezTo>
                  <a:lnTo>
                    <a:pt x="97625" y="239017"/>
                  </a:lnTo>
                  <a:lnTo>
                    <a:pt x="125594" y="197532"/>
                  </a:lnTo>
                  <a:cubicBezTo>
                    <a:pt x="152312" y="170815"/>
                    <a:pt x="189221" y="154290"/>
                    <a:pt x="229990" y="154290"/>
                  </a:cubicBezTo>
                  <a:lnTo>
                    <a:pt x="260971" y="160545"/>
                  </a:lnTo>
                  <a:lnTo>
                    <a:pt x="258365" y="147638"/>
                  </a:lnTo>
                  <a:cubicBezTo>
                    <a:pt x="258365" y="66100"/>
                    <a:pt x="324465" y="0"/>
                    <a:pt x="406003" y="0"/>
                  </a:cubicBezTo>
                  <a:close/>
                </a:path>
              </a:pathLst>
            </a:custGeom>
            <a:grpFill/>
            <a:ln w="10922">
              <a:noFill/>
            </a:ln>
            <a:effectLst/>
          </p:spPr>
          <p:txBody>
            <a:bodyPr wrap="square" lIns="78638" tIns="39319" rIns="78638" bIns="39319" rtlCol="0" anchor="ctr">
              <a:noAutofit/>
            </a:bodyPr>
            <a:lstStyle/>
            <a:p>
              <a:pPr algn="ctr"/>
              <a:endParaRPr 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88F134D-0D9F-C46C-9EA4-39AC1F9C18ED}"/>
                </a:ext>
              </a:extLst>
            </p:cNvPr>
            <p:cNvSpPr/>
            <p:nvPr/>
          </p:nvSpPr>
          <p:spPr>
            <a:xfrm>
              <a:off x="2946795" y="2336006"/>
              <a:ext cx="76200" cy="76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7C597F7-5CC1-F43D-7323-A708485F275A}"/>
                </a:ext>
              </a:extLst>
            </p:cNvPr>
            <p:cNvSpPr/>
            <p:nvPr/>
          </p:nvSpPr>
          <p:spPr>
            <a:xfrm>
              <a:off x="2615802" y="2533650"/>
              <a:ext cx="728664" cy="1944028"/>
            </a:xfrm>
            <a:prstGeom prst="roundRect">
              <a:avLst>
                <a:gd name="adj" fmla="val 5230"/>
              </a:avLst>
            </a:prstGeom>
            <a:grp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1DB5EFA-3173-B5D0-D5C6-5CB10425594F}"/>
              </a:ext>
            </a:extLst>
          </p:cNvPr>
          <p:cNvSpPr txBox="1"/>
          <p:nvPr/>
        </p:nvSpPr>
        <p:spPr>
          <a:xfrm>
            <a:off x="4737849" y="3981845"/>
            <a:ext cx="423499" cy="139397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pc="120">
                <a:solidFill>
                  <a:schemeClr val="bg1">
                    <a:lumMod val="100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发扬于宋</a:t>
            </a:r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993310B-9DD0-A06E-46B4-0C7A1F6DD72E}"/>
              </a:ext>
            </a:extLst>
          </p:cNvPr>
          <p:cNvGrpSpPr>
            <a:grpSpLocks/>
          </p:cNvGrpSpPr>
          <p:nvPr/>
        </p:nvGrpSpPr>
        <p:grpSpPr>
          <a:xfrm>
            <a:off x="9918700" y="3492500"/>
            <a:ext cx="608872" cy="1698725"/>
            <a:chOff x="2574131" y="2254150"/>
            <a:chExt cx="812007" cy="2265462"/>
          </a:xfrm>
          <a:solidFill>
            <a:schemeClr val="accent1"/>
          </a:solidFill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2A96E4C-88CC-1B11-BDE7-520A89F50F24}"/>
                </a:ext>
              </a:extLst>
            </p:cNvPr>
            <p:cNvSpPr/>
            <p:nvPr/>
          </p:nvSpPr>
          <p:spPr>
            <a:xfrm>
              <a:off x="2574131" y="2254150"/>
              <a:ext cx="812007" cy="2265462"/>
            </a:xfrm>
            <a:custGeom>
              <a:avLst/>
              <a:gdLst>
                <a:gd name="connsiteX0" fmla="*/ 406003 w 812007"/>
                <a:gd name="connsiteY0" fmla="*/ 0 h 2265462"/>
                <a:gd name="connsiteX1" fmla="*/ 553641 w 812007"/>
                <a:gd name="connsiteY1" fmla="*/ 147638 h 2265462"/>
                <a:gd name="connsiteX2" fmla="*/ 551035 w 812007"/>
                <a:gd name="connsiteY2" fmla="*/ 160545 h 2265462"/>
                <a:gd name="connsiteX3" fmla="*/ 582016 w 812007"/>
                <a:gd name="connsiteY3" fmla="*/ 154290 h 2265462"/>
                <a:gd name="connsiteX4" fmla="*/ 686412 w 812007"/>
                <a:gd name="connsiteY4" fmla="*/ 197532 h 2265462"/>
                <a:gd name="connsiteX5" fmla="*/ 714381 w 812007"/>
                <a:gd name="connsiteY5" fmla="*/ 239017 h 2265462"/>
                <a:gd name="connsiteX6" fmla="*/ 756206 w 812007"/>
                <a:gd name="connsiteY6" fmla="*/ 239017 h 2265462"/>
                <a:gd name="connsiteX7" fmla="*/ 812007 w 812007"/>
                <a:gd name="connsiteY7" fmla="*/ 294818 h 2265462"/>
                <a:gd name="connsiteX8" fmla="*/ 812007 w 812007"/>
                <a:gd name="connsiteY8" fmla="*/ 2209661 h 2265462"/>
                <a:gd name="connsiteX9" fmla="*/ 756206 w 812007"/>
                <a:gd name="connsiteY9" fmla="*/ 2265462 h 2265462"/>
                <a:gd name="connsiteX10" fmla="*/ 55801 w 812007"/>
                <a:gd name="connsiteY10" fmla="*/ 2265462 h 2265462"/>
                <a:gd name="connsiteX11" fmla="*/ 0 w 812007"/>
                <a:gd name="connsiteY11" fmla="*/ 2209661 h 2265462"/>
                <a:gd name="connsiteX12" fmla="*/ 0 w 812007"/>
                <a:gd name="connsiteY12" fmla="*/ 294818 h 2265462"/>
                <a:gd name="connsiteX13" fmla="*/ 55801 w 812007"/>
                <a:gd name="connsiteY13" fmla="*/ 239017 h 2265462"/>
                <a:gd name="connsiteX14" fmla="*/ 97625 w 812007"/>
                <a:gd name="connsiteY14" fmla="*/ 239017 h 2265462"/>
                <a:gd name="connsiteX15" fmla="*/ 125594 w 812007"/>
                <a:gd name="connsiteY15" fmla="*/ 197532 h 2265462"/>
                <a:gd name="connsiteX16" fmla="*/ 229990 w 812007"/>
                <a:gd name="connsiteY16" fmla="*/ 154290 h 2265462"/>
                <a:gd name="connsiteX17" fmla="*/ 260971 w 812007"/>
                <a:gd name="connsiteY17" fmla="*/ 160545 h 2265462"/>
                <a:gd name="connsiteX18" fmla="*/ 258365 w 812007"/>
                <a:gd name="connsiteY18" fmla="*/ 147638 h 2265462"/>
                <a:gd name="connsiteX19" fmla="*/ 406003 w 812007"/>
                <a:gd name="connsiteY19" fmla="*/ 0 h 226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2007" h="2265462">
                  <a:moveTo>
                    <a:pt x="406003" y="0"/>
                  </a:moveTo>
                  <a:cubicBezTo>
                    <a:pt x="487541" y="0"/>
                    <a:pt x="553641" y="66100"/>
                    <a:pt x="553641" y="147638"/>
                  </a:cubicBezTo>
                  <a:lnTo>
                    <a:pt x="551035" y="160545"/>
                  </a:lnTo>
                  <a:lnTo>
                    <a:pt x="582016" y="154290"/>
                  </a:lnTo>
                  <a:cubicBezTo>
                    <a:pt x="622785" y="154290"/>
                    <a:pt x="659695" y="170815"/>
                    <a:pt x="686412" y="197532"/>
                  </a:cubicBezTo>
                  <a:lnTo>
                    <a:pt x="714381" y="239017"/>
                  </a:lnTo>
                  <a:lnTo>
                    <a:pt x="756206" y="239017"/>
                  </a:lnTo>
                  <a:cubicBezTo>
                    <a:pt x="787024" y="239017"/>
                    <a:pt x="812007" y="264000"/>
                    <a:pt x="812007" y="294818"/>
                  </a:cubicBezTo>
                  <a:lnTo>
                    <a:pt x="812007" y="2209661"/>
                  </a:lnTo>
                  <a:cubicBezTo>
                    <a:pt x="812007" y="2240479"/>
                    <a:pt x="787024" y="2265462"/>
                    <a:pt x="756206" y="2265462"/>
                  </a:cubicBezTo>
                  <a:lnTo>
                    <a:pt x="55801" y="2265462"/>
                  </a:lnTo>
                  <a:cubicBezTo>
                    <a:pt x="24983" y="2265462"/>
                    <a:pt x="0" y="2240479"/>
                    <a:pt x="0" y="2209661"/>
                  </a:cubicBezTo>
                  <a:lnTo>
                    <a:pt x="0" y="294818"/>
                  </a:lnTo>
                  <a:cubicBezTo>
                    <a:pt x="0" y="264000"/>
                    <a:pt x="24983" y="239017"/>
                    <a:pt x="55801" y="239017"/>
                  </a:cubicBezTo>
                  <a:lnTo>
                    <a:pt x="97625" y="239017"/>
                  </a:lnTo>
                  <a:lnTo>
                    <a:pt x="125594" y="197532"/>
                  </a:lnTo>
                  <a:cubicBezTo>
                    <a:pt x="152312" y="170815"/>
                    <a:pt x="189221" y="154290"/>
                    <a:pt x="229990" y="154290"/>
                  </a:cubicBezTo>
                  <a:lnTo>
                    <a:pt x="260971" y="160545"/>
                  </a:lnTo>
                  <a:lnTo>
                    <a:pt x="258365" y="147638"/>
                  </a:lnTo>
                  <a:cubicBezTo>
                    <a:pt x="258365" y="66100"/>
                    <a:pt x="324465" y="0"/>
                    <a:pt x="406003" y="0"/>
                  </a:cubicBezTo>
                  <a:close/>
                </a:path>
              </a:pathLst>
            </a:custGeom>
            <a:grpFill/>
            <a:ln w="10922">
              <a:noFill/>
            </a:ln>
            <a:effectLst/>
          </p:spPr>
          <p:txBody>
            <a:bodyPr wrap="square" lIns="78638" tIns="39319" rIns="78638" bIns="39319" rtlCol="0" anchor="ctr">
              <a:noAutofit/>
            </a:bodyPr>
            <a:lstStyle/>
            <a:p>
              <a:pPr algn="ctr"/>
              <a:endParaRPr 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543F82D8-9E38-E378-E610-548C0C4A8DF1}"/>
                </a:ext>
              </a:extLst>
            </p:cNvPr>
            <p:cNvSpPr/>
            <p:nvPr/>
          </p:nvSpPr>
          <p:spPr>
            <a:xfrm>
              <a:off x="2946795" y="2336006"/>
              <a:ext cx="76200" cy="76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D7938C59-037B-945F-26D7-6CB2E95827BC}"/>
                </a:ext>
              </a:extLst>
            </p:cNvPr>
            <p:cNvSpPr/>
            <p:nvPr/>
          </p:nvSpPr>
          <p:spPr>
            <a:xfrm>
              <a:off x="2615802" y="2533650"/>
              <a:ext cx="728664" cy="1944028"/>
            </a:xfrm>
            <a:prstGeom prst="roundRect">
              <a:avLst>
                <a:gd name="adj" fmla="val 5230"/>
              </a:avLst>
            </a:prstGeom>
            <a:grp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D26D8CB-82DB-05CB-4338-0ABC9D6621F2}"/>
              </a:ext>
            </a:extLst>
          </p:cNvPr>
          <p:cNvSpPr txBox="1"/>
          <p:nvPr/>
        </p:nvSpPr>
        <p:spPr>
          <a:xfrm>
            <a:off x="10015625" y="3717042"/>
            <a:ext cx="423499" cy="139397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pc="120">
                <a:solidFill>
                  <a:schemeClr val="bg1">
                    <a:lumMod val="100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极盛于清</a:t>
            </a:r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C53B323-B734-932D-3CDA-790B0C4A8F41}"/>
              </a:ext>
            </a:extLst>
          </p:cNvPr>
          <p:cNvGrpSpPr>
            <a:grpSpLocks/>
          </p:cNvGrpSpPr>
          <p:nvPr/>
        </p:nvGrpSpPr>
        <p:grpSpPr>
          <a:xfrm>
            <a:off x="7277100" y="3873500"/>
            <a:ext cx="608872" cy="1698725"/>
            <a:chOff x="2574131" y="2254150"/>
            <a:chExt cx="812007" cy="2265462"/>
          </a:xfrm>
          <a:solidFill>
            <a:schemeClr val="accent1"/>
          </a:solidFill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41C011A5-DB81-E8F4-23B7-69BBFB3CCDE7}"/>
                </a:ext>
              </a:extLst>
            </p:cNvPr>
            <p:cNvSpPr/>
            <p:nvPr/>
          </p:nvSpPr>
          <p:spPr>
            <a:xfrm>
              <a:off x="2574131" y="2254150"/>
              <a:ext cx="812007" cy="2265462"/>
            </a:xfrm>
            <a:custGeom>
              <a:avLst/>
              <a:gdLst>
                <a:gd name="connsiteX0" fmla="*/ 406003 w 812007"/>
                <a:gd name="connsiteY0" fmla="*/ 0 h 2265462"/>
                <a:gd name="connsiteX1" fmla="*/ 553641 w 812007"/>
                <a:gd name="connsiteY1" fmla="*/ 147638 h 2265462"/>
                <a:gd name="connsiteX2" fmla="*/ 551035 w 812007"/>
                <a:gd name="connsiteY2" fmla="*/ 160545 h 2265462"/>
                <a:gd name="connsiteX3" fmla="*/ 582016 w 812007"/>
                <a:gd name="connsiteY3" fmla="*/ 154290 h 2265462"/>
                <a:gd name="connsiteX4" fmla="*/ 686412 w 812007"/>
                <a:gd name="connsiteY4" fmla="*/ 197532 h 2265462"/>
                <a:gd name="connsiteX5" fmla="*/ 714381 w 812007"/>
                <a:gd name="connsiteY5" fmla="*/ 239017 h 2265462"/>
                <a:gd name="connsiteX6" fmla="*/ 756206 w 812007"/>
                <a:gd name="connsiteY6" fmla="*/ 239017 h 2265462"/>
                <a:gd name="connsiteX7" fmla="*/ 812007 w 812007"/>
                <a:gd name="connsiteY7" fmla="*/ 294818 h 2265462"/>
                <a:gd name="connsiteX8" fmla="*/ 812007 w 812007"/>
                <a:gd name="connsiteY8" fmla="*/ 2209661 h 2265462"/>
                <a:gd name="connsiteX9" fmla="*/ 756206 w 812007"/>
                <a:gd name="connsiteY9" fmla="*/ 2265462 h 2265462"/>
                <a:gd name="connsiteX10" fmla="*/ 55801 w 812007"/>
                <a:gd name="connsiteY10" fmla="*/ 2265462 h 2265462"/>
                <a:gd name="connsiteX11" fmla="*/ 0 w 812007"/>
                <a:gd name="connsiteY11" fmla="*/ 2209661 h 2265462"/>
                <a:gd name="connsiteX12" fmla="*/ 0 w 812007"/>
                <a:gd name="connsiteY12" fmla="*/ 294818 h 2265462"/>
                <a:gd name="connsiteX13" fmla="*/ 55801 w 812007"/>
                <a:gd name="connsiteY13" fmla="*/ 239017 h 2265462"/>
                <a:gd name="connsiteX14" fmla="*/ 97625 w 812007"/>
                <a:gd name="connsiteY14" fmla="*/ 239017 h 2265462"/>
                <a:gd name="connsiteX15" fmla="*/ 125594 w 812007"/>
                <a:gd name="connsiteY15" fmla="*/ 197532 h 2265462"/>
                <a:gd name="connsiteX16" fmla="*/ 229990 w 812007"/>
                <a:gd name="connsiteY16" fmla="*/ 154290 h 2265462"/>
                <a:gd name="connsiteX17" fmla="*/ 260971 w 812007"/>
                <a:gd name="connsiteY17" fmla="*/ 160545 h 2265462"/>
                <a:gd name="connsiteX18" fmla="*/ 258365 w 812007"/>
                <a:gd name="connsiteY18" fmla="*/ 147638 h 2265462"/>
                <a:gd name="connsiteX19" fmla="*/ 406003 w 812007"/>
                <a:gd name="connsiteY19" fmla="*/ 0 h 226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2007" h="2265462">
                  <a:moveTo>
                    <a:pt x="406003" y="0"/>
                  </a:moveTo>
                  <a:cubicBezTo>
                    <a:pt x="487541" y="0"/>
                    <a:pt x="553641" y="66100"/>
                    <a:pt x="553641" y="147638"/>
                  </a:cubicBezTo>
                  <a:lnTo>
                    <a:pt x="551035" y="160545"/>
                  </a:lnTo>
                  <a:lnTo>
                    <a:pt x="582016" y="154290"/>
                  </a:lnTo>
                  <a:cubicBezTo>
                    <a:pt x="622785" y="154290"/>
                    <a:pt x="659695" y="170815"/>
                    <a:pt x="686412" y="197532"/>
                  </a:cubicBezTo>
                  <a:lnTo>
                    <a:pt x="714381" y="239017"/>
                  </a:lnTo>
                  <a:lnTo>
                    <a:pt x="756206" y="239017"/>
                  </a:lnTo>
                  <a:cubicBezTo>
                    <a:pt x="787024" y="239017"/>
                    <a:pt x="812007" y="264000"/>
                    <a:pt x="812007" y="294818"/>
                  </a:cubicBezTo>
                  <a:lnTo>
                    <a:pt x="812007" y="2209661"/>
                  </a:lnTo>
                  <a:cubicBezTo>
                    <a:pt x="812007" y="2240479"/>
                    <a:pt x="787024" y="2265462"/>
                    <a:pt x="756206" y="2265462"/>
                  </a:cubicBezTo>
                  <a:lnTo>
                    <a:pt x="55801" y="2265462"/>
                  </a:lnTo>
                  <a:cubicBezTo>
                    <a:pt x="24983" y="2265462"/>
                    <a:pt x="0" y="2240479"/>
                    <a:pt x="0" y="2209661"/>
                  </a:cubicBezTo>
                  <a:lnTo>
                    <a:pt x="0" y="294818"/>
                  </a:lnTo>
                  <a:cubicBezTo>
                    <a:pt x="0" y="264000"/>
                    <a:pt x="24983" y="239017"/>
                    <a:pt x="55801" y="239017"/>
                  </a:cubicBezTo>
                  <a:lnTo>
                    <a:pt x="97625" y="239017"/>
                  </a:lnTo>
                  <a:lnTo>
                    <a:pt x="125594" y="197532"/>
                  </a:lnTo>
                  <a:cubicBezTo>
                    <a:pt x="152312" y="170815"/>
                    <a:pt x="189221" y="154290"/>
                    <a:pt x="229990" y="154290"/>
                  </a:cubicBezTo>
                  <a:lnTo>
                    <a:pt x="260971" y="160545"/>
                  </a:lnTo>
                  <a:lnTo>
                    <a:pt x="258365" y="147638"/>
                  </a:lnTo>
                  <a:cubicBezTo>
                    <a:pt x="258365" y="66100"/>
                    <a:pt x="324465" y="0"/>
                    <a:pt x="406003" y="0"/>
                  </a:cubicBezTo>
                  <a:close/>
                </a:path>
              </a:pathLst>
            </a:custGeom>
            <a:grpFill/>
            <a:ln w="10922">
              <a:noFill/>
            </a:ln>
            <a:effectLst/>
          </p:spPr>
          <p:txBody>
            <a:bodyPr wrap="square" lIns="78638" tIns="39319" rIns="78638" bIns="39319" rtlCol="0" anchor="ctr">
              <a:noAutofit/>
            </a:bodyPr>
            <a:lstStyle/>
            <a:p>
              <a:pPr algn="ctr"/>
              <a:endParaRPr lang="en-US" sz="1548" kern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4001D23-046F-AEFA-F218-C53DED782908}"/>
                </a:ext>
              </a:extLst>
            </p:cNvPr>
            <p:cNvSpPr/>
            <p:nvPr/>
          </p:nvSpPr>
          <p:spPr>
            <a:xfrm>
              <a:off x="2946795" y="2336006"/>
              <a:ext cx="76200" cy="76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E7BA9C4E-B26A-2479-0BE1-31B5684386D4}"/>
                </a:ext>
              </a:extLst>
            </p:cNvPr>
            <p:cNvSpPr/>
            <p:nvPr/>
          </p:nvSpPr>
          <p:spPr>
            <a:xfrm>
              <a:off x="2615802" y="2533650"/>
              <a:ext cx="728664" cy="1944028"/>
            </a:xfrm>
            <a:prstGeom prst="roundRect">
              <a:avLst>
                <a:gd name="adj" fmla="val 5230"/>
              </a:avLst>
            </a:prstGeom>
            <a:grp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E0991B3-78A6-45CC-5EA8-18CD8411DDBC}"/>
              </a:ext>
            </a:extLst>
          </p:cNvPr>
          <p:cNvSpPr txBox="1"/>
          <p:nvPr/>
        </p:nvSpPr>
        <p:spPr>
          <a:xfrm>
            <a:off x="7399795" y="4111934"/>
            <a:ext cx="423499" cy="139397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pc="120">
                <a:solidFill>
                  <a:schemeClr val="bg1">
                    <a:lumMod val="100000"/>
                  </a:schemeClr>
                </a:solidFill>
                <a:effectLst/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改革于明</a:t>
            </a:r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274BE3-C09F-5E0C-1F2E-D5F0BCD0F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茶艺渊源</a:t>
            </a:r>
          </a:p>
        </p:txBody>
      </p:sp>
    </p:spTree>
    <p:extLst>
      <p:ext uri="{BB962C8B-B14F-4D97-AF65-F5344CB8AC3E}">
        <p14:creationId xmlns:p14="http://schemas.microsoft.com/office/powerpoint/2010/main" val="1201187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1159C4F-8CE6-4561-061C-773D8A47F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市场调查</a:t>
            </a:r>
          </a:p>
        </p:txBody>
      </p:sp>
    </p:spTree>
    <p:extLst>
      <p:ext uri="{BB962C8B-B14F-4D97-AF65-F5344CB8AC3E}">
        <p14:creationId xmlns:p14="http://schemas.microsoft.com/office/powerpoint/2010/main" val="148086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缺角矩形 18">
            <a:extLst>
              <a:ext uri="{FF2B5EF4-FFF2-40B4-BE49-F238E27FC236}">
                <a16:creationId xmlns:a16="http://schemas.microsoft.com/office/drawing/2014/main" id="{E8FA1EFF-7A03-6FD7-98C8-41876CE4813E}"/>
              </a:ext>
            </a:extLst>
          </p:cNvPr>
          <p:cNvSpPr/>
          <p:nvPr/>
        </p:nvSpPr>
        <p:spPr>
          <a:xfrm>
            <a:off x="963011" y="1728576"/>
            <a:ext cx="2999389" cy="4135087"/>
          </a:xfrm>
          <a:prstGeom prst="plaque">
            <a:avLst>
              <a:gd name="adj" fmla="val 2020"/>
            </a:avLst>
          </a:prstGeom>
          <a:solidFill>
            <a:schemeClr val="bg2">
              <a:alpha val="0"/>
            </a:schemeClr>
          </a:solidFill>
          <a:ln w="127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0B5FD3-3279-7A8C-3053-6A0B008EA038}"/>
              </a:ext>
            </a:extLst>
          </p:cNvPr>
          <p:cNvSpPr txBox="1"/>
          <p:nvPr/>
        </p:nvSpPr>
        <p:spPr>
          <a:xfrm>
            <a:off x="4454073" y="2037642"/>
            <a:ext cx="5442516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全球茶行业市场规模持续扩大,步入更快增长期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439A87FD-78D4-0FA1-4167-5C4592271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626852"/>
              </p:ext>
            </p:extLst>
          </p:nvPr>
        </p:nvGraphicFramePr>
        <p:xfrm>
          <a:off x="4410476" y="3501441"/>
          <a:ext cx="6643767" cy="237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300A844E-3C56-6684-0708-B62E6A7C2BE5}"/>
              </a:ext>
            </a:extLst>
          </p:cNvPr>
          <p:cNvSpPr txBox="1"/>
          <p:nvPr/>
        </p:nvSpPr>
        <p:spPr>
          <a:xfrm>
            <a:off x="1483174" y="2024929"/>
            <a:ext cx="2261938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全球茶行业市场规模及预测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A3FA32-D9FC-F034-69FA-1FB224C92E0D}"/>
              </a:ext>
            </a:extLst>
          </p:cNvPr>
          <p:cNvSpPr txBox="1"/>
          <p:nvPr/>
        </p:nvSpPr>
        <p:spPr>
          <a:xfrm>
            <a:off x="1487169" y="4239708"/>
            <a:ext cx="1556836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ea typeface="宋体" panose="02010600030101010101" pitchFamily="2" charset="-122"/>
                <a:sym typeface="Calibri" panose="020F0502020204030204" pitchFamily="34" charset="0"/>
              </a:rPr>
              <a:t>8932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630E2C-AA97-50DE-2AD3-2B40AEB3A649}"/>
              </a:ext>
            </a:extLst>
          </p:cNvPr>
          <p:cNvSpPr txBox="1"/>
          <p:nvPr/>
        </p:nvSpPr>
        <p:spPr>
          <a:xfrm>
            <a:off x="2856670" y="4589449"/>
            <a:ext cx="41549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亿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BE3F87-76C8-8B5F-B28A-AA5165DEC802}"/>
              </a:ext>
            </a:extLst>
          </p:cNvPr>
          <p:cNvSpPr txBox="1"/>
          <p:nvPr/>
        </p:nvSpPr>
        <p:spPr>
          <a:xfrm>
            <a:off x="1507583" y="4970149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行业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市场预测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CCEE76-D4BD-2092-3E65-E8B948F691F0}"/>
              </a:ext>
            </a:extLst>
          </p:cNvPr>
          <p:cNvSpPr txBox="1"/>
          <p:nvPr/>
        </p:nvSpPr>
        <p:spPr>
          <a:xfrm>
            <a:off x="1487169" y="2953834"/>
            <a:ext cx="1042273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8.9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8FDB06-A632-4E27-354B-15A6C116FDA8}"/>
              </a:ext>
            </a:extLst>
          </p:cNvPr>
          <p:cNvSpPr txBox="1"/>
          <p:nvPr/>
        </p:nvSpPr>
        <p:spPr>
          <a:xfrm>
            <a:off x="1507583" y="3669971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行业规模增速</a:t>
            </a:r>
            <a:endParaRPr lang="en-US" sz="1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FB8BB17-AB9D-A063-0D0F-2479DF5F96EE}"/>
              </a:ext>
            </a:extLst>
          </p:cNvPr>
          <p:cNvSpPr txBox="1"/>
          <p:nvPr/>
        </p:nvSpPr>
        <p:spPr>
          <a:xfrm>
            <a:off x="2343710" y="3303422"/>
            <a:ext cx="412292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%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3385127A-6986-F3CA-AF0D-CF0D4F3321F7}"/>
              </a:ext>
            </a:extLst>
          </p:cNvPr>
          <p:cNvSpPr/>
          <p:nvPr/>
        </p:nvSpPr>
        <p:spPr>
          <a:xfrm>
            <a:off x="5070315" y="3395403"/>
            <a:ext cx="5634516" cy="1056314"/>
          </a:xfrm>
          <a:custGeom>
            <a:avLst/>
            <a:gdLst>
              <a:gd name="connsiteX0" fmla="*/ 0 w 4968240"/>
              <a:gd name="connsiteY0" fmla="*/ 1569720 h 1569720"/>
              <a:gd name="connsiteX1" fmla="*/ 2628900 w 4968240"/>
              <a:gd name="connsiteY1" fmla="*/ 1036320 h 1569720"/>
              <a:gd name="connsiteX2" fmla="*/ 4968240 w 4968240"/>
              <a:gd name="connsiteY2" fmla="*/ 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8240" h="1569720">
                <a:moveTo>
                  <a:pt x="0" y="1569720"/>
                </a:moveTo>
                <a:cubicBezTo>
                  <a:pt x="900430" y="1433830"/>
                  <a:pt x="1800860" y="1297940"/>
                  <a:pt x="2628900" y="1036320"/>
                </a:cubicBezTo>
                <a:cubicBezTo>
                  <a:pt x="3456940" y="774700"/>
                  <a:pt x="4212590" y="387350"/>
                  <a:pt x="4968240" y="0"/>
                </a:cubicBezTo>
              </a:path>
            </a:pathLst>
          </a:custGeom>
          <a:noFill/>
          <a:ln w="635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F10A763-083C-3034-D432-E34193F04DD1}"/>
              </a:ext>
            </a:extLst>
          </p:cNvPr>
          <p:cNvSpPr txBox="1"/>
          <p:nvPr/>
        </p:nvSpPr>
        <p:spPr>
          <a:xfrm>
            <a:off x="9850869" y="2690826"/>
            <a:ext cx="1021433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单位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亿元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5775F90-0D4C-A956-6B3C-78346BF77CEA}"/>
              </a:ext>
            </a:extLst>
          </p:cNvPr>
          <p:cNvSpPr/>
          <p:nvPr/>
        </p:nvSpPr>
        <p:spPr>
          <a:xfrm>
            <a:off x="4107180" y="1709850"/>
            <a:ext cx="7121809" cy="4172539"/>
          </a:xfrm>
          <a:prstGeom prst="roundRect">
            <a:avLst>
              <a:gd name="adj" fmla="val 3181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1294A86-C730-37A4-FB6B-E2DB0184C396}"/>
              </a:ext>
            </a:extLst>
          </p:cNvPr>
          <p:cNvSpPr/>
          <p:nvPr/>
        </p:nvSpPr>
        <p:spPr>
          <a:xfrm>
            <a:off x="9566903" y="2796913"/>
            <a:ext cx="257290" cy="95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E1A610-3B98-EC05-79EC-8C59C41FE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101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规模预测</a:t>
            </a:r>
          </a:p>
        </p:txBody>
      </p:sp>
    </p:spTree>
    <p:extLst>
      <p:ext uri="{BB962C8B-B14F-4D97-AF65-F5344CB8AC3E}">
        <p14:creationId xmlns:p14="http://schemas.microsoft.com/office/powerpoint/2010/main" val="224761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ṡļïḑê">
            <a:extLst>
              <a:ext uri="{FF2B5EF4-FFF2-40B4-BE49-F238E27FC236}">
                <a16:creationId xmlns:a16="http://schemas.microsoft.com/office/drawing/2014/main" id="{31AB3EDC-B1A2-477A-88EE-4279B274E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09977"/>
              </p:ext>
            </p:extLst>
          </p:nvPr>
        </p:nvGraphicFramePr>
        <p:xfrm>
          <a:off x="4246563" y="2406364"/>
          <a:ext cx="7387964" cy="291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ïṥḷídé">
            <a:extLst>
              <a:ext uri="{FF2B5EF4-FFF2-40B4-BE49-F238E27FC236}">
                <a16:creationId xmlns:a16="http://schemas.microsoft.com/office/drawing/2014/main" id="{FDE1FD7E-20B3-4A90-BC32-1C67DC7F54AB}"/>
              </a:ext>
            </a:extLst>
          </p:cNvPr>
          <p:cNvSpPr txBox="1"/>
          <p:nvPr/>
        </p:nvSpPr>
        <p:spPr>
          <a:xfrm>
            <a:off x="874713" y="3738975"/>
            <a:ext cx="2091537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100,00+ </a:t>
            </a:r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亿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" name="iṣļïḓé">
            <a:extLst>
              <a:ext uri="{FF2B5EF4-FFF2-40B4-BE49-F238E27FC236}">
                <a16:creationId xmlns:a16="http://schemas.microsoft.com/office/drawing/2014/main" id="{BC51EE1F-D75B-4D3B-9F1C-A262E6D38F91}"/>
              </a:ext>
            </a:extLst>
          </p:cNvPr>
          <p:cNvSpPr/>
          <p:nvPr/>
        </p:nvSpPr>
        <p:spPr>
          <a:xfrm>
            <a:off x="951701" y="4417357"/>
            <a:ext cx="2882900" cy="293949"/>
          </a:xfrm>
          <a:prstGeom prst="rect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í$1iḓè">
            <a:extLst>
              <a:ext uri="{FF2B5EF4-FFF2-40B4-BE49-F238E27FC236}">
                <a16:creationId xmlns:a16="http://schemas.microsoft.com/office/drawing/2014/main" id="{D583630B-E4F8-4D53-AA48-9C9C1DBC2143}"/>
              </a:ext>
            </a:extLst>
          </p:cNvPr>
          <p:cNvSpPr/>
          <p:nvPr/>
        </p:nvSpPr>
        <p:spPr>
          <a:xfrm>
            <a:off x="964137" y="4417357"/>
            <a:ext cx="2332301" cy="293949"/>
          </a:xfrm>
          <a:prstGeom prst="rect">
            <a:avLst/>
          </a:pr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8CB9E2-2AD7-2E39-688A-15193F2B5513}"/>
              </a:ext>
            </a:extLst>
          </p:cNvPr>
          <p:cNvSpPr txBox="1"/>
          <p:nvPr/>
        </p:nvSpPr>
        <p:spPr>
          <a:xfrm>
            <a:off x="874713" y="2623081"/>
            <a:ext cx="3063075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20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XX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年中国茶叶市场规模预测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C64EFF-9814-AA76-F99A-284B60256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7" y="739488"/>
            <a:ext cx="1565813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市场规模</a:t>
            </a:r>
          </a:p>
        </p:txBody>
      </p:sp>
    </p:spTree>
    <p:extLst>
      <p:ext uri="{BB962C8B-B14F-4D97-AF65-F5344CB8AC3E}">
        <p14:creationId xmlns:p14="http://schemas.microsoft.com/office/powerpoint/2010/main" val="412831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缺角矩形 70">
            <a:extLst>
              <a:ext uri="{FF2B5EF4-FFF2-40B4-BE49-F238E27FC236}">
                <a16:creationId xmlns:a16="http://schemas.microsoft.com/office/drawing/2014/main" id="{7B06D102-9C3F-07F4-F508-3D3CEC52F554}"/>
              </a:ext>
            </a:extLst>
          </p:cNvPr>
          <p:cNvSpPr>
            <a:spLocks/>
          </p:cNvSpPr>
          <p:nvPr/>
        </p:nvSpPr>
        <p:spPr>
          <a:xfrm>
            <a:off x="809564" y="2515715"/>
            <a:ext cx="4190096" cy="3633506"/>
          </a:xfrm>
          <a:prstGeom prst="plaque">
            <a:avLst>
              <a:gd name="adj" fmla="val 3135"/>
            </a:avLst>
          </a:prstGeom>
          <a:noFill/>
          <a:ln w="635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4" name="缺角矩形 73">
            <a:extLst>
              <a:ext uri="{FF2B5EF4-FFF2-40B4-BE49-F238E27FC236}">
                <a16:creationId xmlns:a16="http://schemas.microsoft.com/office/drawing/2014/main" id="{A506B6E9-8353-940D-6180-D803C1BFCEB6}"/>
              </a:ext>
            </a:extLst>
          </p:cNvPr>
          <p:cNvSpPr>
            <a:spLocks/>
          </p:cNvSpPr>
          <p:nvPr/>
        </p:nvSpPr>
        <p:spPr>
          <a:xfrm>
            <a:off x="5405026" y="2515714"/>
            <a:ext cx="6075774" cy="3633506"/>
          </a:xfrm>
          <a:prstGeom prst="plaque">
            <a:avLst>
              <a:gd name="adj" fmla="val 3135"/>
            </a:avLst>
          </a:prstGeom>
          <a:noFill/>
          <a:ln w="635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1D2242-84A8-E047-3E24-32172010AE88}"/>
              </a:ext>
            </a:extLst>
          </p:cNvPr>
          <p:cNvSpPr txBox="1"/>
          <p:nvPr/>
        </p:nvSpPr>
        <p:spPr>
          <a:xfrm>
            <a:off x="5247421" y="1927922"/>
            <a:ext cx="1787669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销量前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10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省份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82A6867-901A-3E38-9204-CB6DA8E21C80}"/>
              </a:ext>
            </a:extLst>
          </p:cNvPr>
          <p:cNvSpPr/>
          <p:nvPr/>
        </p:nvSpPr>
        <p:spPr>
          <a:xfrm>
            <a:off x="1173334" y="3106329"/>
            <a:ext cx="885825" cy="8858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7D31AD-7047-4E42-1051-00BAFDCFAA95}"/>
              </a:ext>
            </a:extLst>
          </p:cNvPr>
          <p:cNvSpPr txBox="1"/>
          <p:nvPr/>
        </p:nvSpPr>
        <p:spPr>
          <a:xfrm>
            <a:off x="1241277" y="3254689"/>
            <a:ext cx="708848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18-23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81033F-73E4-A368-F796-9D82A7F8CFAF}"/>
              </a:ext>
            </a:extLst>
          </p:cNvPr>
          <p:cNvSpPr txBox="1"/>
          <p:nvPr/>
        </p:nvSpPr>
        <p:spPr>
          <a:xfrm>
            <a:off x="1761048" y="3349898"/>
            <a:ext cx="2872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岁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EFDFE15-3015-58DA-8481-36EF836D575A}"/>
              </a:ext>
            </a:extLst>
          </p:cNvPr>
          <p:cNvSpPr txBox="1"/>
          <p:nvPr/>
        </p:nvSpPr>
        <p:spPr>
          <a:xfrm>
            <a:off x="1405028" y="34480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6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E69556A-44FE-2B21-3EE5-79E32BC85A0A}"/>
              </a:ext>
            </a:extLst>
          </p:cNvPr>
          <p:cNvSpPr txBox="1"/>
          <p:nvPr/>
        </p:nvSpPr>
        <p:spPr>
          <a:xfrm>
            <a:off x="1588510" y="3605443"/>
            <a:ext cx="304892" cy="25391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%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9F33907-6CAA-005D-BB97-CC9813C7C37C}"/>
              </a:ext>
            </a:extLst>
          </p:cNvPr>
          <p:cNvSpPr/>
          <p:nvPr/>
        </p:nvSpPr>
        <p:spPr>
          <a:xfrm>
            <a:off x="1804655" y="3496166"/>
            <a:ext cx="1811337" cy="18113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2FBB574-5B16-BAA7-F219-909F8E2B65FE}"/>
              </a:ext>
            </a:extLst>
          </p:cNvPr>
          <p:cNvGrpSpPr/>
          <p:nvPr/>
        </p:nvGrpSpPr>
        <p:grpSpPr>
          <a:xfrm>
            <a:off x="2304403" y="3947743"/>
            <a:ext cx="831223" cy="338554"/>
            <a:chOff x="1833225" y="3797465"/>
            <a:chExt cx="831223" cy="33855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DEC3443-625D-64B2-E15D-03F5A856FB16}"/>
                </a:ext>
              </a:extLst>
            </p:cNvPr>
            <p:cNvSpPr txBox="1"/>
            <p:nvPr/>
          </p:nvSpPr>
          <p:spPr>
            <a:xfrm>
              <a:off x="1833225" y="3797465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18-23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618A410-397B-C923-0F9A-BC4F844FF1F6}"/>
                </a:ext>
              </a:extLst>
            </p:cNvPr>
            <p:cNvSpPr txBox="1"/>
            <p:nvPr/>
          </p:nvSpPr>
          <p:spPr>
            <a:xfrm>
              <a:off x="2377190" y="3882832"/>
              <a:ext cx="287258" cy="21544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岁</a:t>
              </a:r>
              <a:endParaRPr lang="en-US" sz="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8F9EA1D-C1C4-66E3-5E55-564AE8A05CAE}"/>
              </a:ext>
            </a:extLst>
          </p:cNvPr>
          <p:cNvGrpSpPr/>
          <p:nvPr/>
        </p:nvGrpSpPr>
        <p:grpSpPr>
          <a:xfrm>
            <a:off x="2297630" y="4182090"/>
            <a:ext cx="989415" cy="707886"/>
            <a:chOff x="1732864" y="2797370"/>
            <a:chExt cx="989415" cy="70788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D55116F-FE65-0D98-24C1-E4FC3B91BBEF}"/>
                </a:ext>
              </a:extLst>
            </p:cNvPr>
            <p:cNvSpPr txBox="1"/>
            <p:nvPr/>
          </p:nvSpPr>
          <p:spPr>
            <a:xfrm>
              <a:off x="1732864" y="2797370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41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F1D86ED-0E93-0CAD-6112-DE6FA7072F67}"/>
                </a:ext>
              </a:extLst>
            </p:cNvPr>
            <p:cNvSpPr txBox="1"/>
            <p:nvPr/>
          </p:nvSpPr>
          <p:spPr>
            <a:xfrm>
              <a:off x="2354871" y="3081335"/>
              <a:ext cx="367408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id="{C1D15F72-A87D-8332-6E57-FA6FEBE513E9}"/>
              </a:ext>
            </a:extLst>
          </p:cNvPr>
          <p:cNvSpPr/>
          <p:nvPr/>
        </p:nvSpPr>
        <p:spPr>
          <a:xfrm>
            <a:off x="3189070" y="2798785"/>
            <a:ext cx="1034742" cy="1034742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895D43F-D1A1-0FC6-D68F-E73CB50B319B}"/>
              </a:ext>
            </a:extLst>
          </p:cNvPr>
          <p:cNvSpPr txBox="1"/>
          <p:nvPr/>
        </p:nvSpPr>
        <p:spPr>
          <a:xfrm>
            <a:off x="3387470" y="3024919"/>
            <a:ext cx="758541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50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岁以上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4158CAD-B099-9419-F972-9774206DA152}"/>
              </a:ext>
            </a:extLst>
          </p:cNvPr>
          <p:cNvSpPr txBox="1"/>
          <p:nvPr/>
        </p:nvSpPr>
        <p:spPr>
          <a:xfrm>
            <a:off x="3516801" y="3251276"/>
            <a:ext cx="35618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8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D8343B4-A5A5-56FF-A1D2-974705E321F0}"/>
              </a:ext>
            </a:extLst>
          </p:cNvPr>
          <p:cNvSpPr txBox="1"/>
          <p:nvPr/>
        </p:nvSpPr>
        <p:spPr>
          <a:xfrm>
            <a:off x="3697428" y="3411249"/>
            <a:ext cx="30489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%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1C50F6C-5364-732A-0A2F-55E7B40681E8}"/>
              </a:ext>
            </a:extLst>
          </p:cNvPr>
          <p:cNvSpPr/>
          <p:nvPr/>
        </p:nvSpPr>
        <p:spPr>
          <a:xfrm>
            <a:off x="3419331" y="4573309"/>
            <a:ext cx="1034742" cy="1034742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DD84EA3-4E2A-1C63-3235-A70E1439D66D}"/>
              </a:ext>
            </a:extLst>
          </p:cNvPr>
          <p:cNvSpPr txBox="1"/>
          <p:nvPr/>
        </p:nvSpPr>
        <p:spPr>
          <a:xfrm>
            <a:off x="3545940" y="4790358"/>
            <a:ext cx="708848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41-50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5BA8FAD-3DEE-0BE1-01F4-B88B741B701D}"/>
              </a:ext>
            </a:extLst>
          </p:cNvPr>
          <p:cNvSpPr txBox="1"/>
          <p:nvPr/>
        </p:nvSpPr>
        <p:spPr>
          <a:xfrm>
            <a:off x="4059758" y="4882357"/>
            <a:ext cx="2872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岁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459832A-A110-4DA8-E4A3-01F46C5D693B}"/>
              </a:ext>
            </a:extLst>
          </p:cNvPr>
          <p:cNvSpPr txBox="1"/>
          <p:nvPr/>
        </p:nvSpPr>
        <p:spPr>
          <a:xfrm>
            <a:off x="3643160" y="5025477"/>
            <a:ext cx="5277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20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AFD2AC9-4EAB-AD01-0FB0-28BA57011FD4}"/>
              </a:ext>
            </a:extLst>
          </p:cNvPr>
          <p:cNvSpPr txBox="1"/>
          <p:nvPr/>
        </p:nvSpPr>
        <p:spPr>
          <a:xfrm>
            <a:off x="3989368" y="5187664"/>
            <a:ext cx="30489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%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1AA45A4F-FAA6-8BD4-8785-179637981739}"/>
              </a:ext>
            </a:extLst>
          </p:cNvPr>
          <p:cNvSpPr/>
          <p:nvPr/>
        </p:nvSpPr>
        <p:spPr>
          <a:xfrm>
            <a:off x="1399289" y="4874390"/>
            <a:ext cx="1034742" cy="1034742"/>
          </a:xfrm>
          <a:prstGeom prst="ellipse">
            <a:avLst/>
          </a:prstGeom>
          <a:solidFill>
            <a:schemeClr val="bg2">
              <a:lumMod val="90000"/>
            </a:schemeClr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7939EAA-57E8-2730-FF1B-DE4AF066DE27}"/>
              </a:ext>
            </a:extLst>
          </p:cNvPr>
          <p:cNvSpPr txBox="1"/>
          <p:nvPr/>
        </p:nvSpPr>
        <p:spPr>
          <a:xfrm>
            <a:off x="1536747" y="5095499"/>
            <a:ext cx="708848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24-30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E4D65BB-6E6C-C2BE-1878-7F58536A3EF0}"/>
              </a:ext>
            </a:extLst>
          </p:cNvPr>
          <p:cNvSpPr txBox="1"/>
          <p:nvPr/>
        </p:nvSpPr>
        <p:spPr>
          <a:xfrm>
            <a:off x="2050285" y="5187616"/>
            <a:ext cx="2872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岁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AACA512-4C06-5071-A161-298CC283ADC0}"/>
              </a:ext>
            </a:extLst>
          </p:cNvPr>
          <p:cNvSpPr txBox="1"/>
          <p:nvPr/>
        </p:nvSpPr>
        <p:spPr>
          <a:xfrm>
            <a:off x="1602866" y="5323265"/>
            <a:ext cx="5277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25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E7C652B-0D22-BB06-7AE8-98169E192415}"/>
              </a:ext>
            </a:extLst>
          </p:cNvPr>
          <p:cNvSpPr txBox="1"/>
          <p:nvPr/>
        </p:nvSpPr>
        <p:spPr>
          <a:xfrm>
            <a:off x="1946030" y="5478525"/>
            <a:ext cx="30489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%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E27B603B-ECBB-B9C5-631A-EA09FEF9932F}"/>
              </a:ext>
            </a:extLst>
          </p:cNvPr>
          <p:cNvSpPr/>
          <p:nvPr/>
        </p:nvSpPr>
        <p:spPr>
          <a:xfrm>
            <a:off x="1507943" y="4546885"/>
            <a:ext cx="162774" cy="1627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C179F985-E7F5-B184-988A-ADFD817DD1A7}"/>
              </a:ext>
            </a:extLst>
          </p:cNvPr>
          <p:cNvSpPr/>
          <p:nvPr/>
        </p:nvSpPr>
        <p:spPr>
          <a:xfrm>
            <a:off x="2547549" y="3247361"/>
            <a:ext cx="162774" cy="1627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B4E010B7-93F1-3412-5EA7-8B2663F6288C}"/>
              </a:ext>
            </a:extLst>
          </p:cNvPr>
          <p:cNvSpPr/>
          <p:nvPr/>
        </p:nvSpPr>
        <p:spPr>
          <a:xfrm>
            <a:off x="3735446" y="4147883"/>
            <a:ext cx="263534" cy="263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63" name="图表 62">
            <a:extLst>
              <a:ext uri="{FF2B5EF4-FFF2-40B4-BE49-F238E27FC236}">
                <a16:creationId xmlns:a16="http://schemas.microsoft.com/office/drawing/2014/main" id="{B1332E65-6AAC-7E7B-249E-54D4A05DD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594437"/>
              </p:ext>
            </p:extLst>
          </p:nvPr>
        </p:nvGraphicFramePr>
        <p:xfrm>
          <a:off x="5597017" y="2626532"/>
          <a:ext cx="6643767" cy="345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文本框 63">
            <a:extLst>
              <a:ext uri="{FF2B5EF4-FFF2-40B4-BE49-F238E27FC236}">
                <a16:creationId xmlns:a16="http://schemas.microsoft.com/office/drawing/2014/main" id="{CD4BCC1A-FFB1-FA96-C6B3-3782B80ABD0B}"/>
              </a:ext>
            </a:extLst>
          </p:cNvPr>
          <p:cNvSpPr txBox="1"/>
          <p:nvPr/>
        </p:nvSpPr>
        <p:spPr>
          <a:xfrm>
            <a:off x="683390" y="1937222"/>
            <a:ext cx="223651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消费人群年龄分布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2" name="等腰三角形 71">
            <a:extLst>
              <a:ext uri="{FF2B5EF4-FFF2-40B4-BE49-F238E27FC236}">
                <a16:creationId xmlns:a16="http://schemas.microsoft.com/office/drawing/2014/main" id="{DCF8CABF-3EF8-FCB7-7A26-A850BB8B86C2}"/>
              </a:ext>
            </a:extLst>
          </p:cNvPr>
          <p:cNvSpPr/>
          <p:nvPr/>
        </p:nvSpPr>
        <p:spPr>
          <a:xfrm flipV="1">
            <a:off x="2848368" y="2110042"/>
            <a:ext cx="119308" cy="10285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3" name="等腰三角形 72">
            <a:extLst>
              <a:ext uri="{FF2B5EF4-FFF2-40B4-BE49-F238E27FC236}">
                <a16:creationId xmlns:a16="http://schemas.microsoft.com/office/drawing/2014/main" id="{036E0D1F-41D5-DBF2-3680-A073F00F2EE2}"/>
              </a:ext>
            </a:extLst>
          </p:cNvPr>
          <p:cNvSpPr/>
          <p:nvPr/>
        </p:nvSpPr>
        <p:spPr>
          <a:xfrm flipV="1">
            <a:off x="6975436" y="2110042"/>
            <a:ext cx="119308" cy="10285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D056E4-84C2-128B-FE09-04EC98514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/>
              <a:t>消费人群</a:t>
            </a:r>
          </a:p>
        </p:txBody>
      </p:sp>
    </p:spTree>
    <p:extLst>
      <p:ext uri="{BB962C8B-B14F-4D97-AF65-F5344CB8AC3E}">
        <p14:creationId xmlns:p14="http://schemas.microsoft.com/office/powerpoint/2010/main" val="149592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缺角矩形 78">
            <a:extLst>
              <a:ext uri="{FF2B5EF4-FFF2-40B4-BE49-F238E27FC236}">
                <a16:creationId xmlns:a16="http://schemas.microsoft.com/office/drawing/2014/main" id="{424687E9-C424-B08A-2A71-79204ECED30F}"/>
              </a:ext>
            </a:extLst>
          </p:cNvPr>
          <p:cNvSpPr>
            <a:spLocks/>
          </p:cNvSpPr>
          <p:nvPr/>
        </p:nvSpPr>
        <p:spPr>
          <a:xfrm>
            <a:off x="950913" y="2162175"/>
            <a:ext cx="10290175" cy="3505200"/>
          </a:xfrm>
          <a:prstGeom prst="plaque">
            <a:avLst>
              <a:gd name="adj" fmla="val 2958"/>
            </a:avLst>
          </a:prstGeom>
          <a:noFill/>
          <a:ln w="635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B622DB80-A341-A3E9-4295-BAC6C9814B8D}"/>
              </a:ext>
            </a:extLst>
          </p:cNvPr>
          <p:cNvCxnSpPr>
            <a:cxnSpLocks/>
          </p:cNvCxnSpPr>
          <p:nvPr/>
        </p:nvCxnSpPr>
        <p:spPr>
          <a:xfrm>
            <a:off x="4692651" y="2638435"/>
            <a:ext cx="0" cy="261194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2D255D8B-A186-6690-3EC2-B23237C1F381}"/>
              </a:ext>
            </a:extLst>
          </p:cNvPr>
          <p:cNvSpPr txBox="1"/>
          <p:nvPr/>
        </p:nvSpPr>
        <p:spPr>
          <a:xfrm>
            <a:off x="1791144" y="4308147"/>
            <a:ext cx="1825478" cy="530299"/>
          </a:xfrm>
          <a:prstGeom prst="rect">
            <a:avLst/>
          </a:prstGeom>
          <a:noFill/>
          <a:effectLst/>
        </p:spPr>
        <p:txBody>
          <a:bodyPr wrap="square" lIns="220370" tIns="110185" rIns="220370" bIns="110185" rtlCol="0">
            <a:no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代用茶占比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1EB4A75-3448-0A01-342F-4E285A2F25A5}"/>
              </a:ext>
            </a:extLst>
          </p:cNvPr>
          <p:cNvSpPr txBox="1"/>
          <p:nvPr/>
        </p:nvSpPr>
        <p:spPr>
          <a:xfrm>
            <a:off x="1794108" y="2899827"/>
            <a:ext cx="1820421" cy="1706005"/>
          </a:xfrm>
          <a:prstGeom prst="rect">
            <a:avLst/>
          </a:prstGeom>
          <a:noFill/>
          <a:effectLst/>
        </p:spPr>
        <p:txBody>
          <a:bodyPr wrap="none" lIns="220370" tIns="110185" rIns="220370" bIns="110185" rtlCol="0">
            <a:spAutoFit/>
          </a:bodyPr>
          <a:lstStyle/>
          <a:p>
            <a:r>
              <a:rPr lang="en-US" sz="96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41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34A8932-530F-CEA5-FBF0-ABEB62E49BB3}"/>
              </a:ext>
            </a:extLst>
          </p:cNvPr>
          <p:cNvSpPr txBox="1"/>
          <p:nvPr/>
        </p:nvSpPr>
        <p:spPr>
          <a:xfrm>
            <a:off x="3062048" y="3582599"/>
            <a:ext cx="884267" cy="815890"/>
          </a:xfrm>
          <a:prstGeom prst="rect">
            <a:avLst/>
          </a:prstGeom>
          <a:noFill/>
          <a:effectLst/>
        </p:spPr>
        <p:txBody>
          <a:bodyPr wrap="none" lIns="220370" tIns="110185" rIns="220370" bIns="110185">
            <a:spAutoFit/>
          </a:bodyPr>
          <a:lstStyle/>
          <a:p>
            <a:r>
              <a:rPr lang="en-US" sz="3856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%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EAED19D-7B5D-C2C0-E312-071E130F71EC}"/>
              </a:ext>
            </a:extLst>
          </p:cNvPr>
          <p:cNvCxnSpPr>
            <a:cxnSpLocks/>
          </p:cNvCxnSpPr>
          <p:nvPr/>
        </p:nvCxnSpPr>
        <p:spPr>
          <a:xfrm>
            <a:off x="5931981" y="3960165"/>
            <a:ext cx="720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2E3FE32-6317-BB40-928F-B429B2A1BD64}"/>
              </a:ext>
            </a:extLst>
          </p:cNvPr>
          <p:cNvGrpSpPr/>
          <p:nvPr/>
        </p:nvGrpSpPr>
        <p:grpSpPr>
          <a:xfrm>
            <a:off x="8442993" y="2994733"/>
            <a:ext cx="1747623" cy="2172645"/>
            <a:chOff x="6520385" y="3371007"/>
            <a:chExt cx="2953815" cy="2172645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456767B-E399-8C24-DC06-A71F573F8D98}"/>
                </a:ext>
              </a:extLst>
            </p:cNvPr>
            <p:cNvCxnSpPr>
              <a:cxnSpLocks/>
            </p:cNvCxnSpPr>
            <p:nvPr/>
          </p:nvCxnSpPr>
          <p:spPr>
            <a:xfrm>
              <a:off x="6958501" y="3371007"/>
              <a:ext cx="251569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321317F2-E28F-DBFF-2BBB-D83A3A5957D0}"/>
                </a:ext>
              </a:extLst>
            </p:cNvPr>
            <p:cNvCxnSpPr>
              <a:cxnSpLocks/>
            </p:cNvCxnSpPr>
            <p:nvPr/>
          </p:nvCxnSpPr>
          <p:spPr>
            <a:xfrm>
              <a:off x="7273644" y="4095222"/>
              <a:ext cx="2200556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37C8D4F-7D70-4D2F-B623-BDA621F2B20C}"/>
                </a:ext>
              </a:extLst>
            </p:cNvPr>
            <p:cNvCxnSpPr>
              <a:cxnSpLocks/>
            </p:cNvCxnSpPr>
            <p:nvPr/>
          </p:nvCxnSpPr>
          <p:spPr>
            <a:xfrm>
              <a:off x="7203298" y="4819437"/>
              <a:ext cx="2270902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7511F202-F7D2-59BD-3BD9-2E259970083B}"/>
                </a:ext>
              </a:extLst>
            </p:cNvPr>
            <p:cNvCxnSpPr>
              <a:cxnSpLocks/>
            </p:cNvCxnSpPr>
            <p:nvPr/>
          </p:nvCxnSpPr>
          <p:spPr>
            <a:xfrm>
              <a:off x="6520385" y="5543652"/>
              <a:ext cx="2953815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D3AC3A4B-8512-AD61-0314-B57F25AD9D6F}"/>
              </a:ext>
            </a:extLst>
          </p:cNvPr>
          <p:cNvSpPr txBox="1"/>
          <p:nvPr/>
        </p:nvSpPr>
        <p:spPr>
          <a:xfrm>
            <a:off x="5177522" y="3821665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代用茶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57A1060-7106-1134-4976-C49D481C4D1B}"/>
              </a:ext>
            </a:extLst>
          </p:cNvPr>
          <p:cNvSpPr txBox="1"/>
          <p:nvPr/>
        </p:nvSpPr>
        <p:spPr>
          <a:xfrm>
            <a:off x="10314540" y="2831134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红茶</a:t>
            </a:r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74E72A3-AFDB-0AAD-5FD6-9D16DC6EDD7B}"/>
              </a:ext>
            </a:extLst>
          </p:cNvPr>
          <p:cNvSpPr txBox="1"/>
          <p:nvPr/>
        </p:nvSpPr>
        <p:spPr>
          <a:xfrm>
            <a:off x="10314540" y="3563716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普洱</a:t>
            </a:r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9B4C806-67FE-35AC-6776-B13B724564C9}"/>
              </a:ext>
            </a:extLst>
          </p:cNvPr>
          <p:cNvSpPr txBox="1"/>
          <p:nvPr/>
        </p:nvSpPr>
        <p:spPr>
          <a:xfrm>
            <a:off x="10314540" y="4296298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绿茶</a:t>
            </a:r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576157C-E028-B1EB-2C48-EC2DEEC537A1}"/>
              </a:ext>
            </a:extLst>
          </p:cNvPr>
          <p:cNvSpPr txBox="1"/>
          <p:nvPr/>
        </p:nvSpPr>
        <p:spPr>
          <a:xfrm>
            <a:off x="10314540" y="5028879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其它</a:t>
            </a:r>
            <a:endParaRPr lang="en-US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76" name="图表 75">
            <a:extLst>
              <a:ext uri="{FF2B5EF4-FFF2-40B4-BE49-F238E27FC236}">
                <a16:creationId xmlns:a16="http://schemas.microsoft.com/office/drawing/2014/main" id="{6793D5B9-18C7-BF80-7A44-CAFF7C679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820300"/>
              </p:ext>
            </p:extLst>
          </p:nvPr>
        </p:nvGraphicFramePr>
        <p:xfrm>
          <a:off x="5694606" y="2445736"/>
          <a:ext cx="4496010" cy="299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961A7F-CCE6-8DF6-F75A-C93F5A2E7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销量分布</a:t>
            </a:r>
          </a:p>
        </p:txBody>
      </p:sp>
    </p:spTree>
    <p:extLst>
      <p:ext uri="{BB962C8B-B14F-4D97-AF65-F5344CB8AC3E}">
        <p14:creationId xmlns:p14="http://schemas.microsoft.com/office/powerpoint/2010/main" val="426476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920B485-773A-6E31-5225-2D4642D6D923}"/>
              </a:ext>
            </a:extLst>
          </p:cNvPr>
          <p:cNvGrpSpPr/>
          <p:nvPr/>
        </p:nvGrpSpPr>
        <p:grpSpPr>
          <a:xfrm>
            <a:off x="4999660" y="2749911"/>
            <a:ext cx="2332692" cy="2332692"/>
            <a:chOff x="4999660" y="2749911"/>
            <a:chExt cx="2332692" cy="2332692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0679D28-1A76-EE16-67E8-530457F4E0D8}"/>
                </a:ext>
              </a:extLst>
            </p:cNvPr>
            <p:cNvSpPr/>
            <p:nvPr/>
          </p:nvSpPr>
          <p:spPr>
            <a:xfrm>
              <a:off x="5376864" y="3127116"/>
              <a:ext cx="1578283" cy="1578283"/>
            </a:xfrm>
            <a:prstGeom prst="ellipse">
              <a:avLst/>
            </a:pr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8E575021-F45A-84AF-9230-EC7277A4C023}"/>
                </a:ext>
              </a:extLst>
            </p:cNvPr>
            <p:cNvSpPr/>
            <p:nvPr/>
          </p:nvSpPr>
          <p:spPr>
            <a:xfrm>
              <a:off x="4999660" y="2749911"/>
              <a:ext cx="2332692" cy="2332692"/>
            </a:xfrm>
            <a:prstGeom prst="arc">
              <a:avLst>
                <a:gd name="adj1" fmla="val 10555900"/>
                <a:gd name="adj2" fmla="val 96062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弧形 29">
              <a:extLst>
                <a:ext uri="{FF2B5EF4-FFF2-40B4-BE49-F238E27FC236}">
                  <a16:creationId xmlns:a16="http://schemas.microsoft.com/office/drawing/2014/main" id="{6610932B-494F-0A04-6582-6A76FD52C02A}"/>
                </a:ext>
              </a:extLst>
            </p:cNvPr>
            <p:cNvSpPr/>
            <p:nvPr/>
          </p:nvSpPr>
          <p:spPr>
            <a:xfrm>
              <a:off x="5190306" y="2940557"/>
              <a:ext cx="1951400" cy="1951400"/>
            </a:xfrm>
            <a:prstGeom prst="arc">
              <a:avLst>
                <a:gd name="adj1" fmla="val 2793962"/>
                <a:gd name="adj2" fmla="val 474919"/>
              </a:avLst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E4C494F-0758-0569-268E-CD1E156ED87B}"/>
              </a:ext>
            </a:extLst>
          </p:cNvPr>
          <p:cNvGrpSpPr/>
          <p:nvPr/>
        </p:nvGrpSpPr>
        <p:grpSpPr>
          <a:xfrm>
            <a:off x="8366450" y="2749911"/>
            <a:ext cx="2332692" cy="2332692"/>
            <a:chOff x="8366450" y="2749911"/>
            <a:chExt cx="2332692" cy="233269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D2F2331-C44C-C6F8-696E-3DA0ECF18CF1}"/>
                </a:ext>
              </a:extLst>
            </p:cNvPr>
            <p:cNvSpPr/>
            <p:nvPr/>
          </p:nvSpPr>
          <p:spPr>
            <a:xfrm>
              <a:off x="8743655" y="3127116"/>
              <a:ext cx="1578283" cy="1578283"/>
            </a:xfrm>
            <a:prstGeom prst="ellipse">
              <a:avLst/>
            </a:pr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B059D79F-C215-CB67-F01E-0A578FB33774}"/>
                </a:ext>
              </a:extLst>
            </p:cNvPr>
            <p:cNvSpPr/>
            <p:nvPr/>
          </p:nvSpPr>
          <p:spPr>
            <a:xfrm>
              <a:off x="8366450" y="2749911"/>
              <a:ext cx="2332692" cy="2332692"/>
            </a:xfrm>
            <a:prstGeom prst="arc">
              <a:avLst>
                <a:gd name="adj1" fmla="val 10555900"/>
                <a:gd name="adj2" fmla="val 96062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DC9382D0-7A65-0EE9-6DE2-72447D93E19B}"/>
                </a:ext>
              </a:extLst>
            </p:cNvPr>
            <p:cNvSpPr/>
            <p:nvPr/>
          </p:nvSpPr>
          <p:spPr>
            <a:xfrm>
              <a:off x="8557097" y="2940557"/>
              <a:ext cx="1951400" cy="1951400"/>
            </a:xfrm>
            <a:prstGeom prst="arc">
              <a:avLst>
                <a:gd name="adj1" fmla="val 2793962"/>
                <a:gd name="adj2" fmla="val 474919"/>
              </a:avLst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A1C2A7F-3956-CC44-3844-2EA27128AADE}"/>
              </a:ext>
            </a:extLst>
          </p:cNvPr>
          <p:cNvGrpSpPr/>
          <p:nvPr/>
        </p:nvGrpSpPr>
        <p:grpSpPr>
          <a:xfrm>
            <a:off x="1632870" y="2749911"/>
            <a:ext cx="2332692" cy="2332692"/>
            <a:chOff x="1632870" y="2749911"/>
            <a:chExt cx="2332692" cy="233269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7064908-DA72-E769-60DE-02A92DBA84C8}"/>
                </a:ext>
              </a:extLst>
            </p:cNvPr>
            <p:cNvGrpSpPr/>
            <p:nvPr/>
          </p:nvGrpSpPr>
          <p:grpSpPr>
            <a:xfrm>
              <a:off x="1632870" y="2749911"/>
              <a:ext cx="2332692" cy="2332692"/>
              <a:chOff x="1632870" y="2749911"/>
              <a:chExt cx="2332692" cy="2332692"/>
            </a:xfrm>
          </p:grpSpPr>
          <p:sp>
            <p:nvSpPr>
              <p:cNvPr id="17" name="弧形 16">
                <a:extLst>
                  <a:ext uri="{FF2B5EF4-FFF2-40B4-BE49-F238E27FC236}">
                    <a16:creationId xmlns:a16="http://schemas.microsoft.com/office/drawing/2014/main" id="{97F21C66-CAEB-2F6E-FD11-DF44DC284E70}"/>
                  </a:ext>
                </a:extLst>
              </p:cNvPr>
              <p:cNvSpPr/>
              <p:nvPr/>
            </p:nvSpPr>
            <p:spPr>
              <a:xfrm>
                <a:off x="1632870" y="2749911"/>
                <a:ext cx="2332692" cy="2332692"/>
              </a:xfrm>
              <a:prstGeom prst="arc">
                <a:avLst>
                  <a:gd name="adj1" fmla="val 10555900"/>
                  <a:gd name="adj2" fmla="val 960623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B9832472-1A72-FE08-54AF-F3FE14EC84D7}"/>
                  </a:ext>
                </a:extLst>
              </p:cNvPr>
              <p:cNvSpPr/>
              <p:nvPr/>
            </p:nvSpPr>
            <p:spPr>
              <a:xfrm>
                <a:off x="1823516" y="2940557"/>
                <a:ext cx="1951400" cy="1951400"/>
              </a:xfrm>
              <a:prstGeom prst="arc">
                <a:avLst>
                  <a:gd name="adj1" fmla="val 2793962"/>
                  <a:gd name="adj2" fmla="val 474919"/>
                </a:avLst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D816D81-D546-5F5F-B8D6-189080F99621}"/>
                </a:ext>
              </a:extLst>
            </p:cNvPr>
            <p:cNvSpPr/>
            <p:nvPr/>
          </p:nvSpPr>
          <p:spPr>
            <a:xfrm>
              <a:off x="2010074" y="3127116"/>
              <a:ext cx="1578283" cy="1578283"/>
            </a:xfrm>
            <a:prstGeom prst="ellipse">
              <a:avLst/>
            </a:prstGeom>
            <a:solidFill>
              <a:schemeClr val="accent1"/>
            </a:solidFill>
            <a:ln w="1651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C75626CD-42AB-CCFE-F82A-6871429388E9}"/>
              </a:ext>
            </a:extLst>
          </p:cNvPr>
          <p:cNvSpPr txBox="1"/>
          <p:nvPr/>
        </p:nvSpPr>
        <p:spPr>
          <a:xfrm>
            <a:off x="2245218" y="3702098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多样化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2944461-D56F-D66D-433B-6294D6D89A0B}"/>
              </a:ext>
            </a:extLst>
          </p:cNvPr>
          <p:cNvSpPr txBox="1"/>
          <p:nvPr/>
        </p:nvSpPr>
        <p:spPr>
          <a:xfrm>
            <a:off x="8978799" y="3702098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便利化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C7895A-6F4E-B1F6-8BDA-5D1433828D2E}"/>
              </a:ext>
            </a:extLst>
          </p:cNvPr>
          <p:cNvSpPr txBox="1"/>
          <p:nvPr/>
        </p:nvSpPr>
        <p:spPr>
          <a:xfrm>
            <a:off x="5612008" y="3702098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时尚化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CFBBA5C4-C71F-0BC5-09BD-696EC73D3F3C}"/>
              </a:ext>
            </a:extLst>
          </p:cNvPr>
          <p:cNvSpPr/>
          <p:nvPr/>
        </p:nvSpPr>
        <p:spPr>
          <a:xfrm>
            <a:off x="2398914" y="2181119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奶茶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5379597-FCDF-D030-3227-58682FCF1C71}"/>
              </a:ext>
            </a:extLst>
          </p:cNvPr>
          <p:cNvSpPr/>
          <p:nvPr/>
        </p:nvSpPr>
        <p:spPr>
          <a:xfrm>
            <a:off x="1170086" y="4377232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果茶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9DE5919-8ACC-7563-647E-815061724021}"/>
              </a:ext>
            </a:extLst>
          </p:cNvPr>
          <p:cNvSpPr/>
          <p:nvPr/>
        </p:nvSpPr>
        <p:spPr>
          <a:xfrm>
            <a:off x="4516746" y="2896792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新式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C78AA1D-C0F9-6212-D3F7-330C5F4A8CBF}"/>
              </a:ext>
            </a:extLst>
          </p:cNvPr>
          <p:cNvSpPr/>
          <p:nvPr/>
        </p:nvSpPr>
        <p:spPr>
          <a:xfrm>
            <a:off x="6166005" y="4812352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品质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DF8E672-0D46-650C-2625-D4FDD70E6E18}"/>
              </a:ext>
            </a:extLst>
          </p:cNvPr>
          <p:cNvSpPr/>
          <p:nvPr/>
        </p:nvSpPr>
        <p:spPr>
          <a:xfrm>
            <a:off x="6478202" y="2371145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养生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4C0B66B-DACE-0F67-208B-3249D0EA120E}"/>
              </a:ext>
            </a:extLst>
          </p:cNvPr>
          <p:cNvSpPr/>
          <p:nvPr/>
        </p:nvSpPr>
        <p:spPr>
          <a:xfrm>
            <a:off x="3467895" y="4375280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口味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9257743-911D-FAFC-9D2F-51B7C8026D06}"/>
              </a:ext>
            </a:extLst>
          </p:cNvPr>
          <p:cNvSpPr/>
          <p:nvPr/>
        </p:nvSpPr>
        <p:spPr>
          <a:xfrm>
            <a:off x="9082666" y="2131986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小包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DABA8BF8-77CA-C1DD-F10A-5B0FF1BD5734}"/>
              </a:ext>
            </a:extLst>
          </p:cNvPr>
          <p:cNvSpPr/>
          <p:nvPr/>
        </p:nvSpPr>
        <p:spPr>
          <a:xfrm>
            <a:off x="8217353" y="4447571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定制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694D641-5F03-4FB1-3957-56480F4228B2}"/>
              </a:ext>
            </a:extLst>
          </p:cNvPr>
          <p:cNvSpPr/>
          <p:nvPr/>
        </p:nvSpPr>
        <p:spPr>
          <a:xfrm>
            <a:off x="10424842" y="3477312"/>
            <a:ext cx="800602" cy="800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袋泡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E89A8E-A791-6A25-B4A2-8CAC65B8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/>
              <a:t>消费趋势</a:t>
            </a:r>
          </a:p>
        </p:txBody>
      </p:sp>
    </p:spTree>
    <p:extLst>
      <p:ext uri="{BB962C8B-B14F-4D97-AF65-F5344CB8AC3E}">
        <p14:creationId xmlns:p14="http://schemas.microsoft.com/office/powerpoint/2010/main" val="50752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02BDDC-2C33-176E-73DB-D2AAEA659297}"/>
              </a:ext>
            </a:extLst>
          </p:cNvPr>
          <p:cNvGrpSpPr/>
          <p:nvPr/>
        </p:nvGrpSpPr>
        <p:grpSpPr>
          <a:xfrm>
            <a:off x="0" y="0"/>
            <a:ext cx="13726570" cy="6858000"/>
            <a:chOff x="0" y="0"/>
            <a:chExt cx="13726570" cy="6858000"/>
          </a:xfrm>
        </p:grpSpPr>
        <p:pic>
          <p:nvPicPr>
            <p:cNvPr id="26" name="图片 25" descr="背景图案&#10;&#10;描述已自动生成">
              <a:extLst>
                <a:ext uri="{FF2B5EF4-FFF2-40B4-BE49-F238E27FC236}">
                  <a16:creationId xmlns:a16="http://schemas.microsoft.com/office/drawing/2014/main" id="{418D3441-8E06-35F5-3B3E-69F85A0C6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27" name="图片 26" descr="背景图案&#10;&#10;描述已自动生成">
              <a:extLst>
                <a:ext uri="{FF2B5EF4-FFF2-40B4-BE49-F238E27FC236}">
                  <a16:creationId xmlns:a16="http://schemas.microsoft.com/office/drawing/2014/main" id="{19B0530B-0899-5107-89D2-DBE37530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570" y="0"/>
              <a:ext cx="6858000" cy="6858000"/>
            </a:xfrm>
            <a:prstGeom prst="rect">
              <a:avLst/>
            </a:prstGeom>
          </p:spPr>
        </p:pic>
      </p:grp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2ACDC65A-4EAA-7806-C67C-0067A32A9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茶的品种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58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B25D5CA-D6AB-AA40-CC93-F66CC7120044}"/>
              </a:ext>
            </a:extLst>
          </p:cNvPr>
          <p:cNvSpPr txBox="1">
            <a:spLocks/>
          </p:cNvSpPr>
          <p:nvPr/>
        </p:nvSpPr>
        <p:spPr>
          <a:xfrm>
            <a:off x="9523366" y="791923"/>
            <a:ext cx="419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  <a:alpha val="3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博大精深</a:t>
            </a:r>
            <a:endParaRPr lang="en-US" dirty="0">
              <a:solidFill>
                <a:schemeClr val="bg1">
                  <a:lumMod val="75000"/>
                  <a:alpha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B24B72-0B96-5EF9-A91F-65275A165C91}"/>
              </a:ext>
            </a:extLst>
          </p:cNvPr>
          <p:cNvSpPr txBox="1">
            <a:spLocks/>
          </p:cNvSpPr>
          <p:nvPr/>
        </p:nvSpPr>
        <p:spPr>
          <a:xfrm>
            <a:off x="10197475" y="791923"/>
            <a:ext cx="419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  <a:alpha val="3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源远流长</a:t>
            </a:r>
            <a:endParaRPr lang="en-US" dirty="0">
              <a:solidFill>
                <a:schemeClr val="bg1">
                  <a:lumMod val="75000"/>
                  <a:alpha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5CCAB0-ED41-9372-28DB-F57BFFE0CE88}"/>
              </a:ext>
            </a:extLst>
          </p:cNvPr>
          <p:cNvSpPr txBox="1">
            <a:spLocks/>
          </p:cNvSpPr>
          <p:nvPr/>
        </p:nvSpPr>
        <p:spPr>
          <a:xfrm>
            <a:off x="10871583" y="791924"/>
            <a:ext cx="419100" cy="147732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  <a:alpha val="3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中华茶文化</a:t>
            </a:r>
            <a:endParaRPr lang="en-US" dirty="0">
              <a:solidFill>
                <a:schemeClr val="bg1">
                  <a:lumMod val="75000"/>
                  <a:alpha val="3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EC8C54-8AD6-9E82-B7D9-2433B4342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" t="28040" b="1601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 descr="模糊的照片&#10;&#10;描述已自动生成">
            <a:extLst>
              <a:ext uri="{FF2B5EF4-FFF2-40B4-BE49-F238E27FC236}">
                <a16:creationId xmlns:a16="http://schemas.microsoft.com/office/drawing/2014/main" id="{E9DA594E-079A-F9C3-038A-B86C6E477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22126"/>
            <a:ext cx="10728982" cy="4088828"/>
          </a:xfrm>
          <a:custGeom>
            <a:avLst/>
            <a:gdLst>
              <a:gd name="connsiteX0" fmla="*/ 0 w 10728982"/>
              <a:gd name="connsiteY0" fmla="*/ 0 h 4088828"/>
              <a:gd name="connsiteX1" fmla="*/ 10728982 w 10728982"/>
              <a:gd name="connsiteY1" fmla="*/ 0 h 4088828"/>
              <a:gd name="connsiteX2" fmla="*/ 10728982 w 10728982"/>
              <a:gd name="connsiteY2" fmla="*/ 4088828 h 4088828"/>
              <a:gd name="connsiteX3" fmla="*/ 0 w 10728982"/>
              <a:gd name="connsiteY3" fmla="*/ 4088828 h 40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8982" h="4088828">
                <a:moveTo>
                  <a:pt x="0" y="0"/>
                </a:moveTo>
                <a:lnTo>
                  <a:pt x="10728982" y="0"/>
                </a:lnTo>
                <a:lnTo>
                  <a:pt x="10728982" y="4088828"/>
                </a:lnTo>
                <a:lnTo>
                  <a:pt x="0" y="4088828"/>
                </a:lnTo>
                <a:close/>
              </a:path>
            </a:pathLst>
          </a:cu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26351148-2A20-2BDB-1AEF-5EB3BBCE5E00}"/>
              </a:ext>
            </a:extLst>
          </p:cNvPr>
          <p:cNvSpPr txBox="1"/>
          <p:nvPr/>
        </p:nvSpPr>
        <p:spPr>
          <a:xfrm>
            <a:off x="3048000" y="195908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dirty="0">
                <a:solidFill>
                  <a:schemeClr val="accent1"/>
                </a:solidFill>
                <a:effectLst>
                  <a:outerShdw blurRad="114300" dist="76200" dir="2700000" algn="tl" rotWithShape="0">
                    <a:srgbClr val="407A5F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感谢观看</a:t>
            </a:r>
            <a:endParaRPr lang="en-US" sz="9600" dirty="0">
              <a:solidFill>
                <a:schemeClr val="accent1"/>
              </a:solidFill>
              <a:effectLst>
                <a:outerShdw blurRad="114300" dist="76200" dir="2700000" algn="tl" rotWithShape="0">
                  <a:srgbClr val="407A5F">
                    <a:alpha val="2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2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宋体</a:t>
            </a:r>
          </a:p>
          <a:p>
            <a:r>
              <a:rPr kumimoji="1" lang="zh-CN" altLang="en-US" dirty="0"/>
              <a:t>英文 </a:t>
            </a:r>
            <a:r>
              <a:rPr kumimoji="1" lang="en-US" altLang="zh-CN" dirty="0"/>
              <a:t>Arial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-US" altLang="zh-CN" dirty="0" err="1"/>
              <a:t>Unsplash</a:t>
            </a:r>
            <a:endParaRPr kumimoji="1"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新奇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81"/>
            <a:lumOff val="992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8CFA08F4-3BCD-B24F-33D9-7E39A229235F}"/>
              </a:ext>
            </a:extLst>
          </p:cNvPr>
          <p:cNvSpPr txBox="1"/>
          <p:nvPr/>
        </p:nvSpPr>
        <p:spPr>
          <a:xfrm>
            <a:off x="1202246" y="2116461"/>
            <a:ext cx="5715667" cy="461665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32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2400" spc="-130" dirty="0">
                <a:solidFill>
                  <a:schemeClr val="accent1">
                    <a:lumMod val="60156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根据陈宗懋主编</a:t>
            </a:r>
            <a:r>
              <a:rPr lang="en-US" altLang="zh-CN" sz="2400" spc="-130" dirty="0">
                <a:solidFill>
                  <a:schemeClr val="accent1">
                    <a:lumMod val="60156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《</a:t>
            </a:r>
            <a:r>
              <a:rPr lang="zh-CN" altLang="en-US" sz="2400" spc="-130" dirty="0">
                <a:solidFill>
                  <a:schemeClr val="accent1">
                    <a:lumMod val="60156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中国茶经</a:t>
            </a:r>
            <a:r>
              <a:rPr lang="en-US" altLang="zh-CN" sz="2400" spc="-130" dirty="0">
                <a:solidFill>
                  <a:schemeClr val="accent1">
                    <a:lumMod val="60156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》</a:t>
            </a:r>
            <a:r>
              <a:rPr lang="zh-CN" altLang="en-US" sz="2400" spc="-130" dirty="0">
                <a:solidFill>
                  <a:schemeClr val="accent1">
                    <a:lumMod val="60156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的分类法分为</a:t>
            </a:r>
          </a:p>
        </p:txBody>
      </p:sp>
      <p:sp>
        <p:nvSpPr>
          <p:cNvPr id="73" name="缺角矩形 72">
            <a:extLst>
              <a:ext uri="{FF2B5EF4-FFF2-40B4-BE49-F238E27FC236}">
                <a16:creationId xmlns:a16="http://schemas.microsoft.com/office/drawing/2014/main" id="{45E94D82-9CBE-31CA-1C0A-56F7F0093C41}"/>
              </a:ext>
            </a:extLst>
          </p:cNvPr>
          <p:cNvSpPr>
            <a:spLocks/>
          </p:cNvSpPr>
          <p:nvPr/>
        </p:nvSpPr>
        <p:spPr>
          <a:xfrm>
            <a:off x="1293669" y="2943968"/>
            <a:ext cx="1385532" cy="2269255"/>
          </a:xfrm>
          <a:prstGeom prst="plaque">
            <a:avLst>
              <a:gd name="adj" fmla="val 8851"/>
            </a:avLst>
          </a:prstGeom>
          <a:blipFill>
            <a:blip r:embed="rId2"/>
            <a:stretch>
              <a:fillRect/>
            </a:stretch>
          </a:blipFill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50800" dir="2700000" algn="tl" rotWithShape="0">
              <a:schemeClr val="accent1">
                <a:lumMod val="0"/>
                <a:alpha val="17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4" name="缺角矩形 73">
            <a:extLst>
              <a:ext uri="{FF2B5EF4-FFF2-40B4-BE49-F238E27FC236}">
                <a16:creationId xmlns:a16="http://schemas.microsoft.com/office/drawing/2014/main" id="{4442AED0-D38C-FED6-685D-68CA74FD6EF0}"/>
              </a:ext>
            </a:extLst>
          </p:cNvPr>
          <p:cNvSpPr>
            <a:spLocks/>
          </p:cNvSpPr>
          <p:nvPr/>
        </p:nvSpPr>
        <p:spPr>
          <a:xfrm>
            <a:off x="2937495" y="2943968"/>
            <a:ext cx="1385532" cy="2269255"/>
          </a:xfrm>
          <a:prstGeom prst="plaque">
            <a:avLst>
              <a:gd name="adj" fmla="val 8851"/>
            </a:avLst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50800" dir="2700000" algn="tl" rotWithShape="0">
              <a:schemeClr val="accent1">
                <a:lumMod val="0"/>
                <a:alpha val="17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5" name="缺角矩形 74">
            <a:extLst>
              <a:ext uri="{FF2B5EF4-FFF2-40B4-BE49-F238E27FC236}">
                <a16:creationId xmlns:a16="http://schemas.microsoft.com/office/drawing/2014/main" id="{296CD2DB-B27F-4111-F141-09CB832B194D}"/>
              </a:ext>
            </a:extLst>
          </p:cNvPr>
          <p:cNvSpPr>
            <a:spLocks/>
          </p:cNvSpPr>
          <p:nvPr/>
        </p:nvSpPr>
        <p:spPr>
          <a:xfrm>
            <a:off x="4581321" y="2943968"/>
            <a:ext cx="1385532" cy="2269255"/>
          </a:xfrm>
          <a:prstGeom prst="plaque">
            <a:avLst>
              <a:gd name="adj" fmla="val 8851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50800" dir="2700000" algn="tl" rotWithShape="0">
              <a:schemeClr val="accent1">
                <a:lumMod val="0"/>
                <a:alpha val="17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6" name="缺角矩形 75">
            <a:extLst>
              <a:ext uri="{FF2B5EF4-FFF2-40B4-BE49-F238E27FC236}">
                <a16:creationId xmlns:a16="http://schemas.microsoft.com/office/drawing/2014/main" id="{CA7647BC-BDFF-DB0B-9036-913A3C5C88E7}"/>
              </a:ext>
            </a:extLst>
          </p:cNvPr>
          <p:cNvSpPr>
            <a:spLocks/>
          </p:cNvSpPr>
          <p:nvPr/>
        </p:nvSpPr>
        <p:spPr>
          <a:xfrm>
            <a:off x="6225147" y="2943968"/>
            <a:ext cx="1385532" cy="2269255"/>
          </a:xfrm>
          <a:prstGeom prst="plaque">
            <a:avLst>
              <a:gd name="adj" fmla="val 8851"/>
            </a:avLst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50800" dir="2700000" algn="tl" rotWithShape="0">
              <a:schemeClr val="accent1">
                <a:lumMod val="0"/>
                <a:alpha val="17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7" name="缺角矩形 76">
            <a:extLst>
              <a:ext uri="{FF2B5EF4-FFF2-40B4-BE49-F238E27FC236}">
                <a16:creationId xmlns:a16="http://schemas.microsoft.com/office/drawing/2014/main" id="{7EA70FCD-32C5-D220-23F1-084C6F271DFB}"/>
              </a:ext>
            </a:extLst>
          </p:cNvPr>
          <p:cNvSpPr>
            <a:spLocks/>
          </p:cNvSpPr>
          <p:nvPr/>
        </p:nvSpPr>
        <p:spPr>
          <a:xfrm>
            <a:off x="7868973" y="2943968"/>
            <a:ext cx="1385532" cy="2269255"/>
          </a:xfrm>
          <a:prstGeom prst="plaque">
            <a:avLst>
              <a:gd name="adj" fmla="val 8851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50800" dir="2700000" algn="tl" rotWithShape="0">
              <a:schemeClr val="accent1">
                <a:lumMod val="0"/>
                <a:alpha val="17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8" name="缺角矩形 77">
            <a:extLst>
              <a:ext uri="{FF2B5EF4-FFF2-40B4-BE49-F238E27FC236}">
                <a16:creationId xmlns:a16="http://schemas.microsoft.com/office/drawing/2014/main" id="{4B914022-B82C-CED8-8B73-808A9AA2CC67}"/>
              </a:ext>
            </a:extLst>
          </p:cNvPr>
          <p:cNvSpPr>
            <a:spLocks/>
          </p:cNvSpPr>
          <p:nvPr/>
        </p:nvSpPr>
        <p:spPr>
          <a:xfrm>
            <a:off x="9512799" y="2943968"/>
            <a:ext cx="1385532" cy="2269255"/>
          </a:xfrm>
          <a:prstGeom prst="plaque">
            <a:avLst>
              <a:gd name="adj" fmla="val 8851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50800" dir="2700000" algn="tl" rotWithShape="0">
              <a:schemeClr val="accent1">
                <a:lumMod val="0"/>
                <a:alpha val="17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0E2F53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2DD7CFBC-1598-BF32-AF8C-62FDFA11C385}"/>
              </a:ext>
            </a:extLst>
          </p:cNvPr>
          <p:cNvSpPr>
            <a:spLocks/>
          </p:cNvSpPr>
          <p:nvPr/>
        </p:nvSpPr>
        <p:spPr>
          <a:xfrm>
            <a:off x="9526549" y="4724400"/>
            <a:ext cx="1385532" cy="524047"/>
          </a:xfrm>
          <a:custGeom>
            <a:avLst/>
            <a:gdLst>
              <a:gd name="connsiteX0" fmla="*/ 0 w 1385532"/>
              <a:gd name="connsiteY0" fmla="*/ 0 h 524047"/>
              <a:gd name="connsiteX1" fmla="*/ 1385532 w 1385532"/>
              <a:gd name="connsiteY1" fmla="*/ 0 h 524047"/>
              <a:gd name="connsiteX2" fmla="*/ 1385532 w 1385532"/>
              <a:gd name="connsiteY2" fmla="*/ 401414 h 524047"/>
              <a:gd name="connsiteX3" fmla="*/ 1262899 w 1385532"/>
              <a:gd name="connsiteY3" fmla="*/ 524047 h 524047"/>
              <a:gd name="connsiteX4" fmla="*/ 122633 w 1385532"/>
              <a:gd name="connsiteY4" fmla="*/ 524047 h 524047"/>
              <a:gd name="connsiteX5" fmla="*/ 0 w 1385532"/>
              <a:gd name="connsiteY5" fmla="*/ 401414 h 52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532" h="524047">
                <a:moveTo>
                  <a:pt x="0" y="0"/>
                </a:moveTo>
                <a:lnTo>
                  <a:pt x="1385532" y="0"/>
                </a:lnTo>
                <a:lnTo>
                  <a:pt x="1385532" y="401414"/>
                </a:lnTo>
                <a:cubicBezTo>
                  <a:pt x="1317804" y="401414"/>
                  <a:pt x="1262899" y="456319"/>
                  <a:pt x="1262899" y="524047"/>
                </a:cubicBezTo>
                <a:lnTo>
                  <a:pt x="122633" y="524047"/>
                </a:lnTo>
                <a:cubicBezTo>
                  <a:pt x="122633" y="456319"/>
                  <a:pt x="67728" y="401414"/>
                  <a:pt x="0" y="40141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60156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3C9B919-6233-6DD1-2F29-9F82F646476B}"/>
              </a:ext>
            </a:extLst>
          </p:cNvPr>
          <p:cNvSpPr>
            <a:spLocks/>
          </p:cNvSpPr>
          <p:nvPr/>
        </p:nvSpPr>
        <p:spPr>
          <a:xfrm>
            <a:off x="2940245" y="4724400"/>
            <a:ext cx="1385532" cy="513287"/>
          </a:xfrm>
          <a:custGeom>
            <a:avLst/>
            <a:gdLst>
              <a:gd name="connsiteX0" fmla="*/ 0 w 1385532"/>
              <a:gd name="connsiteY0" fmla="*/ 0 h 513287"/>
              <a:gd name="connsiteX1" fmla="*/ 1385532 w 1385532"/>
              <a:gd name="connsiteY1" fmla="*/ 0 h 513287"/>
              <a:gd name="connsiteX2" fmla="*/ 1385532 w 1385532"/>
              <a:gd name="connsiteY2" fmla="*/ 390654 h 513287"/>
              <a:gd name="connsiteX3" fmla="*/ 1262899 w 1385532"/>
              <a:gd name="connsiteY3" fmla="*/ 513287 h 513287"/>
              <a:gd name="connsiteX4" fmla="*/ 122633 w 1385532"/>
              <a:gd name="connsiteY4" fmla="*/ 513287 h 513287"/>
              <a:gd name="connsiteX5" fmla="*/ 0 w 1385532"/>
              <a:gd name="connsiteY5" fmla="*/ 390654 h 5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532" h="513287">
                <a:moveTo>
                  <a:pt x="0" y="0"/>
                </a:moveTo>
                <a:lnTo>
                  <a:pt x="1385532" y="0"/>
                </a:lnTo>
                <a:lnTo>
                  <a:pt x="1385532" y="390654"/>
                </a:lnTo>
                <a:cubicBezTo>
                  <a:pt x="1317804" y="390654"/>
                  <a:pt x="1262899" y="445559"/>
                  <a:pt x="1262899" y="513287"/>
                </a:cubicBezTo>
                <a:lnTo>
                  <a:pt x="122633" y="513287"/>
                </a:lnTo>
                <a:cubicBezTo>
                  <a:pt x="122633" y="445559"/>
                  <a:pt x="67728" y="390654"/>
                  <a:pt x="0" y="39065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60156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49397671-467C-4F15-AA6B-DC0E47EC5BF5}"/>
              </a:ext>
            </a:extLst>
          </p:cNvPr>
          <p:cNvSpPr>
            <a:spLocks/>
          </p:cNvSpPr>
          <p:nvPr/>
        </p:nvSpPr>
        <p:spPr>
          <a:xfrm>
            <a:off x="4586821" y="4724400"/>
            <a:ext cx="1385532" cy="515977"/>
          </a:xfrm>
          <a:custGeom>
            <a:avLst/>
            <a:gdLst>
              <a:gd name="connsiteX0" fmla="*/ 0 w 1385532"/>
              <a:gd name="connsiteY0" fmla="*/ 0 h 515977"/>
              <a:gd name="connsiteX1" fmla="*/ 1385532 w 1385532"/>
              <a:gd name="connsiteY1" fmla="*/ 0 h 515977"/>
              <a:gd name="connsiteX2" fmla="*/ 1385532 w 1385532"/>
              <a:gd name="connsiteY2" fmla="*/ 393344 h 515977"/>
              <a:gd name="connsiteX3" fmla="*/ 1262899 w 1385532"/>
              <a:gd name="connsiteY3" fmla="*/ 515977 h 515977"/>
              <a:gd name="connsiteX4" fmla="*/ 122634 w 1385532"/>
              <a:gd name="connsiteY4" fmla="*/ 515977 h 515977"/>
              <a:gd name="connsiteX5" fmla="*/ 0 w 1385532"/>
              <a:gd name="connsiteY5" fmla="*/ 393344 h 51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532" h="515977">
                <a:moveTo>
                  <a:pt x="0" y="0"/>
                </a:moveTo>
                <a:lnTo>
                  <a:pt x="1385532" y="0"/>
                </a:lnTo>
                <a:lnTo>
                  <a:pt x="1385532" y="393344"/>
                </a:lnTo>
                <a:cubicBezTo>
                  <a:pt x="1317805" y="393344"/>
                  <a:pt x="1262899" y="448249"/>
                  <a:pt x="1262899" y="515977"/>
                </a:cubicBezTo>
                <a:lnTo>
                  <a:pt x="122634" y="515977"/>
                </a:lnTo>
                <a:cubicBezTo>
                  <a:pt x="122634" y="448249"/>
                  <a:pt x="67728" y="393344"/>
                  <a:pt x="0" y="39334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60156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3DEDEA4F-53FB-48F2-F9CC-E2772CA04DDB}"/>
              </a:ext>
            </a:extLst>
          </p:cNvPr>
          <p:cNvSpPr>
            <a:spLocks/>
          </p:cNvSpPr>
          <p:nvPr/>
        </p:nvSpPr>
        <p:spPr>
          <a:xfrm>
            <a:off x="6233397" y="4724400"/>
            <a:ext cx="1385532" cy="518667"/>
          </a:xfrm>
          <a:custGeom>
            <a:avLst/>
            <a:gdLst>
              <a:gd name="connsiteX0" fmla="*/ 0 w 1385532"/>
              <a:gd name="connsiteY0" fmla="*/ 0 h 518667"/>
              <a:gd name="connsiteX1" fmla="*/ 1385532 w 1385532"/>
              <a:gd name="connsiteY1" fmla="*/ 0 h 518667"/>
              <a:gd name="connsiteX2" fmla="*/ 1385532 w 1385532"/>
              <a:gd name="connsiteY2" fmla="*/ 396034 h 518667"/>
              <a:gd name="connsiteX3" fmla="*/ 1262899 w 1385532"/>
              <a:gd name="connsiteY3" fmla="*/ 518667 h 518667"/>
              <a:gd name="connsiteX4" fmla="*/ 122633 w 1385532"/>
              <a:gd name="connsiteY4" fmla="*/ 518667 h 518667"/>
              <a:gd name="connsiteX5" fmla="*/ 0 w 1385532"/>
              <a:gd name="connsiteY5" fmla="*/ 396034 h 5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532" h="518667">
                <a:moveTo>
                  <a:pt x="0" y="0"/>
                </a:moveTo>
                <a:lnTo>
                  <a:pt x="1385532" y="0"/>
                </a:lnTo>
                <a:lnTo>
                  <a:pt x="1385532" y="396034"/>
                </a:lnTo>
                <a:cubicBezTo>
                  <a:pt x="1317804" y="396034"/>
                  <a:pt x="1262899" y="450939"/>
                  <a:pt x="1262899" y="518667"/>
                </a:cubicBezTo>
                <a:lnTo>
                  <a:pt x="122633" y="518667"/>
                </a:lnTo>
                <a:cubicBezTo>
                  <a:pt x="122633" y="450939"/>
                  <a:pt x="67728" y="396034"/>
                  <a:pt x="0" y="39603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60156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1AFA76C-51B2-8A9A-C858-0F79065D2B24}"/>
              </a:ext>
            </a:extLst>
          </p:cNvPr>
          <p:cNvSpPr>
            <a:spLocks/>
          </p:cNvSpPr>
          <p:nvPr/>
        </p:nvSpPr>
        <p:spPr>
          <a:xfrm>
            <a:off x="7879973" y="4724400"/>
            <a:ext cx="1385532" cy="521357"/>
          </a:xfrm>
          <a:custGeom>
            <a:avLst/>
            <a:gdLst>
              <a:gd name="connsiteX0" fmla="*/ 0 w 1385532"/>
              <a:gd name="connsiteY0" fmla="*/ 0 h 521357"/>
              <a:gd name="connsiteX1" fmla="*/ 1385532 w 1385532"/>
              <a:gd name="connsiteY1" fmla="*/ 0 h 521357"/>
              <a:gd name="connsiteX2" fmla="*/ 1385532 w 1385532"/>
              <a:gd name="connsiteY2" fmla="*/ 398724 h 521357"/>
              <a:gd name="connsiteX3" fmla="*/ 1262899 w 1385532"/>
              <a:gd name="connsiteY3" fmla="*/ 521357 h 521357"/>
              <a:gd name="connsiteX4" fmla="*/ 122633 w 1385532"/>
              <a:gd name="connsiteY4" fmla="*/ 521357 h 521357"/>
              <a:gd name="connsiteX5" fmla="*/ 0 w 1385532"/>
              <a:gd name="connsiteY5" fmla="*/ 398724 h 5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532" h="521357">
                <a:moveTo>
                  <a:pt x="0" y="0"/>
                </a:moveTo>
                <a:lnTo>
                  <a:pt x="1385532" y="0"/>
                </a:lnTo>
                <a:lnTo>
                  <a:pt x="1385532" y="398724"/>
                </a:lnTo>
                <a:cubicBezTo>
                  <a:pt x="1317804" y="398724"/>
                  <a:pt x="1262899" y="453629"/>
                  <a:pt x="1262899" y="521357"/>
                </a:cubicBezTo>
                <a:lnTo>
                  <a:pt x="122633" y="521357"/>
                </a:lnTo>
                <a:cubicBezTo>
                  <a:pt x="122633" y="453629"/>
                  <a:pt x="67728" y="398724"/>
                  <a:pt x="0" y="3987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60156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2A339F-9AF2-67B9-4461-35DC85D8E0B8}"/>
              </a:ext>
            </a:extLst>
          </p:cNvPr>
          <p:cNvSpPr>
            <a:spLocks/>
          </p:cNvSpPr>
          <p:nvPr/>
        </p:nvSpPr>
        <p:spPr>
          <a:xfrm>
            <a:off x="1293669" y="4724400"/>
            <a:ext cx="1385532" cy="510597"/>
          </a:xfrm>
          <a:custGeom>
            <a:avLst/>
            <a:gdLst>
              <a:gd name="connsiteX0" fmla="*/ 0 w 1385532"/>
              <a:gd name="connsiteY0" fmla="*/ 0 h 510597"/>
              <a:gd name="connsiteX1" fmla="*/ 1385532 w 1385532"/>
              <a:gd name="connsiteY1" fmla="*/ 0 h 510597"/>
              <a:gd name="connsiteX2" fmla="*/ 1385532 w 1385532"/>
              <a:gd name="connsiteY2" fmla="*/ 387964 h 510597"/>
              <a:gd name="connsiteX3" fmla="*/ 1262899 w 1385532"/>
              <a:gd name="connsiteY3" fmla="*/ 510597 h 510597"/>
              <a:gd name="connsiteX4" fmla="*/ 122633 w 1385532"/>
              <a:gd name="connsiteY4" fmla="*/ 510597 h 510597"/>
              <a:gd name="connsiteX5" fmla="*/ 0 w 1385532"/>
              <a:gd name="connsiteY5" fmla="*/ 387964 h 51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532" h="510597">
                <a:moveTo>
                  <a:pt x="0" y="0"/>
                </a:moveTo>
                <a:lnTo>
                  <a:pt x="1385532" y="0"/>
                </a:lnTo>
                <a:lnTo>
                  <a:pt x="1385532" y="387964"/>
                </a:lnTo>
                <a:cubicBezTo>
                  <a:pt x="1317804" y="387964"/>
                  <a:pt x="1262899" y="442869"/>
                  <a:pt x="1262899" y="510597"/>
                </a:cubicBezTo>
                <a:lnTo>
                  <a:pt x="122633" y="510597"/>
                </a:lnTo>
                <a:cubicBezTo>
                  <a:pt x="122633" y="442869"/>
                  <a:pt x="67728" y="387964"/>
                  <a:pt x="0" y="387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60156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8872" tIns="59436" rIns="118872" bIns="59436" rtlCol="0" anchor="ctr">
            <a:noAutofit/>
          </a:bodyPr>
          <a:lstStyle/>
          <a:p>
            <a:pPr algn="ctr"/>
            <a:endParaRPr lang="zh-CN" altLang="en-US" sz="234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45EF986-9340-8326-BE2F-EF4D5EFAC852}"/>
              </a:ext>
            </a:extLst>
          </p:cNvPr>
          <p:cNvSpPr txBox="1"/>
          <p:nvPr/>
        </p:nvSpPr>
        <p:spPr>
          <a:xfrm>
            <a:off x="1620210" y="4767319"/>
            <a:ext cx="666849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81"/>
                    <a:lumOff val="99219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绿茶</a:t>
            </a:r>
            <a:endParaRPr lang="en-US" b="1" dirty="0">
              <a:solidFill>
                <a:schemeClr val="accent1">
                  <a:lumMod val="781"/>
                  <a:lumOff val="99219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9477516-B24B-E1E1-2684-1C12996C030B}"/>
              </a:ext>
            </a:extLst>
          </p:cNvPr>
          <p:cNvSpPr txBox="1"/>
          <p:nvPr/>
        </p:nvSpPr>
        <p:spPr>
          <a:xfrm>
            <a:off x="3266786" y="4767319"/>
            <a:ext cx="666849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81"/>
                    <a:lumOff val="99219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红茶</a:t>
            </a:r>
            <a:endParaRPr lang="en-US" b="1" dirty="0">
              <a:solidFill>
                <a:schemeClr val="accent1">
                  <a:lumMod val="781"/>
                  <a:lumOff val="99219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E4032EF-DB98-E6B8-4676-F0BEA3100607}"/>
              </a:ext>
            </a:extLst>
          </p:cNvPr>
          <p:cNvSpPr txBox="1"/>
          <p:nvPr/>
        </p:nvSpPr>
        <p:spPr>
          <a:xfrm>
            <a:off x="4792816" y="4767319"/>
            <a:ext cx="907941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81"/>
                    <a:lumOff val="99219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乌龙茶</a:t>
            </a:r>
            <a:endParaRPr lang="en-US" b="1" dirty="0">
              <a:solidFill>
                <a:schemeClr val="accent1">
                  <a:lumMod val="781"/>
                  <a:lumOff val="99219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533B25B-91A8-3D63-35B7-3B26A2973791}"/>
              </a:ext>
            </a:extLst>
          </p:cNvPr>
          <p:cNvSpPr txBox="1"/>
          <p:nvPr/>
        </p:nvSpPr>
        <p:spPr>
          <a:xfrm>
            <a:off x="6559938" y="4767319"/>
            <a:ext cx="666849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81"/>
                    <a:lumOff val="99219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白茶</a:t>
            </a:r>
            <a:endParaRPr lang="en-US" b="1" dirty="0">
              <a:solidFill>
                <a:schemeClr val="accent1">
                  <a:lumMod val="781"/>
                  <a:lumOff val="99219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9848934-C7B0-4EBF-AFDC-DC9A397017E1}"/>
              </a:ext>
            </a:extLst>
          </p:cNvPr>
          <p:cNvSpPr txBox="1"/>
          <p:nvPr/>
        </p:nvSpPr>
        <p:spPr>
          <a:xfrm>
            <a:off x="8206514" y="4767319"/>
            <a:ext cx="666849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81"/>
                    <a:lumOff val="99219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黄茶</a:t>
            </a:r>
            <a:endParaRPr lang="en-US" b="1" dirty="0">
              <a:solidFill>
                <a:schemeClr val="accent1">
                  <a:lumMod val="781"/>
                  <a:lumOff val="99219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DDB8DB3-A947-EC05-1FB9-331AD43F61F8}"/>
              </a:ext>
            </a:extLst>
          </p:cNvPr>
          <p:cNvSpPr txBox="1"/>
          <p:nvPr/>
        </p:nvSpPr>
        <p:spPr>
          <a:xfrm>
            <a:off x="9853090" y="4767319"/>
            <a:ext cx="666849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2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781"/>
                    <a:lumOff val="99219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黑茶</a:t>
            </a:r>
            <a:endParaRPr lang="en-US" b="1" dirty="0">
              <a:solidFill>
                <a:schemeClr val="accent1">
                  <a:lumMod val="781"/>
                  <a:lumOff val="99219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57C0AE-E6CF-C4DD-23D9-1E9FB99EA8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098" y="739488"/>
            <a:ext cx="1565813" cy="523220"/>
          </a:xfrm>
        </p:spPr>
        <p:txBody>
          <a:bodyPr/>
          <a:lstStyle/>
          <a:p>
            <a:r>
              <a:rPr lang="zh-CN" altLang="en-US" dirty="0"/>
              <a:t>茶的分类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0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缺角矩形 10">
            <a:extLst>
              <a:ext uri="{FF2B5EF4-FFF2-40B4-BE49-F238E27FC236}">
                <a16:creationId xmlns:a16="http://schemas.microsoft.com/office/drawing/2014/main" id="{9737D7C4-EB16-BC3E-800A-0F1BB11307B5}"/>
              </a:ext>
            </a:extLst>
          </p:cNvPr>
          <p:cNvSpPr>
            <a:spLocks/>
          </p:cNvSpPr>
          <p:nvPr/>
        </p:nvSpPr>
        <p:spPr>
          <a:xfrm>
            <a:off x="1085379" y="2099509"/>
            <a:ext cx="2424972" cy="3652729"/>
          </a:xfrm>
          <a:prstGeom prst="plaque">
            <a:avLst>
              <a:gd name="adj" fmla="val 4660"/>
            </a:avLst>
          </a:prstGeom>
          <a:blipFill>
            <a:blip r:embed="rId2"/>
            <a:stretch>
              <a:fillRect/>
            </a:stretch>
          </a:blipFill>
          <a:ln w="635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innerShdw blurRad="127000">
              <a:schemeClr val="accent1">
                <a:lumMod val="0"/>
                <a:alpha val="24000"/>
              </a:schemeClr>
            </a:inn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缺角矩形 14">
            <a:extLst>
              <a:ext uri="{FF2B5EF4-FFF2-40B4-BE49-F238E27FC236}">
                <a16:creationId xmlns:a16="http://schemas.microsoft.com/office/drawing/2014/main" id="{7E677856-84CF-525D-2940-A100584AD762}"/>
              </a:ext>
            </a:extLst>
          </p:cNvPr>
          <p:cNvSpPr>
            <a:spLocks/>
          </p:cNvSpPr>
          <p:nvPr/>
        </p:nvSpPr>
        <p:spPr>
          <a:xfrm>
            <a:off x="1015423" y="2019303"/>
            <a:ext cx="2565977" cy="3793456"/>
          </a:xfrm>
          <a:prstGeom prst="plaque">
            <a:avLst>
              <a:gd name="adj" fmla="val 4686"/>
            </a:avLst>
          </a:prstGeom>
          <a:ln w="19050" cap="flat" cmpd="sng" algn="ctr">
            <a:solidFill>
              <a:schemeClr val="accent1">
                <a:lumMod val="38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5C909B49-25D9-1FC3-9EEB-85A8D845108A}"/>
              </a:ext>
            </a:extLst>
          </p:cNvPr>
          <p:cNvSpPr/>
          <p:nvPr/>
        </p:nvSpPr>
        <p:spPr>
          <a:xfrm>
            <a:off x="5525030" y="2782027"/>
            <a:ext cx="5190595" cy="429407"/>
          </a:xfrm>
          <a:prstGeom prst="roundRect">
            <a:avLst/>
          </a:prstGeom>
          <a:solidFill>
            <a:schemeClr val="accent1">
              <a:lumMod val="60156"/>
            </a:schemeClr>
          </a:solidFill>
          <a:ln w="3175" cap="flat" cmpd="sng" algn="ctr">
            <a:solidFill>
              <a:schemeClr val="accent1">
                <a:lumMod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D08BE28-C505-F4F4-D0AB-984CD37B787D}"/>
              </a:ext>
            </a:extLst>
          </p:cNvPr>
          <p:cNvSpPr txBox="1"/>
          <p:nvPr/>
        </p:nvSpPr>
        <p:spPr>
          <a:xfrm>
            <a:off x="5523639" y="2811607"/>
            <a:ext cx="4520468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眉茶、珠茶、细嫩炒青、大方、碧螺春、雨花茶、</a:t>
            </a:r>
            <a:r>
              <a:rPr lang="en-US" altLang="zh-CN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…</a:t>
            </a:r>
            <a:endParaRPr lang="en-US" sz="1600" dirty="0">
              <a:solidFill>
                <a:schemeClr val="accent1">
                  <a:lumMod val="1000"/>
                  <a:lumOff val="99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缺角矩形 32">
            <a:extLst>
              <a:ext uri="{FF2B5EF4-FFF2-40B4-BE49-F238E27FC236}">
                <a16:creationId xmlns:a16="http://schemas.microsoft.com/office/drawing/2014/main" id="{6F278C4C-1704-9BE0-74A3-A47A3937228B}"/>
              </a:ext>
            </a:extLst>
          </p:cNvPr>
          <p:cNvSpPr>
            <a:spLocks/>
          </p:cNvSpPr>
          <p:nvPr/>
        </p:nvSpPr>
        <p:spPr>
          <a:xfrm rot="5400000">
            <a:off x="4433775" y="2258359"/>
            <a:ext cx="429404" cy="1476745"/>
          </a:xfrm>
          <a:prstGeom prst="plaque">
            <a:avLst>
              <a:gd name="adj" fmla="val 18675"/>
            </a:avLst>
          </a:prstGeom>
          <a:solidFill>
            <a:schemeClr val="accent1">
              <a:lumMod val="60156"/>
            </a:schemeClr>
          </a:solidFill>
          <a:ln w="10922">
            <a:noFill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84A8C5-DA88-DDC9-EFC0-FC7A15155544}"/>
              </a:ext>
            </a:extLst>
          </p:cNvPr>
          <p:cNvSpPr txBox="1"/>
          <p:nvPr/>
        </p:nvSpPr>
        <p:spPr>
          <a:xfrm>
            <a:off x="4079202" y="2820266"/>
            <a:ext cx="1118049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炒青绿茶</a:t>
            </a:r>
            <a:endParaRPr lang="en-US" b="1" dirty="0">
              <a:solidFill>
                <a:schemeClr val="accent1">
                  <a:lumMod val="1000"/>
                  <a:lumOff val="99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缺角矩形 33">
            <a:extLst>
              <a:ext uri="{FF2B5EF4-FFF2-40B4-BE49-F238E27FC236}">
                <a16:creationId xmlns:a16="http://schemas.microsoft.com/office/drawing/2014/main" id="{8F600D83-2EFD-30B2-C890-EC1025909B7A}"/>
              </a:ext>
            </a:extLst>
          </p:cNvPr>
          <p:cNvSpPr>
            <a:spLocks/>
          </p:cNvSpPr>
          <p:nvPr/>
        </p:nvSpPr>
        <p:spPr>
          <a:xfrm rot="5400000">
            <a:off x="4459555" y="2304204"/>
            <a:ext cx="377122" cy="1395397"/>
          </a:xfrm>
          <a:prstGeom prst="plaque">
            <a:avLst>
              <a:gd name="adj" fmla="val 18675"/>
            </a:avLst>
          </a:prstGeom>
          <a:noFill/>
          <a:ln w="5461" cap="flat" cmpd="sng" algn="ctr">
            <a:solidFill>
              <a:schemeClr val="accent1">
                <a:lumMod val="1000"/>
                <a:lumOff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8DD0EA1E-5329-F16A-D6C1-36B375F7FF95}"/>
              </a:ext>
            </a:extLst>
          </p:cNvPr>
          <p:cNvSpPr/>
          <p:nvPr/>
        </p:nvSpPr>
        <p:spPr>
          <a:xfrm>
            <a:off x="5535280" y="3562205"/>
            <a:ext cx="5190595" cy="429407"/>
          </a:xfrm>
          <a:prstGeom prst="roundRect">
            <a:avLst/>
          </a:prstGeom>
          <a:solidFill>
            <a:schemeClr val="accent1">
              <a:lumMod val="60156"/>
            </a:schemeClr>
          </a:solidFill>
          <a:ln w="3175" cap="flat" cmpd="sng" algn="ctr">
            <a:solidFill>
              <a:schemeClr val="accent1">
                <a:lumMod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1D678C2-DB17-310D-86C1-CE4F3F8854F0}"/>
              </a:ext>
            </a:extLst>
          </p:cNvPr>
          <p:cNvSpPr txBox="1"/>
          <p:nvPr/>
        </p:nvSpPr>
        <p:spPr>
          <a:xfrm>
            <a:off x="5524750" y="3623461"/>
            <a:ext cx="2106026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普通烘青、细嫩烘青 </a:t>
            </a:r>
            <a:r>
              <a:rPr lang="en-US" altLang="zh-CN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…</a:t>
            </a:r>
            <a:endParaRPr lang="en-US" sz="1600" dirty="0">
              <a:solidFill>
                <a:schemeClr val="accent1">
                  <a:lumMod val="1000"/>
                  <a:lumOff val="99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缺角矩形 36">
            <a:extLst>
              <a:ext uri="{FF2B5EF4-FFF2-40B4-BE49-F238E27FC236}">
                <a16:creationId xmlns:a16="http://schemas.microsoft.com/office/drawing/2014/main" id="{2E9C00B0-EF4F-8D55-7B61-A0D7461AD604}"/>
              </a:ext>
            </a:extLst>
          </p:cNvPr>
          <p:cNvSpPr>
            <a:spLocks/>
          </p:cNvSpPr>
          <p:nvPr/>
        </p:nvSpPr>
        <p:spPr>
          <a:xfrm rot="5400000">
            <a:off x="4433775" y="3043650"/>
            <a:ext cx="429404" cy="1476745"/>
          </a:xfrm>
          <a:prstGeom prst="plaque">
            <a:avLst>
              <a:gd name="adj" fmla="val 18675"/>
            </a:avLst>
          </a:prstGeom>
          <a:solidFill>
            <a:schemeClr val="accent1">
              <a:lumMod val="60156"/>
            </a:schemeClr>
          </a:solidFill>
          <a:ln w="10922">
            <a:noFill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1A0D2B1-D29A-234A-BCFC-877C37C2C1D4}"/>
              </a:ext>
            </a:extLst>
          </p:cNvPr>
          <p:cNvSpPr txBox="1"/>
          <p:nvPr/>
        </p:nvSpPr>
        <p:spPr>
          <a:xfrm>
            <a:off x="4098926" y="3612013"/>
            <a:ext cx="1118049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烘青绿茶</a:t>
            </a:r>
          </a:p>
        </p:txBody>
      </p:sp>
      <p:sp>
        <p:nvSpPr>
          <p:cNvPr id="39" name="缺角矩形 38">
            <a:extLst>
              <a:ext uri="{FF2B5EF4-FFF2-40B4-BE49-F238E27FC236}">
                <a16:creationId xmlns:a16="http://schemas.microsoft.com/office/drawing/2014/main" id="{670F5FB5-2C61-074E-D9DB-F80D29826EA2}"/>
              </a:ext>
            </a:extLst>
          </p:cNvPr>
          <p:cNvSpPr>
            <a:spLocks/>
          </p:cNvSpPr>
          <p:nvPr/>
        </p:nvSpPr>
        <p:spPr>
          <a:xfrm rot="5400000">
            <a:off x="4459555" y="3089495"/>
            <a:ext cx="377122" cy="1395397"/>
          </a:xfrm>
          <a:prstGeom prst="plaque">
            <a:avLst>
              <a:gd name="adj" fmla="val 18675"/>
            </a:avLst>
          </a:prstGeom>
          <a:noFill/>
          <a:ln w="5461" cap="flat" cmpd="sng" algn="ctr">
            <a:solidFill>
              <a:schemeClr val="accent1">
                <a:lumMod val="1000"/>
                <a:lumOff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9769FF20-AD61-0BFF-420F-510BF2C0288C}"/>
              </a:ext>
            </a:extLst>
          </p:cNvPr>
          <p:cNvSpPr/>
          <p:nvPr/>
        </p:nvSpPr>
        <p:spPr>
          <a:xfrm>
            <a:off x="5544084" y="4347496"/>
            <a:ext cx="5190595" cy="429407"/>
          </a:xfrm>
          <a:prstGeom prst="roundRect">
            <a:avLst/>
          </a:prstGeom>
          <a:solidFill>
            <a:schemeClr val="accent1">
              <a:lumMod val="60156"/>
            </a:schemeClr>
          </a:solidFill>
          <a:ln w="3175" cap="flat" cmpd="sng" algn="ctr">
            <a:solidFill>
              <a:schemeClr val="accent1">
                <a:lumMod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8598698-A119-CA22-169D-7EEB32CD8546}"/>
              </a:ext>
            </a:extLst>
          </p:cNvPr>
          <p:cNvSpPr txBox="1"/>
          <p:nvPr/>
        </p:nvSpPr>
        <p:spPr>
          <a:xfrm>
            <a:off x="5525970" y="4412173"/>
            <a:ext cx="2106026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川青、滇青、陕青等 </a:t>
            </a:r>
            <a:r>
              <a:rPr lang="en-US" altLang="zh-CN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…</a:t>
            </a:r>
            <a:endParaRPr lang="en-US" sz="1600" dirty="0">
              <a:solidFill>
                <a:schemeClr val="accent1">
                  <a:lumMod val="1000"/>
                  <a:lumOff val="99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缺角矩形 40">
            <a:extLst>
              <a:ext uri="{FF2B5EF4-FFF2-40B4-BE49-F238E27FC236}">
                <a16:creationId xmlns:a16="http://schemas.microsoft.com/office/drawing/2014/main" id="{9884790C-C338-C263-A475-E0F08F148E0C}"/>
              </a:ext>
            </a:extLst>
          </p:cNvPr>
          <p:cNvSpPr>
            <a:spLocks/>
          </p:cNvSpPr>
          <p:nvPr/>
        </p:nvSpPr>
        <p:spPr>
          <a:xfrm rot="5400000">
            <a:off x="4435053" y="3845222"/>
            <a:ext cx="429404" cy="1476745"/>
          </a:xfrm>
          <a:prstGeom prst="plaque">
            <a:avLst>
              <a:gd name="adj" fmla="val 18675"/>
            </a:avLst>
          </a:prstGeom>
          <a:solidFill>
            <a:schemeClr val="accent1">
              <a:lumMod val="60156"/>
            </a:schemeClr>
          </a:solidFill>
          <a:ln w="10922">
            <a:noFill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D5660F7-44A3-A187-2449-4284BFF16BCB}"/>
              </a:ext>
            </a:extLst>
          </p:cNvPr>
          <p:cNvSpPr txBox="1"/>
          <p:nvPr/>
        </p:nvSpPr>
        <p:spPr>
          <a:xfrm>
            <a:off x="4100204" y="4413585"/>
            <a:ext cx="1118049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晒青绿茶</a:t>
            </a:r>
          </a:p>
        </p:txBody>
      </p:sp>
      <p:sp>
        <p:nvSpPr>
          <p:cNvPr id="43" name="缺角矩形 42">
            <a:extLst>
              <a:ext uri="{FF2B5EF4-FFF2-40B4-BE49-F238E27FC236}">
                <a16:creationId xmlns:a16="http://schemas.microsoft.com/office/drawing/2014/main" id="{5D4957E6-A2CD-5407-D683-AE05D0043E3D}"/>
              </a:ext>
            </a:extLst>
          </p:cNvPr>
          <p:cNvSpPr>
            <a:spLocks/>
          </p:cNvSpPr>
          <p:nvPr/>
        </p:nvSpPr>
        <p:spPr>
          <a:xfrm rot="5400000">
            <a:off x="4460833" y="3891067"/>
            <a:ext cx="377122" cy="1395397"/>
          </a:xfrm>
          <a:prstGeom prst="plaque">
            <a:avLst>
              <a:gd name="adj" fmla="val 18675"/>
            </a:avLst>
          </a:prstGeom>
          <a:noFill/>
          <a:ln w="5461" cap="flat" cmpd="sng" algn="ctr">
            <a:solidFill>
              <a:schemeClr val="accent1">
                <a:lumMod val="1000"/>
                <a:lumOff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0C12F7A3-A910-FAFD-F215-F0404255401D}"/>
              </a:ext>
            </a:extLst>
          </p:cNvPr>
          <p:cNvSpPr/>
          <p:nvPr/>
        </p:nvSpPr>
        <p:spPr>
          <a:xfrm>
            <a:off x="5524749" y="5149069"/>
            <a:ext cx="5190597" cy="429407"/>
          </a:xfrm>
          <a:prstGeom prst="roundRect">
            <a:avLst/>
          </a:prstGeom>
          <a:solidFill>
            <a:schemeClr val="accent1">
              <a:lumMod val="60156"/>
            </a:schemeClr>
          </a:solidFill>
          <a:ln w="3175" cap="flat" cmpd="sng" algn="ctr">
            <a:solidFill>
              <a:schemeClr val="accent1">
                <a:lumMod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5AAF913-F8B9-0D5B-3B8C-CBB2FDCBE966}"/>
              </a:ext>
            </a:extLst>
          </p:cNvPr>
          <p:cNvSpPr txBox="1"/>
          <p:nvPr/>
        </p:nvSpPr>
        <p:spPr>
          <a:xfrm>
            <a:off x="5518029" y="5213011"/>
            <a:ext cx="135678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煎茶、玉露 </a:t>
            </a:r>
            <a:r>
              <a:rPr lang="en-US" altLang="zh-CN" sz="1600" dirty="0">
                <a:solidFill>
                  <a:schemeClr val="accent1">
                    <a:lumMod val="1000"/>
                    <a:lumOff val="99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…</a:t>
            </a:r>
            <a:endParaRPr lang="en-US" sz="1600" dirty="0">
              <a:solidFill>
                <a:schemeClr val="accent1">
                  <a:lumMod val="1000"/>
                  <a:lumOff val="99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5" name="缺角矩形 44">
            <a:extLst>
              <a:ext uri="{FF2B5EF4-FFF2-40B4-BE49-F238E27FC236}">
                <a16:creationId xmlns:a16="http://schemas.microsoft.com/office/drawing/2014/main" id="{6073ADDC-D171-CDDF-DA8F-B235FF87E927}"/>
              </a:ext>
            </a:extLst>
          </p:cNvPr>
          <p:cNvSpPr>
            <a:spLocks/>
          </p:cNvSpPr>
          <p:nvPr/>
        </p:nvSpPr>
        <p:spPr>
          <a:xfrm rot="5400000">
            <a:off x="4426123" y="4639107"/>
            <a:ext cx="429404" cy="1476745"/>
          </a:xfrm>
          <a:prstGeom prst="plaque">
            <a:avLst>
              <a:gd name="adj" fmla="val 18675"/>
            </a:avLst>
          </a:prstGeom>
          <a:solidFill>
            <a:schemeClr val="accent1">
              <a:lumMod val="60156"/>
            </a:schemeClr>
          </a:solidFill>
          <a:ln w="10922">
            <a:noFill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3B65E5F-F752-CF30-01E8-2C075D6066B2}"/>
              </a:ext>
            </a:extLst>
          </p:cNvPr>
          <p:cNvSpPr txBox="1"/>
          <p:nvPr/>
        </p:nvSpPr>
        <p:spPr>
          <a:xfrm>
            <a:off x="4091274" y="5207470"/>
            <a:ext cx="1118049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蒸青绿茶</a:t>
            </a:r>
          </a:p>
        </p:txBody>
      </p:sp>
      <p:sp>
        <p:nvSpPr>
          <p:cNvPr id="47" name="缺角矩形 46">
            <a:extLst>
              <a:ext uri="{FF2B5EF4-FFF2-40B4-BE49-F238E27FC236}">
                <a16:creationId xmlns:a16="http://schemas.microsoft.com/office/drawing/2014/main" id="{A50005AD-32E9-24C7-12DC-7FB1C241CE09}"/>
              </a:ext>
            </a:extLst>
          </p:cNvPr>
          <p:cNvSpPr>
            <a:spLocks/>
          </p:cNvSpPr>
          <p:nvPr/>
        </p:nvSpPr>
        <p:spPr>
          <a:xfrm rot="5400000">
            <a:off x="4451903" y="4684952"/>
            <a:ext cx="377122" cy="1395397"/>
          </a:xfrm>
          <a:prstGeom prst="plaque">
            <a:avLst>
              <a:gd name="adj" fmla="val 18675"/>
            </a:avLst>
          </a:prstGeom>
          <a:noFill/>
          <a:ln w="5461" cap="flat" cmpd="sng" algn="ctr">
            <a:solidFill>
              <a:schemeClr val="accent1">
                <a:lumMod val="1000"/>
                <a:lumOff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8638" tIns="39319" rIns="78638" bIns="39319" rtlCol="0" anchor="ctr"/>
          <a:lstStyle/>
          <a:p>
            <a:pPr algn="ctr"/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C01D62F-9B3D-7B99-D706-E1584F53947E}"/>
              </a:ext>
            </a:extLst>
          </p:cNvPr>
          <p:cNvSpPr txBox="1"/>
          <p:nvPr/>
        </p:nvSpPr>
        <p:spPr>
          <a:xfrm>
            <a:off x="3814503" y="2115400"/>
            <a:ext cx="5827236" cy="400110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>
                    <a:lumMod val="38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包括：炒青绿茶、烘青绿茶、晒青绿茶、蒸青绿茶</a:t>
            </a:r>
            <a:endParaRPr lang="en-US" sz="2000" dirty="0">
              <a:solidFill>
                <a:schemeClr val="accent1">
                  <a:lumMod val="38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10940-369D-16FB-8FF0-AA07F31A2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5" y="739488"/>
            <a:ext cx="1911100" cy="523220"/>
          </a:xfrm>
        </p:spPr>
        <p:txBody>
          <a:bodyPr/>
          <a:lstStyle/>
          <a:p>
            <a:r>
              <a:rPr lang="zh-CN" altLang="en-US" dirty="0">
                <a:gradFill flip="none" rotWithShape="1">
                  <a:gsLst>
                    <a:gs pos="26000">
                      <a:schemeClr val="accent1">
                        <a:lumMod val="38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青茶的分类</a:t>
            </a:r>
          </a:p>
        </p:txBody>
      </p:sp>
    </p:spTree>
    <p:extLst>
      <p:ext uri="{BB962C8B-B14F-4D97-AF65-F5344CB8AC3E}">
        <p14:creationId xmlns:p14="http://schemas.microsoft.com/office/powerpoint/2010/main" val="105691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缺角矩形 75">
            <a:extLst>
              <a:ext uri="{FF2B5EF4-FFF2-40B4-BE49-F238E27FC236}">
                <a16:creationId xmlns:a16="http://schemas.microsoft.com/office/drawing/2014/main" id="{71E95691-5567-5207-FD40-C2925633D28A}"/>
              </a:ext>
            </a:extLst>
          </p:cNvPr>
          <p:cNvSpPr>
            <a:spLocks/>
          </p:cNvSpPr>
          <p:nvPr/>
        </p:nvSpPr>
        <p:spPr>
          <a:xfrm>
            <a:off x="6787572" y="2057406"/>
            <a:ext cx="4251023" cy="3640471"/>
          </a:xfrm>
          <a:prstGeom prst="plaque">
            <a:avLst>
              <a:gd name="adj" fmla="val 4686"/>
            </a:avLst>
          </a:prstGeom>
          <a:ln w="19050" cap="flat" cmpd="sng" algn="ctr">
            <a:solidFill>
              <a:schemeClr val="accent1">
                <a:lumMod val="38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E8FF7E54-BED4-E17A-8A2B-E410EA8A7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38"/>
          <a:stretch/>
        </p:blipFill>
        <p:spPr>
          <a:xfrm>
            <a:off x="6902138" y="2155517"/>
            <a:ext cx="4021889" cy="3444246"/>
          </a:xfrm>
          <a:custGeom>
            <a:avLst/>
            <a:gdLst>
              <a:gd name="connsiteX0" fmla="*/ 152202 w 3792753"/>
              <a:gd name="connsiteY0" fmla="*/ 0 h 3248020"/>
              <a:gd name="connsiteX1" fmla="*/ 3640551 w 3792753"/>
              <a:gd name="connsiteY1" fmla="*/ 0 h 3248020"/>
              <a:gd name="connsiteX2" fmla="*/ 3792753 w 3792753"/>
              <a:gd name="connsiteY2" fmla="*/ 152202 h 3248020"/>
              <a:gd name="connsiteX3" fmla="*/ 3792753 w 3792753"/>
              <a:gd name="connsiteY3" fmla="*/ 3095818 h 3248020"/>
              <a:gd name="connsiteX4" fmla="*/ 3640551 w 3792753"/>
              <a:gd name="connsiteY4" fmla="*/ 3248020 h 3248020"/>
              <a:gd name="connsiteX5" fmla="*/ 152202 w 3792753"/>
              <a:gd name="connsiteY5" fmla="*/ 3248020 h 3248020"/>
              <a:gd name="connsiteX6" fmla="*/ 0 w 3792753"/>
              <a:gd name="connsiteY6" fmla="*/ 3095818 h 3248020"/>
              <a:gd name="connsiteX7" fmla="*/ 0 w 3792753"/>
              <a:gd name="connsiteY7" fmla="*/ 152202 h 3248020"/>
              <a:gd name="connsiteX8" fmla="*/ 152202 w 3792753"/>
              <a:gd name="connsiteY8" fmla="*/ 0 h 324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2753" h="3248020">
                <a:moveTo>
                  <a:pt x="152202" y="0"/>
                </a:moveTo>
                <a:lnTo>
                  <a:pt x="3640551" y="0"/>
                </a:lnTo>
                <a:cubicBezTo>
                  <a:pt x="3640551" y="84059"/>
                  <a:pt x="3708695" y="152202"/>
                  <a:pt x="3792753" y="152202"/>
                </a:cubicBezTo>
                <a:lnTo>
                  <a:pt x="3792753" y="3095818"/>
                </a:lnTo>
                <a:cubicBezTo>
                  <a:pt x="3708695" y="3095818"/>
                  <a:pt x="3640551" y="3163961"/>
                  <a:pt x="3640551" y="3248020"/>
                </a:cubicBezTo>
                <a:lnTo>
                  <a:pt x="152202" y="3248020"/>
                </a:lnTo>
                <a:cubicBezTo>
                  <a:pt x="152202" y="3163961"/>
                  <a:pt x="84059" y="3095818"/>
                  <a:pt x="0" y="3095818"/>
                </a:cubicBezTo>
                <a:lnTo>
                  <a:pt x="0" y="152202"/>
                </a:lnTo>
                <a:cubicBezTo>
                  <a:pt x="84059" y="152202"/>
                  <a:pt x="152202" y="84059"/>
                  <a:pt x="152202" y="0"/>
                </a:cubicBezTo>
                <a:close/>
              </a:path>
            </a:pathLst>
          </a:custGeom>
          <a:blipFill>
            <a:blip r:embed="rId3"/>
            <a:stretch>
              <a:fillRect l="1" t="1" r="-2908" b="-86440"/>
            </a:stretch>
          </a:blipFill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A2BE6E6-C5E8-79C8-FDA4-DB64439A22CE}"/>
              </a:ext>
            </a:extLst>
          </p:cNvPr>
          <p:cNvGrpSpPr/>
          <p:nvPr/>
        </p:nvGrpSpPr>
        <p:grpSpPr>
          <a:xfrm>
            <a:off x="6298079" y="4886000"/>
            <a:ext cx="1476745" cy="429404"/>
            <a:chOff x="6298079" y="4886000"/>
            <a:chExt cx="1476745" cy="429404"/>
          </a:xfrm>
        </p:grpSpPr>
        <p:sp>
          <p:nvSpPr>
            <p:cNvPr id="95" name="缺角矩形 94">
              <a:extLst>
                <a:ext uri="{FF2B5EF4-FFF2-40B4-BE49-F238E27FC236}">
                  <a16:creationId xmlns:a16="http://schemas.microsoft.com/office/drawing/2014/main" id="{7E09CC21-2EBD-2043-50E3-3FC3FAB0C77E}"/>
                </a:ext>
              </a:extLst>
            </p:cNvPr>
            <p:cNvSpPr>
              <a:spLocks/>
            </p:cNvSpPr>
            <p:nvPr/>
          </p:nvSpPr>
          <p:spPr>
            <a:xfrm rot="5400000">
              <a:off x="6821750" y="4362329"/>
              <a:ext cx="429404" cy="1476745"/>
            </a:xfrm>
            <a:prstGeom prst="plaque">
              <a:avLst>
                <a:gd name="adj" fmla="val 18675"/>
              </a:avLst>
            </a:prstGeom>
            <a:solidFill>
              <a:schemeClr val="accent1">
                <a:lumMod val="60156"/>
              </a:schemeClr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7" name="缺角矩形 96">
              <a:extLst>
                <a:ext uri="{FF2B5EF4-FFF2-40B4-BE49-F238E27FC236}">
                  <a16:creationId xmlns:a16="http://schemas.microsoft.com/office/drawing/2014/main" id="{7E6A9AA0-9033-CE6E-6FEB-FD02892406B0}"/>
                </a:ext>
              </a:extLst>
            </p:cNvPr>
            <p:cNvSpPr>
              <a:spLocks/>
            </p:cNvSpPr>
            <p:nvPr/>
          </p:nvSpPr>
          <p:spPr>
            <a:xfrm rot="5400000">
              <a:off x="6847530" y="4408174"/>
              <a:ext cx="377122" cy="1395397"/>
            </a:xfrm>
            <a:prstGeom prst="plaque">
              <a:avLst>
                <a:gd name="adj" fmla="val 18675"/>
              </a:avLst>
            </a:prstGeom>
            <a:noFill/>
            <a:ln w="5461" cap="flat" cmpd="sng" algn="ctr">
              <a:solidFill>
                <a:schemeClr val="accent1">
                  <a:lumMod val="1000"/>
                  <a:lumOff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82" name="图片 81">
            <a:extLst>
              <a:ext uri="{FF2B5EF4-FFF2-40B4-BE49-F238E27FC236}">
                <a16:creationId xmlns:a16="http://schemas.microsoft.com/office/drawing/2014/main" id="{EFDC66D6-1787-A229-EB6C-A5D5CFB0B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763" y="2155517"/>
            <a:ext cx="4021889" cy="3444246"/>
          </a:xfrm>
          <a:custGeom>
            <a:avLst/>
            <a:gdLst>
              <a:gd name="connsiteX0" fmla="*/ 152202 w 3792753"/>
              <a:gd name="connsiteY0" fmla="*/ 0 h 3248020"/>
              <a:gd name="connsiteX1" fmla="*/ 3640551 w 3792753"/>
              <a:gd name="connsiteY1" fmla="*/ 0 h 3248020"/>
              <a:gd name="connsiteX2" fmla="*/ 3792753 w 3792753"/>
              <a:gd name="connsiteY2" fmla="*/ 152202 h 3248020"/>
              <a:gd name="connsiteX3" fmla="*/ 3792753 w 3792753"/>
              <a:gd name="connsiteY3" fmla="*/ 3095818 h 3248020"/>
              <a:gd name="connsiteX4" fmla="*/ 3640551 w 3792753"/>
              <a:gd name="connsiteY4" fmla="*/ 3248020 h 3248020"/>
              <a:gd name="connsiteX5" fmla="*/ 152202 w 3792753"/>
              <a:gd name="connsiteY5" fmla="*/ 3248020 h 3248020"/>
              <a:gd name="connsiteX6" fmla="*/ 0 w 3792753"/>
              <a:gd name="connsiteY6" fmla="*/ 3095818 h 3248020"/>
              <a:gd name="connsiteX7" fmla="*/ 0 w 3792753"/>
              <a:gd name="connsiteY7" fmla="*/ 152202 h 3248020"/>
              <a:gd name="connsiteX8" fmla="*/ 152202 w 3792753"/>
              <a:gd name="connsiteY8" fmla="*/ 0 h 324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2753" h="3248020">
                <a:moveTo>
                  <a:pt x="152202" y="0"/>
                </a:moveTo>
                <a:lnTo>
                  <a:pt x="3640551" y="0"/>
                </a:lnTo>
                <a:cubicBezTo>
                  <a:pt x="3640551" y="84059"/>
                  <a:pt x="3708695" y="152202"/>
                  <a:pt x="3792753" y="152202"/>
                </a:cubicBezTo>
                <a:lnTo>
                  <a:pt x="3792753" y="3095818"/>
                </a:lnTo>
                <a:cubicBezTo>
                  <a:pt x="3708695" y="3095818"/>
                  <a:pt x="3640551" y="3163961"/>
                  <a:pt x="3640551" y="3248020"/>
                </a:cubicBezTo>
                <a:lnTo>
                  <a:pt x="152202" y="3248020"/>
                </a:lnTo>
                <a:cubicBezTo>
                  <a:pt x="152202" y="3163961"/>
                  <a:pt x="84059" y="3095818"/>
                  <a:pt x="0" y="3095818"/>
                </a:cubicBezTo>
                <a:lnTo>
                  <a:pt x="0" y="152202"/>
                </a:lnTo>
                <a:cubicBezTo>
                  <a:pt x="84059" y="152202"/>
                  <a:pt x="152202" y="84059"/>
                  <a:pt x="152202" y="0"/>
                </a:cubicBezTo>
                <a:close/>
              </a:path>
            </a:pathLst>
          </a:custGeom>
          <a:gradFill flip="none" rotWithShape="1">
            <a:gsLst>
              <a:gs pos="6000">
                <a:schemeClr val="accent1">
                  <a:lumMod val="100000"/>
                  <a:alpha val="67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10800000" scaled="0"/>
            <a:tileRect/>
          </a:gradFill>
        </p:spPr>
      </p:pic>
      <p:sp>
        <p:nvSpPr>
          <p:cNvPr id="75" name="缺角矩形 74">
            <a:extLst>
              <a:ext uri="{FF2B5EF4-FFF2-40B4-BE49-F238E27FC236}">
                <a16:creationId xmlns:a16="http://schemas.microsoft.com/office/drawing/2014/main" id="{BE157AAB-9606-7912-48BF-8FABF5CF99F8}"/>
              </a:ext>
            </a:extLst>
          </p:cNvPr>
          <p:cNvSpPr>
            <a:spLocks/>
          </p:cNvSpPr>
          <p:nvPr/>
        </p:nvSpPr>
        <p:spPr>
          <a:xfrm>
            <a:off x="1501197" y="2057405"/>
            <a:ext cx="4251023" cy="3640471"/>
          </a:xfrm>
          <a:prstGeom prst="plaque">
            <a:avLst>
              <a:gd name="adj" fmla="val 4686"/>
            </a:avLst>
          </a:prstGeom>
          <a:ln w="19050" cap="flat" cmpd="sng" algn="ctr">
            <a:solidFill>
              <a:schemeClr val="accent1">
                <a:lumMod val="38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581EA6-7FFF-B05E-15D0-DE1EDDA50F38}"/>
              </a:ext>
            </a:extLst>
          </p:cNvPr>
          <p:cNvGrpSpPr/>
          <p:nvPr/>
        </p:nvGrpSpPr>
        <p:grpSpPr>
          <a:xfrm>
            <a:off x="874712" y="4887055"/>
            <a:ext cx="1476745" cy="429404"/>
            <a:chOff x="874712" y="4887055"/>
            <a:chExt cx="1476745" cy="429404"/>
          </a:xfrm>
        </p:grpSpPr>
        <p:sp>
          <p:nvSpPr>
            <p:cNvPr id="92" name="缺角矩形 91">
              <a:extLst>
                <a:ext uri="{FF2B5EF4-FFF2-40B4-BE49-F238E27FC236}">
                  <a16:creationId xmlns:a16="http://schemas.microsoft.com/office/drawing/2014/main" id="{77AB1DC5-5C0F-2DCE-1C42-1B7849C80BF3}"/>
                </a:ext>
              </a:extLst>
            </p:cNvPr>
            <p:cNvSpPr>
              <a:spLocks/>
            </p:cNvSpPr>
            <p:nvPr/>
          </p:nvSpPr>
          <p:spPr>
            <a:xfrm rot="5400000">
              <a:off x="1398383" y="4363384"/>
              <a:ext cx="429404" cy="1476745"/>
            </a:xfrm>
            <a:prstGeom prst="plaque">
              <a:avLst>
                <a:gd name="adj" fmla="val 18675"/>
              </a:avLst>
            </a:prstGeom>
            <a:solidFill>
              <a:schemeClr val="accent1">
                <a:lumMod val="60156"/>
              </a:schemeClr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4" name="缺角矩形 93">
              <a:extLst>
                <a:ext uri="{FF2B5EF4-FFF2-40B4-BE49-F238E27FC236}">
                  <a16:creationId xmlns:a16="http://schemas.microsoft.com/office/drawing/2014/main" id="{61BDFEA5-929F-277D-27E2-656B5F9C4D25}"/>
                </a:ext>
              </a:extLst>
            </p:cNvPr>
            <p:cNvSpPr>
              <a:spLocks/>
            </p:cNvSpPr>
            <p:nvPr/>
          </p:nvSpPr>
          <p:spPr>
            <a:xfrm rot="5400000">
              <a:off x="1424163" y="4409229"/>
              <a:ext cx="377122" cy="1395397"/>
            </a:xfrm>
            <a:prstGeom prst="plaque">
              <a:avLst>
                <a:gd name="adj" fmla="val 18675"/>
              </a:avLst>
            </a:prstGeom>
            <a:noFill/>
            <a:ln w="5461" cap="flat" cmpd="sng" algn="ctr">
              <a:solidFill>
                <a:schemeClr val="accent1">
                  <a:lumMod val="1000"/>
                  <a:lumOff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89D89EB3-2A5E-C7A1-2411-878F19A64A5F}"/>
              </a:ext>
            </a:extLst>
          </p:cNvPr>
          <p:cNvSpPr txBox="1"/>
          <p:nvPr/>
        </p:nvSpPr>
        <p:spPr>
          <a:xfrm>
            <a:off x="1043810" y="4925291"/>
            <a:ext cx="1118049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炒青绿茶</a:t>
            </a:r>
            <a:endParaRPr lang="en-US" b="1" dirty="0">
              <a:solidFill>
                <a:schemeClr val="accent1">
                  <a:lumMod val="1000"/>
                  <a:lumOff val="99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18EF5C3-E69E-895B-B245-2B5CC7A1229B}"/>
              </a:ext>
            </a:extLst>
          </p:cNvPr>
          <p:cNvSpPr txBox="1"/>
          <p:nvPr/>
        </p:nvSpPr>
        <p:spPr>
          <a:xfrm>
            <a:off x="6467177" y="4924236"/>
            <a:ext cx="1118049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晒青绿茶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45C9BA-B061-FBA1-7640-CD29B497E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4" y="739488"/>
            <a:ext cx="1911100" cy="523220"/>
          </a:xfrm>
        </p:spPr>
        <p:txBody>
          <a:bodyPr/>
          <a:lstStyle/>
          <a:p>
            <a:r>
              <a:rPr lang="zh-CN" altLang="en-US" dirty="0">
                <a:gradFill flip="none" rotWithShape="1">
                  <a:gsLst>
                    <a:gs pos="26000">
                      <a:schemeClr val="accent1">
                        <a:lumMod val="38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青茶的分类</a:t>
            </a:r>
          </a:p>
        </p:txBody>
      </p:sp>
    </p:spTree>
    <p:extLst>
      <p:ext uri="{BB962C8B-B14F-4D97-AF65-F5344CB8AC3E}">
        <p14:creationId xmlns:p14="http://schemas.microsoft.com/office/powerpoint/2010/main" val="71738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占位符 34" descr="草地上有许多树&#10;&#10;描述已自动生成">
            <a:extLst>
              <a:ext uri="{FF2B5EF4-FFF2-40B4-BE49-F238E27FC236}">
                <a16:creationId xmlns:a16="http://schemas.microsoft.com/office/drawing/2014/main" id="{0667D286-34D3-7673-6A9C-E0284E12D2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  <p:pic>
        <p:nvPicPr>
          <p:cNvPr id="23" name="图片占位符 22" descr="绿色的植物&#10;&#10;描述已自动生成">
            <a:extLst>
              <a:ext uri="{FF2B5EF4-FFF2-40B4-BE49-F238E27FC236}">
                <a16:creationId xmlns:a16="http://schemas.microsoft.com/office/drawing/2014/main" id="{C6A69826-7618-7CDB-91D0-E840CEFFBE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/>
        </p:blipFill>
        <p:spPr/>
      </p:pic>
      <p:pic>
        <p:nvPicPr>
          <p:cNvPr id="25" name="图片占位符 24" descr="绿色的草地上吃草&#10;&#10;描述已自动生成">
            <a:extLst>
              <a:ext uri="{FF2B5EF4-FFF2-40B4-BE49-F238E27FC236}">
                <a16:creationId xmlns:a16="http://schemas.microsoft.com/office/drawing/2014/main" id="{9F60D1E7-1D28-1534-DF8A-4AEC9BD667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/>
      </p:pic>
      <p:pic>
        <p:nvPicPr>
          <p:cNvPr id="27" name="图片占位符 26" descr="绿色的植物&#10;&#10;描述已自动生成">
            <a:extLst>
              <a:ext uri="{FF2B5EF4-FFF2-40B4-BE49-F238E27FC236}">
                <a16:creationId xmlns:a16="http://schemas.microsoft.com/office/drawing/2014/main" id="{60FDBA8D-10E8-3FFD-1EF3-D35AE6369D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/>
      </p:pic>
      <p:pic>
        <p:nvPicPr>
          <p:cNvPr id="29" name="图片占位符 28" descr="碗里有一些绿色的蔬菜&#10;&#10;描述已自动生成">
            <a:extLst>
              <a:ext uri="{FF2B5EF4-FFF2-40B4-BE49-F238E27FC236}">
                <a16:creationId xmlns:a16="http://schemas.microsoft.com/office/drawing/2014/main" id="{E66A5A86-0971-65AF-45E9-5598C46AD2A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/>
        </p:blipFill>
        <p:spPr/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A208953-F512-29D8-45A8-B063339A9D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6454" y="739488"/>
            <a:ext cx="1911101" cy="523220"/>
          </a:xfrm>
        </p:spPr>
        <p:txBody>
          <a:bodyPr/>
          <a:lstStyle/>
          <a:p>
            <a:r>
              <a:rPr lang="zh-CN" altLang="en-US" dirty="0"/>
              <a:t>青茶的分类</a:t>
            </a:r>
            <a:endParaRPr lang="en-US" dirty="0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D9B8F79-7D75-22BC-4D08-47D83CE33E1E}"/>
              </a:ext>
            </a:extLst>
          </p:cNvPr>
          <p:cNvSpPr/>
          <p:nvPr/>
        </p:nvSpPr>
        <p:spPr>
          <a:xfrm>
            <a:off x="1402080" y="2202180"/>
            <a:ext cx="9387840" cy="345139"/>
          </a:xfrm>
          <a:custGeom>
            <a:avLst/>
            <a:gdLst>
              <a:gd name="connsiteX0" fmla="*/ 0 w 9387840"/>
              <a:gd name="connsiteY0" fmla="*/ 15240 h 571517"/>
              <a:gd name="connsiteX1" fmla="*/ 4747260 w 9387840"/>
              <a:gd name="connsiteY1" fmla="*/ 571500 h 571517"/>
              <a:gd name="connsiteX2" fmla="*/ 9387840 w 9387840"/>
              <a:gd name="connsiteY2" fmla="*/ 0 h 5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7840" h="571517">
                <a:moveTo>
                  <a:pt x="0" y="15240"/>
                </a:moveTo>
                <a:cubicBezTo>
                  <a:pt x="1591310" y="294640"/>
                  <a:pt x="3182620" y="574040"/>
                  <a:pt x="4747260" y="571500"/>
                </a:cubicBezTo>
                <a:cubicBezTo>
                  <a:pt x="6311900" y="568960"/>
                  <a:pt x="7849870" y="284480"/>
                  <a:pt x="9387840" y="0"/>
                </a:cubicBezTo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CC0C2D90-DBB7-C0F4-D3F8-81EC70235E85}"/>
              </a:ext>
            </a:extLst>
          </p:cNvPr>
          <p:cNvSpPr/>
          <p:nvPr/>
        </p:nvSpPr>
        <p:spPr>
          <a:xfrm flipV="1">
            <a:off x="1431014" y="5412980"/>
            <a:ext cx="9387840" cy="345139"/>
          </a:xfrm>
          <a:custGeom>
            <a:avLst/>
            <a:gdLst>
              <a:gd name="connsiteX0" fmla="*/ 0 w 9387840"/>
              <a:gd name="connsiteY0" fmla="*/ 15240 h 571517"/>
              <a:gd name="connsiteX1" fmla="*/ 4747260 w 9387840"/>
              <a:gd name="connsiteY1" fmla="*/ 571500 h 571517"/>
              <a:gd name="connsiteX2" fmla="*/ 9387840 w 9387840"/>
              <a:gd name="connsiteY2" fmla="*/ 0 h 5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7840" h="571517">
                <a:moveTo>
                  <a:pt x="0" y="15240"/>
                </a:moveTo>
                <a:cubicBezTo>
                  <a:pt x="1591310" y="294640"/>
                  <a:pt x="3182620" y="574040"/>
                  <a:pt x="4747260" y="571500"/>
                </a:cubicBezTo>
                <a:cubicBezTo>
                  <a:pt x="6311900" y="568960"/>
                  <a:pt x="7849870" y="284480"/>
                  <a:pt x="9387840" y="0"/>
                </a:cubicBezTo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3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>
            <a:extLst>
              <a:ext uri="{FF2B5EF4-FFF2-40B4-BE49-F238E27FC236}">
                <a16:creationId xmlns:a16="http://schemas.microsoft.com/office/drawing/2014/main" id="{5B62CA3E-BB81-D84C-3019-1CD7B4C8C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20842">
            <a:off x="9155462" y="2804112"/>
            <a:ext cx="2536234" cy="1858804"/>
          </a:xfrm>
          <a:custGeom>
            <a:avLst/>
            <a:gdLst>
              <a:gd name="connsiteX0" fmla="*/ 181442 w 6531429"/>
              <a:gd name="connsiteY0" fmla="*/ 0 h 3875316"/>
              <a:gd name="connsiteX1" fmla="*/ 6349987 w 6531429"/>
              <a:gd name="connsiteY1" fmla="*/ 0 h 3875316"/>
              <a:gd name="connsiteX2" fmla="*/ 6531429 w 6531429"/>
              <a:gd name="connsiteY2" fmla="*/ 181444 h 3875316"/>
              <a:gd name="connsiteX3" fmla="*/ 6531429 w 6531429"/>
              <a:gd name="connsiteY3" fmla="*/ 3693876 h 3875316"/>
              <a:gd name="connsiteX4" fmla="*/ 6349987 w 6531429"/>
              <a:gd name="connsiteY4" fmla="*/ 3875316 h 3875316"/>
              <a:gd name="connsiteX5" fmla="*/ 181442 w 6531429"/>
              <a:gd name="connsiteY5" fmla="*/ 3875316 h 3875316"/>
              <a:gd name="connsiteX6" fmla="*/ 0 w 6531429"/>
              <a:gd name="connsiteY6" fmla="*/ 3693876 h 3875316"/>
              <a:gd name="connsiteX7" fmla="*/ 0 w 6531429"/>
              <a:gd name="connsiteY7" fmla="*/ 181444 h 3875316"/>
              <a:gd name="connsiteX8" fmla="*/ 181442 w 6531429"/>
              <a:gd name="connsiteY8" fmla="*/ 0 h 387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1429" h="3875316">
                <a:moveTo>
                  <a:pt x="181442" y="0"/>
                </a:moveTo>
                <a:lnTo>
                  <a:pt x="6349987" y="0"/>
                </a:lnTo>
                <a:cubicBezTo>
                  <a:pt x="6450195" y="0"/>
                  <a:pt x="6531429" y="81236"/>
                  <a:pt x="6531429" y="181444"/>
                </a:cubicBezTo>
                <a:lnTo>
                  <a:pt x="6531429" y="3693876"/>
                </a:lnTo>
                <a:cubicBezTo>
                  <a:pt x="6531429" y="3794084"/>
                  <a:pt x="6450195" y="3875316"/>
                  <a:pt x="6349987" y="3875316"/>
                </a:cubicBezTo>
                <a:lnTo>
                  <a:pt x="181442" y="3875316"/>
                </a:lnTo>
                <a:cubicBezTo>
                  <a:pt x="81234" y="3875316"/>
                  <a:pt x="0" y="3794084"/>
                  <a:pt x="0" y="3693876"/>
                </a:cubicBezTo>
                <a:lnTo>
                  <a:pt x="0" y="181444"/>
                </a:lnTo>
                <a:cubicBezTo>
                  <a:pt x="0" y="81236"/>
                  <a:pt x="81234" y="0"/>
                  <a:pt x="181442" y="0"/>
                </a:cubicBezTo>
                <a:close/>
              </a:path>
            </a:pathLst>
          </a:custGeom>
          <a:effectLst>
            <a:outerShdw blurRad="215900" algn="ctr" rotWithShape="0">
              <a:schemeClr val="accent1">
                <a:alpha val="27000"/>
              </a:schemeClr>
            </a:outerShdw>
          </a:effectLst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C4C3C4C9-D7DE-AA22-E386-309166766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49743">
            <a:off x="984165" y="2690998"/>
            <a:ext cx="2788516" cy="1859010"/>
          </a:xfrm>
          <a:custGeom>
            <a:avLst/>
            <a:gdLst>
              <a:gd name="connsiteX0" fmla="*/ 181442 w 6531429"/>
              <a:gd name="connsiteY0" fmla="*/ 0 h 3875316"/>
              <a:gd name="connsiteX1" fmla="*/ 6349987 w 6531429"/>
              <a:gd name="connsiteY1" fmla="*/ 0 h 3875316"/>
              <a:gd name="connsiteX2" fmla="*/ 6531429 w 6531429"/>
              <a:gd name="connsiteY2" fmla="*/ 181444 h 3875316"/>
              <a:gd name="connsiteX3" fmla="*/ 6531429 w 6531429"/>
              <a:gd name="connsiteY3" fmla="*/ 3693876 h 3875316"/>
              <a:gd name="connsiteX4" fmla="*/ 6349987 w 6531429"/>
              <a:gd name="connsiteY4" fmla="*/ 3875316 h 3875316"/>
              <a:gd name="connsiteX5" fmla="*/ 181442 w 6531429"/>
              <a:gd name="connsiteY5" fmla="*/ 3875316 h 3875316"/>
              <a:gd name="connsiteX6" fmla="*/ 0 w 6531429"/>
              <a:gd name="connsiteY6" fmla="*/ 3693876 h 3875316"/>
              <a:gd name="connsiteX7" fmla="*/ 0 w 6531429"/>
              <a:gd name="connsiteY7" fmla="*/ 181444 h 3875316"/>
              <a:gd name="connsiteX8" fmla="*/ 181442 w 6531429"/>
              <a:gd name="connsiteY8" fmla="*/ 0 h 387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1429" h="3875316">
                <a:moveTo>
                  <a:pt x="181442" y="0"/>
                </a:moveTo>
                <a:lnTo>
                  <a:pt x="6349987" y="0"/>
                </a:lnTo>
                <a:cubicBezTo>
                  <a:pt x="6450195" y="0"/>
                  <a:pt x="6531429" y="81236"/>
                  <a:pt x="6531429" y="181444"/>
                </a:cubicBezTo>
                <a:lnTo>
                  <a:pt x="6531429" y="3693876"/>
                </a:lnTo>
                <a:cubicBezTo>
                  <a:pt x="6531429" y="3794084"/>
                  <a:pt x="6450195" y="3875316"/>
                  <a:pt x="6349987" y="3875316"/>
                </a:cubicBezTo>
                <a:lnTo>
                  <a:pt x="181442" y="3875316"/>
                </a:lnTo>
                <a:cubicBezTo>
                  <a:pt x="81234" y="3875316"/>
                  <a:pt x="0" y="3794084"/>
                  <a:pt x="0" y="3693876"/>
                </a:cubicBezTo>
                <a:lnTo>
                  <a:pt x="0" y="181444"/>
                </a:lnTo>
                <a:cubicBezTo>
                  <a:pt x="0" y="81236"/>
                  <a:pt x="81234" y="0"/>
                  <a:pt x="181442" y="0"/>
                </a:cubicBezTo>
                <a:close/>
              </a:path>
            </a:pathLst>
          </a:custGeom>
          <a:effectLst>
            <a:outerShdw blurRad="215900" algn="ctr" rotWithShape="0">
              <a:schemeClr val="accent1">
                <a:alpha val="27000"/>
              </a:schemeClr>
            </a:outerShdw>
          </a:effectLst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064E2D1B-B692-819A-FCA6-2BDC2F53F6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42128">
            <a:off x="3399501" y="2977484"/>
            <a:ext cx="2788207" cy="1858804"/>
          </a:xfrm>
          <a:custGeom>
            <a:avLst/>
            <a:gdLst>
              <a:gd name="connsiteX0" fmla="*/ 181442 w 6531429"/>
              <a:gd name="connsiteY0" fmla="*/ 0 h 3875316"/>
              <a:gd name="connsiteX1" fmla="*/ 6349987 w 6531429"/>
              <a:gd name="connsiteY1" fmla="*/ 0 h 3875316"/>
              <a:gd name="connsiteX2" fmla="*/ 6531429 w 6531429"/>
              <a:gd name="connsiteY2" fmla="*/ 181444 h 3875316"/>
              <a:gd name="connsiteX3" fmla="*/ 6531429 w 6531429"/>
              <a:gd name="connsiteY3" fmla="*/ 3693876 h 3875316"/>
              <a:gd name="connsiteX4" fmla="*/ 6349987 w 6531429"/>
              <a:gd name="connsiteY4" fmla="*/ 3875316 h 3875316"/>
              <a:gd name="connsiteX5" fmla="*/ 181442 w 6531429"/>
              <a:gd name="connsiteY5" fmla="*/ 3875316 h 3875316"/>
              <a:gd name="connsiteX6" fmla="*/ 0 w 6531429"/>
              <a:gd name="connsiteY6" fmla="*/ 3693876 h 3875316"/>
              <a:gd name="connsiteX7" fmla="*/ 0 w 6531429"/>
              <a:gd name="connsiteY7" fmla="*/ 181444 h 3875316"/>
              <a:gd name="connsiteX8" fmla="*/ 181442 w 6531429"/>
              <a:gd name="connsiteY8" fmla="*/ 0 h 387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1429" h="3875316">
                <a:moveTo>
                  <a:pt x="181442" y="0"/>
                </a:moveTo>
                <a:lnTo>
                  <a:pt x="6349987" y="0"/>
                </a:lnTo>
                <a:cubicBezTo>
                  <a:pt x="6450195" y="0"/>
                  <a:pt x="6531429" y="81236"/>
                  <a:pt x="6531429" y="181444"/>
                </a:cubicBezTo>
                <a:lnTo>
                  <a:pt x="6531429" y="3693876"/>
                </a:lnTo>
                <a:cubicBezTo>
                  <a:pt x="6531429" y="3794084"/>
                  <a:pt x="6450195" y="3875316"/>
                  <a:pt x="6349987" y="3875316"/>
                </a:cubicBezTo>
                <a:lnTo>
                  <a:pt x="181442" y="3875316"/>
                </a:lnTo>
                <a:cubicBezTo>
                  <a:pt x="81234" y="3875316"/>
                  <a:pt x="0" y="3794084"/>
                  <a:pt x="0" y="3693876"/>
                </a:cubicBezTo>
                <a:lnTo>
                  <a:pt x="0" y="181444"/>
                </a:lnTo>
                <a:cubicBezTo>
                  <a:pt x="0" y="81236"/>
                  <a:pt x="81234" y="0"/>
                  <a:pt x="181442" y="0"/>
                </a:cubicBezTo>
                <a:close/>
              </a:path>
            </a:pathLst>
          </a:custGeom>
          <a:effectLst>
            <a:outerShdw blurRad="215900" algn="ctr" rotWithShape="0">
              <a:schemeClr val="accent1">
                <a:alpha val="27000"/>
              </a:schemeClr>
            </a:outerShdw>
          </a:effectLst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5EF08097-6D26-803D-B15B-6A397BB7F0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32415">
            <a:off x="6196457" y="2804111"/>
            <a:ext cx="2788206" cy="1858804"/>
          </a:xfrm>
          <a:custGeom>
            <a:avLst/>
            <a:gdLst>
              <a:gd name="connsiteX0" fmla="*/ 181442 w 6531429"/>
              <a:gd name="connsiteY0" fmla="*/ 0 h 3875316"/>
              <a:gd name="connsiteX1" fmla="*/ 6349987 w 6531429"/>
              <a:gd name="connsiteY1" fmla="*/ 0 h 3875316"/>
              <a:gd name="connsiteX2" fmla="*/ 6531429 w 6531429"/>
              <a:gd name="connsiteY2" fmla="*/ 181444 h 3875316"/>
              <a:gd name="connsiteX3" fmla="*/ 6531429 w 6531429"/>
              <a:gd name="connsiteY3" fmla="*/ 3693876 h 3875316"/>
              <a:gd name="connsiteX4" fmla="*/ 6349987 w 6531429"/>
              <a:gd name="connsiteY4" fmla="*/ 3875316 h 3875316"/>
              <a:gd name="connsiteX5" fmla="*/ 181442 w 6531429"/>
              <a:gd name="connsiteY5" fmla="*/ 3875316 h 3875316"/>
              <a:gd name="connsiteX6" fmla="*/ 0 w 6531429"/>
              <a:gd name="connsiteY6" fmla="*/ 3693876 h 3875316"/>
              <a:gd name="connsiteX7" fmla="*/ 0 w 6531429"/>
              <a:gd name="connsiteY7" fmla="*/ 181444 h 3875316"/>
              <a:gd name="connsiteX8" fmla="*/ 181442 w 6531429"/>
              <a:gd name="connsiteY8" fmla="*/ 0 h 387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1429" h="3875316">
                <a:moveTo>
                  <a:pt x="181442" y="0"/>
                </a:moveTo>
                <a:lnTo>
                  <a:pt x="6349987" y="0"/>
                </a:lnTo>
                <a:cubicBezTo>
                  <a:pt x="6450195" y="0"/>
                  <a:pt x="6531429" y="81236"/>
                  <a:pt x="6531429" y="181444"/>
                </a:cubicBezTo>
                <a:lnTo>
                  <a:pt x="6531429" y="3693876"/>
                </a:lnTo>
                <a:cubicBezTo>
                  <a:pt x="6531429" y="3794084"/>
                  <a:pt x="6450195" y="3875316"/>
                  <a:pt x="6349987" y="3875316"/>
                </a:cubicBezTo>
                <a:lnTo>
                  <a:pt x="181442" y="3875316"/>
                </a:lnTo>
                <a:cubicBezTo>
                  <a:pt x="81234" y="3875316"/>
                  <a:pt x="0" y="3794084"/>
                  <a:pt x="0" y="3693876"/>
                </a:cubicBezTo>
                <a:lnTo>
                  <a:pt x="0" y="181444"/>
                </a:lnTo>
                <a:cubicBezTo>
                  <a:pt x="0" y="81236"/>
                  <a:pt x="81234" y="0"/>
                  <a:pt x="181442" y="0"/>
                </a:cubicBezTo>
                <a:close/>
              </a:path>
            </a:pathLst>
          </a:custGeom>
          <a:effectLst>
            <a:outerShdw blurRad="215900" algn="ctr" rotWithShape="0">
              <a:schemeClr val="accent1">
                <a:alpha val="27000"/>
              </a:schemeClr>
            </a:outerShdw>
          </a:effectLst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33D2F4-543F-5A66-61F7-152064772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5" y="739488"/>
            <a:ext cx="1911100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红茶的分类</a:t>
            </a:r>
          </a:p>
        </p:txBody>
      </p:sp>
    </p:spTree>
    <p:extLst>
      <p:ext uri="{BB962C8B-B14F-4D97-AF65-F5344CB8AC3E}">
        <p14:creationId xmlns:p14="http://schemas.microsoft.com/office/powerpoint/2010/main" val="92033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D0BCE7C9-61AC-F75C-A515-5419F67679B9}"/>
              </a:ext>
            </a:extLst>
          </p:cNvPr>
          <p:cNvGrpSpPr/>
          <p:nvPr/>
        </p:nvGrpSpPr>
        <p:grpSpPr>
          <a:xfrm>
            <a:off x="1184742" y="3893812"/>
            <a:ext cx="2031896" cy="1877368"/>
            <a:chOff x="2042510" y="2336934"/>
            <a:chExt cx="8042118" cy="7430506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B04E9B2A-1AB4-53D0-75A2-0123A859342B}"/>
                </a:ext>
              </a:extLst>
            </p:cNvPr>
            <p:cNvSpPr>
              <a:spLocks/>
            </p:cNvSpPr>
            <p:nvPr/>
          </p:nvSpPr>
          <p:spPr>
            <a:xfrm>
              <a:off x="2042510" y="2336934"/>
              <a:ext cx="8042118" cy="7430506"/>
            </a:xfrm>
            <a:prstGeom prst="roundRect">
              <a:avLst>
                <a:gd name="adj" fmla="val 0"/>
              </a:avLst>
            </a:prstGeom>
            <a:solidFill>
              <a:schemeClr val="bg2">
                <a:alpha val="5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41" name="图片 40" descr="黑暗中的月亮&#10;&#10;中度可信度描述已自动生成">
              <a:extLst>
                <a:ext uri="{FF2B5EF4-FFF2-40B4-BE49-F238E27FC236}">
                  <a16:creationId xmlns:a16="http://schemas.microsoft.com/office/drawing/2014/main" id="{5D9181B0-B5D9-EA47-52CD-D1FC77EC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161" y="4761753"/>
              <a:ext cx="935467" cy="1396883"/>
            </a:xfrm>
            <a:prstGeom prst="rect">
              <a:avLst/>
            </a:prstGeom>
          </p:spPr>
        </p:pic>
        <p:pic>
          <p:nvPicPr>
            <p:cNvPr id="42" name="图片 41" descr="黑暗中的月亮&#10;&#10;中度可信度描述已自动生成">
              <a:extLst>
                <a:ext uri="{FF2B5EF4-FFF2-40B4-BE49-F238E27FC236}">
                  <a16:creationId xmlns:a16="http://schemas.microsoft.com/office/drawing/2014/main" id="{A9F641E6-A38B-5841-7E5D-BC5F71603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0828" y="2985395"/>
              <a:ext cx="935467" cy="1396883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4CEB174-BF3B-2CC1-4535-5EF4AB26EBE3}"/>
              </a:ext>
            </a:extLst>
          </p:cNvPr>
          <p:cNvGrpSpPr/>
          <p:nvPr/>
        </p:nvGrpSpPr>
        <p:grpSpPr>
          <a:xfrm>
            <a:off x="1164798" y="3250553"/>
            <a:ext cx="2071785" cy="429404"/>
            <a:chOff x="1030190" y="3365823"/>
            <a:chExt cx="2640245" cy="429404"/>
          </a:xfrm>
        </p:grpSpPr>
        <p:sp>
          <p:nvSpPr>
            <p:cNvPr id="13" name="缺角矩形 12">
              <a:extLst>
                <a:ext uri="{FF2B5EF4-FFF2-40B4-BE49-F238E27FC236}">
                  <a16:creationId xmlns:a16="http://schemas.microsoft.com/office/drawing/2014/main" id="{F9A506AE-4442-CE6C-7D1E-024E19479F56}"/>
                </a:ext>
              </a:extLst>
            </p:cNvPr>
            <p:cNvSpPr>
              <a:spLocks/>
            </p:cNvSpPr>
            <p:nvPr/>
          </p:nvSpPr>
          <p:spPr>
            <a:xfrm rot="5400000">
              <a:off x="2135611" y="2260402"/>
              <a:ext cx="429404" cy="26402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缺角矩形 14">
              <a:extLst>
                <a:ext uri="{FF2B5EF4-FFF2-40B4-BE49-F238E27FC236}">
                  <a16:creationId xmlns:a16="http://schemas.microsoft.com/office/drawing/2014/main" id="{3F25CCDC-67B2-DF17-26B1-8D2CF2DE329F}"/>
                </a:ext>
              </a:extLst>
            </p:cNvPr>
            <p:cNvSpPr>
              <a:spLocks/>
            </p:cNvSpPr>
            <p:nvPr/>
          </p:nvSpPr>
          <p:spPr>
            <a:xfrm rot="5400000">
              <a:off x="2161752" y="2303010"/>
              <a:ext cx="377122" cy="2565371"/>
            </a:xfrm>
            <a:prstGeom prst="plaque">
              <a:avLst>
                <a:gd name="adj" fmla="val 18675"/>
              </a:avLst>
            </a:prstGeom>
            <a:noFill/>
            <a:ln w="5461" cap="flat" cmpd="sng" algn="ctr">
              <a:solidFill>
                <a:schemeClr val="accent1">
                  <a:lumMod val="1000"/>
                  <a:lumOff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A334F551-E6A3-9735-8BBA-A70946E0C5AB}"/>
              </a:ext>
            </a:extLst>
          </p:cNvPr>
          <p:cNvSpPr txBox="1">
            <a:spLocks/>
          </p:cNvSpPr>
          <p:nvPr/>
        </p:nvSpPr>
        <p:spPr>
          <a:xfrm>
            <a:off x="1879908" y="2321413"/>
            <a:ext cx="641565" cy="6415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壹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8BFEFBE-7B1A-311E-9DB0-2D2F0370576B}"/>
              </a:ext>
            </a:extLst>
          </p:cNvPr>
          <p:cNvCxnSpPr>
            <a:cxnSpLocks/>
          </p:cNvCxnSpPr>
          <p:nvPr/>
        </p:nvCxnSpPr>
        <p:spPr>
          <a:xfrm>
            <a:off x="4227949" y="2344120"/>
            <a:ext cx="0" cy="344976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71FF2A0-C9C0-5894-F080-F5A9892D018D}"/>
              </a:ext>
            </a:extLst>
          </p:cNvPr>
          <p:cNvCxnSpPr>
            <a:cxnSpLocks/>
          </p:cNvCxnSpPr>
          <p:nvPr/>
        </p:nvCxnSpPr>
        <p:spPr>
          <a:xfrm>
            <a:off x="8157904" y="2344120"/>
            <a:ext cx="0" cy="344976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A7EBD6E-4F08-AD77-BF63-16B3A217B0B3}"/>
              </a:ext>
            </a:extLst>
          </p:cNvPr>
          <p:cNvSpPr txBox="1"/>
          <p:nvPr/>
        </p:nvSpPr>
        <p:spPr>
          <a:xfrm>
            <a:off x="1638460" y="3271804"/>
            <a:ext cx="1124461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小种红茶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F6EA5E4-9D60-6D2D-31D0-D796E7C6617F}"/>
              </a:ext>
            </a:extLst>
          </p:cNvPr>
          <p:cNvSpPr txBox="1"/>
          <p:nvPr/>
        </p:nvSpPr>
        <p:spPr>
          <a:xfrm>
            <a:off x="1323734" y="4041250"/>
            <a:ext cx="1753913" cy="158963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正山小种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烟小种</a:t>
            </a:r>
            <a:endParaRPr lang="en-US" dirty="0" err="1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12F2F30-BA1F-7AF3-8892-B49FB97BD6D1}"/>
              </a:ext>
            </a:extLst>
          </p:cNvPr>
          <p:cNvGrpSpPr/>
          <p:nvPr/>
        </p:nvGrpSpPr>
        <p:grpSpPr>
          <a:xfrm>
            <a:off x="5221352" y="3893812"/>
            <a:ext cx="2031896" cy="1877368"/>
            <a:chOff x="2042510" y="2336934"/>
            <a:chExt cx="8042118" cy="7430506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3CD149CA-8AAB-DE2D-CAB8-6D3EAA5C53D3}"/>
                </a:ext>
              </a:extLst>
            </p:cNvPr>
            <p:cNvSpPr>
              <a:spLocks/>
            </p:cNvSpPr>
            <p:nvPr/>
          </p:nvSpPr>
          <p:spPr>
            <a:xfrm>
              <a:off x="2042510" y="2336934"/>
              <a:ext cx="8042118" cy="7430506"/>
            </a:xfrm>
            <a:prstGeom prst="roundRect">
              <a:avLst>
                <a:gd name="adj" fmla="val 0"/>
              </a:avLst>
            </a:prstGeom>
            <a:solidFill>
              <a:schemeClr val="bg2">
                <a:alpha val="5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45" name="图片 44" descr="黑暗中的月亮&#10;&#10;中度可信度描述已自动生成">
              <a:extLst>
                <a:ext uri="{FF2B5EF4-FFF2-40B4-BE49-F238E27FC236}">
                  <a16:creationId xmlns:a16="http://schemas.microsoft.com/office/drawing/2014/main" id="{E57F8186-3B68-303A-35FE-231C66C93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161" y="4761753"/>
              <a:ext cx="935467" cy="1396883"/>
            </a:xfrm>
            <a:prstGeom prst="rect">
              <a:avLst/>
            </a:prstGeom>
          </p:spPr>
        </p:pic>
        <p:pic>
          <p:nvPicPr>
            <p:cNvPr id="46" name="图片 45" descr="黑暗中的月亮&#10;&#10;中度可信度描述已自动生成">
              <a:extLst>
                <a:ext uri="{FF2B5EF4-FFF2-40B4-BE49-F238E27FC236}">
                  <a16:creationId xmlns:a16="http://schemas.microsoft.com/office/drawing/2014/main" id="{338727EF-1C90-67BE-A2D9-017B6D33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0828" y="2985395"/>
              <a:ext cx="935467" cy="1396883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F05C325-D998-0203-472A-8565A61D3755}"/>
              </a:ext>
            </a:extLst>
          </p:cNvPr>
          <p:cNvGrpSpPr/>
          <p:nvPr/>
        </p:nvGrpSpPr>
        <p:grpSpPr>
          <a:xfrm>
            <a:off x="5201408" y="3250553"/>
            <a:ext cx="2071785" cy="429404"/>
            <a:chOff x="1030190" y="3365823"/>
            <a:chExt cx="2640245" cy="429404"/>
          </a:xfrm>
        </p:grpSpPr>
        <p:sp>
          <p:nvSpPr>
            <p:cNvPr id="48" name="缺角矩形 47">
              <a:extLst>
                <a:ext uri="{FF2B5EF4-FFF2-40B4-BE49-F238E27FC236}">
                  <a16:creationId xmlns:a16="http://schemas.microsoft.com/office/drawing/2014/main" id="{45D52D36-4B18-C0BE-3FE2-A51B55697159}"/>
                </a:ext>
              </a:extLst>
            </p:cNvPr>
            <p:cNvSpPr>
              <a:spLocks/>
            </p:cNvSpPr>
            <p:nvPr/>
          </p:nvSpPr>
          <p:spPr>
            <a:xfrm rot="5400000">
              <a:off x="2135611" y="2260402"/>
              <a:ext cx="429404" cy="26402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" name="缺角矩形 48">
              <a:extLst>
                <a:ext uri="{FF2B5EF4-FFF2-40B4-BE49-F238E27FC236}">
                  <a16:creationId xmlns:a16="http://schemas.microsoft.com/office/drawing/2014/main" id="{009FE10F-1592-F292-1AE4-D321E5FB5104}"/>
                </a:ext>
              </a:extLst>
            </p:cNvPr>
            <p:cNvSpPr>
              <a:spLocks/>
            </p:cNvSpPr>
            <p:nvPr/>
          </p:nvSpPr>
          <p:spPr>
            <a:xfrm rot="5400000">
              <a:off x="2161752" y="2303010"/>
              <a:ext cx="377122" cy="2565371"/>
            </a:xfrm>
            <a:prstGeom prst="plaque">
              <a:avLst>
                <a:gd name="adj" fmla="val 18675"/>
              </a:avLst>
            </a:prstGeom>
            <a:noFill/>
            <a:ln w="5461" cap="flat" cmpd="sng" algn="ctr">
              <a:solidFill>
                <a:schemeClr val="accent1">
                  <a:lumMod val="1000"/>
                  <a:lumOff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08A888B-4677-C060-51E0-E53FAF6FC4A4}"/>
              </a:ext>
            </a:extLst>
          </p:cNvPr>
          <p:cNvSpPr txBox="1">
            <a:spLocks/>
          </p:cNvSpPr>
          <p:nvPr/>
        </p:nvSpPr>
        <p:spPr>
          <a:xfrm>
            <a:off x="5916518" y="2321413"/>
            <a:ext cx="641565" cy="6415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贰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741326B-9860-9B35-F13E-913AFB7841CF}"/>
              </a:ext>
            </a:extLst>
          </p:cNvPr>
          <p:cNvSpPr txBox="1"/>
          <p:nvPr/>
        </p:nvSpPr>
        <p:spPr>
          <a:xfrm>
            <a:off x="5675070" y="3271804"/>
            <a:ext cx="1124461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工夫红茶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279F246-0CC6-5C07-5882-308BC987FA08}"/>
              </a:ext>
            </a:extLst>
          </p:cNvPr>
          <p:cNvSpPr txBox="1"/>
          <p:nvPr/>
        </p:nvSpPr>
        <p:spPr>
          <a:xfrm>
            <a:off x="5360344" y="4041250"/>
            <a:ext cx="1753913" cy="158963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川红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祁红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滇红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闽红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EB033B2-EC79-310D-5EA7-7FE9BBD551E0}"/>
              </a:ext>
            </a:extLst>
          </p:cNvPr>
          <p:cNvGrpSpPr/>
          <p:nvPr/>
        </p:nvGrpSpPr>
        <p:grpSpPr>
          <a:xfrm>
            <a:off x="8975362" y="3893812"/>
            <a:ext cx="2031896" cy="1877368"/>
            <a:chOff x="2042510" y="2336934"/>
            <a:chExt cx="8042118" cy="7430506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5E9005CE-0DB9-3DF9-14DE-AFA6E6828A8B}"/>
                </a:ext>
              </a:extLst>
            </p:cNvPr>
            <p:cNvSpPr>
              <a:spLocks/>
            </p:cNvSpPr>
            <p:nvPr/>
          </p:nvSpPr>
          <p:spPr>
            <a:xfrm>
              <a:off x="2042510" y="2336934"/>
              <a:ext cx="8042118" cy="7430506"/>
            </a:xfrm>
            <a:prstGeom prst="roundRect">
              <a:avLst>
                <a:gd name="adj" fmla="val 0"/>
              </a:avLst>
            </a:prstGeom>
            <a:solidFill>
              <a:schemeClr val="bg2">
                <a:alpha val="5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72" tIns="59436" rIns="118872" bIns="59436" rtlCol="0" anchor="ctr">
              <a:noAutofit/>
            </a:bodyPr>
            <a:lstStyle/>
            <a:p>
              <a:pPr algn="ctr"/>
              <a:endParaRPr lang="en-US" sz="234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pic>
          <p:nvPicPr>
            <p:cNvPr id="55" name="图片 54" descr="黑暗中的月亮&#10;&#10;中度可信度描述已自动生成">
              <a:extLst>
                <a:ext uri="{FF2B5EF4-FFF2-40B4-BE49-F238E27FC236}">
                  <a16:creationId xmlns:a16="http://schemas.microsoft.com/office/drawing/2014/main" id="{BF39C1DD-142D-A985-974A-C2E90FE09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161" y="4761753"/>
              <a:ext cx="935467" cy="1396883"/>
            </a:xfrm>
            <a:prstGeom prst="rect">
              <a:avLst/>
            </a:prstGeom>
          </p:spPr>
        </p:pic>
        <p:pic>
          <p:nvPicPr>
            <p:cNvPr id="56" name="图片 55" descr="黑暗中的月亮&#10;&#10;中度可信度描述已自动生成">
              <a:extLst>
                <a:ext uri="{FF2B5EF4-FFF2-40B4-BE49-F238E27FC236}">
                  <a16:creationId xmlns:a16="http://schemas.microsoft.com/office/drawing/2014/main" id="{9EFAEDCB-DD37-CCDD-CC1D-1C49D2754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0828" y="2985395"/>
              <a:ext cx="935467" cy="1396883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6AD59D1-0AA4-3E42-A0B2-463D40A4C2F2}"/>
              </a:ext>
            </a:extLst>
          </p:cNvPr>
          <p:cNvGrpSpPr/>
          <p:nvPr/>
        </p:nvGrpSpPr>
        <p:grpSpPr>
          <a:xfrm>
            <a:off x="8955418" y="3250553"/>
            <a:ext cx="2071785" cy="429404"/>
            <a:chOff x="1030190" y="3365823"/>
            <a:chExt cx="2640245" cy="429404"/>
          </a:xfrm>
        </p:grpSpPr>
        <p:sp>
          <p:nvSpPr>
            <p:cNvPr id="58" name="缺角矩形 57">
              <a:extLst>
                <a:ext uri="{FF2B5EF4-FFF2-40B4-BE49-F238E27FC236}">
                  <a16:creationId xmlns:a16="http://schemas.microsoft.com/office/drawing/2014/main" id="{546FD768-BF55-8AAA-304C-44F63E58D441}"/>
                </a:ext>
              </a:extLst>
            </p:cNvPr>
            <p:cNvSpPr>
              <a:spLocks/>
            </p:cNvSpPr>
            <p:nvPr/>
          </p:nvSpPr>
          <p:spPr>
            <a:xfrm rot="5400000">
              <a:off x="2135611" y="2260402"/>
              <a:ext cx="429404" cy="2640245"/>
            </a:xfrm>
            <a:prstGeom prst="plaque">
              <a:avLst>
                <a:gd name="adj" fmla="val 18675"/>
              </a:avLst>
            </a:prstGeom>
            <a:solidFill>
              <a:schemeClr val="accent1"/>
            </a:solidFill>
            <a:ln w="10922">
              <a:noFill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9" name="缺角矩形 58">
              <a:extLst>
                <a:ext uri="{FF2B5EF4-FFF2-40B4-BE49-F238E27FC236}">
                  <a16:creationId xmlns:a16="http://schemas.microsoft.com/office/drawing/2014/main" id="{44E27CA0-4142-2C2C-0E86-4FA82CC77A0F}"/>
                </a:ext>
              </a:extLst>
            </p:cNvPr>
            <p:cNvSpPr>
              <a:spLocks/>
            </p:cNvSpPr>
            <p:nvPr/>
          </p:nvSpPr>
          <p:spPr>
            <a:xfrm rot="5400000">
              <a:off x="2161752" y="2303010"/>
              <a:ext cx="377122" cy="2565371"/>
            </a:xfrm>
            <a:prstGeom prst="plaque">
              <a:avLst>
                <a:gd name="adj" fmla="val 18675"/>
              </a:avLst>
            </a:prstGeom>
            <a:noFill/>
            <a:ln w="5461" cap="flat" cmpd="sng" algn="ctr">
              <a:solidFill>
                <a:schemeClr val="accent1">
                  <a:lumMod val="1000"/>
                  <a:lumOff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8638" tIns="39319" rIns="78638" bIns="39319" rtlCol="0" anchor="ctr"/>
            <a:lstStyle/>
            <a:p>
              <a:pPr algn="ctr"/>
              <a:endPara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7FC5BACF-B19E-C404-74A9-2976B97BD0F6}"/>
              </a:ext>
            </a:extLst>
          </p:cNvPr>
          <p:cNvSpPr txBox="1">
            <a:spLocks/>
          </p:cNvSpPr>
          <p:nvPr/>
        </p:nvSpPr>
        <p:spPr>
          <a:xfrm>
            <a:off x="9670528" y="2321413"/>
            <a:ext cx="641565" cy="6415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叁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CFCF5B8-B5AD-6FCB-7672-29764890806B}"/>
              </a:ext>
            </a:extLst>
          </p:cNvPr>
          <p:cNvSpPr txBox="1"/>
          <p:nvPr/>
        </p:nvSpPr>
        <p:spPr>
          <a:xfrm>
            <a:off x="9549786" y="3271804"/>
            <a:ext cx="883048" cy="387183"/>
          </a:xfrm>
          <a:prstGeom prst="rect">
            <a:avLst/>
          </a:prstGeom>
          <a:noFill/>
          <a:effectLst/>
        </p:spPr>
        <p:txBody>
          <a:bodyPr wrap="none" lIns="78638" tIns="39319" rIns="78638" bIns="39319">
            <a:noAutofit/>
          </a:bodyPr>
          <a:lstStyle>
            <a:defPPr>
              <a:defRPr lang="en-US"/>
            </a:defPPr>
            <a:lvl1pPr algn="ctr">
              <a:defRPr sz="2000" spc="-130">
                <a:gradFill flip="none" rotWithShape="1">
                  <a:gsLst>
                    <a:gs pos="26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r>
              <a:rPr lang="zh-CN" altLang="en-US" b="1" dirty="0">
                <a:solidFill>
                  <a:schemeClr val="accent1">
                    <a:lumMod val="1000"/>
                    <a:lumOff val="99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红碎茶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2BFC911-860D-46A7-8FB4-10E09F7406A0}"/>
              </a:ext>
            </a:extLst>
          </p:cNvPr>
          <p:cNvSpPr txBox="1"/>
          <p:nvPr/>
        </p:nvSpPr>
        <p:spPr>
          <a:xfrm>
            <a:off x="9114354" y="4041250"/>
            <a:ext cx="1753913" cy="158963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1600" spc="12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叶茶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碎茶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片茶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末茶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2F5C8B-3529-8670-47B5-E2C3D6EA5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455" y="739488"/>
            <a:ext cx="1911100" cy="52322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红茶的分类</a:t>
            </a:r>
          </a:p>
        </p:txBody>
      </p:sp>
    </p:spTree>
    <p:extLst>
      <p:ext uri="{BB962C8B-B14F-4D97-AF65-F5344CB8AC3E}">
        <p14:creationId xmlns:p14="http://schemas.microsoft.com/office/powerpoint/2010/main" val="2485237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-9.641418"/>
  <p:tag name="LEFT" val="442.2717"/>
  <p:tag name="WIDTH" val="70.5"/>
  <p:tag name="HEIGHT" val="181.0803"/>
  <p:tag name="ADJUSTMENTS" val="35.25"/>
  <p:tag name="SHADOWBLUR" val="4"/>
  <p:tag name="SHADOWOFFSETX" val="2.12132"/>
  <p:tag name="SHADOWOFFSETY" val="2.12132"/>
  <p:tag name="SHADOWSIZE" val="100"/>
  <p:tag name="LINEWEIGHT" val="1.7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-9.641418"/>
  <p:tag name="LEFT" val="442.2717"/>
  <p:tag name="WIDTH" val="70.5"/>
  <p:tag name="HEIGHT" val="181.0803"/>
  <p:tag name="ADJUSTMENTS" val="35.25"/>
  <p:tag name="SHADOWBLUR" val="4"/>
  <p:tag name="SHADOWOFFSETX" val="2.12132"/>
  <p:tag name="SHADOWOFFSETY" val="2.12132"/>
  <p:tag name="SHADOWSIZE" val="100"/>
  <p:tag name="LINEWEIGHT" val="1.7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-9.641418"/>
  <p:tag name="LEFT" val="442.2717"/>
  <p:tag name="WIDTH" val="70.5"/>
  <p:tag name="HEIGHT" val="181.0803"/>
  <p:tag name="ADJUSTMENTS" val="35.25"/>
  <p:tag name="SHADOWBLUR" val="4"/>
  <p:tag name="SHADOWOFFSETX" val="2.12132"/>
  <p:tag name="SHADOWOFFSETY" val="2.12132"/>
  <p:tag name="SHADOWSIZE" val="100"/>
  <p:tag name="LINEWEIGHT" val="1.75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2F53"/>
      </a:accent1>
      <a:accent2>
        <a:srgbClr val="315C68"/>
      </a:accent2>
      <a:accent3>
        <a:srgbClr val="F1A3A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noAutofit/>
      </a:bodyPr>
      <a:lstStyle>
        <a:defPPr algn="l">
          <a:defRPr sz="2400" dirty="0" err="1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宋体" panose="02010600030101010101" pitchFamily="2" charset="-122"/>
            <a:cs typeface="Calibri" panose="020F0502020204030204" pitchFamily="34" charset="0"/>
            <a:sym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宽屏</PresentationFormat>
  <Paragraphs>249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宋体</vt:lpstr>
      <vt:lpstr>Microsoft YaHei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2022-06-27T09:15:01Z</dcterms:created>
  <dcterms:modified xsi:type="dcterms:W3CDTF">2022-06-29T06:55:59Z</dcterms:modified>
</cp:coreProperties>
</file>