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5" r:id="rId3"/>
    <p:sldId id="261" r:id="rId4"/>
    <p:sldId id="264" r:id="rId5"/>
    <p:sldId id="268" r:id="rId6"/>
    <p:sldId id="269" r:id="rId7"/>
    <p:sldId id="270" r:id="rId8"/>
    <p:sldId id="273" r:id="rId9"/>
    <p:sldId id="267" r:id="rId10"/>
    <p:sldId id="285" r:id="rId11"/>
    <p:sldId id="286" r:id="rId12"/>
    <p:sldId id="288" r:id="rId13"/>
    <p:sldId id="291" r:id="rId14"/>
    <p:sldId id="287" r:id="rId15"/>
    <p:sldId id="297" r:id="rId16"/>
    <p:sldId id="298" r:id="rId17"/>
  </p:sldIdLst>
  <p:sldSz cx="12192000" cy="6858000"/>
  <p:notesSz cx="6858000" cy="9144000"/>
  <p:embeddedFontLst>
    <p:embeddedFont>
      <p:font typeface="微软雅黑" panose="020B0503020204020204" pitchFamily="34" charset="-122"/>
      <p:regular r:id="rId18"/>
      <p:bold r:id="rId19"/>
    </p:embeddedFont>
    <p:embeddedFont>
      <p:font typeface="微软雅黑 Light" panose="020B0502040204020203" pitchFamily="34" charset="-122"/>
      <p:regular r:id="rId20"/>
    </p:embeddedFont>
    <p:embeddedFont>
      <p:font typeface="优设标题黑" panose="00000500000000000000" pitchFamily="2" charset="-122"/>
      <p:regular r:id="rId21"/>
    </p:embeddedFont>
  </p:embeddedFontLst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38" userDrawn="1">
          <p15:clr>
            <a:srgbClr val="A4A3A4"/>
          </p15:clr>
        </p15:guide>
        <p15:guide id="3" orient="horz" pos="550" userDrawn="1">
          <p15:clr>
            <a:srgbClr val="A4A3A4"/>
          </p15:clr>
        </p15:guide>
        <p15:guide id="4" orient="horz" pos="686" userDrawn="1">
          <p15:clr>
            <a:srgbClr val="A4A3A4"/>
          </p15:clr>
        </p15:guide>
        <p15:guide id="5" orient="horz" pos="3906" userDrawn="1">
          <p15:clr>
            <a:srgbClr val="A4A3A4"/>
          </p15:clr>
        </p15:guide>
        <p15:guide id="6" orient="horz" pos="3861" userDrawn="1">
          <p15:clr>
            <a:srgbClr val="A4A3A4"/>
          </p15:clr>
        </p15:guide>
        <p15:guide id="7" pos="3840" userDrawn="1">
          <p15:clr>
            <a:srgbClr val="A4A3A4"/>
          </p15:clr>
        </p15:guide>
        <p15:guide id="8" pos="7265" userDrawn="1">
          <p15:clr>
            <a:srgbClr val="A4A3A4"/>
          </p15:clr>
        </p15:guide>
        <p15:guide id="9" orient="horz" pos="22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C2A"/>
    <a:srgbClr val="053873"/>
    <a:srgbClr val="04EFB3"/>
    <a:srgbClr val="0192FF"/>
    <a:srgbClr val="00F0FE"/>
    <a:srgbClr val="006576"/>
    <a:srgbClr val="006677"/>
    <a:srgbClr val="6DB0C5"/>
    <a:srgbClr val="0A445F"/>
    <a:srgbClr val="4696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150" y="342"/>
      </p:cViewPr>
      <p:guideLst>
        <p:guide pos="438"/>
        <p:guide orient="horz" pos="550"/>
        <p:guide orient="horz" pos="686"/>
        <p:guide orient="horz" pos="3906"/>
        <p:guide orient="horz" pos="3861"/>
        <p:guide pos="3840"/>
        <p:guide pos="7265"/>
        <p:guide orient="horz" pos="22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4.jpe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8.xml"/><Relationship Id="rId4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639DE0-D522-542A-9D4B-549B39A07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B2CE-2D5C-4C8B-8F2B-0FEFC1A4A03D}" type="datetimeFigureOut">
              <a:rPr lang="zh-CN" altLang="en-US" smtClean="0"/>
              <a:t>2022/7/25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8D6DB34-D26C-97EC-4AC8-68C597E4A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9C70A4-575E-0699-15B6-342C6ED14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F3593-E971-472A-A01A-A7B38514E81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109D4AF-FF4E-C5C7-B4A7-595A6B95E1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BF3DF05B-EB6E-EF77-1098-490667609D30}"/>
              </a:ext>
            </a:extLst>
          </p:cNvPr>
          <p:cNvSpPr/>
          <p:nvPr userDrawn="1"/>
        </p:nvSpPr>
        <p:spPr>
          <a:xfrm>
            <a:off x="0" y="9826"/>
            <a:ext cx="12192000" cy="6858000"/>
          </a:xfrm>
          <a:prstGeom prst="rect">
            <a:avLst/>
          </a:prstGeom>
          <a:solidFill>
            <a:srgbClr val="001C2A">
              <a:alpha val="62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优设标题黑" panose="00000500000000000000" pitchFamily="2" charset="-122"/>
              <a:ea typeface="优设标题黑" panose="00000500000000000000" pitchFamily="2" charset="-122"/>
              <a:cs typeface="OPPOSans M" panose="00020600040101010101" pitchFamily="18" charset="-122"/>
              <a:sym typeface="优设标题黑" panose="00000500000000000000" pitchFamily="2" charset="-122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C5BCB0C7-B416-04F1-B440-2C4883C5E602}"/>
              </a:ext>
            </a:extLst>
          </p:cNvPr>
          <p:cNvGrpSpPr/>
          <p:nvPr userDrawn="1"/>
        </p:nvGrpSpPr>
        <p:grpSpPr>
          <a:xfrm>
            <a:off x="1060577" y="1059227"/>
            <a:ext cx="318520" cy="353601"/>
            <a:chOff x="1060577" y="1059227"/>
            <a:chExt cx="318520" cy="353601"/>
          </a:xfrm>
        </p:grpSpPr>
        <p:pic>
          <p:nvPicPr>
            <p:cNvPr id="10" name="图片 9" descr="黑暗中的灯光&#10;&#10;描述已自动生成">
              <a:extLst>
                <a:ext uri="{FF2B5EF4-FFF2-40B4-BE49-F238E27FC236}">
                  <a16:creationId xmlns:a16="http://schemas.microsoft.com/office/drawing/2014/main" id="{D2591E99-32D1-B39A-4178-EB382E03A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577" y="1137626"/>
              <a:ext cx="318520" cy="275202"/>
            </a:xfrm>
            <a:prstGeom prst="rect">
              <a:avLst/>
            </a:prstGeom>
          </p:spPr>
        </p:pic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57A84BE1-54F9-D937-353E-03D6CCA6C698}"/>
                </a:ext>
              </a:extLst>
            </p:cNvPr>
            <p:cNvGrpSpPr/>
            <p:nvPr/>
          </p:nvGrpSpPr>
          <p:grpSpPr>
            <a:xfrm>
              <a:off x="1069256" y="1059227"/>
              <a:ext cx="216000" cy="216000"/>
              <a:chOff x="1828708" y="1038225"/>
              <a:chExt cx="216000" cy="216000"/>
            </a:xfrm>
            <a:solidFill>
              <a:schemeClr val="bg1"/>
            </a:solidFill>
          </p:grpSpPr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9B4ED539-E230-F9CF-9AAE-B62A84576987}"/>
                  </a:ext>
                </a:extLst>
              </p:cNvPr>
              <p:cNvSpPr/>
              <p:nvPr/>
            </p:nvSpPr>
            <p:spPr>
              <a:xfrm>
                <a:off x="1900708" y="1038225"/>
                <a:ext cx="72000" cy="2160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优设标题黑" panose="00000500000000000000" pitchFamily="2" charset="-122"/>
                  <a:ea typeface="优设标题黑" panose="00000500000000000000" pitchFamily="2" charset="-122"/>
                  <a:cs typeface="OPPOSans M" panose="00020600040101010101" pitchFamily="18" charset="-122"/>
                  <a:sym typeface="优设标题黑" panose="00000500000000000000" pitchFamily="2" charset="-122"/>
                </a:endParaRPr>
              </a:p>
            </p:txBody>
          </p:sp>
          <p:sp>
            <p:nvSpPr>
              <p:cNvPr id="13" name="矩形: 圆角 12">
                <a:extLst>
                  <a:ext uri="{FF2B5EF4-FFF2-40B4-BE49-F238E27FC236}">
                    <a16:creationId xmlns:a16="http://schemas.microsoft.com/office/drawing/2014/main" id="{7A0C22E2-0A95-AAF1-427E-B06BA893735C}"/>
                  </a:ext>
                </a:extLst>
              </p:cNvPr>
              <p:cNvSpPr/>
              <p:nvPr/>
            </p:nvSpPr>
            <p:spPr>
              <a:xfrm rot="5400000">
                <a:off x="1900708" y="1038225"/>
                <a:ext cx="72000" cy="2160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优设标题黑" panose="00000500000000000000" pitchFamily="2" charset="-122"/>
                  <a:ea typeface="优设标题黑" panose="00000500000000000000" pitchFamily="2" charset="-122"/>
                  <a:cs typeface="OPPOSans M" panose="00020600040101010101" pitchFamily="18" charset="-122"/>
                  <a:sym typeface="优设标题黑" panose="00000500000000000000" pitchFamily="2" charset="-122"/>
                </a:endParaRPr>
              </a:p>
            </p:txBody>
          </p:sp>
        </p:grpSp>
      </p:grpSp>
      <p:pic>
        <p:nvPicPr>
          <p:cNvPr id="14" name="图片 13" descr="蓝色的天空&#10;&#10;中度可信度描述已自动生成">
            <a:extLst>
              <a:ext uri="{FF2B5EF4-FFF2-40B4-BE49-F238E27FC236}">
                <a16:creationId xmlns:a16="http://schemas.microsoft.com/office/drawing/2014/main" id="{324D732A-1DB2-C3C6-2A3F-F6E156D822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636" y="624165"/>
            <a:ext cx="274683" cy="280289"/>
          </a:xfrm>
          <a:prstGeom prst="rect">
            <a:avLst/>
          </a:prstGeom>
        </p:spPr>
      </p:pic>
      <p:pic>
        <p:nvPicPr>
          <p:cNvPr id="15" name="图片 14" descr="蓝色的天空&#10;&#10;中度可信度描述已自动生成">
            <a:extLst>
              <a:ext uri="{FF2B5EF4-FFF2-40B4-BE49-F238E27FC236}">
                <a16:creationId xmlns:a16="http://schemas.microsoft.com/office/drawing/2014/main" id="{1802DC75-DA61-4FE1-7D69-2FF479C652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142" y="1209113"/>
            <a:ext cx="274683" cy="280289"/>
          </a:xfrm>
          <a:prstGeom prst="rect">
            <a:avLst/>
          </a:prstGeom>
        </p:spPr>
      </p:pic>
      <p:pic>
        <p:nvPicPr>
          <p:cNvPr id="16" name="图片 15" descr="蓝色的天空&#10;&#10;中度可信度描述已自动生成">
            <a:extLst>
              <a:ext uri="{FF2B5EF4-FFF2-40B4-BE49-F238E27FC236}">
                <a16:creationId xmlns:a16="http://schemas.microsoft.com/office/drawing/2014/main" id="{67FA545E-DFFE-7123-507F-C415FACC24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249" y="824614"/>
            <a:ext cx="274683" cy="280289"/>
          </a:xfrm>
          <a:prstGeom prst="rect">
            <a:avLst/>
          </a:prstGeom>
        </p:spPr>
      </p:pic>
      <p:pic>
        <p:nvPicPr>
          <p:cNvPr id="17" name="图片 16" descr="蓝色的天空&#10;&#10;中度可信度描述已自动生成">
            <a:extLst>
              <a:ext uri="{FF2B5EF4-FFF2-40B4-BE49-F238E27FC236}">
                <a16:creationId xmlns:a16="http://schemas.microsoft.com/office/drawing/2014/main" id="{268A260C-35C7-0E5B-1ADB-7D9CAFFF10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270" y="4436579"/>
            <a:ext cx="274683" cy="280289"/>
          </a:xfrm>
          <a:prstGeom prst="rect">
            <a:avLst/>
          </a:prstGeom>
        </p:spPr>
      </p:pic>
      <p:pic>
        <p:nvPicPr>
          <p:cNvPr id="18" name="图片 17" descr="蓝色的天空&#10;&#10;中度可信度描述已自动生成">
            <a:extLst>
              <a:ext uri="{FF2B5EF4-FFF2-40B4-BE49-F238E27FC236}">
                <a16:creationId xmlns:a16="http://schemas.microsoft.com/office/drawing/2014/main" id="{2E2ACDFC-A6DE-E2D1-F2A6-71EDEB58A8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971" y="586054"/>
            <a:ext cx="274683" cy="280289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5F1C4BBE-BC9E-F924-6E23-C2050E109E3C}"/>
              </a:ext>
            </a:extLst>
          </p:cNvPr>
          <p:cNvGrpSpPr/>
          <p:nvPr userDrawn="1"/>
        </p:nvGrpSpPr>
        <p:grpSpPr>
          <a:xfrm>
            <a:off x="5084359" y="4731673"/>
            <a:ext cx="1981942" cy="315818"/>
            <a:chOff x="5084359" y="4731673"/>
            <a:chExt cx="1981942" cy="315818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5090C49E-DA79-199D-2A07-6CCC86AFEED8}"/>
                </a:ext>
              </a:extLst>
            </p:cNvPr>
            <p:cNvSpPr/>
            <p:nvPr/>
          </p:nvSpPr>
          <p:spPr>
            <a:xfrm>
              <a:off x="5084359" y="4731673"/>
              <a:ext cx="1981942" cy="315817"/>
            </a:xfrm>
            <a:prstGeom prst="rect">
              <a:avLst/>
            </a:prstGeom>
            <a:gradFill>
              <a:gsLst>
                <a:gs pos="0">
                  <a:schemeClr val="accent3">
                    <a:alpha val="0"/>
                  </a:schemeClr>
                </a:gs>
                <a:gs pos="50000">
                  <a:schemeClr val="accent3">
                    <a:alpha val="33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优设标题黑" panose="00000500000000000000" pitchFamily="2" charset="-122"/>
                <a:ea typeface="优设标题黑" panose="00000500000000000000" pitchFamily="2" charset="-122"/>
                <a:cs typeface="OPPOSans M" panose="00020600040101010101" pitchFamily="18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24" name="左中括号 23">
              <a:extLst>
                <a:ext uri="{FF2B5EF4-FFF2-40B4-BE49-F238E27FC236}">
                  <a16:creationId xmlns:a16="http://schemas.microsoft.com/office/drawing/2014/main" id="{4623CEB5-1A04-08C5-74E1-63A377935CFE}"/>
                </a:ext>
              </a:extLst>
            </p:cNvPr>
            <p:cNvSpPr/>
            <p:nvPr/>
          </p:nvSpPr>
          <p:spPr>
            <a:xfrm>
              <a:off x="5084359" y="4731674"/>
              <a:ext cx="61660" cy="315817"/>
            </a:xfrm>
            <a:prstGeom prst="leftBracket">
              <a:avLst>
                <a:gd name="adj" fmla="val 51874"/>
              </a:avLst>
            </a:prstGeom>
            <a:ln w="19050">
              <a:gradFill>
                <a:gsLst>
                  <a:gs pos="0">
                    <a:schemeClr val="accent3"/>
                  </a:gs>
                  <a:gs pos="100000">
                    <a:schemeClr val="tx2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OPPOSans M" panose="00020600040101010101" pitchFamily="18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25" name="左中括号 24">
              <a:extLst>
                <a:ext uri="{FF2B5EF4-FFF2-40B4-BE49-F238E27FC236}">
                  <a16:creationId xmlns:a16="http://schemas.microsoft.com/office/drawing/2014/main" id="{6AFF00DB-651B-450D-57A4-2BCB316B9CEB}"/>
                </a:ext>
              </a:extLst>
            </p:cNvPr>
            <p:cNvSpPr/>
            <p:nvPr/>
          </p:nvSpPr>
          <p:spPr>
            <a:xfrm flipH="1">
              <a:off x="7004641" y="4731674"/>
              <a:ext cx="61660" cy="315817"/>
            </a:xfrm>
            <a:prstGeom prst="leftBracket">
              <a:avLst>
                <a:gd name="adj" fmla="val 51874"/>
              </a:avLst>
            </a:prstGeom>
            <a:ln w="19050">
              <a:gradFill>
                <a:gsLst>
                  <a:gs pos="0">
                    <a:schemeClr val="accent3"/>
                  </a:gs>
                  <a:gs pos="100000">
                    <a:schemeClr val="tx2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OPPOSans M" panose="00020600040101010101" pitchFamily="18" charset="-122"/>
                <a:sym typeface="优设标题黑" panose="00000500000000000000" pitchFamily="2" charset="-122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7C6BE653-343F-75B9-DF47-5464FEF9E243}"/>
              </a:ext>
            </a:extLst>
          </p:cNvPr>
          <p:cNvGrpSpPr/>
          <p:nvPr userDrawn="1"/>
        </p:nvGrpSpPr>
        <p:grpSpPr>
          <a:xfrm>
            <a:off x="729391" y="5914431"/>
            <a:ext cx="572486" cy="580948"/>
            <a:chOff x="488091" y="5574373"/>
            <a:chExt cx="857530" cy="870206"/>
          </a:xfrm>
          <a:solidFill>
            <a:schemeClr val="bg2"/>
          </a:solidFill>
        </p:grpSpPr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2661A0E7-080D-640F-3D0E-344A4676B7ED}"/>
                </a:ext>
              </a:extLst>
            </p:cNvPr>
            <p:cNvGrpSpPr/>
            <p:nvPr/>
          </p:nvGrpSpPr>
          <p:grpSpPr>
            <a:xfrm>
              <a:off x="492387" y="5711213"/>
              <a:ext cx="850592" cy="49164"/>
              <a:chOff x="980079" y="-2965683"/>
              <a:chExt cx="934265" cy="54000"/>
            </a:xfrm>
            <a:grpFill/>
          </p:grpSpPr>
          <p:sp>
            <p:nvSpPr>
              <p:cNvPr id="87" name="椭圆 86">
                <a:extLst>
                  <a:ext uri="{FF2B5EF4-FFF2-40B4-BE49-F238E27FC236}">
                    <a16:creationId xmlns:a16="http://schemas.microsoft.com/office/drawing/2014/main" id="{E14D17B0-DA64-E5CF-4E04-078EB935ABFA}"/>
                  </a:ext>
                </a:extLst>
              </p:cNvPr>
              <p:cNvSpPr/>
              <p:nvPr/>
            </p:nvSpPr>
            <p:spPr>
              <a:xfrm>
                <a:off x="980079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>
                      <a:lumMod val="100000"/>
                    </a:schemeClr>
                  </a:solidFill>
                  <a:latin typeface="优设标题黑" panose="00000500000000000000" pitchFamily="2" charset="-122"/>
                </a:endParaRPr>
              </a:p>
            </p:txBody>
          </p:sp>
          <p:sp>
            <p:nvSpPr>
              <p:cNvPr id="88" name="椭圆 87">
                <a:extLst>
                  <a:ext uri="{FF2B5EF4-FFF2-40B4-BE49-F238E27FC236}">
                    <a16:creationId xmlns:a16="http://schemas.microsoft.com/office/drawing/2014/main" id="{186C9032-182E-A3F7-2C75-15B82EB194AA}"/>
                  </a:ext>
                </a:extLst>
              </p:cNvPr>
              <p:cNvSpPr/>
              <p:nvPr/>
            </p:nvSpPr>
            <p:spPr>
              <a:xfrm>
                <a:off x="1126790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>
                      <a:lumMod val="100000"/>
                    </a:schemeClr>
                  </a:solidFill>
                  <a:latin typeface="优设标题黑" panose="00000500000000000000" pitchFamily="2" charset="-122"/>
                </a:endParaRPr>
              </a:p>
            </p:txBody>
          </p:sp>
          <p:sp>
            <p:nvSpPr>
              <p:cNvPr id="89" name="椭圆 88">
                <a:extLst>
                  <a:ext uri="{FF2B5EF4-FFF2-40B4-BE49-F238E27FC236}">
                    <a16:creationId xmlns:a16="http://schemas.microsoft.com/office/drawing/2014/main" id="{BFA0C87C-4176-8C45-48A5-6CA8F7E85DAA}"/>
                  </a:ext>
                </a:extLst>
              </p:cNvPr>
              <p:cNvSpPr/>
              <p:nvPr/>
            </p:nvSpPr>
            <p:spPr>
              <a:xfrm>
                <a:off x="1273501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>
                      <a:lumMod val="100000"/>
                    </a:schemeClr>
                  </a:solidFill>
                  <a:latin typeface="优设标题黑" panose="00000500000000000000" pitchFamily="2" charset="-122"/>
                </a:endParaRPr>
              </a:p>
            </p:txBody>
          </p:sp>
          <p:sp>
            <p:nvSpPr>
              <p:cNvPr id="90" name="椭圆 89">
                <a:extLst>
                  <a:ext uri="{FF2B5EF4-FFF2-40B4-BE49-F238E27FC236}">
                    <a16:creationId xmlns:a16="http://schemas.microsoft.com/office/drawing/2014/main" id="{5F19D695-B638-1408-CBD7-F087791C6001}"/>
                  </a:ext>
                </a:extLst>
              </p:cNvPr>
              <p:cNvSpPr/>
              <p:nvPr/>
            </p:nvSpPr>
            <p:spPr>
              <a:xfrm>
                <a:off x="1420212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>
                      <a:lumMod val="100000"/>
                    </a:schemeClr>
                  </a:solidFill>
                  <a:latin typeface="优设标题黑" panose="00000500000000000000" pitchFamily="2" charset="-122"/>
                </a:endParaRPr>
              </a:p>
            </p:txBody>
          </p:sp>
          <p:sp>
            <p:nvSpPr>
              <p:cNvPr id="91" name="椭圆 90">
                <a:extLst>
                  <a:ext uri="{FF2B5EF4-FFF2-40B4-BE49-F238E27FC236}">
                    <a16:creationId xmlns:a16="http://schemas.microsoft.com/office/drawing/2014/main" id="{A35C1263-3BD7-A2F4-7924-71837E3FC259}"/>
                  </a:ext>
                </a:extLst>
              </p:cNvPr>
              <p:cNvSpPr/>
              <p:nvPr/>
            </p:nvSpPr>
            <p:spPr>
              <a:xfrm>
                <a:off x="1566922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优设标题黑" panose="00000500000000000000" pitchFamily="2" charset="-122"/>
                </a:endParaRPr>
              </a:p>
            </p:txBody>
          </p:sp>
          <p:sp>
            <p:nvSpPr>
              <p:cNvPr id="92" name="椭圆 91">
                <a:extLst>
                  <a:ext uri="{FF2B5EF4-FFF2-40B4-BE49-F238E27FC236}">
                    <a16:creationId xmlns:a16="http://schemas.microsoft.com/office/drawing/2014/main" id="{106DB3FC-3430-C31D-897F-6CC4D4B41242}"/>
                  </a:ext>
                </a:extLst>
              </p:cNvPr>
              <p:cNvSpPr/>
              <p:nvPr/>
            </p:nvSpPr>
            <p:spPr>
              <a:xfrm>
                <a:off x="1713633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优设标题黑" panose="00000500000000000000" pitchFamily="2" charset="-122"/>
                </a:endParaRPr>
              </a:p>
            </p:txBody>
          </p:sp>
          <p:sp>
            <p:nvSpPr>
              <p:cNvPr id="93" name="椭圆 92">
                <a:extLst>
                  <a:ext uri="{FF2B5EF4-FFF2-40B4-BE49-F238E27FC236}">
                    <a16:creationId xmlns:a16="http://schemas.microsoft.com/office/drawing/2014/main" id="{93AB28F6-D20E-ACB8-61C7-7FAADC65D1A7}"/>
                  </a:ext>
                </a:extLst>
              </p:cNvPr>
              <p:cNvSpPr/>
              <p:nvPr/>
            </p:nvSpPr>
            <p:spPr>
              <a:xfrm>
                <a:off x="1860344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优设标题黑" panose="00000500000000000000" pitchFamily="2" charset="-122"/>
                </a:endParaRPr>
              </a:p>
            </p:txBody>
          </p:sp>
        </p:grp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5D0CC4D5-9660-D4CE-8BC2-15067F2D47E8}"/>
                </a:ext>
              </a:extLst>
            </p:cNvPr>
            <p:cNvGrpSpPr/>
            <p:nvPr/>
          </p:nvGrpSpPr>
          <p:grpSpPr>
            <a:xfrm>
              <a:off x="492387" y="5848053"/>
              <a:ext cx="850592" cy="49164"/>
              <a:chOff x="980079" y="-2965683"/>
              <a:chExt cx="934265" cy="54000"/>
            </a:xfrm>
            <a:grpFill/>
          </p:grpSpPr>
          <p:sp>
            <p:nvSpPr>
              <p:cNvPr id="80" name="椭圆 79">
                <a:extLst>
                  <a:ext uri="{FF2B5EF4-FFF2-40B4-BE49-F238E27FC236}">
                    <a16:creationId xmlns:a16="http://schemas.microsoft.com/office/drawing/2014/main" id="{AEFC7BC3-DDDE-4342-1196-2DBD18B298B0}"/>
                  </a:ext>
                </a:extLst>
              </p:cNvPr>
              <p:cNvSpPr/>
              <p:nvPr/>
            </p:nvSpPr>
            <p:spPr>
              <a:xfrm>
                <a:off x="980079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>
                      <a:lumMod val="100000"/>
                    </a:schemeClr>
                  </a:solidFill>
                  <a:latin typeface="优设标题黑" panose="00000500000000000000" pitchFamily="2" charset="-122"/>
                </a:endParaRPr>
              </a:p>
            </p:txBody>
          </p:sp>
          <p:sp>
            <p:nvSpPr>
              <p:cNvPr id="81" name="椭圆 80">
                <a:extLst>
                  <a:ext uri="{FF2B5EF4-FFF2-40B4-BE49-F238E27FC236}">
                    <a16:creationId xmlns:a16="http://schemas.microsoft.com/office/drawing/2014/main" id="{FC963C50-BE92-34C8-882E-65BE7530D6D0}"/>
                  </a:ext>
                </a:extLst>
              </p:cNvPr>
              <p:cNvSpPr/>
              <p:nvPr/>
            </p:nvSpPr>
            <p:spPr>
              <a:xfrm>
                <a:off x="1126790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>
                      <a:lumMod val="100000"/>
                    </a:schemeClr>
                  </a:solidFill>
                  <a:latin typeface="优设标题黑" panose="00000500000000000000" pitchFamily="2" charset="-122"/>
                </a:endParaRPr>
              </a:p>
            </p:txBody>
          </p:sp>
          <p:sp>
            <p:nvSpPr>
              <p:cNvPr id="82" name="椭圆 81">
                <a:extLst>
                  <a:ext uri="{FF2B5EF4-FFF2-40B4-BE49-F238E27FC236}">
                    <a16:creationId xmlns:a16="http://schemas.microsoft.com/office/drawing/2014/main" id="{9F4BB485-3243-1D1B-6C30-44032A59AA66}"/>
                  </a:ext>
                </a:extLst>
              </p:cNvPr>
              <p:cNvSpPr/>
              <p:nvPr/>
            </p:nvSpPr>
            <p:spPr>
              <a:xfrm>
                <a:off x="1273501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>
                      <a:lumMod val="100000"/>
                    </a:schemeClr>
                  </a:solidFill>
                  <a:latin typeface="优设标题黑" panose="00000500000000000000" pitchFamily="2" charset="-122"/>
                </a:endParaRPr>
              </a:p>
            </p:txBody>
          </p:sp>
          <p:sp>
            <p:nvSpPr>
              <p:cNvPr id="83" name="椭圆 82">
                <a:extLst>
                  <a:ext uri="{FF2B5EF4-FFF2-40B4-BE49-F238E27FC236}">
                    <a16:creationId xmlns:a16="http://schemas.microsoft.com/office/drawing/2014/main" id="{241B3847-58F7-56A8-45E0-FAFFD763165D}"/>
                  </a:ext>
                </a:extLst>
              </p:cNvPr>
              <p:cNvSpPr/>
              <p:nvPr/>
            </p:nvSpPr>
            <p:spPr>
              <a:xfrm>
                <a:off x="1420212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>
                      <a:lumMod val="100000"/>
                    </a:schemeClr>
                  </a:solidFill>
                  <a:latin typeface="优设标题黑" panose="00000500000000000000" pitchFamily="2" charset="-122"/>
                </a:endParaRPr>
              </a:p>
            </p:txBody>
          </p:sp>
          <p:sp>
            <p:nvSpPr>
              <p:cNvPr id="84" name="椭圆 83">
                <a:extLst>
                  <a:ext uri="{FF2B5EF4-FFF2-40B4-BE49-F238E27FC236}">
                    <a16:creationId xmlns:a16="http://schemas.microsoft.com/office/drawing/2014/main" id="{5FDD90DE-6096-0661-9E56-89878DDB6533}"/>
                  </a:ext>
                </a:extLst>
              </p:cNvPr>
              <p:cNvSpPr/>
              <p:nvPr/>
            </p:nvSpPr>
            <p:spPr>
              <a:xfrm>
                <a:off x="1566922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优设标题黑" panose="00000500000000000000" pitchFamily="2" charset="-122"/>
                </a:endParaRPr>
              </a:p>
            </p:txBody>
          </p:sp>
          <p:sp>
            <p:nvSpPr>
              <p:cNvPr id="85" name="椭圆 84">
                <a:extLst>
                  <a:ext uri="{FF2B5EF4-FFF2-40B4-BE49-F238E27FC236}">
                    <a16:creationId xmlns:a16="http://schemas.microsoft.com/office/drawing/2014/main" id="{101D97FB-4840-5FAE-D15B-967F02E85B46}"/>
                  </a:ext>
                </a:extLst>
              </p:cNvPr>
              <p:cNvSpPr/>
              <p:nvPr/>
            </p:nvSpPr>
            <p:spPr>
              <a:xfrm>
                <a:off x="1713633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优设标题黑" panose="00000500000000000000" pitchFamily="2" charset="-122"/>
                </a:endParaRPr>
              </a:p>
            </p:txBody>
          </p:sp>
          <p:sp>
            <p:nvSpPr>
              <p:cNvPr id="86" name="椭圆 85">
                <a:extLst>
                  <a:ext uri="{FF2B5EF4-FFF2-40B4-BE49-F238E27FC236}">
                    <a16:creationId xmlns:a16="http://schemas.microsoft.com/office/drawing/2014/main" id="{3A368D7F-BDCE-4BD9-B49D-8FE397CD2598}"/>
                  </a:ext>
                </a:extLst>
              </p:cNvPr>
              <p:cNvSpPr/>
              <p:nvPr/>
            </p:nvSpPr>
            <p:spPr>
              <a:xfrm>
                <a:off x="1860344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优设标题黑" panose="00000500000000000000" pitchFamily="2" charset="-122"/>
                </a:endParaRPr>
              </a:p>
            </p:txBody>
          </p:sp>
        </p:grp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0FB1D4D5-582E-4D5A-D280-80E72AE6A0C6}"/>
                </a:ext>
              </a:extLst>
            </p:cNvPr>
            <p:cNvGrpSpPr/>
            <p:nvPr/>
          </p:nvGrpSpPr>
          <p:grpSpPr>
            <a:xfrm>
              <a:off x="492387" y="5984894"/>
              <a:ext cx="850592" cy="49164"/>
              <a:chOff x="980079" y="-2965683"/>
              <a:chExt cx="934265" cy="54000"/>
            </a:xfrm>
            <a:grpFill/>
          </p:grpSpPr>
          <p:sp>
            <p:nvSpPr>
              <p:cNvPr id="73" name="椭圆 72">
                <a:extLst>
                  <a:ext uri="{FF2B5EF4-FFF2-40B4-BE49-F238E27FC236}">
                    <a16:creationId xmlns:a16="http://schemas.microsoft.com/office/drawing/2014/main" id="{DB34EA67-0B17-05FB-268E-1586CE3533CD}"/>
                  </a:ext>
                </a:extLst>
              </p:cNvPr>
              <p:cNvSpPr/>
              <p:nvPr/>
            </p:nvSpPr>
            <p:spPr>
              <a:xfrm>
                <a:off x="980079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>
                      <a:lumMod val="100000"/>
                    </a:schemeClr>
                  </a:solidFill>
                  <a:latin typeface="优设标题黑" panose="00000500000000000000" pitchFamily="2" charset="-122"/>
                </a:endParaRPr>
              </a:p>
            </p:txBody>
          </p:sp>
          <p:sp>
            <p:nvSpPr>
              <p:cNvPr id="74" name="椭圆 73">
                <a:extLst>
                  <a:ext uri="{FF2B5EF4-FFF2-40B4-BE49-F238E27FC236}">
                    <a16:creationId xmlns:a16="http://schemas.microsoft.com/office/drawing/2014/main" id="{04320CB4-FCD8-42D8-E5F0-4F91159CA023}"/>
                  </a:ext>
                </a:extLst>
              </p:cNvPr>
              <p:cNvSpPr/>
              <p:nvPr/>
            </p:nvSpPr>
            <p:spPr>
              <a:xfrm>
                <a:off x="1126790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>
                      <a:lumMod val="100000"/>
                    </a:schemeClr>
                  </a:solidFill>
                  <a:latin typeface="优设标题黑" panose="00000500000000000000" pitchFamily="2" charset="-122"/>
                </a:endParaRPr>
              </a:p>
            </p:txBody>
          </p:sp>
          <p:sp>
            <p:nvSpPr>
              <p:cNvPr id="75" name="椭圆 74">
                <a:extLst>
                  <a:ext uri="{FF2B5EF4-FFF2-40B4-BE49-F238E27FC236}">
                    <a16:creationId xmlns:a16="http://schemas.microsoft.com/office/drawing/2014/main" id="{BB531B99-A6DB-99A5-0AA6-CCD7ADC0BA89}"/>
                  </a:ext>
                </a:extLst>
              </p:cNvPr>
              <p:cNvSpPr/>
              <p:nvPr/>
            </p:nvSpPr>
            <p:spPr>
              <a:xfrm>
                <a:off x="1273501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>
                      <a:lumMod val="100000"/>
                    </a:schemeClr>
                  </a:solidFill>
                  <a:latin typeface="优设标题黑" panose="00000500000000000000" pitchFamily="2" charset="-122"/>
                </a:endParaRPr>
              </a:p>
            </p:txBody>
          </p:sp>
          <p:sp>
            <p:nvSpPr>
              <p:cNvPr id="76" name="椭圆 75">
                <a:extLst>
                  <a:ext uri="{FF2B5EF4-FFF2-40B4-BE49-F238E27FC236}">
                    <a16:creationId xmlns:a16="http://schemas.microsoft.com/office/drawing/2014/main" id="{1DC64E4D-D754-FC50-8F4D-F3C3B3F4C635}"/>
                  </a:ext>
                </a:extLst>
              </p:cNvPr>
              <p:cNvSpPr/>
              <p:nvPr/>
            </p:nvSpPr>
            <p:spPr>
              <a:xfrm>
                <a:off x="1420212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>
                      <a:lumMod val="100000"/>
                    </a:schemeClr>
                  </a:solidFill>
                  <a:latin typeface="优设标题黑" panose="00000500000000000000" pitchFamily="2" charset="-122"/>
                </a:endParaRPr>
              </a:p>
            </p:txBody>
          </p:sp>
          <p:sp>
            <p:nvSpPr>
              <p:cNvPr id="77" name="椭圆 76">
                <a:extLst>
                  <a:ext uri="{FF2B5EF4-FFF2-40B4-BE49-F238E27FC236}">
                    <a16:creationId xmlns:a16="http://schemas.microsoft.com/office/drawing/2014/main" id="{B1DDD901-319E-49CF-4E28-A4A7AB264C8A}"/>
                  </a:ext>
                </a:extLst>
              </p:cNvPr>
              <p:cNvSpPr/>
              <p:nvPr/>
            </p:nvSpPr>
            <p:spPr>
              <a:xfrm>
                <a:off x="1566922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优设标题黑" panose="00000500000000000000" pitchFamily="2" charset="-122"/>
                </a:endParaRPr>
              </a:p>
            </p:txBody>
          </p:sp>
          <p:sp>
            <p:nvSpPr>
              <p:cNvPr id="78" name="椭圆 77">
                <a:extLst>
                  <a:ext uri="{FF2B5EF4-FFF2-40B4-BE49-F238E27FC236}">
                    <a16:creationId xmlns:a16="http://schemas.microsoft.com/office/drawing/2014/main" id="{BD2CFD1C-FB18-9A3E-71F9-6FE5951E0849}"/>
                  </a:ext>
                </a:extLst>
              </p:cNvPr>
              <p:cNvSpPr/>
              <p:nvPr/>
            </p:nvSpPr>
            <p:spPr>
              <a:xfrm>
                <a:off x="1713633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优设标题黑" panose="00000500000000000000" pitchFamily="2" charset="-122"/>
                </a:endParaRPr>
              </a:p>
            </p:txBody>
          </p:sp>
          <p:sp>
            <p:nvSpPr>
              <p:cNvPr id="79" name="椭圆 78">
                <a:extLst>
                  <a:ext uri="{FF2B5EF4-FFF2-40B4-BE49-F238E27FC236}">
                    <a16:creationId xmlns:a16="http://schemas.microsoft.com/office/drawing/2014/main" id="{88F05FF8-75B3-F120-541D-A514914AA482}"/>
                  </a:ext>
                </a:extLst>
              </p:cNvPr>
              <p:cNvSpPr/>
              <p:nvPr/>
            </p:nvSpPr>
            <p:spPr>
              <a:xfrm>
                <a:off x="1860344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优设标题黑" panose="00000500000000000000" pitchFamily="2" charset="-122"/>
                </a:endParaRPr>
              </a:p>
            </p:txBody>
          </p:sp>
        </p:grp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B884CC1F-6384-025F-6D0C-7CBDC9258723}"/>
                </a:ext>
              </a:extLst>
            </p:cNvPr>
            <p:cNvGrpSpPr/>
            <p:nvPr/>
          </p:nvGrpSpPr>
          <p:grpSpPr>
            <a:xfrm>
              <a:off x="492387" y="6121734"/>
              <a:ext cx="850592" cy="49164"/>
              <a:chOff x="980079" y="-2965683"/>
              <a:chExt cx="934265" cy="54000"/>
            </a:xfrm>
            <a:grpFill/>
          </p:grpSpPr>
          <p:sp>
            <p:nvSpPr>
              <p:cNvPr id="66" name="椭圆 65">
                <a:extLst>
                  <a:ext uri="{FF2B5EF4-FFF2-40B4-BE49-F238E27FC236}">
                    <a16:creationId xmlns:a16="http://schemas.microsoft.com/office/drawing/2014/main" id="{D894E970-7B9E-2031-54E9-F7FFC37D9ADD}"/>
                  </a:ext>
                </a:extLst>
              </p:cNvPr>
              <p:cNvSpPr/>
              <p:nvPr/>
            </p:nvSpPr>
            <p:spPr>
              <a:xfrm>
                <a:off x="980079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>
                      <a:lumMod val="100000"/>
                    </a:schemeClr>
                  </a:solidFill>
                  <a:latin typeface="优设标题黑" panose="00000500000000000000" pitchFamily="2" charset="-122"/>
                </a:endParaRPr>
              </a:p>
            </p:txBody>
          </p:sp>
          <p:sp>
            <p:nvSpPr>
              <p:cNvPr id="67" name="椭圆 66">
                <a:extLst>
                  <a:ext uri="{FF2B5EF4-FFF2-40B4-BE49-F238E27FC236}">
                    <a16:creationId xmlns:a16="http://schemas.microsoft.com/office/drawing/2014/main" id="{2FFE9EB6-D661-BFEC-A55B-EAC03840B379}"/>
                  </a:ext>
                </a:extLst>
              </p:cNvPr>
              <p:cNvSpPr/>
              <p:nvPr/>
            </p:nvSpPr>
            <p:spPr>
              <a:xfrm>
                <a:off x="1126790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>
                      <a:lumMod val="100000"/>
                    </a:schemeClr>
                  </a:solidFill>
                  <a:latin typeface="优设标题黑" panose="00000500000000000000" pitchFamily="2" charset="-122"/>
                </a:endParaRPr>
              </a:p>
            </p:txBody>
          </p:sp>
          <p:sp>
            <p:nvSpPr>
              <p:cNvPr id="68" name="椭圆 67">
                <a:extLst>
                  <a:ext uri="{FF2B5EF4-FFF2-40B4-BE49-F238E27FC236}">
                    <a16:creationId xmlns:a16="http://schemas.microsoft.com/office/drawing/2014/main" id="{9D554F1E-521C-DA4D-F5B1-180CDCC708E2}"/>
                  </a:ext>
                </a:extLst>
              </p:cNvPr>
              <p:cNvSpPr/>
              <p:nvPr/>
            </p:nvSpPr>
            <p:spPr>
              <a:xfrm>
                <a:off x="1273501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>
                      <a:lumMod val="100000"/>
                    </a:schemeClr>
                  </a:solidFill>
                  <a:latin typeface="优设标题黑" panose="00000500000000000000" pitchFamily="2" charset="-122"/>
                </a:endParaRPr>
              </a:p>
            </p:txBody>
          </p:sp>
          <p:sp>
            <p:nvSpPr>
              <p:cNvPr id="69" name="椭圆 68">
                <a:extLst>
                  <a:ext uri="{FF2B5EF4-FFF2-40B4-BE49-F238E27FC236}">
                    <a16:creationId xmlns:a16="http://schemas.microsoft.com/office/drawing/2014/main" id="{98E5A813-580E-2227-89DC-2D0A6771D58E}"/>
                  </a:ext>
                </a:extLst>
              </p:cNvPr>
              <p:cNvSpPr/>
              <p:nvPr/>
            </p:nvSpPr>
            <p:spPr>
              <a:xfrm>
                <a:off x="1420212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>
                      <a:lumMod val="100000"/>
                    </a:schemeClr>
                  </a:solidFill>
                  <a:latin typeface="优设标题黑" panose="00000500000000000000" pitchFamily="2" charset="-122"/>
                </a:endParaRPr>
              </a:p>
            </p:txBody>
          </p:sp>
          <p:sp>
            <p:nvSpPr>
              <p:cNvPr id="70" name="椭圆 69">
                <a:extLst>
                  <a:ext uri="{FF2B5EF4-FFF2-40B4-BE49-F238E27FC236}">
                    <a16:creationId xmlns:a16="http://schemas.microsoft.com/office/drawing/2014/main" id="{CF2165D1-0B41-95BF-9817-E4893F6D41B2}"/>
                  </a:ext>
                </a:extLst>
              </p:cNvPr>
              <p:cNvSpPr/>
              <p:nvPr/>
            </p:nvSpPr>
            <p:spPr>
              <a:xfrm>
                <a:off x="1566922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优设标题黑" panose="00000500000000000000" pitchFamily="2" charset="-122"/>
                </a:endParaRPr>
              </a:p>
            </p:txBody>
          </p:sp>
          <p:sp>
            <p:nvSpPr>
              <p:cNvPr id="71" name="椭圆 70">
                <a:extLst>
                  <a:ext uri="{FF2B5EF4-FFF2-40B4-BE49-F238E27FC236}">
                    <a16:creationId xmlns:a16="http://schemas.microsoft.com/office/drawing/2014/main" id="{C4B273D4-0C6C-DB1E-7C6A-AD9903C45C62}"/>
                  </a:ext>
                </a:extLst>
              </p:cNvPr>
              <p:cNvSpPr/>
              <p:nvPr/>
            </p:nvSpPr>
            <p:spPr>
              <a:xfrm>
                <a:off x="1713633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优设标题黑" panose="00000500000000000000" pitchFamily="2" charset="-122"/>
                </a:endParaRPr>
              </a:p>
            </p:txBody>
          </p:sp>
          <p:sp>
            <p:nvSpPr>
              <p:cNvPr id="72" name="椭圆 71">
                <a:extLst>
                  <a:ext uri="{FF2B5EF4-FFF2-40B4-BE49-F238E27FC236}">
                    <a16:creationId xmlns:a16="http://schemas.microsoft.com/office/drawing/2014/main" id="{5FAFCD57-012D-99BC-09D4-CD732E8EC0D4}"/>
                  </a:ext>
                </a:extLst>
              </p:cNvPr>
              <p:cNvSpPr/>
              <p:nvPr/>
            </p:nvSpPr>
            <p:spPr>
              <a:xfrm>
                <a:off x="1860344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优设标题黑" panose="00000500000000000000" pitchFamily="2" charset="-122"/>
                </a:endParaRPr>
              </a:p>
            </p:txBody>
          </p:sp>
        </p:grp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7C4F1C03-6B63-F779-21BF-93BB24B7DCC4}"/>
                </a:ext>
              </a:extLst>
            </p:cNvPr>
            <p:cNvGrpSpPr/>
            <p:nvPr/>
          </p:nvGrpSpPr>
          <p:grpSpPr>
            <a:xfrm>
              <a:off x="492387" y="6258574"/>
              <a:ext cx="850592" cy="49164"/>
              <a:chOff x="980079" y="-2965683"/>
              <a:chExt cx="934265" cy="54000"/>
            </a:xfrm>
            <a:grpFill/>
          </p:grpSpPr>
          <p:sp>
            <p:nvSpPr>
              <p:cNvPr id="59" name="椭圆 58">
                <a:extLst>
                  <a:ext uri="{FF2B5EF4-FFF2-40B4-BE49-F238E27FC236}">
                    <a16:creationId xmlns:a16="http://schemas.microsoft.com/office/drawing/2014/main" id="{E821462F-C10C-AF13-0F55-3533767E4444}"/>
                  </a:ext>
                </a:extLst>
              </p:cNvPr>
              <p:cNvSpPr/>
              <p:nvPr/>
            </p:nvSpPr>
            <p:spPr>
              <a:xfrm>
                <a:off x="980079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>
                      <a:lumMod val="100000"/>
                    </a:schemeClr>
                  </a:solidFill>
                  <a:latin typeface="优设标题黑" panose="00000500000000000000" pitchFamily="2" charset="-122"/>
                </a:endParaRPr>
              </a:p>
            </p:txBody>
          </p:sp>
          <p:sp>
            <p:nvSpPr>
              <p:cNvPr id="60" name="椭圆 59">
                <a:extLst>
                  <a:ext uri="{FF2B5EF4-FFF2-40B4-BE49-F238E27FC236}">
                    <a16:creationId xmlns:a16="http://schemas.microsoft.com/office/drawing/2014/main" id="{1E45039C-C2A9-94C2-A743-26382D41E7BF}"/>
                  </a:ext>
                </a:extLst>
              </p:cNvPr>
              <p:cNvSpPr/>
              <p:nvPr/>
            </p:nvSpPr>
            <p:spPr>
              <a:xfrm>
                <a:off x="1126790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>
                      <a:lumMod val="100000"/>
                    </a:schemeClr>
                  </a:solidFill>
                  <a:latin typeface="优设标题黑" panose="00000500000000000000" pitchFamily="2" charset="-122"/>
                </a:endParaRPr>
              </a:p>
            </p:txBody>
          </p:sp>
          <p:sp>
            <p:nvSpPr>
              <p:cNvPr id="61" name="椭圆 60">
                <a:extLst>
                  <a:ext uri="{FF2B5EF4-FFF2-40B4-BE49-F238E27FC236}">
                    <a16:creationId xmlns:a16="http://schemas.microsoft.com/office/drawing/2014/main" id="{377F3EB2-3B16-98A9-F7BA-DCCFC4F9654D}"/>
                  </a:ext>
                </a:extLst>
              </p:cNvPr>
              <p:cNvSpPr/>
              <p:nvPr/>
            </p:nvSpPr>
            <p:spPr>
              <a:xfrm>
                <a:off x="1273501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>
                      <a:lumMod val="100000"/>
                    </a:schemeClr>
                  </a:solidFill>
                  <a:latin typeface="优设标题黑" panose="00000500000000000000" pitchFamily="2" charset="-122"/>
                </a:endParaRPr>
              </a:p>
            </p:txBody>
          </p:sp>
          <p:sp>
            <p:nvSpPr>
              <p:cNvPr id="62" name="椭圆 61">
                <a:extLst>
                  <a:ext uri="{FF2B5EF4-FFF2-40B4-BE49-F238E27FC236}">
                    <a16:creationId xmlns:a16="http://schemas.microsoft.com/office/drawing/2014/main" id="{F03CF8FB-5117-062A-5559-8189F59B70D8}"/>
                  </a:ext>
                </a:extLst>
              </p:cNvPr>
              <p:cNvSpPr/>
              <p:nvPr/>
            </p:nvSpPr>
            <p:spPr>
              <a:xfrm>
                <a:off x="1420212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>
                      <a:lumMod val="100000"/>
                    </a:schemeClr>
                  </a:solidFill>
                  <a:latin typeface="优设标题黑" panose="00000500000000000000" pitchFamily="2" charset="-122"/>
                </a:endParaRPr>
              </a:p>
            </p:txBody>
          </p:sp>
          <p:sp>
            <p:nvSpPr>
              <p:cNvPr id="63" name="椭圆 62">
                <a:extLst>
                  <a:ext uri="{FF2B5EF4-FFF2-40B4-BE49-F238E27FC236}">
                    <a16:creationId xmlns:a16="http://schemas.microsoft.com/office/drawing/2014/main" id="{0C49CC9E-82B2-5048-3FAD-8905CA91936B}"/>
                  </a:ext>
                </a:extLst>
              </p:cNvPr>
              <p:cNvSpPr/>
              <p:nvPr/>
            </p:nvSpPr>
            <p:spPr>
              <a:xfrm>
                <a:off x="1566922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优设标题黑" panose="00000500000000000000" pitchFamily="2" charset="-122"/>
                </a:endParaRPr>
              </a:p>
            </p:txBody>
          </p:sp>
          <p:sp>
            <p:nvSpPr>
              <p:cNvPr id="64" name="椭圆 63">
                <a:extLst>
                  <a:ext uri="{FF2B5EF4-FFF2-40B4-BE49-F238E27FC236}">
                    <a16:creationId xmlns:a16="http://schemas.microsoft.com/office/drawing/2014/main" id="{119AD7A1-C23A-8337-012F-1159FD4CBDD4}"/>
                  </a:ext>
                </a:extLst>
              </p:cNvPr>
              <p:cNvSpPr/>
              <p:nvPr/>
            </p:nvSpPr>
            <p:spPr>
              <a:xfrm>
                <a:off x="1713633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优设标题黑" panose="00000500000000000000" pitchFamily="2" charset="-122"/>
                </a:endParaRPr>
              </a:p>
            </p:txBody>
          </p:sp>
          <p:sp>
            <p:nvSpPr>
              <p:cNvPr id="65" name="椭圆 64">
                <a:extLst>
                  <a:ext uri="{FF2B5EF4-FFF2-40B4-BE49-F238E27FC236}">
                    <a16:creationId xmlns:a16="http://schemas.microsoft.com/office/drawing/2014/main" id="{AF5858E1-1A81-808B-B65C-24776D688E95}"/>
                  </a:ext>
                </a:extLst>
              </p:cNvPr>
              <p:cNvSpPr/>
              <p:nvPr/>
            </p:nvSpPr>
            <p:spPr>
              <a:xfrm>
                <a:off x="1860344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优设标题黑" panose="00000500000000000000" pitchFamily="2" charset="-122"/>
                </a:endParaRPr>
              </a:p>
            </p:txBody>
          </p:sp>
        </p:grpSp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1A3F7CA7-95D7-CC19-5BEE-1514EE41733E}"/>
                </a:ext>
              </a:extLst>
            </p:cNvPr>
            <p:cNvGrpSpPr/>
            <p:nvPr/>
          </p:nvGrpSpPr>
          <p:grpSpPr>
            <a:xfrm>
              <a:off x="491259" y="5574373"/>
              <a:ext cx="850592" cy="49164"/>
              <a:chOff x="995319" y="-2965683"/>
              <a:chExt cx="934265" cy="54000"/>
            </a:xfrm>
            <a:grpFill/>
          </p:grpSpPr>
          <p:sp>
            <p:nvSpPr>
              <p:cNvPr id="52" name="椭圆 51">
                <a:extLst>
                  <a:ext uri="{FF2B5EF4-FFF2-40B4-BE49-F238E27FC236}">
                    <a16:creationId xmlns:a16="http://schemas.microsoft.com/office/drawing/2014/main" id="{6D3A664B-8BA7-080C-93FC-8004E6EE4804}"/>
                  </a:ext>
                </a:extLst>
              </p:cNvPr>
              <p:cNvSpPr/>
              <p:nvPr/>
            </p:nvSpPr>
            <p:spPr>
              <a:xfrm>
                <a:off x="995319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>
                      <a:lumMod val="100000"/>
                    </a:schemeClr>
                  </a:solidFill>
                  <a:latin typeface="优设标题黑" panose="00000500000000000000" pitchFamily="2" charset="-122"/>
                </a:endParaRPr>
              </a:p>
            </p:txBody>
          </p:sp>
          <p:sp>
            <p:nvSpPr>
              <p:cNvPr id="53" name="椭圆 52">
                <a:extLst>
                  <a:ext uri="{FF2B5EF4-FFF2-40B4-BE49-F238E27FC236}">
                    <a16:creationId xmlns:a16="http://schemas.microsoft.com/office/drawing/2014/main" id="{272103B4-D476-9553-D0AA-092E5CAD4E1F}"/>
                  </a:ext>
                </a:extLst>
              </p:cNvPr>
              <p:cNvSpPr/>
              <p:nvPr/>
            </p:nvSpPr>
            <p:spPr>
              <a:xfrm>
                <a:off x="1142030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>
                      <a:lumMod val="100000"/>
                    </a:schemeClr>
                  </a:solidFill>
                  <a:latin typeface="优设标题黑" panose="00000500000000000000" pitchFamily="2" charset="-122"/>
                </a:endParaRPr>
              </a:p>
            </p:txBody>
          </p:sp>
          <p:sp>
            <p:nvSpPr>
              <p:cNvPr id="54" name="椭圆 53">
                <a:extLst>
                  <a:ext uri="{FF2B5EF4-FFF2-40B4-BE49-F238E27FC236}">
                    <a16:creationId xmlns:a16="http://schemas.microsoft.com/office/drawing/2014/main" id="{F8AF3CB2-B123-FACC-7CB2-526D784724DA}"/>
                  </a:ext>
                </a:extLst>
              </p:cNvPr>
              <p:cNvSpPr/>
              <p:nvPr/>
            </p:nvSpPr>
            <p:spPr>
              <a:xfrm>
                <a:off x="1288741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>
                      <a:lumMod val="100000"/>
                    </a:schemeClr>
                  </a:solidFill>
                  <a:latin typeface="优设标题黑" panose="00000500000000000000" pitchFamily="2" charset="-122"/>
                </a:endParaRPr>
              </a:p>
            </p:txBody>
          </p:sp>
          <p:sp>
            <p:nvSpPr>
              <p:cNvPr id="55" name="椭圆 54">
                <a:extLst>
                  <a:ext uri="{FF2B5EF4-FFF2-40B4-BE49-F238E27FC236}">
                    <a16:creationId xmlns:a16="http://schemas.microsoft.com/office/drawing/2014/main" id="{E4E37C19-06ED-85FD-2039-E16F2A3A4AF8}"/>
                  </a:ext>
                </a:extLst>
              </p:cNvPr>
              <p:cNvSpPr/>
              <p:nvPr/>
            </p:nvSpPr>
            <p:spPr>
              <a:xfrm>
                <a:off x="1435452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>
                      <a:lumMod val="100000"/>
                    </a:schemeClr>
                  </a:solidFill>
                  <a:latin typeface="优设标题黑" panose="00000500000000000000" pitchFamily="2" charset="-122"/>
                </a:endParaRPr>
              </a:p>
            </p:txBody>
          </p:sp>
          <p:sp>
            <p:nvSpPr>
              <p:cNvPr id="56" name="椭圆 55">
                <a:extLst>
                  <a:ext uri="{FF2B5EF4-FFF2-40B4-BE49-F238E27FC236}">
                    <a16:creationId xmlns:a16="http://schemas.microsoft.com/office/drawing/2014/main" id="{08D38640-1AA2-A08B-881B-69E77F53CA53}"/>
                  </a:ext>
                </a:extLst>
              </p:cNvPr>
              <p:cNvSpPr/>
              <p:nvPr/>
            </p:nvSpPr>
            <p:spPr>
              <a:xfrm>
                <a:off x="1582162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优设标题黑" panose="00000500000000000000" pitchFamily="2" charset="-122"/>
                </a:endParaRPr>
              </a:p>
            </p:txBody>
          </p:sp>
          <p:sp>
            <p:nvSpPr>
              <p:cNvPr id="57" name="椭圆 56">
                <a:extLst>
                  <a:ext uri="{FF2B5EF4-FFF2-40B4-BE49-F238E27FC236}">
                    <a16:creationId xmlns:a16="http://schemas.microsoft.com/office/drawing/2014/main" id="{4F005A40-8FB8-F95F-C783-5B7C285F93EC}"/>
                  </a:ext>
                </a:extLst>
              </p:cNvPr>
              <p:cNvSpPr/>
              <p:nvPr/>
            </p:nvSpPr>
            <p:spPr>
              <a:xfrm>
                <a:off x="1728873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优设标题黑" panose="00000500000000000000" pitchFamily="2" charset="-122"/>
                </a:endParaRPr>
              </a:p>
            </p:txBody>
          </p:sp>
          <p:sp>
            <p:nvSpPr>
              <p:cNvPr id="58" name="椭圆 57">
                <a:extLst>
                  <a:ext uri="{FF2B5EF4-FFF2-40B4-BE49-F238E27FC236}">
                    <a16:creationId xmlns:a16="http://schemas.microsoft.com/office/drawing/2014/main" id="{E9B09776-4D5D-4663-33D7-E07598C296D0}"/>
                  </a:ext>
                </a:extLst>
              </p:cNvPr>
              <p:cNvSpPr/>
              <p:nvPr/>
            </p:nvSpPr>
            <p:spPr>
              <a:xfrm>
                <a:off x="1875584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优设标题黑" panose="00000500000000000000" pitchFamily="2" charset="-122"/>
                </a:endParaRPr>
              </a:p>
            </p:txBody>
          </p:sp>
        </p:grp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01012B08-418F-859A-749D-D387AF0432B9}"/>
                </a:ext>
              </a:extLst>
            </p:cNvPr>
            <p:cNvGrpSpPr/>
            <p:nvPr/>
          </p:nvGrpSpPr>
          <p:grpSpPr>
            <a:xfrm>
              <a:off x="488091" y="6395415"/>
              <a:ext cx="857530" cy="49164"/>
              <a:chOff x="964839" y="-2965683"/>
              <a:chExt cx="941885" cy="54000"/>
            </a:xfrm>
            <a:grpFill/>
          </p:grpSpPr>
          <p:sp>
            <p:nvSpPr>
              <p:cNvPr id="45" name="椭圆 44">
                <a:extLst>
                  <a:ext uri="{FF2B5EF4-FFF2-40B4-BE49-F238E27FC236}">
                    <a16:creationId xmlns:a16="http://schemas.microsoft.com/office/drawing/2014/main" id="{4284A267-57DF-7FC7-055F-5F8E823E8E46}"/>
                  </a:ext>
                </a:extLst>
              </p:cNvPr>
              <p:cNvSpPr/>
              <p:nvPr/>
            </p:nvSpPr>
            <p:spPr>
              <a:xfrm>
                <a:off x="964839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>
                      <a:lumMod val="100000"/>
                    </a:schemeClr>
                  </a:solidFill>
                  <a:latin typeface="优设标题黑" panose="00000500000000000000" pitchFamily="2" charset="-122"/>
                </a:endParaRPr>
              </a:p>
            </p:txBody>
          </p:sp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AE2AEFA9-C264-5C56-19D2-CD041D6F108C}"/>
                  </a:ext>
                </a:extLst>
              </p:cNvPr>
              <p:cNvSpPr/>
              <p:nvPr/>
            </p:nvSpPr>
            <p:spPr>
              <a:xfrm>
                <a:off x="1119170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>
                      <a:lumMod val="100000"/>
                    </a:schemeClr>
                  </a:solidFill>
                  <a:latin typeface="优设标题黑" panose="00000500000000000000" pitchFamily="2" charset="-122"/>
                </a:endParaRPr>
              </a:p>
            </p:txBody>
          </p:sp>
          <p:sp>
            <p:nvSpPr>
              <p:cNvPr id="47" name="椭圆 46">
                <a:extLst>
                  <a:ext uri="{FF2B5EF4-FFF2-40B4-BE49-F238E27FC236}">
                    <a16:creationId xmlns:a16="http://schemas.microsoft.com/office/drawing/2014/main" id="{9FEF3B45-5D2D-C050-87FF-D6783A1CCB4B}"/>
                  </a:ext>
                </a:extLst>
              </p:cNvPr>
              <p:cNvSpPr/>
              <p:nvPr/>
            </p:nvSpPr>
            <p:spPr>
              <a:xfrm>
                <a:off x="1265881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>
                      <a:lumMod val="100000"/>
                    </a:schemeClr>
                  </a:solidFill>
                  <a:latin typeface="优设标题黑" panose="00000500000000000000" pitchFamily="2" charset="-122"/>
                </a:endParaRPr>
              </a:p>
            </p:txBody>
          </p:sp>
          <p:sp>
            <p:nvSpPr>
              <p:cNvPr id="48" name="椭圆 47">
                <a:extLst>
                  <a:ext uri="{FF2B5EF4-FFF2-40B4-BE49-F238E27FC236}">
                    <a16:creationId xmlns:a16="http://schemas.microsoft.com/office/drawing/2014/main" id="{E38063EB-8220-9297-4450-69EDA5A88097}"/>
                  </a:ext>
                </a:extLst>
              </p:cNvPr>
              <p:cNvSpPr/>
              <p:nvPr/>
            </p:nvSpPr>
            <p:spPr>
              <a:xfrm>
                <a:off x="1412592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>
                      <a:lumMod val="100000"/>
                    </a:schemeClr>
                  </a:solidFill>
                  <a:latin typeface="优设标题黑" panose="00000500000000000000" pitchFamily="2" charset="-122"/>
                </a:endParaRPr>
              </a:p>
            </p:txBody>
          </p:sp>
          <p:sp>
            <p:nvSpPr>
              <p:cNvPr id="49" name="椭圆 48">
                <a:extLst>
                  <a:ext uri="{FF2B5EF4-FFF2-40B4-BE49-F238E27FC236}">
                    <a16:creationId xmlns:a16="http://schemas.microsoft.com/office/drawing/2014/main" id="{8418802E-A927-7C5F-84B2-7FBFB683F3A3}"/>
                  </a:ext>
                </a:extLst>
              </p:cNvPr>
              <p:cNvSpPr/>
              <p:nvPr/>
            </p:nvSpPr>
            <p:spPr>
              <a:xfrm>
                <a:off x="1559302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优设标题黑" panose="00000500000000000000" pitchFamily="2" charset="-122"/>
                </a:endParaRPr>
              </a:p>
            </p:txBody>
          </p:sp>
          <p:sp>
            <p:nvSpPr>
              <p:cNvPr id="50" name="椭圆 49">
                <a:extLst>
                  <a:ext uri="{FF2B5EF4-FFF2-40B4-BE49-F238E27FC236}">
                    <a16:creationId xmlns:a16="http://schemas.microsoft.com/office/drawing/2014/main" id="{6D29EF48-211A-78BB-FCEF-F600EB301AA5}"/>
                  </a:ext>
                </a:extLst>
              </p:cNvPr>
              <p:cNvSpPr/>
              <p:nvPr/>
            </p:nvSpPr>
            <p:spPr>
              <a:xfrm>
                <a:off x="1706013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优设标题黑" panose="00000500000000000000" pitchFamily="2" charset="-122"/>
                </a:endParaRPr>
              </a:p>
            </p:txBody>
          </p:sp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FF0F90BC-F313-10F5-7C0C-8506AD1D6006}"/>
                  </a:ext>
                </a:extLst>
              </p:cNvPr>
              <p:cNvSpPr/>
              <p:nvPr/>
            </p:nvSpPr>
            <p:spPr>
              <a:xfrm>
                <a:off x="1852724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优设标题黑" panose="00000500000000000000" pitchFamily="2" charset="-122"/>
                </a:endParaRPr>
              </a:p>
            </p:txBody>
          </p:sp>
        </p:grpSp>
      </p:grpSp>
      <p:grpSp>
        <p:nvGrpSpPr>
          <p:cNvPr id="94" name="组合 93">
            <a:extLst>
              <a:ext uri="{FF2B5EF4-FFF2-40B4-BE49-F238E27FC236}">
                <a16:creationId xmlns:a16="http://schemas.microsoft.com/office/drawing/2014/main" id="{0FCC56AE-A29C-734E-C0E9-538600624541}"/>
              </a:ext>
            </a:extLst>
          </p:cNvPr>
          <p:cNvGrpSpPr/>
          <p:nvPr userDrawn="1"/>
        </p:nvGrpSpPr>
        <p:grpSpPr>
          <a:xfrm>
            <a:off x="10534777" y="4843112"/>
            <a:ext cx="318520" cy="353601"/>
            <a:chOff x="1060577" y="1059227"/>
            <a:chExt cx="318520" cy="353601"/>
          </a:xfrm>
        </p:grpSpPr>
        <p:pic>
          <p:nvPicPr>
            <p:cNvPr id="95" name="图片 94" descr="黑暗中的灯光&#10;&#10;描述已自动生成">
              <a:extLst>
                <a:ext uri="{FF2B5EF4-FFF2-40B4-BE49-F238E27FC236}">
                  <a16:creationId xmlns:a16="http://schemas.microsoft.com/office/drawing/2014/main" id="{AEDEE743-D23C-032A-E795-28B150424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577" y="1137626"/>
              <a:ext cx="318520" cy="275202"/>
            </a:xfrm>
            <a:prstGeom prst="rect">
              <a:avLst/>
            </a:prstGeom>
          </p:spPr>
        </p:pic>
        <p:grpSp>
          <p:nvGrpSpPr>
            <p:cNvPr id="96" name="组合 95">
              <a:extLst>
                <a:ext uri="{FF2B5EF4-FFF2-40B4-BE49-F238E27FC236}">
                  <a16:creationId xmlns:a16="http://schemas.microsoft.com/office/drawing/2014/main" id="{A35A0058-411F-79D6-D5B7-57A69D1B6D06}"/>
                </a:ext>
              </a:extLst>
            </p:cNvPr>
            <p:cNvGrpSpPr/>
            <p:nvPr/>
          </p:nvGrpSpPr>
          <p:grpSpPr>
            <a:xfrm>
              <a:off x="1069256" y="1059227"/>
              <a:ext cx="216000" cy="216000"/>
              <a:chOff x="1828708" y="1038225"/>
              <a:chExt cx="216000" cy="216000"/>
            </a:xfrm>
            <a:solidFill>
              <a:schemeClr val="bg1"/>
            </a:solidFill>
          </p:grpSpPr>
          <p:sp>
            <p:nvSpPr>
              <p:cNvPr id="97" name="矩形: 圆角 96">
                <a:extLst>
                  <a:ext uri="{FF2B5EF4-FFF2-40B4-BE49-F238E27FC236}">
                    <a16:creationId xmlns:a16="http://schemas.microsoft.com/office/drawing/2014/main" id="{9965EC91-2C75-306C-B1A7-33DC5132D0B5}"/>
                  </a:ext>
                </a:extLst>
              </p:cNvPr>
              <p:cNvSpPr/>
              <p:nvPr/>
            </p:nvSpPr>
            <p:spPr>
              <a:xfrm>
                <a:off x="1900708" y="1038225"/>
                <a:ext cx="72000" cy="2160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优设标题黑" panose="00000500000000000000" pitchFamily="2" charset="-122"/>
                  <a:ea typeface="优设标题黑" panose="00000500000000000000" pitchFamily="2" charset="-122"/>
                  <a:cs typeface="OPPOSans M" panose="00020600040101010101" pitchFamily="18" charset="-122"/>
                  <a:sym typeface="优设标题黑" panose="00000500000000000000" pitchFamily="2" charset="-122"/>
                </a:endParaRPr>
              </a:p>
            </p:txBody>
          </p:sp>
          <p:sp>
            <p:nvSpPr>
              <p:cNvPr id="98" name="矩形: 圆角 97">
                <a:extLst>
                  <a:ext uri="{FF2B5EF4-FFF2-40B4-BE49-F238E27FC236}">
                    <a16:creationId xmlns:a16="http://schemas.microsoft.com/office/drawing/2014/main" id="{1DDFFCBF-E53C-03B8-223F-8912696FF34F}"/>
                  </a:ext>
                </a:extLst>
              </p:cNvPr>
              <p:cNvSpPr/>
              <p:nvPr/>
            </p:nvSpPr>
            <p:spPr>
              <a:xfrm rot="5400000">
                <a:off x="1900708" y="1038225"/>
                <a:ext cx="72000" cy="2160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优设标题黑" panose="00000500000000000000" pitchFamily="2" charset="-122"/>
                  <a:ea typeface="优设标题黑" panose="00000500000000000000" pitchFamily="2" charset="-122"/>
                  <a:cs typeface="OPPOSans M" panose="00020600040101010101" pitchFamily="18" charset="-122"/>
                  <a:sym typeface="优设标题黑" panose="00000500000000000000" pitchFamily="2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8870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-图片 10" descr="穿着蓝色衣服的人&#10;&#10;中度可信度描述已自动生成">
            <a:extLst>
              <a:ext uri="{FF2B5EF4-FFF2-40B4-BE49-F238E27FC236}">
                <a16:creationId xmlns:a16="http://schemas.microsoft.com/office/drawing/2014/main" id="{4AB7C478-31AE-1A41-B516-38CD14BAFD65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8" b="1318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PA-任意多边形 8">
            <a:extLst>
              <a:ext uri="{FF2B5EF4-FFF2-40B4-BE49-F238E27FC236}">
                <a16:creationId xmlns:a16="http://schemas.microsoft.com/office/drawing/2014/main" id="{260A8F52-6523-E01E-1694-2F2BABE6FDA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1C2A">
              <a:alpha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优设标题黑" panose="00000500000000000000" pitchFamily="2" charset="-122"/>
              <a:ea typeface="优设标题黑" panose="00000500000000000000" pitchFamily="2" charset="-122"/>
              <a:cs typeface="OPPOSans M" panose="00020600040101010101" pitchFamily="18" charset="-122"/>
              <a:sym typeface="优设标题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2919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D89B7F-2735-F29D-1A3B-90FB268EA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B2CE-2D5C-4C8B-8F2B-0FEFC1A4A03D}" type="datetimeFigureOut">
              <a:rPr lang="zh-CN" altLang="en-US" smtClean="0"/>
              <a:t>2022/7/25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AC0824-3D8A-930B-F415-1953280A2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DA9244-C736-2829-4731-E72A36C22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F3593-E971-472A-A01A-A7B38514E81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图形用户界面&#10;&#10;描述已自动生成">
            <a:extLst>
              <a:ext uri="{FF2B5EF4-FFF2-40B4-BE49-F238E27FC236}">
                <a16:creationId xmlns:a16="http://schemas.microsoft.com/office/drawing/2014/main" id="{B54FF0CC-2B6D-95D7-41C4-AEF50C452A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2" t="9588" b="9539"/>
          <a:stretch>
            <a:fillRect/>
          </a:stretch>
        </p:blipFill>
        <p:spPr>
          <a:xfrm>
            <a:off x="0" y="0"/>
            <a:ext cx="6385117" cy="6858000"/>
          </a:xfrm>
          <a:custGeom>
            <a:avLst/>
            <a:gdLst>
              <a:gd name="connsiteX0" fmla="*/ 0 w 6385117"/>
              <a:gd name="connsiteY0" fmla="*/ 0 h 6858000"/>
              <a:gd name="connsiteX1" fmla="*/ 6385117 w 6385117"/>
              <a:gd name="connsiteY1" fmla="*/ 0 h 6858000"/>
              <a:gd name="connsiteX2" fmla="*/ 6385117 w 6385117"/>
              <a:gd name="connsiteY2" fmla="*/ 6858000 h 6858000"/>
              <a:gd name="connsiteX3" fmla="*/ 0 w 638511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5117" h="6858000">
                <a:moveTo>
                  <a:pt x="0" y="0"/>
                </a:moveTo>
                <a:lnTo>
                  <a:pt x="6385117" y="0"/>
                </a:lnTo>
                <a:lnTo>
                  <a:pt x="63851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E516AF9E-173A-4052-D38C-F815A300017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4000">
                <a:srgbClr val="001C2A">
                  <a:alpha val="82000"/>
                </a:srgbClr>
              </a:gs>
              <a:gs pos="53000">
                <a:srgbClr val="001C2A"/>
              </a:gs>
            </a:gsLst>
            <a:lin ang="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优设标题黑" panose="00000500000000000000" pitchFamily="2" charset="-122"/>
              <a:ea typeface="优设标题黑" panose="00000500000000000000" pitchFamily="2" charset="-122"/>
              <a:cs typeface="OPPOSans M" panose="00020600040101010101" pitchFamily="18" charset="-122"/>
              <a:sym typeface="优设标题黑" panose="00000500000000000000" pitchFamily="2" charset="-122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64B92EFA-D93F-62F3-3897-AE87FEED729A}"/>
              </a:ext>
            </a:extLst>
          </p:cNvPr>
          <p:cNvGrpSpPr/>
          <p:nvPr userDrawn="1"/>
        </p:nvGrpSpPr>
        <p:grpSpPr>
          <a:xfrm rot="5400000">
            <a:off x="770611" y="3417071"/>
            <a:ext cx="4637356" cy="597947"/>
            <a:chOff x="5084359" y="4731673"/>
            <a:chExt cx="1981942" cy="315818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A7E84689-1067-DE8C-737B-77352A1497ED}"/>
                </a:ext>
              </a:extLst>
            </p:cNvPr>
            <p:cNvSpPr/>
            <p:nvPr/>
          </p:nvSpPr>
          <p:spPr>
            <a:xfrm>
              <a:off x="5084359" y="4731673"/>
              <a:ext cx="1981942" cy="315817"/>
            </a:xfrm>
            <a:prstGeom prst="rect">
              <a:avLst/>
            </a:prstGeom>
            <a:gradFill>
              <a:gsLst>
                <a:gs pos="0">
                  <a:schemeClr val="accent3">
                    <a:alpha val="0"/>
                  </a:schemeClr>
                </a:gs>
                <a:gs pos="50000">
                  <a:schemeClr val="accent3">
                    <a:alpha val="33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优设标题黑" panose="00000500000000000000" pitchFamily="2" charset="-122"/>
                <a:ea typeface="优设标题黑" panose="00000500000000000000" pitchFamily="2" charset="-122"/>
                <a:cs typeface="OPPOSans M" panose="00020600040101010101" pitchFamily="18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11" name="左中括号 10">
              <a:extLst>
                <a:ext uri="{FF2B5EF4-FFF2-40B4-BE49-F238E27FC236}">
                  <a16:creationId xmlns:a16="http://schemas.microsoft.com/office/drawing/2014/main" id="{494F86D1-1C3D-D4DC-6772-918262B1C524}"/>
                </a:ext>
              </a:extLst>
            </p:cNvPr>
            <p:cNvSpPr/>
            <p:nvPr/>
          </p:nvSpPr>
          <p:spPr>
            <a:xfrm>
              <a:off x="5084359" y="4731674"/>
              <a:ext cx="61660" cy="315817"/>
            </a:xfrm>
            <a:prstGeom prst="leftBracket">
              <a:avLst>
                <a:gd name="adj" fmla="val 51874"/>
              </a:avLst>
            </a:prstGeom>
            <a:ln w="19050">
              <a:gradFill>
                <a:gsLst>
                  <a:gs pos="0">
                    <a:schemeClr val="accent3"/>
                  </a:gs>
                  <a:gs pos="100000">
                    <a:schemeClr val="tx2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OPPOSans M" panose="00020600040101010101" pitchFamily="18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12" name="左中括号 11">
              <a:extLst>
                <a:ext uri="{FF2B5EF4-FFF2-40B4-BE49-F238E27FC236}">
                  <a16:creationId xmlns:a16="http://schemas.microsoft.com/office/drawing/2014/main" id="{4EB73322-6164-FDEC-3DC9-CB2C8B7D9E28}"/>
                </a:ext>
              </a:extLst>
            </p:cNvPr>
            <p:cNvSpPr/>
            <p:nvPr/>
          </p:nvSpPr>
          <p:spPr>
            <a:xfrm flipH="1">
              <a:off x="7004641" y="4731674"/>
              <a:ext cx="61660" cy="315817"/>
            </a:xfrm>
            <a:prstGeom prst="leftBracket">
              <a:avLst>
                <a:gd name="adj" fmla="val 51874"/>
              </a:avLst>
            </a:prstGeom>
            <a:ln w="19050">
              <a:gradFill>
                <a:gsLst>
                  <a:gs pos="0">
                    <a:schemeClr val="accent3"/>
                  </a:gs>
                  <a:gs pos="100000">
                    <a:schemeClr val="tx2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OPPOSans M" panose="00020600040101010101" pitchFamily="18" charset="-122"/>
                <a:sym typeface="优设标题黑" panose="00000500000000000000" pitchFamily="2" charset="-122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698A53A9-850B-D3B2-9C16-4EDB0DB8E92E}"/>
              </a:ext>
            </a:extLst>
          </p:cNvPr>
          <p:cNvSpPr txBox="1"/>
          <p:nvPr userDrawn="1"/>
        </p:nvSpPr>
        <p:spPr>
          <a:xfrm rot="16200000">
            <a:off x="816151" y="3377821"/>
            <a:ext cx="4420944" cy="7232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5400" b="1" spc="50" dirty="0">
                <a:solidFill>
                  <a:schemeClr val="bg2">
                    <a:alpha val="20000"/>
                  </a:schemeClr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CONTENTS</a:t>
            </a:r>
            <a:endParaRPr lang="zh-CN" altLang="en-US" sz="5400" b="1" spc="50" dirty="0">
              <a:solidFill>
                <a:schemeClr val="bg2">
                  <a:alpha val="20000"/>
                </a:schemeClr>
              </a:solidFill>
              <a:latin typeface="优设标题黑" panose="00000500000000000000" pitchFamily="2" charset="-122"/>
              <a:ea typeface="优设标题黑" panose="00000500000000000000" pitchFamily="2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B16D292-3BEA-7BE9-B65E-EEFA432938F5}"/>
              </a:ext>
            </a:extLst>
          </p:cNvPr>
          <p:cNvSpPr txBox="1"/>
          <p:nvPr userDrawn="1"/>
        </p:nvSpPr>
        <p:spPr>
          <a:xfrm>
            <a:off x="2428435" y="2739711"/>
            <a:ext cx="1321711" cy="2140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FontTx/>
              <a:buNone/>
              <a:defRPr sz="3600">
                <a:solidFill>
                  <a:schemeClr val="accent1"/>
                </a:solidFill>
                <a:latin typeface="+mj-ea"/>
                <a:ea typeface="+mj-ea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sz="40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目</a:t>
            </a:r>
            <a:endParaRPr lang="en-US" altLang="zh-CN" sz="4000" dirty="0">
              <a:solidFill>
                <a:schemeClr val="bg1"/>
              </a:solidFill>
              <a:latin typeface="优设标题黑" panose="00000500000000000000" pitchFamily="2" charset="-122"/>
              <a:ea typeface="优设标题黑" panose="00000500000000000000" pitchFamily="2" charset="-122"/>
            </a:endParaRPr>
          </a:p>
          <a:p>
            <a:endParaRPr lang="en-US" altLang="zh-CN" sz="4000" dirty="0">
              <a:solidFill>
                <a:schemeClr val="bg1"/>
              </a:solidFill>
              <a:latin typeface="优设标题黑" panose="00000500000000000000" pitchFamily="2" charset="-122"/>
              <a:ea typeface="优设标题黑" panose="00000500000000000000" pitchFamily="2" charset="-122"/>
            </a:endParaRPr>
          </a:p>
          <a:p>
            <a:r>
              <a:rPr lang="zh-CN" altLang="en-US" sz="40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录</a:t>
            </a: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D06FD6EE-7190-8DD0-18BC-A9DE6B771301}"/>
              </a:ext>
            </a:extLst>
          </p:cNvPr>
          <p:cNvGrpSpPr/>
          <p:nvPr userDrawn="1"/>
        </p:nvGrpSpPr>
        <p:grpSpPr>
          <a:xfrm>
            <a:off x="10572445" y="5876924"/>
            <a:ext cx="965505" cy="965505"/>
            <a:chOff x="10553395" y="5962649"/>
            <a:chExt cx="965505" cy="965505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CC913645-BFB3-E828-3D86-F584510003FB}"/>
                </a:ext>
              </a:extLst>
            </p:cNvPr>
            <p:cNvGrpSpPr/>
            <p:nvPr/>
          </p:nvGrpSpPr>
          <p:grpSpPr>
            <a:xfrm>
              <a:off x="10880030" y="6209174"/>
              <a:ext cx="298670" cy="298670"/>
              <a:chOff x="1828708" y="1038225"/>
              <a:chExt cx="216000" cy="216000"/>
            </a:xfrm>
          </p:grpSpPr>
          <p:sp>
            <p:nvSpPr>
              <p:cNvPr id="35" name="矩形: 圆角 34">
                <a:extLst>
                  <a:ext uri="{FF2B5EF4-FFF2-40B4-BE49-F238E27FC236}">
                    <a16:creationId xmlns:a16="http://schemas.microsoft.com/office/drawing/2014/main" id="{4806E999-4C09-350F-A0CE-F8F0EC00669A}"/>
                  </a:ext>
                </a:extLst>
              </p:cNvPr>
              <p:cNvSpPr/>
              <p:nvPr/>
            </p:nvSpPr>
            <p:spPr>
              <a:xfrm>
                <a:off x="1900708" y="1038225"/>
                <a:ext cx="72000" cy="216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优设标题黑" panose="00000500000000000000" pitchFamily="2" charset="-122"/>
                  <a:ea typeface="优设标题黑" panose="00000500000000000000" pitchFamily="2" charset="-122"/>
                  <a:cs typeface="OPPOSans M" panose="00020600040101010101" pitchFamily="18" charset="-122"/>
                  <a:sym typeface="优设标题黑" panose="00000500000000000000" pitchFamily="2" charset="-122"/>
                </a:endParaRPr>
              </a:p>
            </p:txBody>
          </p:sp>
          <p:sp>
            <p:nvSpPr>
              <p:cNvPr id="36" name="矩形: 圆角 35">
                <a:extLst>
                  <a:ext uri="{FF2B5EF4-FFF2-40B4-BE49-F238E27FC236}">
                    <a16:creationId xmlns:a16="http://schemas.microsoft.com/office/drawing/2014/main" id="{B84D9125-36FC-2604-7BD8-F5144625ABAC}"/>
                  </a:ext>
                </a:extLst>
              </p:cNvPr>
              <p:cNvSpPr/>
              <p:nvPr/>
            </p:nvSpPr>
            <p:spPr>
              <a:xfrm rot="5400000">
                <a:off x="1900708" y="1038225"/>
                <a:ext cx="72000" cy="216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优设标题黑" panose="00000500000000000000" pitchFamily="2" charset="-122"/>
                  <a:ea typeface="优设标题黑" panose="00000500000000000000" pitchFamily="2" charset="-122"/>
                  <a:cs typeface="OPPOSans M" panose="00020600040101010101" pitchFamily="18" charset="-122"/>
                  <a:sym typeface="优设标题黑" panose="00000500000000000000" pitchFamily="2" charset="-122"/>
                </a:endParaRPr>
              </a:p>
            </p:txBody>
          </p: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E420652F-EFFE-D710-91E8-1B1792A384B6}"/>
                </a:ext>
              </a:extLst>
            </p:cNvPr>
            <p:cNvGrpSpPr/>
            <p:nvPr/>
          </p:nvGrpSpPr>
          <p:grpSpPr>
            <a:xfrm>
              <a:off x="10553395" y="5962649"/>
              <a:ext cx="965505" cy="965505"/>
              <a:chOff x="10553395" y="5962649"/>
              <a:chExt cx="965505" cy="965505"/>
            </a:xfrm>
          </p:grpSpPr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5B5414DA-9C3A-2DA3-D7AA-03F33B6F803E}"/>
                  </a:ext>
                </a:extLst>
              </p:cNvPr>
              <p:cNvSpPr/>
              <p:nvPr/>
            </p:nvSpPr>
            <p:spPr>
              <a:xfrm>
                <a:off x="10693214" y="6526891"/>
                <a:ext cx="672305" cy="111495"/>
              </a:xfrm>
              <a:prstGeom prst="ellipse">
                <a:avLst/>
              </a:prstGeom>
              <a:gradFill>
                <a:gsLst>
                  <a:gs pos="100000">
                    <a:schemeClr val="accent3">
                      <a:alpha val="25000"/>
                    </a:schemeClr>
                  </a:gs>
                  <a:gs pos="0">
                    <a:schemeClr val="accent3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优设标题黑" panose="00000500000000000000" pitchFamily="2" charset="-122"/>
                  <a:ea typeface="优设标题黑" panose="00000500000000000000" pitchFamily="2" charset="-122"/>
                  <a:cs typeface="OPPOSans M" panose="00020600040101010101" pitchFamily="18" charset="-122"/>
                  <a:sym typeface="优设标题黑" panose="00000500000000000000" pitchFamily="2" charset="-122"/>
                </a:endParaRPr>
              </a:p>
            </p:txBody>
          </p:sp>
          <p:sp>
            <p:nvSpPr>
              <p:cNvPr id="31" name="弧形 30">
                <a:extLst>
                  <a:ext uri="{FF2B5EF4-FFF2-40B4-BE49-F238E27FC236}">
                    <a16:creationId xmlns:a16="http://schemas.microsoft.com/office/drawing/2014/main" id="{C68B3800-CD64-0C62-0F1D-9BFE399AA6DF}"/>
                  </a:ext>
                </a:extLst>
              </p:cNvPr>
              <p:cNvSpPr/>
              <p:nvPr/>
            </p:nvSpPr>
            <p:spPr>
              <a:xfrm>
                <a:off x="10578581" y="6507881"/>
                <a:ext cx="901569" cy="149517"/>
              </a:xfrm>
              <a:prstGeom prst="arc">
                <a:avLst>
                  <a:gd name="adj1" fmla="val 10216404"/>
                  <a:gd name="adj2" fmla="val 594489"/>
                </a:avLst>
              </a:prstGeom>
              <a:noFill/>
              <a:ln>
                <a:gradFill>
                  <a:gsLst>
                    <a:gs pos="13000">
                      <a:schemeClr val="accent3">
                        <a:alpha val="0"/>
                      </a:schemeClr>
                    </a:gs>
                    <a:gs pos="44000">
                      <a:schemeClr val="accent3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优设标题黑" panose="00000500000000000000" pitchFamily="2" charset="-122"/>
                  <a:ea typeface="优设标题黑" panose="00000500000000000000" pitchFamily="2" charset="-122"/>
                  <a:cs typeface="OPPOSans M" panose="00020600040101010101" pitchFamily="18" charset="-122"/>
                  <a:sym typeface="优设标题黑" panose="00000500000000000000" pitchFamily="2" charset="-122"/>
                </a:endParaRPr>
              </a:p>
            </p:txBody>
          </p:sp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20FED3D8-CA52-3813-E404-8501CCBA26AE}"/>
                  </a:ext>
                </a:extLst>
              </p:cNvPr>
              <p:cNvSpPr/>
              <p:nvPr/>
            </p:nvSpPr>
            <p:spPr>
              <a:xfrm>
                <a:off x="10833681" y="6550186"/>
                <a:ext cx="391369" cy="64905"/>
              </a:xfrm>
              <a:prstGeom prst="ellipse">
                <a:avLst/>
              </a:prstGeom>
              <a:gradFill>
                <a:gsLst>
                  <a:gs pos="100000">
                    <a:schemeClr val="accent3">
                      <a:alpha val="46000"/>
                    </a:schemeClr>
                  </a:gs>
                  <a:gs pos="0">
                    <a:schemeClr val="accent3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优设标题黑" panose="00000500000000000000" pitchFamily="2" charset="-122"/>
                  <a:ea typeface="优设标题黑" panose="00000500000000000000" pitchFamily="2" charset="-122"/>
                  <a:cs typeface="OPPOSans M" panose="00020600040101010101" pitchFamily="18" charset="-122"/>
                  <a:sym typeface="优设标题黑" panose="00000500000000000000" pitchFamily="2" charset="-122"/>
                </a:endParaRPr>
              </a:p>
            </p:txBody>
          </p:sp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FDFDBA2D-2E65-78AB-9B09-2C11A700DF3E}"/>
                  </a:ext>
                </a:extLst>
              </p:cNvPr>
              <p:cNvSpPr/>
              <p:nvPr/>
            </p:nvSpPr>
            <p:spPr>
              <a:xfrm>
                <a:off x="10553395" y="5962649"/>
                <a:ext cx="965505" cy="965505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chemeClr val="accent3"/>
                    </a:gs>
                    <a:gs pos="59000">
                      <a:schemeClr val="accent3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优设标题黑" panose="00000500000000000000" pitchFamily="2" charset="-122"/>
                  <a:ea typeface="优设标题黑" panose="00000500000000000000" pitchFamily="2" charset="-122"/>
                  <a:cs typeface="OPPOSans M" panose="00020600040101010101" pitchFamily="18" charset="-122"/>
                  <a:sym typeface="优设标题黑" panose="00000500000000000000" pitchFamily="2" charset="-122"/>
                </a:endParaRPr>
              </a:p>
            </p:txBody>
          </p:sp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4004E786-7E54-A988-D4C4-36B77413167A}"/>
                  </a:ext>
                </a:extLst>
              </p:cNvPr>
              <p:cNvSpPr/>
              <p:nvPr/>
            </p:nvSpPr>
            <p:spPr>
              <a:xfrm>
                <a:off x="10603337" y="6034723"/>
                <a:ext cx="865619" cy="865619"/>
              </a:xfrm>
              <a:prstGeom prst="ellipse">
                <a:avLst/>
              </a:prstGeom>
              <a:noFill/>
              <a:ln w="50800">
                <a:gradFill>
                  <a:gsLst>
                    <a:gs pos="0">
                      <a:schemeClr val="accent3"/>
                    </a:gs>
                    <a:gs pos="59000">
                      <a:schemeClr val="accent3">
                        <a:alpha val="0"/>
                      </a:schemeClr>
                    </a:gs>
                  </a:gsLst>
                  <a:lin ang="5400000" scaled="1"/>
                </a:gra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优设标题黑" panose="00000500000000000000" pitchFamily="2" charset="-122"/>
                  <a:ea typeface="优设标题黑" panose="00000500000000000000" pitchFamily="2" charset="-122"/>
                  <a:cs typeface="OPPOSans M" panose="00020600040101010101" pitchFamily="18" charset="-122"/>
                  <a:sym typeface="优设标题黑" panose="00000500000000000000" pitchFamily="2" charset="-122"/>
                </a:endParaRPr>
              </a:p>
            </p:txBody>
          </p:sp>
        </p:grpSp>
      </p:grp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5246F5F8-5681-4A20-460F-AD950EB27F1C}"/>
              </a:ext>
            </a:extLst>
          </p:cNvPr>
          <p:cNvCxnSpPr/>
          <p:nvPr userDrawn="1"/>
        </p:nvCxnSpPr>
        <p:spPr>
          <a:xfrm flipH="1">
            <a:off x="5309454" y="3003665"/>
            <a:ext cx="0" cy="846551"/>
          </a:xfrm>
          <a:prstGeom prst="line">
            <a:avLst/>
          </a:prstGeom>
          <a:ln w="22225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4273841D-0993-1519-66CA-BADC17661E4B}"/>
              </a:ext>
            </a:extLst>
          </p:cNvPr>
          <p:cNvCxnSpPr/>
          <p:nvPr userDrawn="1"/>
        </p:nvCxnSpPr>
        <p:spPr>
          <a:xfrm flipH="1">
            <a:off x="5389812" y="3137838"/>
            <a:ext cx="0" cy="578206"/>
          </a:xfrm>
          <a:prstGeom prst="line">
            <a:avLst/>
          </a:prstGeom>
          <a:ln w="15875" cap="rnd">
            <a:solidFill>
              <a:schemeClr val="accent3">
                <a:alpha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2742FAFC-8425-F0B7-2DAD-ED3B42966BE2}"/>
              </a:ext>
            </a:extLst>
          </p:cNvPr>
          <p:cNvCxnSpPr/>
          <p:nvPr userDrawn="1"/>
        </p:nvCxnSpPr>
        <p:spPr>
          <a:xfrm flipH="1">
            <a:off x="5472403" y="3292072"/>
            <a:ext cx="0" cy="269737"/>
          </a:xfrm>
          <a:prstGeom prst="line">
            <a:avLst/>
          </a:prstGeom>
          <a:ln w="9525" cap="rnd">
            <a:solidFill>
              <a:schemeClr val="accent3"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085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等腰三角形 9">
            <a:extLst>
              <a:ext uri="{FF2B5EF4-FFF2-40B4-BE49-F238E27FC236}">
                <a16:creationId xmlns:a16="http://schemas.microsoft.com/office/drawing/2014/main" id="{AD075606-6DC3-6049-1950-4623B5978615}"/>
              </a:ext>
            </a:extLst>
          </p:cNvPr>
          <p:cNvSpPr/>
          <p:nvPr userDrawn="1"/>
        </p:nvSpPr>
        <p:spPr>
          <a:xfrm rot="10800000">
            <a:off x="4080663" y="1984214"/>
            <a:ext cx="4030675" cy="3474720"/>
          </a:xfrm>
          <a:prstGeom prst="triangle">
            <a:avLst/>
          </a:prstGeom>
          <a:noFill/>
          <a:ln w="101600">
            <a:gradFill>
              <a:gsLst>
                <a:gs pos="0">
                  <a:schemeClr val="accent3"/>
                </a:gs>
                <a:gs pos="75000">
                  <a:schemeClr val="accent4"/>
                </a:gs>
                <a:gs pos="100000">
                  <a:schemeClr val="accent3"/>
                </a:gs>
              </a:gsLst>
              <a:lin ang="5400000" scaled="1"/>
            </a:gradFill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优设标题黑" panose="00000500000000000000" pitchFamily="2" charset="-122"/>
              <a:ea typeface="优设标题黑" panose="00000500000000000000" pitchFamily="2" charset="-122"/>
              <a:cs typeface="OPPOSans M" panose="00020600040101010101" pitchFamily="18" charset="-122"/>
              <a:sym typeface="优设标题黑" panose="00000500000000000000" pitchFamily="2" charset="-122"/>
            </a:endParaRPr>
          </a:p>
        </p:txBody>
      </p:sp>
      <p:sp useBgFill="1">
        <p:nvSpPr>
          <p:cNvPr id="18" name="内容占位符 17">
            <a:extLst>
              <a:ext uri="{FF2B5EF4-FFF2-40B4-BE49-F238E27FC236}">
                <a16:creationId xmlns:a16="http://schemas.microsoft.com/office/drawing/2014/main" id="{170EEF97-94C4-89CF-4AA7-3B283F3D871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14700" y="3283424"/>
            <a:ext cx="5562600" cy="6667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9" name="内容占位符 17">
            <a:extLst>
              <a:ext uri="{FF2B5EF4-FFF2-40B4-BE49-F238E27FC236}">
                <a16:creationId xmlns:a16="http://schemas.microsoft.com/office/drawing/2014/main" id="{9B01A2AE-FD85-6CEC-1426-0DCF123824E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314700" y="2319494"/>
            <a:ext cx="5562600" cy="6667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72490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-图片 10" descr="穿着蓝色衣服的人&#10;&#10;中度可信度描述已自动生成">
            <a:extLst>
              <a:ext uri="{FF2B5EF4-FFF2-40B4-BE49-F238E27FC236}">
                <a16:creationId xmlns:a16="http://schemas.microsoft.com/office/drawing/2014/main" id="{75A910E9-9B3B-49F9-0E17-E2C6A8DBF5FE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8" b="1318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" name="PA-任意多边形 8">
            <a:extLst>
              <a:ext uri="{FF2B5EF4-FFF2-40B4-BE49-F238E27FC236}">
                <a16:creationId xmlns:a16="http://schemas.microsoft.com/office/drawing/2014/main" id="{EA82ECFA-82EF-BE30-6F04-A8E3086E8E4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1C2A">
              <a:alpha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优设标题黑" panose="00000500000000000000" pitchFamily="2" charset="-122"/>
              <a:ea typeface="优设标题黑" panose="00000500000000000000" pitchFamily="2" charset="-122"/>
              <a:cs typeface="OPPOSans M" panose="00020600040101010101" pitchFamily="18" charset="-122"/>
              <a:sym typeface="优设标题黑" panose="00000500000000000000" pitchFamily="2" charset="-122"/>
            </a:endParaRPr>
          </a:p>
        </p:txBody>
      </p:sp>
      <p:sp>
        <p:nvSpPr>
          <p:cNvPr id="10" name="Rectangle 1026">
            <a:extLst>
              <a:ext uri="{FF2B5EF4-FFF2-40B4-BE49-F238E27FC236}">
                <a16:creationId xmlns:a16="http://schemas.microsoft.com/office/drawing/2014/main" id="{B9729F72-9F24-1A7D-53F5-16918FE83D1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414633"/>
            <a:ext cx="7772400" cy="416742"/>
          </a:xfrm>
        </p:spPr>
        <p:txBody>
          <a:bodyPr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algn="ctr" eaLnBrk="1" hangingPunct="1"/>
            <a:endParaRPr lang="zh-CN" altLang="en-US" sz="2800" dirty="0">
              <a:solidFill>
                <a:schemeClr val="bg1"/>
              </a:solidFill>
              <a:latin typeface="优设标题黑" panose="00000500000000000000" pitchFamily="2" charset="-122"/>
              <a:ea typeface="优设标题黑" panose="00000500000000000000" pitchFamily="2" charset="-122"/>
            </a:endParaRP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6D5B4EE9-3AEE-C1D1-C2C9-96400941B41D}"/>
              </a:ext>
            </a:extLst>
          </p:cNvPr>
          <p:cNvCxnSpPr>
            <a:cxnSpLocks/>
          </p:cNvCxnSpPr>
          <p:nvPr userDrawn="1"/>
        </p:nvCxnSpPr>
        <p:spPr>
          <a:xfrm>
            <a:off x="4440390" y="861273"/>
            <a:ext cx="3311219" cy="0"/>
          </a:xfrm>
          <a:prstGeom prst="line">
            <a:avLst/>
          </a:prstGeom>
          <a:ln w="15875">
            <a:gradFill>
              <a:gsLst>
                <a:gs pos="0">
                  <a:schemeClr val="accent3">
                    <a:alpha val="0"/>
                  </a:schemeClr>
                </a:gs>
                <a:gs pos="50000">
                  <a:schemeClr val="accent3"/>
                </a:gs>
                <a:gs pos="100000">
                  <a:schemeClr val="accent3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-任意多边形 28">
            <a:extLst>
              <a:ext uri="{FF2B5EF4-FFF2-40B4-BE49-F238E27FC236}">
                <a16:creationId xmlns:a16="http://schemas.microsoft.com/office/drawing/2014/main" id="{6358C301-3DA5-97A9-BC87-D9E624BCDC6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829858" y="6623992"/>
            <a:ext cx="4266142" cy="101422"/>
          </a:xfrm>
          <a:custGeom>
            <a:avLst/>
            <a:gdLst>
              <a:gd name="connsiteX0" fmla="*/ 0 w 4262967"/>
              <a:gd name="connsiteY0" fmla="*/ 0 h 76200"/>
              <a:gd name="connsiteX1" fmla="*/ 3327400 w 4262967"/>
              <a:gd name="connsiteY1" fmla="*/ 0 h 76200"/>
              <a:gd name="connsiteX2" fmla="*/ 3403600 w 4262967"/>
              <a:gd name="connsiteY2" fmla="*/ 76200 h 76200"/>
              <a:gd name="connsiteX3" fmla="*/ 4262967 w 4262967"/>
              <a:gd name="connsiteY3" fmla="*/ 7620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2967" h="76200">
                <a:moveTo>
                  <a:pt x="0" y="0"/>
                </a:moveTo>
                <a:lnTo>
                  <a:pt x="3327400" y="0"/>
                </a:lnTo>
                <a:lnTo>
                  <a:pt x="3403600" y="76200"/>
                </a:lnTo>
                <a:lnTo>
                  <a:pt x="4262967" y="76200"/>
                </a:lnTo>
              </a:path>
            </a:pathLst>
          </a:custGeom>
          <a:noFill/>
          <a:ln>
            <a:gradFill>
              <a:gsLst>
                <a:gs pos="0">
                  <a:schemeClr val="accent3">
                    <a:alpha val="0"/>
                  </a:schemeClr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优设标题黑" panose="00000500000000000000" pitchFamily="2" charset="-122"/>
              <a:ea typeface="优设标题黑" panose="00000500000000000000" pitchFamily="2" charset="-122"/>
              <a:cs typeface="OPPOSans M" panose="00020600040101010101" pitchFamily="18" charset="-122"/>
              <a:sym typeface="优设标题黑" panose="00000500000000000000" pitchFamily="2" charset="-122"/>
            </a:endParaRPr>
          </a:p>
        </p:txBody>
      </p:sp>
      <p:sp>
        <p:nvSpPr>
          <p:cNvPr id="26" name="PA-任意多边形 29">
            <a:extLst>
              <a:ext uri="{FF2B5EF4-FFF2-40B4-BE49-F238E27FC236}">
                <a16:creationId xmlns:a16="http://schemas.microsoft.com/office/drawing/2014/main" id="{0BA84476-215A-164E-6C6B-C22625ADCF0F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 flipH="1">
            <a:off x="6096000" y="6623992"/>
            <a:ext cx="4266142" cy="101422"/>
          </a:xfrm>
          <a:custGeom>
            <a:avLst/>
            <a:gdLst>
              <a:gd name="connsiteX0" fmla="*/ 0 w 4262967"/>
              <a:gd name="connsiteY0" fmla="*/ 0 h 76200"/>
              <a:gd name="connsiteX1" fmla="*/ 3327400 w 4262967"/>
              <a:gd name="connsiteY1" fmla="*/ 0 h 76200"/>
              <a:gd name="connsiteX2" fmla="*/ 3403600 w 4262967"/>
              <a:gd name="connsiteY2" fmla="*/ 76200 h 76200"/>
              <a:gd name="connsiteX3" fmla="*/ 4262967 w 4262967"/>
              <a:gd name="connsiteY3" fmla="*/ 7620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2967" h="76200">
                <a:moveTo>
                  <a:pt x="0" y="0"/>
                </a:moveTo>
                <a:lnTo>
                  <a:pt x="3327400" y="0"/>
                </a:lnTo>
                <a:lnTo>
                  <a:pt x="3403600" y="76200"/>
                </a:lnTo>
                <a:lnTo>
                  <a:pt x="4262967" y="76200"/>
                </a:lnTo>
              </a:path>
            </a:pathLst>
          </a:custGeom>
          <a:noFill/>
          <a:ln>
            <a:gradFill>
              <a:gsLst>
                <a:gs pos="0">
                  <a:schemeClr val="accent3">
                    <a:alpha val="0"/>
                  </a:schemeClr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优设标题黑" panose="00000500000000000000" pitchFamily="2" charset="-122"/>
              <a:ea typeface="优设标题黑" panose="00000500000000000000" pitchFamily="2" charset="-122"/>
              <a:cs typeface="OPPOSans M" panose="00020600040101010101" pitchFamily="18" charset="-122"/>
              <a:sym typeface="优设标题黑" panose="00000500000000000000" pitchFamily="2" charset="-122"/>
            </a:endParaRPr>
          </a:p>
        </p:txBody>
      </p:sp>
      <p:sp>
        <p:nvSpPr>
          <p:cNvPr id="27" name="PA-梯形 30">
            <a:extLst>
              <a:ext uri="{FF2B5EF4-FFF2-40B4-BE49-F238E27FC236}">
                <a16:creationId xmlns:a16="http://schemas.microsoft.com/office/drawing/2014/main" id="{FC14EA64-8C67-FA67-86D0-6471205B56C7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 flipV="1">
            <a:off x="5210175" y="6564196"/>
            <a:ext cx="1771650" cy="101600"/>
          </a:xfrm>
          <a:prstGeom prst="trapezoid">
            <a:avLst>
              <a:gd name="adj" fmla="val 70312"/>
            </a:avLst>
          </a:prstGeom>
          <a:gradFill>
            <a:gsLst>
              <a:gs pos="0">
                <a:schemeClr val="accent3">
                  <a:alpha val="0"/>
                </a:schemeClr>
              </a:gs>
              <a:gs pos="100000">
                <a:schemeClr val="accent3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优设标题黑" panose="00000500000000000000" pitchFamily="2" charset="-122"/>
              <a:ea typeface="优设标题黑" panose="00000500000000000000" pitchFamily="2" charset="-122"/>
              <a:cs typeface="OPPOSans M" panose="00020600040101010101" pitchFamily="18" charset="-122"/>
              <a:sym typeface="优设标题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19687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B18C2E3-D1CD-4FFB-115E-23E55422FE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9" b="7909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5930785E-1F05-81E2-A30E-EA11F18CC1C4}"/>
              </a:ext>
            </a:extLst>
          </p:cNvPr>
          <p:cNvSpPr/>
          <p:nvPr userDrawn="1"/>
        </p:nvSpPr>
        <p:spPr>
          <a:xfrm>
            <a:off x="-19050" y="0"/>
            <a:ext cx="12192000" cy="6858000"/>
          </a:xfrm>
          <a:prstGeom prst="rect">
            <a:avLst/>
          </a:prstGeom>
          <a:solidFill>
            <a:srgbClr val="001C2A">
              <a:alpha val="48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latin typeface="优设标题黑" panose="00000500000000000000" pitchFamily="2" charset="-122"/>
              <a:ea typeface="优设标题黑" panose="00000500000000000000" pitchFamily="2" charset="-122"/>
              <a:cs typeface="OPPOSans M" panose="00020600040101010101" pitchFamily="18" charset="-122"/>
              <a:sym typeface="优设标题黑" panose="00000500000000000000" pitchFamily="2" charset="-122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81F125E4-86F0-A9B0-6DB3-33ECF9968617}"/>
              </a:ext>
            </a:extLst>
          </p:cNvPr>
          <p:cNvGrpSpPr/>
          <p:nvPr userDrawn="1"/>
        </p:nvGrpSpPr>
        <p:grpSpPr>
          <a:xfrm>
            <a:off x="1060577" y="1059227"/>
            <a:ext cx="318520" cy="353601"/>
            <a:chOff x="625019" y="2930052"/>
            <a:chExt cx="318520" cy="353601"/>
          </a:xfrm>
        </p:grpSpPr>
        <p:pic>
          <p:nvPicPr>
            <p:cNvPr id="9" name="图片 8" descr="黑暗中的灯光&#10;&#10;描述已自动生成">
              <a:extLst>
                <a:ext uri="{FF2B5EF4-FFF2-40B4-BE49-F238E27FC236}">
                  <a16:creationId xmlns:a16="http://schemas.microsoft.com/office/drawing/2014/main" id="{EFCF779C-E286-C05D-E621-BCD970C4A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019" y="3008451"/>
              <a:ext cx="318520" cy="275202"/>
            </a:xfrm>
            <a:prstGeom prst="rect">
              <a:avLst/>
            </a:prstGeom>
          </p:spPr>
        </p:pic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14AFB740-2E0E-C47E-DB9B-21755CC165C9}"/>
                </a:ext>
              </a:extLst>
            </p:cNvPr>
            <p:cNvGrpSpPr/>
            <p:nvPr/>
          </p:nvGrpSpPr>
          <p:grpSpPr>
            <a:xfrm>
              <a:off x="633698" y="2930052"/>
              <a:ext cx="216000" cy="216000"/>
              <a:chOff x="1828708" y="1038225"/>
              <a:chExt cx="216000" cy="216000"/>
            </a:xfrm>
          </p:grpSpPr>
          <p:sp>
            <p:nvSpPr>
              <p:cNvPr id="11" name="矩形: 圆角 10">
                <a:extLst>
                  <a:ext uri="{FF2B5EF4-FFF2-40B4-BE49-F238E27FC236}">
                    <a16:creationId xmlns:a16="http://schemas.microsoft.com/office/drawing/2014/main" id="{7FDA81A0-DB25-1833-CA76-910C4B3DCCF1}"/>
                  </a:ext>
                </a:extLst>
              </p:cNvPr>
              <p:cNvSpPr/>
              <p:nvPr/>
            </p:nvSpPr>
            <p:spPr>
              <a:xfrm>
                <a:off x="1900708" y="1038225"/>
                <a:ext cx="72000" cy="216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优设标题黑" panose="00000500000000000000" pitchFamily="2" charset="-122"/>
                  <a:ea typeface="优设标题黑" panose="00000500000000000000" pitchFamily="2" charset="-122"/>
                  <a:cs typeface="OPPOSans M" panose="00020600040101010101" pitchFamily="18" charset="-122"/>
                  <a:sym typeface="优设标题黑" panose="00000500000000000000" pitchFamily="2" charset="-122"/>
                </a:endParaRPr>
              </a:p>
            </p:txBody>
          </p:sp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32856838-74F9-9618-3B48-82B57A7BA89D}"/>
                  </a:ext>
                </a:extLst>
              </p:cNvPr>
              <p:cNvSpPr/>
              <p:nvPr/>
            </p:nvSpPr>
            <p:spPr>
              <a:xfrm rot="5400000">
                <a:off x="1900708" y="1038225"/>
                <a:ext cx="72000" cy="216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dirty="0">
                  <a:latin typeface="优设标题黑" panose="00000500000000000000" pitchFamily="2" charset="-122"/>
                  <a:ea typeface="优设标题黑" panose="00000500000000000000" pitchFamily="2" charset="-122"/>
                  <a:cs typeface="OPPOSans M" panose="00020600040101010101" pitchFamily="18" charset="-122"/>
                  <a:sym typeface="优设标题黑" panose="00000500000000000000" pitchFamily="2" charset="-122"/>
                </a:endParaRPr>
              </a:p>
            </p:txBody>
          </p:sp>
        </p:grpSp>
      </p:grpSp>
      <p:pic>
        <p:nvPicPr>
          <p:cNvPr id="13" name="图片 12" descr="蓝色的天空&#10;&#10;中度可信度描述已自动生成">
            <a:extLst>
              <a:ext uri="{FF2B5EF4-FFF2-40B4-BE49-F238E27FC236}">
                <a16:creationId xmlns:a16="http://schemas.microsoft.com/office/drawing/2014/main" id="{E30C97B1-0BF5-7EE2-4AAE-554413279C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636" y="624165"/>
            <a:ext cx="274683" cy="280289"/>
          </a:xfrm>
          <a:prstGeom prst="rect">
            <a:avLst/>
          </a:prstGeom>
        </p:spPr>
      </p:pic>
      <p:pic>
        <p:nvPicPr>
          <p:cNvPr id="14" name="图片 13" descr="蓝色的天空&#10;&#10;中度可信度描述已自动生成">
            <a:extLst>
              <a:ext uri="{FF2B5EF4-FFF2-40B4-BE49-F238E27FC236}">
                <a16:creationId xmlns:a16="http://schemas.microsoft.com/office/drawing/2014/main" id="{95152D30-B165-00F1-877A-0E251F8BF6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14" y="4436578"/>
            <a:ext cx="274683" cy="280289"/>
          </a:xfrm>
          <a:prstGeom prst="rect">
            <a:avLst/>
          </a:prstGeom>
        </p:spPr>
      </p:pic>
      <p:pic>
        <p:nvPicPr>
          <p:cNvPr id="15" name="图片 14" descr="蓝色的天空&#10;&#10;中度可信度描述已自动生成">
            <a:extLst>
              <a:ext uri="{FF2B5EF4-FFF2-40B4-BE49-F238E27FC236}">
                <a16:creationId xmlns:a16="http://schemas.microsoft.com/office/drawing/2014/main" id="{6E792BBB-223C-152C-F7BD-5BC47D4023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142" y="1209113"/>
            <a:ext cx="274683" cy="280289"/>
          </a:xfrm>
          <a:prstGeom prst="rect">
            <a:avLst/>
          </a:prstGeom>
        </p:spPr>
      </p:pic>
      <p:pic>
        <p:nvPicPr>
          <p:cNvPr id="16" name="图片 15" descr="蓝色的天空&#10;&#10;中度可信度描述已自动生成">
            <a:extLst>
              <a:ext uri="{FF2B5EF4-FFF2-40B4-BE49-F238E27FC236}">
                <a16:creationId xmlns:a16="http://schemas.microsoft.com/office/drawing/2014/main" id="{CCD56C8A-E671-9272-CC1B-84BB3E9343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249" y="824614"/>
            <a:ext cx="274683" cy="280289"/>
          </a:xfrm>
          <a:prstGeom prst="rect">
            <a:avLst/>
          </a:prstGeom>
        </p:spPr>
      </p:pic>
      <p:pic>
        <p:nvPicPr>
          <p:cNvPr id="17" name="图片 16" descr="蓝色的天空&#10;&#10;中度可信度描述已自动生成">
            <a:extLst>
              <a:ext uri="{FF2B5EF4-FFF2-40B4-BE49-F238E27FC236}">
                <a16:creationId xmlns:a16="http://schemas.microsoft.com/office/drawing/2014/main" id="{8B5329F8-C430-5889-AF77-6BD95C1AFF5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970" y="4436579"/>
            <a:ext cx="274683" cy="280289"/>
          </a:xfrm>
          <a:prstGeom prst="rect">
            <a:avLst/>
          </a:prstGeom>
        </p:spPr>
      </p:pic>
      <p:pic>
        <p:nvPicPr>
          <p:cNvPr id="18" name="图片 17" descr="蓝色的天空&#10;&#10;中度可信度描述已自动生成">
            <a:extLst>
              <a:ext uri="{FF2B5EF4-FFF2-40B4-BE49-F238E27FC236}">
                <a16:creationId xmlns:a16="http://schemas.microsoft.com/office/drawing/2014/main" id="{9584BB90-11E7-7CAC-AAE6-B0F13E93FA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763" y="684322"/>
            <a:ext cx="274683" cy="280289"/>
          </a:xfrm>
          <a:prstGeom prst="rect">
            <a:avLst/>
          </a:prstGeom>
        </p:spPr>
      </p:pic>
      <p:pic>
        <p:nvPicPr>
          <p:cNvPr id="19" name="图片 18" descr="蓝色的天空&#10;&#10;中度可信度描述已自动生成">
            <a:extLst>
              <a:ext uri="{FF2B5EF4-FFF2-40B4-BE49-F238E27FC236}">
                <a16:creationId xmlns:a16="http://schemas.microsoft.com/office/drawing/2014/main" id="{B11FB4AD-F33F-05DF-06F0-D8D215988C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971" y="586054"/>
            <a:ext cx="274683" cy="28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95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形状&#10;&#10;描述已自动生成">
            <a:extLst>
              <a:ext uri="{FF2B5EF4-FFF2-40B4-BE49-F238E27FC236}">
                <a16:creationId xmlns:a16="http://schemas.microsoft.com/office/drawing/2014/main" id="{CCDE28AD-2B8F-ABBA-8F01-8A860131CF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文本占位符 1">
            <a:extLst>
              <a:ext uri="{FF2B5EF4-FFF2-40B4-BE49-F238E27FC236}">
                <a16:creationId xmlns:a16="http://schemas.microsoft.com/office/drawing/2014/main" id="{F7113AB3-8E74-E819-6D7B-E22AF9021481}"/>
              </a:ext>
            </a:extLst>
          </p:cNvPr>
          <p:cNvSpPr txBox="1">
            <a:spLocks/>
          </p:cNvSpPr>
          <p:nvPr userDrawn="1"/>
        </p:nvSpPr>
        <p:spPr>
          <a:xfrm>
            <a:off x="440603" y="182445"/>
            <a:ext cx="1657138" cy="2872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0" i="0" kern="120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sz="1100" b="0" i="0" kern="1200" baseline="0" noProof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Segoe UI Light" charset="0"/>
              </a:rPr>
              <a:t>OfficePLUS.cn</a:t>
            </a:r>
            <a:endParaRPr kumimoji="1" lang="zh-CN" altLang="en-US" sz="1100" b="0" i="0" kern="1200" baseline="0" noProof="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Segoe UI Light" charset="0"/>
            </a:endParaRPr>
          </a:p>
        </p:txBody>
      </p:sp>
      <p:sp>
        <p:nvSpPr>
          <p:cNvPr id="12" name="文本占位符 2">
            <a:extLst>
              <a:ext uri="{FF2B5EF4-FFF2-40B4-BE49-F238E27FC236}">
                <a16:creationId xmlns:a16="http://schemas.microsoft.com/office/drawing/2014/main" id="{70F89A63-5635-C099-31F3-64487B201C34}"/>
              </a:ext>
            </a:extLst>
          </p:cNvPr>
          <p:cNvSpPr txBox="1">
            <a:spLocks/>
          </p:cNvSpPr>
          <p:nvPr userDrawn="1"/>
        </p:nvSpPr>
        <p:spPr>
          <a:xfrm>
            <a:off x="4153012" y="759876"/>
            <a:ext cx="7074345" cy="539918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panose="020B0503020204020204" pitchFamily="34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sz="1200" b="0" i="0" kern="1200" baseline="0" noProof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阿里巴巴普惠体 2.0 45 Light" panose="00020600040101010101" pitchFamily="18" charset="-122"/>
              </a:rPr>
              <a:t>中文 优设标题黑</a:t>
            </a:r>
            <a:endParaRPr kumimoji="1" lang="en-US" altLang="zh-CN" sz="1200" b="0" i="0" kern="1200" baseline="0" noProof="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阿里巴巴普惠体 2.0 45 Light" panose="00020600040101010101" pitchFamily="18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sz="1200" b="0" i="0" kern="1200" baseline="0" noProof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阿里巴巴普惠体 2.0 45 Light" panose="00020600040101010101" pitchFamily="18" charset="-122"/>
              </a:rPr>
              <a:t>英文 优设标题黑</a:t>
            </a:r>
            <a:endParaRPr kumimoji="1" lang="en" altLang="zh-CN" sz="1200" b="0" i="0" kern="1200" baseline="0" noProof="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阿里巴巴普惠体 2.0 45 Light" panose="00020600040101010101" pitchFamily="18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zh-CN" sz="1200" b="0" i="0" kern="1200" baseline="0" noProof="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阿里巴巴普惠体 2.0 45 Light" panose="00020600040101010101" pitchFamily="18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sz="1200" b="0" i="0" kern="1200" baseline="0" noProof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阿里巴巴普惠体 2.0 45 Light" panose="00020600040101010101" pitchFamily="18" charset="-122"/>
              </a:rPr>
              <a:t>标题 </a:t>
            </a:r>
            <a:r>
              <a:rPr kumimoji="1" lang="en-US" altLang="zh-CN" sz="1200" b="0" i="0" kern="1200" baseline="0" noProof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阿里巴巴普惠体 2.0 45 Light" panose="00020600040101010101" pitchFamily="18" charset="-122"/>
              </a:rPr>
              <a:t>1.0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sz="1200" b="0" i="0" kern="1200" baseline="0" noProof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阿里巴巴普惠体 2.0 45 Light" panose="00020600040101010101" pitchFamily="18" charset="-122"/>
              </a:rPr>
              <a:t>正文 </a:t>
            </a:r>
            <a:r>
              <a:rPr kumimoji="1" lang="en-US" altLang="zh-CN" sz="1200" b="0" i="0" kern="1200" baseline="0" noProof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阿里巴巴普惠体 2.0 45 Light" panose="00020600040101010101" pitchFamily="18" charset="-122"/>
              </a:rPr>
              <a:t>1.2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zh-CN" sz="1200" b="0" i="0" kern="1200" baseline="0" noProof="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阿里巴巴普惠体 2.0 45 Light" panose="00020600040101010101" pitchFamily="18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sz="1200" b="0" i="0" kern="1200" baseline="0" noProof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阿里巴巴普惠体 2.0 45 Light" panose="00020600040101010101" pitchFamily="18" charset="-122"/>
              </a:rPr>
              <a:t>F</a:t>
            </a:r>
            <a:r>
              <a:rPr kumimoji="1" lang="en" altLang="zh-CN" sz="1200" b="0" i="0" kern="1200" baseline="0" noProof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阿里巴巴普惠体 2.0 45 Light" panose="00020600040101010101" pitchFamily="18" charset="-122"/>
              </a:rPr>
              <a:t>reepik.com</a:t>
            </a:r>
            <a:r>
              <a:rPr kumimoji="1" lang="zh-CN" altLang="en-US" sz="1200" b="0" i="0" kern="1200" baseline="0" noProof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阿里巴巴普惠体 2.0 45 Light" panose="00020600040101010101" pitchFamily="18" charset="-122"/>
              </a:rPr>
              <a:t>、</a:t>
            </a:r>
            <a:r>
              <a:rPr kumimoji="1" lang="en-US" altLang="zh-CN" sz="1200" b="0" i="0" kern="1200" baseline="0" noProof="0" dirty="0" err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阿里巴巴普惠体 2.0 45 Light" panose="00020600040101010101" pitchFamily="18" charset="-122"/>
              </a:rPr>
              <a:t>iconpark</a:t>
            </a:r>
            <a:endParaRPr kumimoji="1" lang="en" altLang="zh-CN" sz="1200" b="0" i="0" kern="1200" baseline="0" noProof="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阿里巴巴普惠体 2.0 45 Light" panose="00020600040101010101" pitchFamily="18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" altLang="zh-CN" sz="1200" b="0" i="0" kern="1200" baseline="0" noProof="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阿里巴巴普惠体 2.0 45 Light" panose="00020600040101010101" pitchFamily="18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sz="1200" b="0" i="0" kern="1200" baseline="0" noProof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阿里巴巴普惠体 2.0 45 Light" panose="00020600040101010101" pitchFamily="18" charset="-122"/>
              </a:rPr>
              <a:t>本网站所提供的任何信息内容（包括但不限于 </a:t>
            </a:r>
            <a:r>
              <a:rPr kumimoji="1" lang="en" altLang="zh-CN" sz="1200" b="0" i="0" kern="1200" baseline="0" noProof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阿里巴巴普惠体 2.0 45 Light" panose="00020600040101010101" pitchFamily="18" charset="-122"/>
              </a:rPr>
              <a:t>PPT </a:t>
            </a:r>
            <a:r>
              <a:rPr kumimoji="1" lang="zh-CN" altLang="en-US" sz="1200" b="0" i="0" kern="1200" baseline="0" noProof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阿里巴巴普惠体 2.0 45 Light" panose="00020600040101010101" pitchFamily="18" charset="-122"/>
              </a:rPr>
              <a:t>模板、</a:t>
            </a:r>
            <a:r>
              <a:rPr kumimoji="1" lang="en" altLang="zh-CN" sz="1200" b="0" i="0" kern="1200" baseline="0" noProof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阿里巴巴普惠体 2.0 45 Light" panose="00020600040101010101" pitchFamily="18" charset="-122"/>
              </a:rPr>
              <a:t>Word </a:t>
            </a:r>
            <a:r>
              <a:rPr kumimoji="1" lang="zh-CN" altLang="en-US" sz="1200" b="0" i="0" kern="1200" baseline="0" noProof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阿里巴巴普惠体 2.0 45 Light" panose="00020600040101010101" pitchFamily="18" charset="-122"/>
              </a:rPr>
              <a:t>文档、</a:t>
            </a:r>
            <a:r>
              <a:rPr kumimoji="1" lang="en" altLang="zh-CN" sz="1200" b="0" i="0" kern="1200" baseline="0" noProof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阿里巴巴普惠体 2.0 45 Light" panose="00020600040101010101" pitchFamily="18" charset="-122"/>
              </a:rPr>
              <a:t>Excel </a:t>
            </a:r>
            <a:r>
              <a:rPr kumimoji="1" lang="zh-CN" altLang="en-US" sz="1200" b="0" i="0" kern="1200" baseline="0" noProof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阿里巴巴普惠体 2.0 45 Light" panose="00020600040101010101" pitchFamily="18" charset="-122"/>
              </a:rPr>
              <a:t>图表、图片素材等）均受</a:t>
            </a:r>
            <a:r>
              <a:rPr kumimoji="1" lang="en-US" altLang="zh-CN" sz="1200" b="0" i="0" kern="1200" baseline="0" noProof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阿里巴巴普惠体 2.0 45 Light" panose="00020600040101010101" pitchFamily="18" charset="-122"/>
              </a:rPr>
              <a:t>《</a:t>
            </a:r>
            <a:r>
              <a:rPr kumimoji="1" lang="zh-CN" altLang="en-US" sz="1200" b="0" i="0" kern="1200" baseline="0" noProof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阿里巴巴普惠体 2.0 45 Light" panose="00020600040101010101" pitchFamily="18" charset="-122"/>
              </a:rPr>
              <a:t>中华人民共和国著作权法</a:t>
            </a:r>
            <a:r>
              <a:rPr kumimoji="1" lang="en-US" altLang="zh-CN" sz="1200" b="0" i="0" kern="1200" baseline="0" noProof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阿里巴巴普惠体 2.0 45 Light" panose="00020600040101010101" pitchFamily="18" charset="-122"/>
              </a:rPr>
              <a:t>》</a:t>
            </a:r>
            <a:r>
              <a:rPr kumimoji="1" lang="zh-CN" altLang="en-US" sz="1200" b="0" i="0" kern="1200" baseline="0" noProof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阿里巴巴普惠体 2.0 45 Light" panose="00020600040101010101" pitchFamily="18" charset="-122"/>
              </a:rPr>
              <a:t>、</a:t>
            </a:r>
            <a:r>
              <a:rPr kumimoji="1" lang="en-US" altLang="zh-CN" sz="1200" b="0" i="0" kern="1200" baseline="0" noProof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阿里巴巴普惠体 2.0 45 Light" panose="00020600040101010101" pitchFamily="18" charset="-122"/>
              </a:rPr>
              <a:t>《</a:t>
            </a:r>
            <a:r>
              <a:rPr kumimoji="1" lang="zh-CN" altLang="en-US" sz="1200" b="0" i="0" kern="1200" baseline="0" noProof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阿里巴巴普惠体 2.0 45 Light" panose="00020600040101010101" pitchFamily="18" charset="-122"/>
              </a:rPr>
              <a:t>信息网络传播权保护条例</a:t>
            </a:r>
            <a:r>
              <a:rPr kumimoji="1" lang="en-US" altLang="zh-CN" sz="1200" b="0" i="0" kern="1200" baseline="0" noProof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阿里巴巴普惠体 2.0 45 Light" panose="00020600040101010101" pitchFamily="18" charset="-122"/>
              </a:rPr>
              <a:t>》</a:t>
            </a:r>
            <a:r>
              <a:rPr kumimoji="1" lang="zh-CN" altLang="en-US" sz="1200" b="0" i="0" kern="1200" baseline="0" noProof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阿里巴巴普惠体 2.0 45 Light" panose="00020600040101010101" pitchFamily="18" charset="-122"/>
              </a:rPr>
              <a:t>及其他适用的法律法规的保护，未经权利人书面明确授权，信息内容的任何部分</a:t>
            </a:r>
            <a:r>
              <a:rPr kumimoji="1" lang="en-US" altLang="zh-CN" sz="1200" b="0" i="0" kern="1200" baseline="0" noProof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阿里巴巴普惠体 2.0 45 Light" panose="00020600040101010101" pitchFamily="18" charset="-122"/>
              </a:rPr>
              <a:t>(</a:t>
            </a:r>
            <a:r>
              <a:rPr kumimoji="1" lang="zh-CN" altLang="en-US" sz="1200" b="0" i="0" kern="1200" baseline="0" noProof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阿里巴巴普惠体 2.0 45 Light" panose="00020600040101010101" pitchFamily="18" charset="-122"/>
              </a:rPr>
              <a:t>包括图片或图表</a:t>
            </a:r>
            <a:r>
              <a:rPr kumimoji="1" lang="en-US" altLang="zh-CN" sz="1200" b="0" i="0" kern="1200" baseline="0" noProof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阿里巴巴普惠体 2.0 45 Light" panose="00020600040101010101" pitchFamily="18" charset="-122"/>
              </a:rPr>
              <a:t>)</a:t>
            </a:r>
            <a:r>
              <a:rPr kumimoji="1" lang="zh-CN" altLang="en-US" sz="1200" b="0" i="0" kern="1200" baseline="0" noProof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阿里巴巴普惠体 2.0 45 Light" panose="00020600040101010101" pitchFamily="18" charset="-122"/>
              </a:rPr>
              <a:t>不得被全部或部分的复制、传播、销售，否则将承担法律责任。</a:t>
            </a:r>
            <a:endParaRPr kumimoji="1" lang="en-US" altLang="zh-CN" sz="1200" b="0" i="0" kern="1200" baseline="0" noProof="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阿里巴巴普惠体 2.0 45 Light" panose="00020600040101010101" pitchFamily="18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zh-CN" sz="1200" b="0" i="0" kern="1200" baseline="0" noProof="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阿里巴巴普惠体 2.0 45 Light" panose="00020600040101010101" pitchFamily="18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sz="1200" b="0" i="0" kern="1200" baseline="0" noProof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阿里巴巴普惠体 2.0 45 Light" panose="00020600040101010101" pitchFamily="18" charset="-122"/>
              </a:rPr>
              <a:t>赵畅</a:t>
            </a:r>
            <a:endParaRPr kumimoji="1" lang="en" altLang="zh-CN" sz="1200" b="0" i="0" kern="1200" baseline="0" noProof="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阿里巴巴普惠体 2.0 45 Light" panose="00020600040101010101" pitchFamily="18" charset="-122"/>
            </a:endParaRPr>
          </a:p>
        </p:txBody>
      </p:sp>
      <p:sp>
        <p:nvSpPr>
          <p:cNvPr id="13" name="文本占位符 4">
            <a:extLst>
              <a:ext uri="{FF2B5EF4-FFF2-40B4-BE49-F238E27FC236}">
                <a16:creationId xmlns:a16="http://schemas.microsoft.com/office/drawing/2014/main" id="{E56F4104-225E-095A-80B6-A19420BC72BF}"/>
              </a:ext>
            </a:extLst>
          </p:cNvPr>
          <p:cNvSpPr txBox="1">
            <a:spLocks/>
          </p:cNvSpPr>
          <p:nvPr userDrawn="1"/>
        </p:nvSpPr>
        <p:spPr>
          <a:xfrm>
            <a:off x="440603" y="759873"/>
            <a:ext cx="1657138" cy="440267"/>
          </a:xfrm>
          <a:prstGeom prst="rect">
            <a:avLst/>
          </a:prstGeo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 b="0" i="0" kern="12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sz="1867" b="0" i="0" kern="120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标注</a:t>
            </a:r>
          </a:p>
        </p:txBody>
      </p:sp>
      <p:sp>
        <p:nvSpPr>
          <p:cNvPr id="14" name="文本占位符 7">
            <a:extLst>
              <a:ext uri="{FF2B5EF4-FFF2-40B4-BE49-F238E27FC236}">
                <a16:creationId xmlns:a16="http://schemas.microsoft.com/office/drawing/2014/main" id="{036A1821-CCF5-C523-91BD-D5CFFB1B7D15}"/>
              </a:ext>
            </a:extLst>
          </p:cNvPr>
          <p:cNvSpPr txBox="1">
            <a:spLocks/>
          </p:cNvSpPr>
          <p:nvPr userDrawn="1"/>
        </p:nvSpPr>
        <p:spPr>
          <a:xfrm>
            <a:off x="2378000" y="759876"/>
            <a:ext cx="1494754" cy="539918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panose="020B0503020204020204" pitchFamily="34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sz="1200" b="0" i="0" kern="1200" baseline="0" noProof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阿里巴巴普惠体 2.0 45 Light" panose="00020600040101010101" pitchFamily="18" charset="-122"/>
              </a:rPr>
              <a:t>字体使用</a:t>
            </a:r>
            <a:endParaRPr kumimoji="1" lang="en-US" altLang="zh-CN" sz="1200" b="0" i="0" kern="1200" baseline="0" noProof="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阿里巴巴普惠体 2.0 45 Light" panose="00020600040101010101" pitchFamily="18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zh-CN" sz="1200" b="0" i="0" kern="1200" baseline="0" noProof="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阿里巴巴普惠体 2.0 45 Light" panose="00020600040101010101" pitchFamily="18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zh-CN" sz="1200" b="0" i="0" kern="1200" baseline="0" noProof="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阿里巴巴普惠体 2.0 45 Light" panose="00020600040101010101" pitchFamily="18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sz="1200" b="0" i="0" kern="1200" baseline="0" noProof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阿里巴巴普惠体 2.0 45 Light" panose="00020600040101010101" pitchFamily="18" charset="-122"/>
              </a:rPr>
              <a:t>行距</a:t>
            </a:r>
            <a:endParaRPr kumimoji="1" lang="en-US" altLang="zh-CN" sz="1200" b="0" i="0" kern="1200" baseline="0" noProof="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阿里巴巴普惠体 2.0 45 Light" panose="00020600040101010101" pitchFamily="18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zh-CN" sz="1200" b="0" i="0" kern="1200" baseline="0" noProof="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阿里巴巴普惠体 2.0 45 Light" panose="00020600040101010101" pitchFamily="18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zh-CN" sz="1200" b="0" i="0" kern="1200" baseline="0" noProof="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阿里巴巴普惠体 2.0 45 Light" panose="00020600040101010101" pitchFamily="18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sz="1200" b="0" i="0" kern="1200" baseline="0" noProof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阿里巴巴普惠体 2.0 45 Light" panose="00020600040101010101" pitchFamily="18" charset="-122"/>
              </a:rPr>
              <a:t>素材</a:t>
            </a:r>
            <a:endParaRPr kumimoji="1" lang="en-US" altLang="zh-CN" sz="1200" b="0" i="0" kern="1200" baseline="0" noProof="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阿里巴巴普惠体 2.0 45 Light" panose="00020600040101010101" pitchFamily="18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zh-CN" sz="1200" b="0" i="0" kern="1200" baseline="0" noProof="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阿里巴巴普惠体 2.0 45 Light" panose="00020600040101010101" pitchFamily="18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sz="1200" b="0" i="0" kern="1200" baseline="0" noProof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阿里巴巴普惠体 2.0 45 Light" panose="00020600040101010101" pitchFamily="18" charset="-122"/>
              </a:rPr>
              <a:t>声明</a:t>
            </a:r>
            <a:endParaRPr kumimoji="1" lang="en-US" altLang="zh-CN" sz="1200" b="0" i="0" kern="1200" baseline="0" noProof="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阿里巴巴普惠体 2.0 45 Light" panose="00020600040101010101" pitchFamily="18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zh-CN" sz="1200" b="0" i="0" kern="1200" baseline="0" noProof="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阿里巴巴普惠体 2.0 45 Light" panose="00020600040101010101" pitchFamily="18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zh-CN" sz="1200" b="0" i="0" kern="1200" baseline="0" noProof="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阿里巴巴普惠体 2.0 45 Light" panose="00020600040101010101" pitchFamily="18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zh-CN" sz="1200" b="0" i="0" kern="1200" baseline="0" noProof="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阿里巴巴普惠体 2.0 45 Light" panose="00020600040101010101" pitchFamily="18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sz="1200" b="0" i="0" kern="1200" baseline="0" noProof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阿里巴巴普惠体 2.0 45 Light" panose="00020600040101010101" pitchFamily="18" charset="-122"/>
              </a:rPr>
              <a:t>作者</a:t>
            </a:r>
          </a:p>
        </p:txBody>
      </p:sp>
    </p:spTree>
    <p:extLst>
      <p:ext uri="{BB962C8B-B14F-4D97-AF65-F5344CB8AC3E}">
        <p14:creationId xmlns:p14="http://schemas.microsoft.com/office/powerpoint/2010/main" val="2575517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3109293-FD1C-D315-16F1-F277A435E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B2CE-2D5C-4C8B-8F2B-0FEFC1A4A03D}" type="datetimeFigureOut">
              <a:rPr lang="zh-CN" altLang="en-US" smtClean="0"/>
              <a:t>2022/7/25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077F6AC-292A-939D-6952-7DA377A43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04ADA4-DE6F-D204-1356-F74242F97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F3593-E971-472A-A01A-A7B38514E8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86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CFB37FE-0F78-F27E-22B1-9AA6CEED3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2890DE0-1C3A-CB9A-14DE-B4466B7A6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A81B5D9-5053-C902-27EF-9EEE6A28EE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6B2CE-2D5C-4C8B-8F2B-0FEFC1A4A03D}" type="datetimeFigureOut">
              <a:rPr lang="zh-CN" altLang="en-US" smtClean="0"/>
              <a:t>2022/7/25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1AD191-78EC-87E1-1F5E-E27AB3DB5D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5314A3-B17A-2E4C-AF92-E7C8EDAD8B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F3593-E971-472A-A01A-A7B38514E8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470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1" r:id="rId4"/>
    <p:sldLayoutId id="2147483652" r:id="rId5"/>
    <p:sldLayoutId id="2147483654" r:id="rId6"/>
    <p:sldLayoutId id="2147483660" r:id="rId7"/>
    <p:sldLayoutId id="214748365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tags" Target="../tags/tag36.xml"/><Relationship Id="rId7" Type="http://schemas.openxmlformats.org/officeDocument/2006/relationships/image" Target="../media/image4.jpe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38.xml"/><Relationship Id="rId4" Type="http://schemas.openxmlformats.org/officeDocument/2006/relationships/tags" Target="../tags/tag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image" Target="../media/image4.jpe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tags" Target="../tags/tag46.xml"/><Relationship Id="rId7" Type="http://schemas.openxmlformats.org/officeDocument/2006/relationships/image" Target="../media/image4.jpeg"/><Relationship Id="rId12" Type="http://schemas.openxmlformats.org/officeDocument/2006/relationships/image" Target="../media/image15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Layout" Target="../slideLayouts/slideLayout3.xml"/><Relationship Id="rId11" Type="http://schemas.openxmlformats.org/officeDocument/2006/relationships/image" Target="../media/image14.svg"/><Relationship Id="rId5" Type="http://schemas.openxmlformats.org/officeDocument/2006/relationships/tags" Target="../tags/tag48.xml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tags" Target="../tags/tag47.xml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4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4.jpe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4.jpe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image" Target="../media/image4.jpe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28.xml"/><Relationship Id="rId4" Type="http://schemas.openxmlformats.org/officeDocument/2006/relationships/tags" Target="../tags/tag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4.jpe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图片 53">
            <a:extLst>
              <a:ext uri="{FF2B5EF4-FFF2-40B4-BE49-F238E27FC236}">
                <a16:creationId xmlns:a16="http://schemas.microsoft.com/office/drawing/2014/main" id="{0F8FBADA-2E0C-B485-A2F8-CE4A5F49C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12AD3CA-510E-B7D4-2411-56EDECEAD73C}"/>
              </a:ext>
            </a:extLst>
          </p:cNvPr>
          <p:cNvSpPr/>
          <p:nvPr/>
        </p:nvSpPr>
        <p:spPr>
          <a:xfrm>
            <a:off x="0" y="9826"/>
            <a:ext cx="12192000" cy="6858000"/>
          </a:xfrm>
          <a:prstGeom prst="rect">
            <a:avLst/>
          </a:prstGeom>
          <a:solidFill>
            <a:srgbClr val="001C2A">
              <a:alpha val="62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优设标题黑" panose="00000500000000000000" pitchFamily="2" charset="-122"/>
              <a:ea typeface="优设标题黑" panose="00000500000000000000" pitchFamily="2" charset="-122"/>
              <a:cs typeface="OPPOSans M" panose="00020600040101010101" pitchFamily="18" charset="-122"/>
              <a:sym typeface="优设标题黑" panose="00000500000000000000" pitchFamily="2" charset="-122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0D140930-54A1-A014-C5D4-4F9A3B03E914}"/>
              </a:ext>
            </a:extLst>
          </p:cNvPr>
          <p:cNvGrpSpPr/>
          <p:nvPr/>
        </p:nvGrpSpPr>
        <p:grpSpPr>
          <a:xfrm>
            <a:off x="1060577" y="1059227"/>
            <a:ext cx="318520" cy="353601"/>
            <a:chOff x="1060577" y="1059227"/>
            <a:chExt cx="318520" cy="353601"/>
          </a:xfrm>
        </p:grpSpPr>
        <p:pic>
          <p:nvPicPr>
            <p:cNvPr id="38" name="图片 37" descr="黑暗中的灯光&#10;&#10;描述已自动生成">
              <a:extLst>
                <a:ext uri="{FF2B5EF4-FFF2-40B4-BE49-F238E27FC236}">
                  <a16:creationId xmlns:a16="http://schemas.microsoft.com/office/drawing/2014/main" id="{6FBF6FC5-566A-6512-C7C7-B9968AB68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577" y="1137626"/>
              <a:ext cx="318520" cy="275202"/>
            </a:xfrm>
            <a:prstGeom prst="rect">
              <a:avLst/>
            </a:prstGeom>
          </p:spPr>
        </p:pic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D60D389C-2072-4DC1-2ECC-4C83E2EDA8DD}"/>
                </a:ext>
              </a:extLst>
            </p:cNvPr>
            <p:cNvGrpSpPr/>
            <p:nvPr/>
          </p:nvGrpSpPr>
          <p:grpSpPr>
            <a:xfrm>
              <a:off x="1069256" y="1059227"/>
              <a:ext cx="216000" cy="216000"/>
              <a:chOff x="1828708" y="1038225"/>
              <a:chExt cx="216000" cy="216000"/>
            </a:xfrm>
            <a:solidFill>
              <a:schemeClr val="bg1"/>
            </a:solidFill>
          </p:grpSpPr>
          <p:sp>
            <p:nvSpPr>
              <p:cNvPr id="33" name="矩形: 圆角 32">
                <a:extLst>
                  <a:ext uri="{FF2B5EF4-FFF2-40B4-BE49-F238E27FC236}">
                    <a16:creationId xmlns:a16="http://schemas.microsoft.com/office/drawing/2014/main" id="{7332327E-DC66-BA5D-F2BD-1F58AC2DD80C}"/>
                  </a:ext>
                </a:extLst>
              </p:cNvPr>
              <p:cNvSpPr/>
              <p:nvPr/>
            </p:nvSpPr>
            <p:spPr>
              <a:xfrm>
                <a:off x="1900708" y="1038225"/>
                <a:ext cx="72000" cy="2160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优设标题黑" panose="00000500000000000000" pitchFamily="2" charset="-122"/>
                  <a:ea typeface="优设标题黑" panose="00000500000000000000" pitchFamily="2" charset="-122"/>
                  <a:cs typeface="OPPOSans M" panose="00020600040101010101" pitchFamily="18" charset="-122"/>
                  <a:sym typeface="优设标题黑" panose="00000500000000000000" pitchFamily="2" charset="-122"/>
                </a:endParaRPr>
              </a:p>
            </p:txBody>
          </p:sp>
          <p:sp>
            <p:nvSpPr>
              <p:cNvPr id="34" name="矩形: 圆角 33">
                <a:extLst>
                  <a:ext uri="{FF2B5EF4-FFF2-40B4-BE49-F238E27FC236}">
                    <a16:creationId xmlns:a16="http://schemas.microsoft.com/office/drawing/2014/main" id="{AACE4DE6-B9B2-2585-C9B2-EC45F1E40F1D}"/>
                  </a:ext>
                </a:extLst>
              </p:cNvPr>
              <p:cNvSpPr/>
              <p:nvPr/>
            </p:nvSpPr>
            <p:spPr>
              <a:xfrm rot="5400000">
                <a:off x="1900708" y="1038225"/>
                <a:ext cx="72000" cy="2160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优设标题黑" panose="00000500000000000000" pitchFamily="2" charset="-122"/>
                  <a:ea typeface="优设标题黑" panose="00000500000000000000" pitchFamily="2" charset="-122"/>
                  <a:cs typeface="OPPOSans M" panose="00020600040101010101" pitchFamily="18" charset="-122"/>
                  <a:sym typeface="优设标题黑" panose="00000500000000000000" pitchFamily="2" charset="-122"/>
                </a:endParaRPr>
              </a:p>
            </p:txBody>
          </p:sp>
        </p:grpSp>
      </p:grpSp>
      <p:pic>
        <p:nvPicPr>
          <p:cNvPr id="39" name="图片 38" descr="蓝色的天空&#10;&#10;中度可信度描述已自动生成">
            <a:extLst>
              <a:ext uri="{FF2B5EF4-FFF2-40B4-BE49-F238E27FC236}">
                <a16:creationId xmlns:a16="http://schemas.microsoft.com/office/drawing/2014/main" id="{C5BB81C2-B410-C653-4836-72B3F27934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636" y="624165"/>
            <a:ext cx="274683" cy="280289"/>
          </a:xfrm>
          <a:prstGeom prst="rect">
            <a:avLst/>
          </a:prstGeom>
        </p:spPr>
      </p:pic>
      <p:pic>
        <p:nvPicPr>
          <p:cNvPr id="41" name="图片 40" descr="蓝色的天空&#10;&#10;中度可信度描述已自动生成">
            <a:extLst>
              <a:ext uri="{FF2B5EF4-FFF2-40B4-BE49-F238E27FC236}">
                <a16:creationId xmlns:a16="http://schemas.microsoft.com/office/drawing/2014/main" id="{9B752C4B-FFA1-FA9B-CD6C-CC9DC5F10D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142" y="1209113"/>
            <a:ext cx="274683" cy="280289"/>
          </a:xfrm>
          <a:prstGeom prst="rect">
            <a:avLst/>
          </a:prstGeom>
        </p:spPr>
      </p:pic>
      <p:pic>
        <p:nvPicPr>
          <p:cNvPr id="42" name="图片 41" descr="蓝色的天空&#10;&#10;中度可信度描述已自动生成">
            <a:extLst>
              <a:ext uri="{FF2B5EF4-FFF2-40B4-BE49-F238E27FC236}">
                <a16:creationId xmlns:a16="http://schemas.microsoft.com/office/drawing/2014/main" id="{820475DE-3B5B-6E85-7626-293FBD531B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249" y="824614"/>
            <a:ext cx="274683" cy="280289"/>
          </a:xfrm>
          <a:prstGeom prst="rect">
            <a:avLst/>
          </a:prstGeom>
        </p:spPr>
      </p:pic>
      <p:pic>
        <p:nvPicPr>
          <p:cNvPr id="43" name="图片 42" descr="蓝色的天空&#10;&#10;中度可信度描述已自动生成">
            <a:extLst>
              <a:ext uri="{FF2B5EF4-FFF2-40B4-BE49-F238E27FC236}">
                <a16:creationId xmlns:a16="http://schemas.microsoft.com/office/drawing/2014/main" id="{864DB5DF-B34A-135E-69C4-357C990045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270" y="4436579"/>
            <a:ext cx="274683" cy="280289"/>
          </a:xfrm>
          <a:prstGeom prst="rect">
            <a:avLst/>
          </a:prstGeom>
        </p:spPr>
      </p:pic>
      <p:pic>
        <p:nvPicPr>
          <p:cNvPr id="45" name="图片 44" descr="蓝色的天空&#10;&#10;中度可信度描述已自动生成">
            <a:extLst>
              <a:ext uri="{FF2B5EF4-FFF2-40B4-BE49-F238E27FC236}">
                <a16:creationId xmlns:a16="http://schemas.microsoft.com/office/drawing/2014/main" id="{54310EAC-F46F-BD64-A615-0020CD565F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971" y="586054"/>
            <a:ext cx="274683" cy="280289"/>
          </a:xfrm>
          <a:prstGeom prst="rect">
            <a:avLst/>
          </a:prstGeom>
        </p:spPr>
      </p:pic>
      <p:sp>
        <p:nvSpPr>
          <p:cNvPr id="46" name="Rectangle 1026">
            <a:extLst>
              <a:ext uri="{FF2B5EF4-FFF2-40B4-BE49-F238E27FC236}">
                <a16:creationId xmlns:a16="http://schemas.microsoft.com/office/drawing/2014/main" id="{73C4B2BB-42AC-4822-163D-331D61A9F20E}"/>
              </a:ext>
            </a:extLst>
          </p:cNvPr>
          <p:cNvSpPr txBox="1">
            <a:spLocks noChangeArrowheads="1"/>
          </p:cNvSpPr>
          <p:nvPr/>
        </p:nvSpPr>
        <p:spPr>
          <a:xfrm>
            <a:off x="3022196" y="3429301"/>
            <a:ext cx="6147608" cy="1835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1600" dirty="0">
                <a:solidFill>
                  <a:schemeClr val="bg1">
                    <a:alpha val="59000"/>
                  </a:schemeClr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INFORMATION CONSTRUCTION AND MANAGEMENT</a:t>
            </a:r>
            <a:endParaRPr lang="zh-CN" altLang="en-US" sz="1600" dirty="0">
              <a:solidFill>
                <a:schemeClr val="bg1">
                  <a:alpha val="59000"/>
                </a:schemeClr>
              </a:solidFill>
              <a:latin typeface="优设标题黑" panose="00000500000000000000" pitchFamily="2" charset="-122"/>
              <a:ea typeface="优设标题黑" panose="00000500000000000000" pitchFamily="2" charset="-122"/>
            </a:endParaRPr>
          </a:p>
        </p:txBody>
      </p: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B085A7C2-726D-1267-AB1C-DAEB2A1EF847}"/>
              </a:ext>
            </a:extLst>
          </p:cNvPr>
          <p:cNvCxnSpPr>
            <a:cxnSpLocks/>
          </p:cNvCxnSpPr>
          <p:nvPr/>
        </p:nvCxnSpPr>
        <p:spPr>
          <a:xfrm>
            <a:off x="2838534" y="3523861"/>
            <a:ext cx="263360" cy="0"/>
          </a:xfrm>
          <a:prstGeom prst="line">
            <a:avLst/>
          </a:prstGeom>
          <a:ln>
            <a:gradFill flip="none" rotWithShape="1">
              <a:gsLst>
                <a:gs pos="100000">
                  <a:schemeClr val="tx1"/>
                </a:gs>
                <a:gs pos="0">
                  <a:schemeClr val="accent3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文本框 196">
            <a:extLst>
              <a:ext uri="{FF2B5EF4-FFF2-40B4-BE49-F238E27FC236}">
                <a16:creationId xmlns:a16="http://schemas.microsoft.com/office/drawing/2014/main" id="{E3B9E77D-3313-B630-0C40-37C4064577B7}"/>
              </a:ext>
            </a:extLst>
          </p:cNvPr>
          <p:cNvSpPr txBox="1"/>
          <p:nvPr/>
        </p:nvSpPr>
        <p:spPr>
          <a:xfrm>
            <a:off x="2125641" y="2206156"/>
            <a:ext cx="1128834" cy="120744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 defTabSz="480060">
              <a:spcBef>
                <a:spcPts val="525"/>
              </a:spcBef>
            </a:pPr>
            <a:r>
              <a:rPr lang="zh-CN" altLang="en-US" sz="8000" dirty="0">
                <a:gradFill>
                  <a:gsLst>
                    <a:gs pos="55000">
                      <a:prstClr val="white"/>
                    </a:gs>
                    <a:gs pos="0">
                      <a:prstClr val="white"/>
                    </a:gs>
                    <a:gs pos="100000">
                      <a:srgbClr val="020003"/>
                    </a:gs>
                  </a:gsLst>
                  <a:lin ang="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优设标题黑" panose="00000500000000000000" pitchFamily="2" charset="-122"/>
                <a:ea typeface="优设标题黑" panose="00000500000000000000" pitchFamily="2" charset="-122"/>
              </a:rPr>
              <a:t>医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AC6B7FA5-7727-3425-963C-A980B96DA2F6}"/>
              </a:ext>
            </a:extLst>
          </p:cNvPr>
          <p:cNvGrpSpPr/>
          <p:nvPr/>
        </p:nvGrpSpPr>
        <p:grpSpPr>
          <a:xfrm>
            <a:off x="5084359" y="4731673"/>
            <a:ext cx="1981942" cy="315818"/>
            <a:chOff x="5084359" y="4731673"/>
            <a:chExt cx="1981942" cy="315818"/>
          </a:xfrm>
        </p:grpSpPr>
        <p:sp>
          <p:nvSpPr>
            <p:cNvPr id="80" name="矩形 79">
              <a:extLst>
                <a:ext uri="{FF2B5EF4-FFF2-40B4-BE49-F238E27FC236}">
                  <a16:creationId xmlns:a16="http://schemas.microsoft.com/office/drawing/2014/main" id="{EC07A002-EA02-FF25-1122-5FB73263E6B2}"/>
                </a:ext>
              </a:extLst>
            </p:cNvPr>
            <p:cNvSpPr/>
            <p:nvPr/>
          </p:nvSpPr>
          <p:spPr>
            <a:xfrm>
              <a:off x="5084359" y="4731673"/>
              <a:ext cx="1981942" cy="315817"/>
            </a:xfrm>
            <a:prstGeom prst="rect">
              <a:avLst/>
            </a:prstGeom>
            <a:gradFill>
              <a:gsLst>
                <a:gs pos="0">
                  <a:schemeClr val="accent3">
                    <a:alpha val="0"/>
                  </a:schemeClr>
                </a:gs>
                <a:gs pos="50000">
                  <a:schemeClr val="accent3">
                    <a:alpha val="33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优设标题黑" panose="00000500000000000000" pitchFamily="2" charset="-122"/>
                <a:ea typeface="优设标题黑" panose="00000500000000000000" pitchFamily="2" charset="-122"/>
                <a:cs typeface="OPPOSans M" panose="00020600040101010101" pitchFamily="18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81" name="左中括号 80">
              <a:extLst>
                <a:ext uri="{FF2B5EF4-FFF2-40B4-BE49-F238E27FC236}">
                  <a16:creationId xmlns:a16="http://schemas.microsoft.com/office/drawing/2014/main" id="{6AFECE82-152D-B877-2DA4-99D57FA5CD31}"/>
                </a:ext>
              </a:extLst>
            </p:cNvPr>
            <p:cNvSpPr/>
            <p:nvPr/>
          </p:nvSpPr>
          <p:spPr>
            <a:xfrm>
              <a:off x="5084359" y="4731674"/>
              <a:ext cx="61660" cy="315817"/>
            </a:xfrm>
            <a:prstGeom prst="leftBracket">
              <a:avLst>
                <a:gd name="adj" fmla="val 51874"/>
              </a:avLst>
            </a:prstGeom>
            <a:ln w="19050">
              <a:gradFill>
                <a:gsLst>
                  <a:gs pos="0">
                    <a:schemeClr val="accent3"/>
                  </a:gs>
                  <a:gs pos="100000">
                    <a:schemeClr val="tx2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OPPOSans M" panose="00020600040101010101" pitchFamily="18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82" name="左中括号 81">
              <a:extLst>
                <a:ext uri="{FF2B5EF4-FFF2-40B4-BE49-F238E27FC236}">
                  <a16:creationId xmlns:a16="http://schemas.microsoft.com/office/drawing/2014/main" id="{5963080B-C796-02B2-B5CF-240EDF90ADE7}"/>
                </a:ext>
              </a:extLst>
            </p:cNvPr>
            <p:cNvSpPr/>
            <p:nvPr/>
          </p:nvSpPr>
          <p:spPr>
            <a:xfrm flipH="1">
              <a:off x="7004641" y="4731674"/>
              <a:ext cx="61660" cy="315817"/>
            </a:xfrm>
            <a:prstGeom prst="leftBracket">
              <a:avLst>
                <a:gd name="adj" fmla="val 51874"/>
              </a:avLst>
            </a:prstGeom>
            <a:ln w="19050">
              <a:gradFill>
                <a:gsLst>
                  <a:gs pos="0">
                    <a:schemeClr val="accent3"/>
                  </a:gs>
                  <a:gs pos="100000">
                    <a:schemeClr val="tx2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OPPOSans M" panose="00020600040101010101" pitchFamily="18" charset="-122"/>
                <a:sym typeface="优设标题黑" panose="00000500000000000000" pitchFamily="2" charset="-122"/>
              </a:endParaRPr>
            </a:p>
          </p:txBody>
        </p:sp>
      </p:grpSp>
      <p:sp>
        <p:nvSpPr>
          <p:cNvPr id="49" name="文本框 48">
            <a:extLst>
              <a:ext uri="{FF2B5EF4-FFF2-40B4-BE49-F238E27FC236}">
                <a16:creationId xmlns:a16="http://schemas.microsoft.com/office/drawing/2014/main" id="{D2BDC6CA-CDAD-F02A-B841-B708D77AF79E}"/>
              </a:ext>
            </a:extLst>
          </p:cNvPr>
          <p:cNvSpPr txBox="1"/>
          <p:nvPr/>
        </p:nvSpPr>
        <p:spPr>
          <a:xfrm>
            <a:off x="5210957" y="4716868"/>
            <a:ext cx="1726472" cy="2808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dirty="0" err="1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OfficePLUS</a:t>
            </a:r>
            <a:endParaRPr lang="en-US" altLang="zh-CN" dirty="0">
              <a:solidFill>
                <a:schemeClr val="bg1"/>
              </a:solidFill>
              <a:latin typeface="优设标题黑" panose="00000500000000000000" pitchFamily="2" charset="-122"/>
              <a:ea typeface="优设标题黑" panose="00000500000000000000" pitchFamily="2" charset="-122"/>
            </a:endParaRPr>
          </a:p>
        </p:txBody>
      </p:sp>
      <p:sp>
        <p:nvSpPr>
          <p:cNvPr id="196" name="文本框 195">
            <a:extLst>
              <a:ext uri="{FF2B5EF4-FFF2-40B4-BE49-F238E27FC236}">
                <a16:creationId xmlns:a16="http://schemas.microsoft.com/office/drawing/2014/main" id="{0AE60573-E96C-0004-C83F-9173680945D6}"/>
              </a:ext>
            </a:extLst>
          </p:cNvPr>
          <p:cNvSpPr txBox="1"/>
          <p:nvPr/>
        </p:nvSpPr>
        <p:spPr>
          <a:xfrm>
            <a:off x="2897233" y="2206156"/>
            <a:ext cx="1128834" cy="120744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 defTabSz="480060">
              <a:spcBef>
                <a:spcPts val="525"/>
              </a:spcBef>
            </a:pPr>
            <a:r>
              <a:rPr lang="zh-CN" altLang="en-US" sz="8000" dirty="0">
                <a:gradFill>
                  <a:gsLst>
                    <a:gs pos="55000">
                      <a:prstClr val="white"/>
                    </a:gs>
                    <a:gs pos="0">
                      <a:prstClr val="white"/>
                    </a:gs>
                    <a:gs pos="100000">
                      <a:srgbClr val="020003"/>
                    </a:gs>
                  </a:gsLst>
                  <a:lin ang="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优设标题黑" panose="00000500000000000000" pitchFamily="2" charset="-122"/>
                <a:ea typeface="优设标题黑" panose="00000500000000000000" pitchFamily="2" charset="-122"/>
              </a:rPr>
              <a:t>院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59C18437-EBD5-5EBE-47BD-A50CC576098F}"/>
              </a:ext>
            </a:extLst>
          </p:cNvPr>
          <p:cNvSpPr txBox="1"/>
          <p:nvPr/>
        </p:nvSpPr>
        <p:spPr>
          <a:xfrm>
            <a:off x="3678350" y="2206156"/>
            <a:ext cx="1128834" cy="120744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 defTabSz="480060">
              <a:spcBef>
                <a:spcPts val="525"/>
              </a:spcBef>
            </a:pPr>
            <a:r>
              <a:rPr lang="zh-CN" altLang="en-US" sz="8000" dirty="0">
                <a:gradFill>
                  <a:gsLst>
                    <a:gs pos="55000">
                      <a:prstClr val="white"/>
                    </a:gs>
                    <a:gs pos="0">
                      <a:prstClr val="white"/>
                    </a:gs>
                    <a:gs pos="100000">
                      <a:srgbClr val="020003"/>
                    </a:gs>
                  </a:gsLst>
                  <a:lin ang="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优设标题黑" panose="00000500000000000000" pitchFamily="2" charset="-122"/>
                <a:ea typeface="优设标题黑" panose="00000500000000000000" pitchFamily="2" charset="-122"/>
              </a:rPr>
              <a:t>信</a:t>
            </a: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C9354C4A-2255-EF2D-F1B3-EA9A41FB5E2F}"/>
              </a:ext>
            </a:extLst>
          </p:cNvPr>
          <p:cNvSpPr txBox="1"/>
          <p:nvPr/>
        </p:nvSpPr>
        <p:spPr>
          <a:xfrm>
            <a:off x="4426129" y="2206156"/>
            <a:ext cx="1128834" cy="120744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 defTabSz="480060">
              <a:spcBef>
                <a:spcPts val="525"/>
              </a:spcBef>
            </a:pPr>
            <a:r>
              <a:rPr lang="zh-CN" altLang="en-US" sz="8000" dirty="0">
                <a:gradFill>
                  <a:gsLst>
                    <a:gs pos="55000">
                      <a:prstClr val="white"/>
                    </a:gs>
                    <a:gs pos="0">
                      <a:prstClr val="white"/>
                    </a:gs>
                    <a:gs pos="100000">
                      <a:srgbClr val="020003"/>
                    </a:gs>
                  </a:gsLst>
                  <a:lin ang="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优设标题黑" panose="00000500000000000000" pitchFamily="2" charset="-122"/>
                <a:ea typeface="优设标题黑" panose="00000500000000000000" pitchFamily="2" charset="-122"/>
              </a:rPr>
              <a:t>息</a:t>
            </a: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0A69C6BB-CAA4-085B-CF88-727669B7A33C}"/>
              </a:ext>
            </a:extLst>
          </p:cNvPr>
          <p:cNvSpPr txBox="1"/>
          <p:nvPr/>
        </p:nvSpPr>
        <p:spPr>
          <a:xfrm>
            <a:off x="5212008" y="2206156"/>
            <a:ext cx="1128835" cy="120744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525"/>
              </a:spcBef>
              <a:defRPr/>
            </a:pPr>
            <a:r>
              <a:rPr lang="zh-CN" altLang="en-US" sz="8000" dirty="0">
                <a:gradFill>
                  <a:gsLst>
                    <a:gs pos="55000">
                      <a:prstClr val="white"/>
                    </a:gs>
                    <a:gs pos="0">
                      <a:prstClr val="white"/>
                    </a:gs>
                    <a:gs pos="100000">
                      <a:srgbClr val="020003"/>
                    </a:gs>
                  </a:gsLst>
                  <a:lin ang="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优设标题黑" panose="00000500000000000000" pitchFamily="2" charset="-122"/>
                <a:ea typeface="优设标题黑" panose="00000500000000000000" pitchFamily="2" charset="-122"/>
              </a:rPr>
              <a:t>化</a:t>
            </a: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2B16E923-0DF6-5D49-6068-8A960D09D9B3}"/>
              </a:ext>
            </a:extLst>
          </p:cNvPr>
          <p:cNvSpPr txBox="1"/>
          <p:nvPr/>
        </p:nvSpPr>
        <p:spPr>
          <a:xfrm>
            <a:off x="5983668" y="2206156"/>
            <a:ext cx="1128834" cy="120744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 defTabSz="480060">
              <a:spcBef>
                <a:spcPts val="525"/>
              </a:spcBef>
            </a:pPr>
            <a:r>
              <a:rPr lang="zh-CN" altLang="en-US" sz="8000" dirty="0">
                <a:gradFill>
                  <a:gsLst>
                    <a:gs pos="55000">
                      <a:prstClr val="white"/>
                    </a:gs>
                    <a:gs pos="0">
                      <a:prstClr val="white"/>
                    </a:gs>
                    <a:gs pos="100000">
                      <a:srgbClr val="020003"/>
                    </a:gs>
                  </a:gsLst>
                  <a:lin ang="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优设标题黑" panose="00000500000000000000" pitchFamily="2" charset="-122"/>
                <a:ea typeface="优设标题黑" panose="00000500000000000000" pitchFamily="2" charset="-122"/>
              </a:rPr>
              <a:t>建</a:t>
            </a: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24505D62-6582-2570-924A-53AB14F6CB5B}"/>
              </a:ext>
            </a:extLst>
          </p:cNvPr>
          <p:cNvSpPr txBox="1"/>
          <p:nvPr/>
        </p:nvSpPr>
        <p:spPr>
          <a:xfrm>
            <a:off x="6802952" y="2206156"/>
            <a:ext cx="1128835" cy="120744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525"/>
              </a:spcBef>
              <a:defRPr/>
            </a:pPr>
            <a:r>
              <a:rPr lang="zh-CN" altLang="en-US" sz="8000" dirty="0">
                <a:gradFill>
                  <a:gsLst>
                    <a:gs pos="55000">
                      <a:prstClr val="white"/>
                    </a:gs>
                    <a:gs pos="0">
                      <a:prstClr val="white"/>
                    </a:gs>
                    <a:gs pos="100000">
                      <a:srgbClr val="020003"/>
                    </a:gs>
                  </a:gsLst>
                  <a:lin ang="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优设标题黑" panose="00000500000000000000" pitchFamily="2" charset="-122"/>
                <a:ea typeface="优设标题黑" panose="00000500000000000000" pitchFamily="2" charset="-122"/>
              </a:rPr>
              <a:t>设</a:t>
            </a: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EFC39370-C589-2CC0-8DB0-F57114BF2886}"/>
              </a:ext>
            </a:extLst>
          </p:cNvPr>
          <p:cNvSpPr txBox="1"/>
          <p:nvPr/>
        </p:nvSpPr>
        <p:spPr>
          <a:xfrm>
            <a:off x="7546037" y="2206156"/>
            <a:ext cx="1128835" cy="120744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525"/>
              </a:spcBef>
              <a:defRPr/>
            </a:pPr>
            <a:r>
              <a:rPr lang="zh-CN" altLang="en-US" sz="8000" dirty="0">
                <a:gradFill>
                  <a:gsLst>
                    <a:gs pos="55000">
                      <a:prstClr val="white"/>
                    </a:gs>
                    <a:gs pos="0">
                      <a:prstClr val="white"/>
                    </a:gs>
                    <a:gs pos="100000">
                      <a:srgbClr val="020003"/>
                    </a:gs>
                  </a:gsLst>
                  <a:lin ang="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优设标题黑" panose="00000500000000000000" pitchFamily="2" charset="-122"/>
                <a:ea typeface="优设标题黑" panose="00000500000000000000" pitchFamily="2" charset="-122"/>
              </a:rPr>
              <a:t>与</a:t>
            </a:r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50FD5B96-67CB-900A-AFF9-D6E50C1A6605}"/>
              </a:ext>
            </a:extLst>
          </p:cNvPr>
          <p:cNvSpPr txBox="1"/>
          <p:nvPr/>
        </p:nvSpPr>
        <p:spPr>
          <a:xfrm>
            <a:off x="8360492" y="2206156"/>
            <a:ext cx="1128835" cy="120744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525"/>
              </a:spcBef>
              <a:defRPr/>
            </a:pPr>
            <a:r>
              <a:rPr lang="zh-CN" altLang="en-US" sz="8000" dirty="0">
                <a:gradFill>
                  <a:gsLst>
                    <a:gs pos="55000">
                      <a:prstClr val="white"/>
                    </a:gs>
                    <a:gs pos="0">
                      <a:prstClr val="white"/>
                    </a:gs>
                    <a:gs pos="100000">
                      <a:srgbClr val="020003"/>
                    </a:gs>
                  </a:gsLst>
                  <a:lin ang="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优设标题黑" panose="00000500000000000000" pitchFamily="2" charset="-122"/>
                <a:ea typeface="优设标题黑" panose="00000500000000000000" pitchFamily="2" charset="-122"/>
              </a:rPr>
              <a:t>管</a:t>
            </a: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0BDC9AD6-86FC-EFD5-A8F9-9D3FCB5EF358}"/>
              </a:ext>
            </a:extLst>
          </p:cNvPr>
          <p:cNvSpPr txBox="1"/>
          <p:nvPr/>
        </p:nvSpPr>
        <p:spPr>
          <a:xfrm>
            <a:off x="9127322" y="2206156"/>
            <a:ext cx="1128835" cy="120744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525"/>
              </a:spcBef>
              <a:defRPr/>
            </a:pPr>
            <a:r>
              <a:rPr lang="zh-CN" altLang="en-US" sz="8000" dirty="0">
                <a:gradFill>
                  <a:gsLst>
                    <a:gs pos="55000">
                      <a:prstClr val="white"/>
                    </a:gs>
                    <a:gs pos="0">
                      <a:prstClr val="white"/>
                    </a:gs>
                    <a:gs pos="100000">
                      <a:srgbClr val="020003"/>
                    </a:gs>
                  </a:gsLst>
                  <a:lin ang="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优设标题黑" panose="00000500000000000000" pitchFamily="2" charset="-122"/>
                <a:ea typeface="优设标题黑" panose="00000500000000000000" pitchFamily="2" charset="-122"/>
              </a:rPr>
              <a:t>理</a:t>
            </a:r>
          </a:p>
        </p:txBody>
      </p: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EBBE62BC-FFAD-7534-9CAD-32D45B7472C0}"/>
              </a:ext>
            </a:extLst>
          </p:cNvPr>
          <p:cNvCxnSpPr>
            <a:cxnSpLocks/>
          </p:cNvCxnSpPr>
          <p:nvPr/>
        </p:nvCxnSpPr>
        <p:spPr>
          <a:xfrm flipH="1">
            <a:off x="9103797" y="3536561"/>
            <a:ext cx="263360" cy="0"/>
          </a:xfrm>
          <a:prstGeom prst="line">
            <a:avLst/>
          </a:prstGeom>
          <a:ln>
            <a:gradFill flip="none" rotWithShape="1">
              <a:gsLst>
                <a:gs pos="100000">
                  <a:schemeClr val="tx1"/>
                </a:gs>
                <a:gs pos="0">
                  <a:schemeClr val="accent3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>
            <a:extLst>
              <a:ext uri="{FF2B5EF4-FFF2-40B4-BE49-F238E27FC236}">
                <a16:creationId xmlns:a16="http://schemas.microsoft.com/office/drawing/2014/main" id="{9CE33317-439C-B6C4-4BED-A5E9D9D2787C}"/>
              </a:ext>
            </a:extLst>
          </p:cNvPr>
          <p:cNvGrpSpPr/>
          <p:nvPr/>
        </p:nvGrpSpPr>
        <p:grpSpPr>
          <a:xfrm>
            <a:off x="729391" y="5914431"/>
            <a:ext cx="572486" cy="580948"/>
            <a:chOff x="488091" y="5574373"/>
            <a:chExt cx="857530" cy="870206"/>
          </a:xfrm>
          <a:solidFill>
            <a:schemeClr val="bg2"/>
          </a:solidFill>
        </p:grpSpPr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AD712787-AD22-23FB-9D98-901AADB3D950}"/>
                </a:ext>
              </a:extLst>
            </p:cNvPr>
            <p:cNvGrpSpPr/>
            <p:nvPr/>
          </p:nvGrpSpPr>
          <p:grpSpPr>
            <a:xfrm>
              <a:off x="492387" y="5711213"/>
              <a:ext cx="850592" cy="49164"/>
              <a:chOff x="980079" y="-2965683"/>
              <a:chExt cx="934265" cy="54000"/>
            </a:xfrm>
            <a:grpFill/>
          </p:grpSpPr>
          <p:sp>
            <p:nvSpPr>
              <p:cNvPr id="132" name="椭圆 131">
                <a:extLst>
                  <a:ext uri="{FF2B5EF4-FFF2-40B4-BE49-F238E27FC236}">
                    <a16:creationId xmlns:a16="http://schemas.microsoft.com/office/drawing/2014/main" id="{FDD45BD8-3F5F-3A3C-C57A-386673AA76C2}"/>
                  </a:ext>
                </a:extLst>
              </p:cNvPr>
              <p:cNvSpPr/>
              <p:nvPr/>
            </p:nvSpPr>
            <p:spPr>
              <a:xfrm>
                <a:off x="980079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>
                      <a:lumMod val="100000"/>
                    </a:schemeClr>
                  </a:solidFill>
                  <a:latin typeface="优设标题黑" panose="00000500000000000000" pitchFamily="2" charset="-122"/>
                </a:endParaRPr>
              </a:p>
            </p:txBody>
          </p:sp>
          <p:sp>
            <p:nvSpPr>
              <p:cNvPr id="133" name="椭圆 132">
                <a:extLst>
                  <a:ext uri="{FF2B5EF4-FFF2-40B4-BE49-F238E27FC236}">
                    <a16:creationId xmlns:a16="http://schemas.microsoft.com/office/drawing/2014/main" id="{D334D249-DCF2-39DD-AA74-44A249087887}"/>
                  </a:ext>
                </a:extLst>
              </p:cNvPr>
              <p:cNvSpPr/>
              <p:nvPr/>
            </p:nvSpPr>
            <p:spPr>
              <a:xfrm>
                <a:off x="1126790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>
                      <a:lumMod val="100000"/>
                    </a:schemeClr>
                  </a:solidFill>
                  <a:latin typeface="优设标题黑" panose="00000500000000000000" pitchFamily="2" charset="-122"/>
                </a:endParaRPr>
              </a:p>
            </p:txBody>
          </p:sp>
          <p:sp>
            <p:nvSpPr>
              <p:cNvPr id="134" name="椭圆 133">
                <a:extLst>
                  <a:ext uri="{FF2B5EF4-FFF2-40B4-BE49-F238E27FC236}">
                    <a16:creationId xmlns:a16="http://schemas.microsoft.com/office/drawing/2014/main" id="{56FD8F44-B1F8-AE56-6237-689995668965}"/>
                  </a:ext>
                </a:extLst>
              </p:cNvPr>
              <p:cNvSpPr/>
              <p:nvPr/>
            </p:nvSpPr>
            <p:spPr>
              <a:xfrm>
                <a:off x="1273501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>
                      <a:lumMod val="100000"/>
                    </a:schemeClr>
                  </a:solidFill>
                  <a:latin typeface="优设标题黑" panose="00000500000000000000" pitchFamily="2" charset="-122"/>
                </a:endParaRPr>
              </a:p>
            </p:txBody>
          </p:sp>
          <p:sp>
            <p:nvSpPr>
              <p:cNvPr id="135" name="椭圆 134">
                <a:extLst>
                  <a:ext uri="{FF2B5EF4-FFF2-40B4-BE49-F238E27FC236}">
                    <a16:creationId xmlns:a16="http://schemas.microsoft.com/office/drawing/2014/main" id="{D10B164D-0959-0536-DC7C-4CCB95B139C3}"/>
                  </a:ext>
                </a:extLst>
              </p:cNvPr>
              <p:cNvSpPr/>
              <p:nvPr/>
            </p:nvSpPr>
            <p:spPr>
              <a:xfrm>
                <a:off x="1420212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>
                      <a:lumMod val="100000"/>
                    </a:schemeClr>
                  </a:solidFill>
                  <a:latin typeface="优设标题黑" panose="00000500000000000000" pitchFamily="2" charset="-122"/>
                </a:endParaRPr>
              </a:p>
            </p:txBody>
          </p:sp>
          <p:sp>
            <p:nvSpPr>
              <p:cNvPr id="136" name="椭圆 135">
                <a:extLst>
                  <a:ext uri="{FF2B5EF4-FFF2-40B4-BE49-F238E27FC236}">
                    <a16:creationId xmlns:a16="http://schemas.microsoft.com/office/drawing/2014/main" id="{31474204-2E7C-7DAB-B23F-1F63A464CE00}"/>
                  </a:ext>
                </a:extLst>
              </p:cNvPr>
              <p:cNvSpPr/>
              <p:nvPr/>
            </p:nvSpPr>
            <p:spPr>
              <a:xfrm>
                <a:off x="1566922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优设标题黑" panose="00000500000000000000" pitchFamily="2" charset="-122"/>
                </a:endParaRPr>
              </a:p>
            </p:txBody>
          </p:sp>
          <p:sp>
            <p:nvSpPr>
              <p:cNvPr id="137" name="椭圆 136">
                <a:extLst>
                  <a:ext uri="{FF2B5EF4-FFF2-40B4-BE49-F238E27FC236}">
                    <a16:creationId xmlns:a16="http://schemas.microsoft.com/office/drawing/2014/main" id="{18247AE3-B0EF-4663-4A30-4DE28E5FE09F}"/>
                  </a:ext>
                </a:extLst>
              </p:cNvPr>
              <p:cNvSpPr/>
              <p:nvPr/>
            </p:nvSpPr>
            <p:spPr>
              <a:xfrm>
                <a:off x="1713633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优设标题黑" panose="00000500000000000000" pitchFamily="2" charset="-122"/>
                </a:endParaRPr>
              </a:p>
            </p:txBody>
          </p:sp>
          <p:sp>
            <p:nvSpPr>
              <p:cNvPr id="138" name="椭圆 137">
                <a:extLst>
                  <a:ext uri="{FF2B5EF4-FFF2-40B4-BE49-F238E27FC236}">
                    <a16:creationId xmlns:a16="http://schemas.microsoft.com/office/drawing/2014/main" id="{77EE9AA5-A452-E395-DE13-F51C438E9606}"/>
                  </a:ext>
                </a:extLst>
              </p:cNvPr>
              <p:cNvSpPr/>
              <p:nvPr/>
            </p:nvSpPr>
            <p:spPr>
              <a:xfrm>
                <a:off x="1860344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优设标题黑" panose="00000500000000000000" pitchFamily="2" charset="-122"/>
                </a:endParaRPr>
              </a:p>
            </p:txBody>
          </p:sp>
        </p:grpSp>
        <p:grpSp>
          <p:nvGrpSpPr>
            <p:cNvPr id="68" name="组合 67">
              <a:extLst>
                <a:ext uri="{FF2B5EF4-FFF2-40B4-BE49-F238E27FC236}">
                  <a16:creationId xmlns:a16="http://schemas.microsoft.com/office/drawing/2014/main" id="{BCF12CAD-8F89-A537-9186-548B472E66FE}"/>
                </a:ext>
              </a:extLst>
            </p:cNvPr>
            <p:cNvGrpSpPr/>
            <p:nvPr/>
          </p:nvGrpSpPr>
          <p:grpSpPr>
            <a:xfrm>
              <a:off x="492387" y="5848053"/>
              <a:ext cx="850592" cy="49164"/>
              <a:chOff x="980079" y="-2965683"/>
              <a:chExt cx="934265" cy="54000"/>
            </a:xfrm>
            <a:grpFill/>
          </p:grpSpPr>
          <p:sp>
            <p:nvSpPr>
              <p:cNvPr id="125" name="椭圆 124">
                <a:extLst>
                  <a:ext uri="{FF2B5EF4-FFF2-40B4-BE49-F238E27FC236}">
                    <a16:creationId xmlns:a16="http://schemas.microsoft.com/office/drawing/2014/main" id="{6C4D5B1D-F2E7-2770-6CFE-98423E91FE5E}"/>
                  </a:ext>
                </a:extLst>
              </p:cNvPr>
              <p:cNvSpPr/>
              <p:nvPr/>
            </p:nvSpPr>
            <p:spPr>
              <a:xfrm>
                <a:off x="980079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>
                      <a:lumMod val="100000"/>
                    </a:schemeClr>
                  </a:solidFill>
                  <a:latin typeface="优设标题黑" panose="00000500000000000000" pitchFamily="2" charset="-122"/>
                </a:endParaRPr>
              </a:p>
            </p:txBody>
          </p:sp>
          <p:sp>
            <p:nvSpPr>
              <p:cNvPr id="126" name="椭圆 125">
                <a:extLst>
                  <a:ext uri="{FF2B5EF4-FFF2-40B4-BE49-F238E27FC236}">
                    <a16:creationId xmlns:a16="http://schemas.microsoft.com/office/drawing/2014/main" id="{FEAF1C78-4414-5F4F-9B15-D85FCA4E1A87}"/>
                  </a:ext>
                </a:extLst>
              </p:cNvPr>
              <p:cNvSpPr/>
              <p:nvPr/>
            </p:nvSpPr>
            <p:spPr>
              <a:xfrm>
                <a:off x="1126790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>
                      <a:lumMod val="100000"/>
                    </a:schemeClr>
                  </a:solidFill>
                  <a:latin typeface="优设标题黑" panose="00000500000000000000" pitchFamily="2" charset="-122"/>
                </a:endParaRPr>
              </a:p>
            </p:txBody>
          </p:sp>
          <p:sp>
            <p:nvSpPr>
              <p:cNvPr id="127" name="椭圆 126">
                <a:extLst>
                  <a:ext uri="{FF2B5EF4-FFF2-40B4-BE49-F238E27FC236}">
                    <a16:creationId xmlns:a16="http://schemas.microsoft.com/office/drawing/2014/main" id="{8A2B76A9-537D-F4D6-035C-07260C987598}"/>
                  </a:ext>
                </a:extLst>
              </p:cNvPr>
              <p:cNvSpPr/>
              <p:nvPr/>
            </p:nvSpPr>
            <p:spPr>
              <a:xfrm>
                <a:off x="1273501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>
                      <a:lumMod val="100000"/>
                    </a:schemeClr>
                  </a:solidFill>
                  <a:latin typeface="优设标题黑" panose="00000500000000000000" pitchFamily="2" charset="-122"/>
                </a:endParaRPr>
              </a:p>
            </p:txBody>
          </p:sp>
          <p:sp>
            <p:nvSpPr>
              <p:cNvPr id="128" name="椭圆 127">
                <a:extLst>
                  <a:ext uri="{FF2B5EF4-FFF2-40B4-BE49-F238E27FC236}">
                    <a16:creationId xmlns:a16="http://schemas.microsoft.com/office/drawing/2014/main" id="{BF50E09C-C772-5349-CBC0-CDE6C9468A25}"/>
                  </a:ext>
                </a:extLst>
              </p:cNvPr>
              <p:cNvSpPr/>
              <p:nvPr/>
            </p:nvSpPr>
            <p:spPr>
              <a:xfrm>
                <a:off x="1420212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>
                      <a:lumMod val="100000"/>
                    </a:schemeClr>
                  </a:solidFill>
                  <a:latin typeface="优设标题黑" panose="00000500000000000000" pitchFamily="2" charset="-122"/>
                </a:endParaRPr>
              </a:p>
            </p:txBody>
          </p:sp>
          <p:sp>
            <p:nvSpPr>
              <p:cNvPr id="129" name="椭圆 128">
                <a:extLst>
                  <a:ext uri="{FF2B5EF4-FFF2-40B4-BE49-F238E27FC236}">
                    <a16:creationId xmlns:a16="http://schemas.microsoft.com/office/drawing/2014/main" id="{BBD81D95-BBB9-EB88-6846-640033CED746}"/>
                  </a:ext>
                </a:extLst>
              </p:cNvPr>
              <p:cNvSpPr/>
              <p:nvPr/>
            </p:nvSpPr>
            <p:spPr>
              <a:xfrm>
                <a:off x="1566922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优设标题黑" panose="00000500000000000000" pitchFamily="2" charset="-122"/>
                </a:endParaRPr>
              </a:p>
            </p:txBody>
          </p:sp>
          <p:sp>
            <p:nvSpPr>
              <p:cNvPr id="130" name="椭圆 129">
                <a:extLst>
                  <a:ext uri="{FF2B5EF4-FFF2-40B4-BE49-F238E27FC236}">
                    <a16:creationId xmlns:a16="http://schemas.microsoft.com/office/drawing/2014/main" id="{15DFEE99-06BD-505C-5F93-6544AC4423A0}"/>
                  </a:ext>
                </a:extLst>
              </p:cNvPr>
              <p:cNvSpPr/>
              <p:nvPr/>
            </p:nvSpPr>
            <p:spPr>
              <a:xfrm>
                <a:off x="1713633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优设标题黑" panose="00000500000000000000" pitchFamily="2" charset="-122"/>
                </a:endParaRPr>
              </a:p>
            </p:txBody>
          </p:sp>
          <p:sp>
            <p:nvSpPr>
              <p:cNvPr id="131" name="椭圆 130">
                <a:extLst>
                  <a:ext uri="{FF2B5EF4-FFF2-40B4-BE49-F238E27FC236}">
                    <a16:creationId xmlns:a16="http://schemas.microsoft.com/office/drawing/2014/main" id="{6DBF8BF1-C78A-8FC3-DBFD-6E31AE2E012C}"/>
                  </a:ext>
                </a:extLst>
              </p:cNvPr>
              <p:cNvSpPr/>
              <p:nvPr/>
            </p:nvSpPr>
            <p:spPr>
              <a:xfrm>
                <a:off x="1860344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优设标题黑" panose="00000500000000000000" pitchFamily="2" charset="-122"/>
                </a:endParaRPr>
              </a:p>
            </p:txBody>
          </p:sp>
        </p:grpSp>
        <p:grpSp>
          <p:nvGrpSpPr>
            <p:cNvPr id="69" name="组合 68">
              <a:extLst>
                <a:ext uri="{FF2B5EF4-FFF2-40B4-BE49-F238E27FC236}">
                  <a16:creationId xmlns:a16="http://schemas.microsoft.com/office/drawing/2014/main" id="{A7F797C8-009A-EC14-8628-2B8BE671A72A}"/>
                </a:ext>
              </a:extLst>
            </p:cNvPr>
            <p:cNvGrpSpPr/>
            <p:nvPr/>
          </p:nvGrpSpPr>
          <p:grpSpPr>
            <a:xfrm>
              <a:off x="492387" y="5984894"/>
              <a:ext cx="850592" cy="49164"/>
              <a:chOff x="980079" y="-2965683"/>
              <a:chExt cx="934265" cy="54000"/>
            </a:xfrm>
            <a:grpFill/>
          </p:grpSpPr>
          <p:sp>
            <p:nvSpPr>
              <p:cNvPr id="118" name="椭圆 117">
                <a:extLst>
                  <a:ext uri="{FF2B5EF4-FFF2-40B4-BE49-F238E27FC236}">
                    <a16:creationId xmlns:a16="http://schemas.microsoft.com/office/drawing/2014/main" id="{CA1C9EE2-4F4F-BCD4-E58D-F9CA02645260}"/>
                  </a:ext>
                </a:extLst>
              </p:cNvPr>
              <p:cNvSpPr/>
              <p:nvPr/>
            </p:nvSpPr>
            <p:spPr>
              <a:xfrm>
                <a:off x="980079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>
                      <a:lumMod val="100000"/>
                    </a:schemeClr>
                  </a:solidFill>
                  <a:latin typeface="优设标题黑" panose="00000500000000000000" pitchFamily="2" charset="-122"/>
                </a:endParaRPr>
              </a:p>
            </p:txBody>
          </p:sp>
          <p:sp>
            <p:nvSpPr>
              <p:cNvPr id="119" name="椭圆 118">
                <a:extLst>
                  <a:ext uri="{FF2B5EF4-FFF2-40B4-BE49-F238E27FC236}">
                    <a16:creationId xmlns:a16="http://schemas.microsoft.com/office/drawing/2014/main" id="{C2760B72-5F33-D83F-0497-423E871BD3B0}"/>
                  </a:ext>
                </a:extLst>
              </p:cNvPr>
              <p:cNvSpPr/>
              <p:nvPr/>
            </p:nvSpPr>
            <p:spPr>
              <a:xfrm>
                <a:off x="1126790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>
                      <a:lumMod val="100000"/>
                    </a:schemeClr>
                  </a:solidFill>
                  <a:latin typeface="优设标题黑" panose="00000500000000000000" pitchFamily="2" charset="-122"/>
                </a:endParaRPr>
              </a:p>
            </p:txBody>
          </p:sp>
          <p:sp>
            <p:nvSpPr>
              <p:cNvPr id="120" name="椭圆 119">
                <a:extLst>
                  <a:ext uri="{FF2B5EF4-FFF2-40B4-BE49-F238E27FC236}">
                    <a16:creationId xmlns:a16="http://schemas.microsoft.com/office/drawing/2014/main" id="{EE3735AE-5745-4E1E-EE16-19BF2067F1D0}"/>
                  </a:ext>
                </a:extLst>
              </p:cNvPr>
              <p:cNvSpPr/>
              <p:nvPr/>
            </p:nvSpPr>
            <p:spPr>
              <a:xfrm>
                <a:off x="1273501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>
                      <a:lumMod val="100000"/>
                    </a:schemeClr>
                  </a:solidFill>
                  <a:latin typeface="优设标题黑" panose="00000500000000000000" pitchFamily="2" charset="-122"/>
                </a:endParaRPr>
              </a:p>
            </p:txBody>
          </p:sp>
          <p:sp>
            <p:nvSpPr>
              <p:cNvPr id="121" name="椭圆 120">
                <a:extLst>
                  <a:ext uri="{FF2B5EF4-FFF2-40B4-BE49-F238E27FC236}">
                    <a16:creationId xmlns:a16="http://schemas.microsoft.com/office/drawing/2014/main" id="{914AA435-6597-7399-C739-A9B5CA6F5A5F}"/>
                  </a:ext>
                </a:extLst>
              </p:cNvPr>
              <p:cNvSpPr/>
              <p:nvPr/>
            </p:nvSpPr>
            <p:spPr>
              <a:xfrm>
                <a:off x="1420212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>
                      <a:lumMod val="100000"/>
                    </a:schemeClr>
                  </a:solidFill>
                  <a:latin typeface="优设标题黑" panose="00000500000000000000" pitchFamily="2" charset="-122"/>
                </a:endParaRPr>
              </a:p>
            </p:txBody>
          </p:sp>
          <p:sp>
            <p:nvSpPr>
              <p:cNvPr id="122" name="椭圆 121">
                <a:extLst>
                  <a:ext uri="{FF2B5EF4-FFF2-40B4-BE49-F238E27FC236}">
                    <a16:creationId xmlns:a16="http://schemas.microsoft.com/office/drawing/2014/main" id="{BE04A087-1B57-9CF3-CD3C-48935D8085EA}"/>
                  </a:ext>
                </a:extLst>
              </p:cNvPr>
              <p:cNvSpPr/>
              <p:nvPr/>
            </p:nvSpPr>
            <p:spPr>
              <a:xfrm>
                <a:off x="1566922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优设标题黑" panose="00000500000000000000" pitchFamily="2" charset="-122"/>
                </a:endParaRPr>
              </a:p>
            </p:txBody>
          </p:sp>
          <p:sp>
            <p:nvSpPr>
              <p:cNvPr id="123" name="椭圆 122">
                <a:extLst>
                  <a:ext uri="{FF2B5EF4-FFF2-40B4-BE49-F238E27FC236}">
                    <a16:creationId xmlns:a16="http://schemas.microsoft.com/office/drawing/2014/main" id="{CF047050-1667-FE8D-35B7-5194C01B3C76}"/>
                  </a:ext>
                </a:extLst>
              </p:cNvPr>
              <p:cNvSpPr/>
              <p:nvPr/>
            </p:nvSpPr>
            <p:spPr>
              <a:xfrm>
                <a:off x="1713633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优设标题黑" panose="00000500000000000000" pitchFamily="2" charset="-122"/>
                </a:endParaRPr>
              </a:p>
            </p:txBody>
          </p:sp>
          <p:sp>
            <p:nvSpPr>
              <p:cNvPr id="124" name="椭圆 123">
                <a:extLst>
                  <a:ext uri="{FF2B5EF4-FFF2-40B4-BE49-F238E27FC236}">
                    <a16:creationId xmlns:a16="http://schemas.microsoft.com/office/drawing/2014/main" id="{D84A0B96-2DB1-D6D8-F919-0F164B37F259}"/>
                  </a:ext>
                </a:extLst>
              </p:cNvPr>
              <p:cNvSpPr/>
              <p:nvPr/>
            </p:nvSpPr>
            <p:spPr>
              <a:xfrm>
                <a:off x="1860344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优设标题黑" panose="00000500000000000000" pitchFamily="2" charset="-122"/>
                </a:endParaRPr>
              </a:p>
            </p:txBody>
          </p:sp>
        </p:grpSp>
        <p:grpSp>
          <p:nvGrpSpPr>
            <p:cNvPr id="70" name="组合 69">
              <a:extLst>
                <a:ext uri="{FF2B5EF4-FFF2-40B4-BE49-F238E27FC236}">
                  <a16:creationId xmlns:a16="http://schemas.microsoft.com/office/drawing/2014/main" id="{2EBEA881-94DA-3A05-101C-49EBA3202C1F}"/>
                </a:ext>
              </a:extLst>
            </p:cNvPr>
            <p:cNvGrpSpPr/>
            <p:nvPr/>
          </p:nvGrpSpPr>
          <p:grpSpPr>
            <a:xfrm>
              <a:off x="492387" y="6121734"/>
              <a:ext cx="850592" cy="49164"/>
              <a:chOff x="980079" y="-2965683"/>
              <a:chExt cx="934265" cy="54000"/>
            </a:xfrm>
            <a:grpFill/>
          </p:grpSpPr>
          <p:sp>
            <p:nvSpPr>
              <p:cNvPr id="111" name="椭圆 110">
                <a:extLst>
                  <a:ext uri="{FF2B5EF4-FFF2-40B4-BE49-F238E27FC236}">
                    <a16:creationId xmlns:a16="http://schemas.microsoft.com/office/drawing/2014/main" id="{F6B20B64-335A-7645-E5B4-DE575F172836}"/>
                  </a:ext>
                </a:extLst>
              </p:cNvPr>
              <p:cNvSpPr/>
              <p:nvPr/>
            </p:nvSpPr>
            <p:spPr>
              <a:xfrm>
                <a:off x="980079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>
                      <a:lumMod val="100000"/>
                    </a:schemeClr>
                  </a:solidFill>
                  <a:latin typeface="优设标题黑" panose="00000500000000000000" pitchFamily="2" charset="-122"/>
                </a:endParaRPr>
              </a:p>
            </p:txBody>
          </p:sp>
          <p:sp>
            <p:nvSpPr>
              <p:cNvPr id="112" name="椭圆 111">
                <a:extLst>
                  <a:ext uri="{FF2B5EF4-FFF2-40B4-BE49-F238E27FC236}">
                    <a16:creationId xmlns:a16="http://schemas.microsoft.com/office/drawing/2014/main" id="{0093ECA2-9BEC-3D27-7CD3-BBA5DD868FE0}"/>
                  </a:ext>
                </a:extLst>
              </p:cNvPr>
              <p:cNvSpPr/>
              <p:nvPr/>
            </p:nvSpPr>
            <p:spPr>
              <a:xfrm>
                <a:off x="1126790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>
                      <a:lumMod val="100000"/>
                    </a:schemeClr>
                  </a:solidFill>
                  <a:latin typeface="优设标题黑" panose="00000500000000000000" pitchFamily="2" charset="-122"/>
                </a:endParaRPr>
              </a:p>
            </p:txBody>
          </p:sp>
          <p:sp>
            <p:nvSpPr>
              <p:cNvPr id="113" name="椭圆 112">
                <a:extLst>
                  <a:ext uri="{FF2B5EF4-FFF2-40B4-BE49-F238E27FC236}">
                    <a16:creationId xmlns:a16="http://schemas.microsoft.com/office/drawing/2014/main" id="{2B5F2F5A-F63E-D74A-A73F-D24F4B8312CD}"/>
                  </a:ext>
                </a:extLst>
              </p:cNvPr>
              <p:cNvSpPr/>
              <p:nvPr/>
            </p:nvSpPr>
            <p:spPr>
              <a:xfrm>
                <a:off x="1273501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>
                      <a:lumMod val="100000"/>
                    </a:schemeClr>
                  </a:solidFill>
                  <a:latin typeface="优设标题黑" panose="00000500000000000000" pitchFamily="2" charset="-122"/>
                </a:endParaRPr>
              </a:p>
            </p:txBody>
          </p:sp>
          <p:sp>
            <p:nvSpPr>
              <p:cNvPr id="114" name="椭圆 113">
                <a:extLst>
                  <a:ext uri="{FF2B5EF4-FFF2-40B4-BE49-F238E27FC236}">
                    <a16:creationId xmlns:a16="http://schemas.microsoft.com/office/drawing/2014/main" id="{2004725A-BB00-C570-2CAE-D2BFD37B4D76}"/>
                  </a:ext>
                </a:extLst>
              </p:cNvPr>
              <p:cNvSpPr/>
              <p:nvPr/>
            </p:nvSpPr>
            <p:spPr>
              <a:xfrm>
                <a:off x="1420212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>
                      <a:lumMod val="100000"/>
                    </a:schemeClr>
                  </a:solidFill>
                  <a:latin typeface="优设标题黑" panose="00000500000000000000" pitchFamily="2" charset="-122"/>
                </a:endParaRPr>
              </a:p>
            </p:txBody>
          </p:sp>
          <p:sp>
            <p:nvSpPr>
              <p:cNvPr id="115" name="椭圆 114">
                <a:extLst>
                  <a:ext uri="{FF2B5EF4-FFF2-40B4-BE49-F238E27FC236}">
                    <a16:creationId xmlns:a16="http://schemas.microsoft.com/office/drawing/2014/main" id="{21B3C64C-3046-D6C5-496E-BC8FA71DC888}"/>
                  </a:ext>
                </a:extLst>
              </p:cNvPr>
              <p:cNvSpPr/>
              <p:nvPr/>
            </p:nvSpPr>
            <p:spPr>
              <a:xfrm>
                <a:off x="1566922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优设标题黑" panose="00000500000000000000" pitchFamily="2" charset="-122"/>
                </a:endParaRPr>
              </a:p>
            </p:txBody>
          </p:sp>
          <p:sp>
            <p:nvSpPr>
              <p:cNvPr id="116" name="椭圆 115">
                <a:extLst>
                  <a:ext uri="{FF2B5EF4-FFF2-40B4-BE49-F238E27FC236}">
                    <a16:creationId xmlns:a16="http://schemas.microsoft.com/office/drawing/2014/main" id="{6BC82D85-8F52-A533-7BDA-278F6A1CBF5A}"/>
                  </a:ext>
                </a:extLst>
              </p:cNvPr>
              <p:cNvSpPr/>
              <p:nvPr/>
            </p:nvSpPr>
            <p:spPr>
              <a:xfrm>
                <a:off x="1713633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优设标题黑" panose="00000500000000000000" pitchFamily="2" charset="-122"/>
                </a:endParaRPr>
              </a:p>
            </p:txBody>
          </p:sp>
          <p:sp>
            <p:nvSpPr>
              <p:cNvPr id="117" name="椭圆 116">
                <a:extLst>
                  <a:ext uri="{FF2B5EF4-FFF2-40B4-BE49-F238E27FC236}">
                    <a16:creationId xmlns:a16="http://schemas.microsoft.com/office/drawing/2014/main" id="{715E0859-186D-A0E6-B99F-8334DB7DB240}"/>
                  </a:ext>
                </a:extLst>
              </p:cNvPr>
              <p:cNvSpPr/>
              <p:nvPr/>
            </p:nvSpPr>
            <p:spPr>
              <a:xfrm>
                <a:off x="1860344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优设标题黑" panose="00000500000000000000" pitchFamily="2" charset="-122"/>
                </a:endParaRPr>
              </a:p>
            </p:txBody>
          </p:sp>
        </p:grpSp>
        <p:grpSp>
          <p:nvGrpSpPr>
            <p:cNvPr id="71" name="组合 70">
              <a:extLst>
                <a:ext uri="{FF2B5EF4-FFF2-40B4-BE49-F238E27FC236}">
                  <a16:creationId xmlns:a16="http://schemas.microsoft.com/office/drawing/2014/main" id="{B408AE09-2468-D771-DA4C-5A6B4683762C}"/>
                </a:ext>
              </a:extLst>
            </p:cNvPr>
            <p:cNvGrpSpPr/>
            <p:nvPr/>
          </p:nvGrpSpPr>
          <p:grpSpPr>
            <a:xfrm>
              <a:off x="492387" y="6258574"/>
              <a:ext cx="850592" cy="49164"/>
              <a:chOff x="980079" y="-2965683"/>
              <a:chExt cx="934265" cy="54000"/>
            </a:xfrm>
            <a:grpFill/>
          </p:grpSpPr>
          <p:sp>
            <p:nvSpPr>
              <p:cNvPr id="104" name="椭圆 103">
                <a:extLst>
                  <a:ext uri="{FF2B5EF4-FFF2-40B4-BE49-F238E27FC236}">
                    <a16:creationId xmlns:a16="http://schemas.microsoft.com/office/drawing/2014/main" id="{F981DA15-932F-365B-D176-905CC128C5DF}"/>
                  </a:ext>
                </a:extLst>
              </p:cNvPr>
              <p:cNvSpPr/>
              <p:nvPr/>
            </p:nvSpPr>
            <p:spPr>
              <a:xfrm>
                <a:off x="980079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>
                      <a:lumMod val="100000"/>
                    </a:schemeClr>
                  </a:solidFill>
                  <a:latin typeface="优设标题黑" panose="00000500000000000000" pitchFamily="2" charset="-122"/>
                </a:endParaRPr>
              </a:p>
            </p:txBody>
          </p:sp>
          <p:sp>
            <p:nvSpPr>
              <p:cNvPr id="105" name="椭圆 104">
                <a:extLst>
                  <a:ext uri="{FF2B5EF4-FFF2-40B4-BE49-F238E27FC236}">
                    <a16:creationId xmlns:a16="http://schemas.microsoft.com/office/drawing/2014/main" id="{ACFEDF0E-9421-4710-9E1A-E7593AE6E737}"/>
                  </a:ext>
                </a:extLst>
              </p:cNvPr>
              <p:cNvSpPr/>
              <p:nvPr/>
            </p:nvSpPr>
            <p:spPr>
              <a:xfrm>
                <a:off x="1126790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>
                      <a:lumMod val="100000"/>
                    </a:schemeClr>
                  </a:solidFill>
                  <a:latin typeface="优设标题黑" panose="00000500000000000000" pitchFamily="2" charset="-122"/>
                </a:endParaRPr>
              </a:p>
            </p:txBody>
          </p:sp>
          <p:sp>
            <p:nvSpPr>
              <p:cNvPr id="106" name="椭圆 105">
                <a:extLst>
                  <a:ext uri="{FF2B5EF4-FFF2-40B4-BE49-F238E27FC236}">
                    <a16:creationId xmlns:a16="http://schemas.microsoft.com/office/drawing/2014/main" id="{28F567D7-3222-7D38-1ABD-4144A7C9D19A}"/>
                  </a:ext>
                </a:extLst>
              </p:cNvPr>
              <p:cNvSpPr/>
              <p:nvPr/>
            </p:nvSpPr>
            <p:spPr>
              <a:xfrm>
                <a:off x="1273501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>
                      <a:lumMod val="100000"/>
                    </a:schemeClr>
                  </a:solidFill>
                  <a:latin typeface="优设标题黑" panose="00000500000000000000" pitchFamily="2" charset="-122"/>
                </a:endParaRPr>
              </a:p>
            </p:txBody>
          </p:sp>
          <p:sp>
            <p:nvSpPr>
              <p:cNvPr id="107" name="椭圆 106">
                <a:extLst>
                  <a:ext uri="{FF2B5EF4-FFF2-40B4-BE49-F238E27FC236}">
                    <a16:creationId xmlns:a16="http://schemas.microsoft.com/office/drawing/2014/main" id="{30730371-C21B-AF97-080D-CEB77E8064AC}"/>
                  </a:ext>
                </a:extLst>
              </p:cNvPr>
              <p:cNvSpPr/>
              <p:nvPr/>
            </p:nvSpPr>
            <p:spPr>
              <a:xfrm>
                <a:off x="1420212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>
                      <a:lumMod val="100000"/>
                    </a:schemeClr>
                  </a:solidFill>
                  <a:latin typeface="优设标题黑" panose="00000500000000000000" pitchFamily="2" charset="-122"/>
                </a:endParaRPr>
              </a:p>
            </p:txBody>
          </p:sp>
          <p:sp>
            <p:nvSpPr>
              <p:cNvPr id="108" name="椭圆 107">
                <a:extLst>
                  <a:ext uri="{FF2B5EF4-FFF2-40B4-BE49-F238E27FC236}">
                    <a16:creationId xmlns:a16="http://schemas.microsoft.com/office/drawing/2014/main" id="{CA8154C8-9CD8-CB9B-4A30-823C03F9C31C}"/>
                  </a:ext>
                </a:extLst>
              </p:cNvPr>
              <p:cNvSpPr/>
              <p:nvPr/>
            </p:nvSpPr>
            <p:spPr>
              <a:xfrm>
                <a:off x="1566922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优设标题黑" panose="00000500000000000000" pitchFamily="2" charset="-122"/>
                </a:endParaRPr>
              </a:p>
            </p:txBody>
          </p:sp>
          <p:sp>
            <p:nvSpPr>
              <p:cNvPr id="109" name="椭圆 108">
                <a:extLst>
                  <a:ext uri="{FF2B5EF4-FFF2-40B4-BE49-F238E27FC236}">
                    <a16:creationId xmlns:a16="http://schemas.microsoft.com/office/drawing/2014/main" id="{9119F43B-C832-3F37-D9B9-1111390D6CF8}"/>
                  </a:ext>
                </a:extLst>
              </p:cNvPr>
              <p:cNvSpPr/>
              <p:nvPr/>
            </p:nvSpPr>
            <p:spPr>
              <a:xfrm>
                <a:off x="1713633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优设标题黑" panose="00000500000000000000" pitchFamily="2" charset="-122"/>
                </a:endParaRPr>
              </a:p>
            </p:txBody>
          </p:sp>
          <p:sp>
            <p:nvSpPr>
              <p:cNvPr id="110" name="椭圆 109">
                <a:extLst>
                  <a:ext uri="{FF2B5EF4-FFF2-40B4-BE49-F238E27FC236}">
                    <a16:creationId xmlns:a16="http://schemas.microsoft.com/office/drawing/2014/main" id="{94E30549-5658-5381-A2B6-D2A4615A53A0}"/>
                  </a:ext>
                </a:extLst>
              </p:cNvPr>
              <p:cNvSpPr/>
              <p:nvPr/>
            </p:nvSpPr>
            <p:spPr>
              <a:xfrm>
                <a:off x="1860344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优设标题黑" panose="00000500000000000000" pitchFamily="2" charset="-122"/>
                </a:endParaRPr>
              </a:p>
            </p:txBody>
          </p:sp>
        </p:grpSp>
        <p:grpSp>
          <p:nvGrpSpPr>
            <p:cNvPr id="72" name="组合 71">
              <a:extLst>
                <a:ext uri="{FF2B5EF4-FFF2-40B4-BE49-F238E27FC236}">
                  <a16:creationId xmlns:a16="http://schemas.microsoft.com/office/drawing/2014/main" id="{21A0D694-0A6A-5868-7B06-4CD5144C4A76}"/>
                </a:ext>
              </a:extLst>
            </p:cNvPr>
            <p:cNvGrpSpPr/>
            <p:nvPr/>
          </p:nvGrpSpPr>
          <p:grpSpPr>
            <a:xfrm>
              <a:off x="491259" y="5574373"/>
              <a:ext cx="850592" cy="49164"/>
              <a:chOff x="995319" y="-2965683"/>
              <a:chExt cx="934265" cy="54000"/>
            </a:xfrm>
            <a:grpFill/>
          </p:grpSpPr>
          <p:sp>
            <p:nvSpPr>
              <p:cNvPr id="97" name="椭圆 96">
                <a:extLst>
                  <a:ext uri="{FF2B5EF4-FFF2-40B4-BE49-F238E27FC236}">
                    <a16:creationId xmlns:a16="http://schemas.microsoft.com/office/drawing/2014/main" id="{534F7752-D5B7-CE35-1DF7-CA5D1A8BA3FF}"/>
                  </a:ext>
                </a:extLst>
              </p:cNvPr>
              <p:cNvSpPr/>
              <p:nvPr/>
            </p:nvSpPr>
            <p:spPr>
              <a:xfrm>
                <a:off x="995319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>
                      <a:lumMod val="100000"/>
                    </a:schemeClr>
                  </a:solidFill>
                  <a:latin typeface="优设标题黑" panose="00000500000000000000" pitchFamily="2" charset="-122"/>
                </a:endParaRPr>
              </a:p>
            </p:txBody>
          </p:sp>
          <p:sp>
            <p:nvSpPr>
              <p:cNvPr id="98" name="椭圆 97">
                <a:extLst>
                  <a:ext uri="{FF2B5EF4-FFF2-40B4-BE49-F238E27FC236}">
                    <a16:creationId xmlns:a16="http://schemas.microsoft.com/office/drawing/2014/main" id="{4039CFFE-31B9-666B-4C4A-B7B507357466}"/>
                  </a:ext>
                </a:extLst>
              </p:cNvPr>
              <p:cNvSpPr/>
              <p:nvPr/>
            </p:nvSpPr>
            <p:spPr>
              <a:xfrm>
                <a:off x="1142030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>
                      <a:lumMod val="100000"/>
                    </a:schemeClr>
                  </a:solidFill>
                  <a:latin typeface="优设标题黑" panose="00000500000000000000" pitchFamily="2" charset="-122"/>
                </a:endParaRPr>
              </a:p>
            </p:txBody>
          </p:sp>
          <p:sp>
            <p:nvSpPr>
              <p:cNvPr id="99" name="椭圆 98">
                <a:extLst>
                  <a:ext uri="{FF2B5EF4-FFF2-40B4-BE49-F238E27FC236}">
                    <a16:creationId xmlns:a16="http://schemas.microsoft.com/office/drawing/2014/main" id="{6C1CDF58-A8A8-C056-2643-2D44CB15C72E}"/>
                  </a:ext>
                </a:extLst>
              </p:cNvPr>
              <p:cNvSpPr/>
              <p:nvPr/>
            </p:nvSpPr>
            <p:spPr>
              <a:xfrm>
                <a:off x="1288741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>
                      <a:lumMod val="100000"/>
                    </a:schemeClr>
                  </a:solidFill>
                  <a:latin typeface="优设标题黑" panose="00000500000000000000" pitchFamily="2" charset="-122"/>
                </a:endParaRPr>
              </a:p>
            </p:txBody>
          </p:sp>
          <p:sp>
            <p:nvSpPr>
              <p:cNvPr id="100" name="椭圆 99">
                <a:extLst>
                  <a:ext uri="{FF2B5EF4-FFF2-40B4-BE49-F238E27FC236}">
                    <a16:creationId xmlns:a16="http://schemas.microsoft.com/office/drawing/2014/main" id="{F0889B6B-AEAB-D3AA-622C-7F8C31CF6094}"/>
                  </a:ext>
                </a:extLst>
              </p:cNvPr>
              <p:cNvSpPr/>
              <p:nvPr/>
            </p:nvSpPr>
            <p:spPr>
              <a:xfrm>
                <a:off x="1435452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>
                      <a:lumMod val="100000"/>
                    </a:schemeClr>
                  </a:solidFill>
                  <a:latin typeface="优设标题黑" panose="00000500000000000000" pitchFamily="2" charset="-122"/>
                </a:endParaRPr>
              </a:p>
            </p:txBody>
          </p:sp>
          <p:sp>
            <p:nvSpPr>
              <p:cNvPr id="101" name="椭圆 100">
                <a:extLst>
                  <a:ext uri="{FF2B5EF4-FFF2-40B4-BE49-F238E27FC236}">
                    <a16:creationId xmlns:a16="http://schemas.microsoft.com/office/drawing/2014/main" id="{1ED10D84-AA31-B632-196A-79FEA7010A46}"/>
                  </a:ext>
                </a:extLst>
              </p:cNvPr>
              <p:cNvSpPr/>
              <p:nvPr/>
            </p:nvSpPr>
            <p:spPr>
              <a:xfrm>
                <a:off x="1582162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优设标题黑" panose="00000500000000000000" pitchFamily="2" charset="-122"/>
                </a:endParaRPr>
              </a:p>
            </p:txBody>
          </p:sp>
          <p:sp>
            <p:nvSpPr>
              <p:cNvPr id="102" name="椭圆 101">
                <a:extLst>
                  <a:ext uri="{FF2B5EF4-FFF2-40B4-BE49-F238E27FC236}">
                    <a16:creationId xmlns:a16="http://schemas.microsoft.com/office/drawing/2014/main" id="{41C8F3BB-5EBA-03BC-792D-711EF0F8D08D}"/>
                  </a:ext>
                </a:extLst>
              </p:cNvPr>
              <p:cNvSpPr/>
              <p:nvPr/>
            </p:nvSpPr>
            <p:spPr>
              <a:xfrm>
                <a:off x="1728873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优设标题黑" panose="00000500000000000000" pitchFamily="2" charset="-122"/>
                </a:endParaRPr>
              </a:p>
            </p:txBody>
          </p:sp>
          <p:sp>
            <p:nvSpPr>
              <p:cNvPr id="103" name="椭圆 102">
                <a:extLst>
                  <a:ext uri="{FF2B5EF4-FFF2-40B4-BE49-F238E27FC236}">
                    <a16:creationId xmlns:a16="http://schemas.microsoft.com/office/drawing/2014/main" id="{D5BF19BC-077D-DAD1-2AFA-B8B780B6C5A4}"/>
                  </a:ext>
                </a:extLst>
              </p:cNvPr>
              <p:cNvSpPr/>
              <p:nvPr/>
            </p:nvSpPr>
            <p:spPr>
              <a:xfrm>
                <a:off x="1875584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优设标题黑" panose="00000500000000000000" pitchFamily="2" charset="-122"/>
                </a:endParaRPr>
              </a:p>
            </p:txBody>
          </p:sp>
        </p:grpSp>
        <p:grpSp>
          <p:nvGrpSpPr>
            <p:cNvPr id="73" name="组合 72">
              <a:extLst>
                <a:ext uri="{FF2B5EF4-FFF2-40B4-BE49-F238E27FC236}">
                  <a16:creationId xmlns:a16="http://schemas.microsoft.com/office/drawing/2014/main" id="{F113F54D-D657-A0F7-DF08-846DCD5C3613}"/>
                </a:ext>
              </a:extLst>
            </p:cNvPr>
            <p:cNvGrpSpPr/>
            <p:nvPr/>
          </p:nvGrpSpPr>
          <p:grpSpPr>
            <a:xfrm>
              <a:off x="488091" y="6395415"/>
              <a:ext cx="857530" cy="49164"/>
              <a:chOff x="964839" y="-2965683"/>
              <a:chExt cx="941885" cy="54000"/>
            </a:xfrm>
            <a:grpFill/>
          </p:grpSpPr>
          <p:sp>
            <p:nvSpPr>
              <p:cNvPr id="74" name="椭圆 73">
                <a:extLst>
                  <a:ext uri="{FF2B5EF4-FFF2-40B4-BE49-F238E27FC236}">
                    <a16:creationId xmlns:a16="http://schemas.microsoft.com/office/drawing/2014/main" id="{8BA4544B-DA87-8F6D-8D27-52A68934B454}"/>
                  </a:ext>
                </a:extLst>
              </p:cNvPr>
              <p:cNvSpPr/>
              <p:nvPr/>
            </p:nvSpPr>
            <p:spPr>
              <a:xfrm>
                <a:off x="964839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>
                      <a:lumMod val="100000"/>
                    </a:schemeClr>
                  </a:solidFill>
                  <a:latin typeface="优设标题黑" panose="00000500000000000000" pitchFamily="2" charset="-122"/>
                </a:endParaRPr>
              </a:p>
            </p:txBody>
          </p:sp>
          <p:sp>
            <p:nvSpPr>
              <p:cNvPr id="75" name="椭圆 74">
                <a:extLst>
                  <a:ext uri="{FF2B5EF4-FFF2-40B4-BE49-F238E27FC236}">
                    <a16:creationId xmlns:a16="http://schemas.microsoft.com/office/drawing/2014/main" id="{D6DFD51C-EBCE-8FAA-0B02-E6E296E6D632}"/>
                  </a:ext>
                </a:extLst>
              </p:cNvPr>
              <p:cNvSpPr/>
              <p:nvPr/>
            </p:nvSpPr>
            <p:spPr>
              <a:xfrm>
                <a:off x="1119170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>
                      <a:lumMod val="100000"/>
                    </a:schemeClr>
                  </a:solidFill>
                  <a:latin typeface="优设标题黑" panose="00000500000000000000" pitchFamily="2" charset="-122"/>
                </a:endParaRPr>
              </a:p>
            </p:txBody>
          </p:sp>
          <p:sp>
            <p:nvSpPr>
              <p:cNvPr id="87" name="椭圆 86">
                <a:extLst>
                  <a:ext uri="{FF2B5EF4-FFF2-40B4-BE49-F238E27FC236}">
                    <a16:creationId xmlns:a16="http://schemas.microsoft.com/office/drawing/2014/main" id="{83904A27-FDDA-0FB8-3C17-720E9A9A83CD}"/>
                  </a:ext>
                </a:extLst>
              </p:cNvPr>
              <p:cNvSpPr/>
              <p:nvPr/>
            </p:nvSpPr>
            <p:spPr>
              <a:xfrm>
                <a:off x="1265881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>
                      <a:lumMod val="100000"/>
                    </a:schemeClr>
                  </a:solidFill>
                  <a:latin typeface="优设标题黑" panose="00000500000000000000" pitchFamily="2" charset="-122"/>
                </a:endParaRPr>
              </a:p>
            </p:txBody>
          </p:sp>
          <p:sp>
            <p:nvSpPr>
              <p:cNvPr id="88" name="椭圆 87">
                <a:extLst>
                  <a:ext uri="{FF2B5EF4-FFF2-40B4-BE49-F238E27FC236}">
                    <a16:creationId xmlns:a16="http://schemas.microsoft.com/office/drawing/2014/main" id="{2A079781-7B64-A9BF-BE04-84432490BF3C}"/>
                  </a:ext>
                </a:extLst>
              </p:cNvPr>
              <p:cNvSpPr/>
              <p:nvPr/>
            </p:nvSpPr>
            <p:spPr>
              <a:xfrm>
                <a:off x="1412592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>
                      <a:lumMod val="100000"/>
                    </a:schemeClr>
                  </a:solidFill>
                  <a:latin typeface="优设标题黑" panose="00000500000000000000" pitchFamily="2" charset="-122"/>
                </a:endParaRPr>
              </a:p>
            </p:txBody>
          </p:sp>
          <p:sp>
            <p:nvSpPr>
              <p:cNvPr id="94" name="椭圆 93">
                <a:extLst>
                  <a:ext uri="{FF2B5EF4-FFF2-40B4-BE49-F238E27FC236}">
                    <a16:creationId xmlns:a16="http://schemas.microsoft.com/office/drawing/2014/main" id="{F412BDAB-A44F-F1DE-BE76-DC145082DA01}"/>
                  </a:ext>
                </a:extLst>
              </p:cNvPr>
              <p:cNvSpPr/>
              <p:nvPr/>
            </p:nvSpPr>
            <p:spPr>
              <a:xfrm>
                <a:off x="1559302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优设标题黑" panose="00000500000000000000" pitchFamily="2" charset="-122"/>
                </a:endParaRPr>
              </a:p>
            </p:txBody>
          </p:sp>
          <p:sp>
            <p:nvSpPr>
              <p:cNvPr id="95" name="椭圆 94">
                <a:extLst>
                  <a:ext uri="{FF2B5EF4-FFF2-40B4-BE49-F238E27FC236}">
                    <a16:creationId xmlns:a16="http://schemas.microsoft.com/office/drawing/2014/main" id="{24E1AA12-177B-E1A3-9398-8608FE871EE8}"/>
                  </a:ext>
                </a:extLst>
              </p:cNvPr>
              <p:cNvSpPr/>
              <p:nvPr/>
            </p:nvSpPr>
            <p:spPr>
              <a:xfrm>
                <a:off x="1706013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优设标题黑" panose="00000500000000000000" pitchFamily="2" charset="-122"/>
                </a:endParaRPr>
              </a:p>
            </p:txBody>
          </p:sp>
          <p:sp>
            <p:nvSpPr>
              <p:cNvPr id="96" name="椭圆 95">
                <a:extLst>
                  <a:ext uri="{FF2B5EF4-FFF2-40B4-BE49-F238E27FC236}">
                    <a16:creationId xmlns:a16="http://schemas.microsoft.com/office/drawing/2014/main" id="{E526C1CB-4CF4-49D7-C59B-A5A911979A84}"/>
                  </a:ext>
                </a:extLst>
              </p:cNvPr>
              <p:cNvSpPr/>
              <p:nvPr/>
            </p:nvSpPr>
            <p:spPr>
              <a:xfrm>
                <a:off x="1852724" y="-2965683"/>
                <a:ext cx="54000" cy="54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优设标题黑" panose="00000500000000000000" pitchFamily="2" charset="-122"/>
                </a:endParaRPr>
              </a:p>
            </p:txBody>
          </p:sp>
        </p:grpSp>
      </p:grpSp>
      <p:grpSp>
        <p:nvGrpSpPr>
          <p:cNvPr id="198" name="组合 197">
            <a:extLst>
              <a:ext uri="{FF2B5EF4-FFF2-40B4-BE49-F238E27FC236}">
                <a16:creationId xmlns:a16="http://schemas.microsoft.com/office/drawing/2014/main" id="{38C57D9E-1D9B-DDF2-CE67-1FDEA4437695}"/>
              </a:ext>
            </a:extLst>
          </p:cNvPr>
          <p:cNvGrpSpPr/>
          <p:nvPr/>
        </p:nvGrpSpPr>
        <p:grpSpPr>
          <a:xfrm>
            <a:off x="10534777" y="4843112"/>
            <a:ext cx="318520" cy="353601"/>
            <a:chOff x="1060577" y="1059227"/>
            <a:chExt cx="318520" cy="353601"/>
          </a:xfrm>
        </p:grpSpPr>
        <p:pic>
          <p:nvPicPr>
            <p:cNvPr id="199" name="图片 198" descr="黑暗中的灯光&#10;&#10;描述已自动生成">
              <a:extLst>
                <a:ext uri="{FF2B5EF4-FFF2-40B4-BE49-F238E27FC236}">
                  <a16:creationId xmlns:a16="http://schemas.microsoft.com/office/drawing/2014/main" id="{E956EACA-E7A6-8838-E918-C6ECA70863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577" y="1137626"/>
              <a:ext cx="318520" cy="275202"/>
            </a:xfrm>
            <a:prstGeom prst="rect">
              <a:avLst/>
            </a:prstGeom>
          </p:spPr>
        </p:pic>
        <p:grpSp>
          <p:nvGrpSpPr>
            <p:cNvPr id="200" name="组合 199">
              <a:extLst>
                <a:ext uri="{FF2B5EF4-FFF2-40B4-BE49-F238E27FC236}">
                  <a16:creationId xmlns:a16="http://schemas.microsoft.com/office/drawing/2014/main" id="{2CB84F13-A2B3-EC53-062B-E771DF02962F}"/>
                </a:ext>
              </a:extLst>
            </p:cNvPr>
            <p:cNvGrpSpPr/>
            <p:nvPr/>
          </p:nvGrpSpPr>
          <p:grpSpPr>
            <a:xfrm>
              <a:off x="1069256" y="1059227"/>
              <a:ext cx="216000" cy="216000"/>
              <a:chOff x="1828708" y="1038225"/>
              <a:chExt cx="216000" cy="216000"/>
            </a:xfrm>
            <a:solidFill>
              <a:schemeClr val="bg1"/>
            </a:solidFill>
          </p:grpSpPr>
          <p:sp>
            <p:nvSpPr>
              <p:cNvPr id="201" name="矩形: 圆角 200">
                <a:extLst>
                  <a:ext uri="{FF2B5EF4-FFF2-40B4-BE49-F238E27FC236}">
                    <a16:creationId xmlns:a16="http://schemas.microsoft.com/office/drawing/2014/main" id="{2C6F7C5E-8794-7778-322C-1EF30A14FAC6}"/>
                  </a:ext>
                </a:extLst>
              </p:cNvPr>
              <p:cNvSpPr/>
              <p:nvPr/>
            </p:nvSpPr>
            <p:spPr>
              <a:xfrm>
                <a:off x="1900708" y="1038225"/>
                <a:ext cx="72000" cy="2160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优设标题黑" panose="00000500000000000000" pitchFamily="2" charset="-122"/>
                  <a:ea typeface="优设标题黑" panose="00000500000000000000" pitchFamily="2" charset="-122"/>
                  <a:cs typeface="OPPOSans M" panose="00020600040101010101" pitchFamily="18" charset="-122"/>
                  <a:sym typeface="优设标题黑" panose="00000500000000000000" pitchFamily="2" charset="-122"/>
                </a:endParaRPr>
              </a:p>
            </p:txBody>
          </p:sp>
          <p:sp>
            <p:nvSpPr>
              <p:cNvPr id="202" name="矩形: 圆角 201">
                <a:extLst>
                  <a:ext uri="{FF2B5EF4-FFF2-40B4-BE49-F238E27FC236}">
                    <a16:creationId xmlns:a16="http://schemas.microsoft.com/office/drawing/2014/main" id="{120DDE77-D898-4D88-5AE6-13B8358B0F4D}"/>
                  </a:ext>
                </a:extLst>
              </p:cNvPr>
              <p:cNvSpPr/>
              <p:nvPr/>
            </p:nvSpPr>
            <p:spPr>
              <a:xfrm rot="5400000">
                <a:off x="1900708" y="1038225"/>
                <a:ext cx="72000" cy="2160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优设标题黑" panose="00000500000000000000" pitchFamily="2" charset="-122"/>
                  <a:ea typeface="优设标题黑" panose="00000500000000000000" pitchFamily="2" charset="-122"/>
                  <a:cs typeface="OPPOSans M" panose="00020600040101010101" pitchFamily="18" charset="-122"/>
                  <a:sym typeface="优设标题黑" panose="00000500000000000000" pitchFamily="2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47699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A-图片 10" descr="穿着蓝色衣服的人&#10;&#10;中度可信度描述已自动生成">
            <a:extLst>
              <a:ext uri="{FF2B5EF4-FFF2-40B4-BE49-F238E27FC236}">
                <a16:creationId xmlns:a16="http://schemas.microsoft.com/office/drawing/2014/main" id="{228EB72F-3BF3-804B-4065-86CD1394C1A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8" b="1318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" name="PA-任意多边形 8">
            <a:extLst>
              <a:ext uri="{FF2B5EF4-FFF2-40B4-BE49-F238E27FC236}">
                <a16:creationId xmlns:a16="http://schemas.microsoft.com/office/drawing/2014/main" id="{4A699E8C-35BC-A611-B52F-A64B79E7E92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1C2A">
              <a:alpha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优设标题黑" panose="00000500000000000000" pitchFamily="2" charset="-122"/>
              <a:ea typeface="优设标题黑" panose="00000500000000000000" pitchFamily="2" charset="-122"/>
              <a:cs typeface="OPPOSans M" panose="00020600040101010101" pitchFamily="18" charset="-122"/>
              <a:sym typeface="优设标题黑" panose="00000500000000000000" pitchFamily="2" charset="-122"/>
            </a:endParaRPr>
          </a:p>
        </p:txBody>
      </p:sp>
      <p:sp>
        <p:nvSpPr>
          <p:cNvPr id="46" name="Rectangle 1026">
            <a:extLst>
              <a:ext uri="{FF2B5EF4-FFF2-40B4-BE49-F238E27FC236}">
                <a16:creationId xmlns:a16="http://schemas.microsoft.com/office/drawing/2014/main" id="{A3D21AA0-2248-61F7-281E-432BD872676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414633"/>
            <a:ext cx="7772400" cy="416742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工作量统计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31B20E69-5886-79B8-B4D3-20CA91BEBBEB}"/>
              </a:ext>
            </a:extLst>
          </p:cNvPr>
          <p:cNvGrpSpPr/>
          <p:nvPr/>
        </p:nvGrpSpPr>
        <p:grpSpPr>
          <a:xfrm>
            <a:off x="6095999" y="1655973"/>
            <a:ext cx="5437188" cy="3546055"/>
            <a:chOff x="6095999" y="2178832"/>
            <a:chExt cx="5437188" cy="3546055"/>
          </a:xfrm>
        </p:grpSpPr>
        <p:sp>
          <p:nvSpPr>
            <p:cNvPr id="55" name="梯形 54">
              <a:extLst>
                <a:ext uri="{FF2B5EF4-FFF2-40B4-BE49-F238E27FC236}">
                  <a16:creationId xmlns:a16="http://schemas.microsoft.com/office/drawing/2014/main" id="{F01878D0-4FCF-A252-FA78-C923F46FDB5B}"/>
                </a:ext>
              </a:extLst>
            </p:cNvPr>
            <p:cNvSpPr/>
            <p:nvPr/>
          </p:nvSpPr>
          <p:spPr>
            <a:xfrm>
              <a:off x="6095999" y="2264180"/>
              <a:ext cx="5437188" cy="262884"/>
            </a:xfrm>
            <a:prstGeom prst="trapezoid">
              <a:avLst>
                <a:gd name="adj" fmla="val 44008"/>
              </a:avLst>
            </a:prstGeom>
            <a:gradFill>
              <a:gsLst>
                <a:gs pos="0">
                  <a:schemeClr val="accent3">
                    <a:alpha val="0"/>
                  </a:schemeClr>
                </a:gs>
                <a:gs pos="100000">
                  <a:schemeClr val="accent3">
                    <a:alpha val="16000"/>
                  </a:schemeClr>
                </a:gs>
              </a:gsLst>
              <a:lin ang="5400000" scaled="1"/>
            </a:gradFill>
            <a:ln w="15875" cap="rnd">
              <a:gradFill>
                <a:gsLst>
                  <a:gs pos="8000">
                    <a:schemeClr val="accent3">
                      <a:alpha val="0"/>
                    </a:schemeClr>
                  </a:gs>
                  <a:gs pos="100000">
                    <a:schemeClr val="accent3"/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endParaRPr>
            </a:p>
          </p:txBody>
        </p:sp>
        <p:sp>
          <p:nvSpPr>
            <p:cNvPr id="56" name="梯形 55">
              <a:extLst>
                <a:ext uri="{FF2B5EF4-FFF2-40B4-BE49-F238E27FC236}">
                  <a16:creationId xmlns:a16="http://schemas.microsoft.com/office/drawing/2014/main" id="{BBE1D736-CE2D-EDD8-9750-B8FC469AEF8F}"/>
                </a:ext>
              </a:extLst>
            </p:cNvPr>
            <p:cNvSpPr/>
            <p:nvPr/>
          </p:nvSpPr>
          <p:spPr>
            <a:xfrm>
              <a:off x="6938886" y="2179912"/>
              <a:ext cx="3751415" cy="347152"/>
            </a:xfrm>
            <a:prstGeom prst="trapezoid">
              <a:avLst>
                <a:gd name="adj" fmla="val 3782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优设标题黑" panose="00000500000000000000" pitchFamily="2" charset="-122"/>
                <a:ea typeface="优设标题黑" panose="00000500000000000000" pitchFamily="2" charset="-122"/>
              </a:endParaRPr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E5B2B14D-009C-DA66-1BDA-0AAD2CE481A8}"/>
                </a:ext>
              </a:extLst>
            </p:cNvPr>
            <p:cNvSpPr txBox="1"/>
            <p:nvPr/>
          </p:nvSpPr>
          <p:spPr>
            <a:xfrm>
              <a:off x="7401878" y="2178832"/>
              <a:ext cx="2825431" cy="40011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dist"/>
              <a:r>
                <a:rPr kumimoji="1" lang="zh-CN" altLang="en-US" sz="2000" dirty="0">
                  <a:solidFill>
                    <a:srgbClr val="006677"/>
                  </a:solidFill>
                  <a:latin typeface="优设标题黑" panose="00000500000000000000" pitchFamily="2" charset="-122"/>
                  <a:ea typeface="优设标题黑" panose="00000500000000000000" pitchFamily="2" charset="-122"/>
                </a:rPr>
                <a:t>某某病理系统统计界面</a:t>
              </a:r>
            </a:p>
          </p:txBody>
        </p:sp>
        <p:sp>
          <p:nvSpPr>
            <p:cNvPr id="58" name="梯形 57">
              <a:extLst>
                <a:ext uri="{FF2B5EF4-FFF2-40B4-BE49-F238E27FC236}">
                  <a16:creationId xmlns:a16="http://schemas.microsoft.com/office/drawing/2014/main" id="{FCA013B8-ED80-7AB5-7009-7899FE167D15}"/>
                </a:ext>
              </a:extLst>
            </p:cNvPr>
            <p:cNvSpPr/>
            <p:nvPr/>
          </p:nvSpPr>
          <p:spPr>
            <a:xfrm>
              <a:off x="6095999" y="2542262"/>
              <a:ext cx="5437188" cy="3182625"/>
            </a:xfrm>
            <a:prstGeom prst="trapezoid">
              <a:avLst>
                <a:gd name="adj" fmla="val 0"/>
              </a:avLst>
            </a:prstGeom>
            <a:blipFill>
              <a:blip r:embed="rId8"/>
              <a:stretch>
                <a:fillRect/>
              </a:stretch>
            </a:blipFill>
            <a:ln w="15875" cap="rnd">
              <a:gradFill>
                <a:gsLst>
                  <a:gs pos="8000">
                    <a:schemeClr val="accent3">
                      <a:alpha val="0"/>
                    </a:schemeClr>
                  </a:gs>
                  <a:gs pos="100000">
                    <a:schemeClr val="accent3">
                      <a:alpha val="45000"/>
                    </a:schemeClr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endParaRPr>
            </a:p>
          </p:txBody>
        </p:sp>
      </p:grpSp>
      <p:sp>
        <p:nvSpPr>
          <p:cNvPr id="65" name="内容占位符 1">
            <a:extLst>
              <a:ext uri="{FF2B5EF4-FFF2-40B4-BE49-F238E27FC236}">
                <a16:creationId xmlns:a16="http://schemas.microsoft.com/office/drawing/2014/main" id="{1803CDF3-19F9-DF41-EF76-0FE0E6D35B0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58813" y="2755471"/>
            <a:ext cx="4427538" cy="134705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zh-CN" altLang="en-US" sz="20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组织病理量统计</a:t>
            </a:r>
            <a:r>
              <a:rPr lang="en-US" altLang="zh-CN" sz="20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\</a:t>
            </a:r>
            <a:r>
              <a:rPr lang="zh-CN" altLang="en-US" sz="20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细胞病理量统计</a:t>
            </a:r>
            <a:r>
              <a:rPr lang="en-US" altLang="zh-CN" sz="20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\</a:t>
            </a:r>
            <a:r>
              <a:rPr lang="zh-CN" altLang="en-US" sz="20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会诊统计</a:t>
            </a:r>
            <a:r>
              <a:rPr lang="en-US" altLang="zh-CN" sz="20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\</a:t>
            </a:r>
            <a:r>
              <a:rPr lang="zh-CN" altLang="en-US" sz="20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冰冻统计</a:t>
            </a:r>
            <a:r>
              <a:rPr lang="en-US" altLang="zh-CN" sz="20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\</a:t>
            </a:r>
            <a:r>
              <a:rPr lang="zh-CN" altLang="en-US" sz="20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小活检量统计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CN" altLang="en-US" sz="20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快速石蜡统计</a:t>
            </a:r>
            <a:r>
              <a:rPr lang="en-US" altLang="zh-CN" sz="20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\</a:t>
            </a:r>
            <a:r>
              <a:rPr lang="zh-CN" altLang="en-US" sz="20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送检量统计</a:t>
            </a:r>
            <a:r>
              <a:rPr lang="en-US" altLang="zh-CN" sz="20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\</a:t>
            </a:r>
            <a:r>
              <a:rPr lang="zh-CN" altLang="en-US" sz="20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送检科室统计</a:t>
            </a:r>
            <a:r>
              <a:rPr lang="en-US" altLang="zh-CN" sz="20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\</a:t>
            </a:r>
            <a:r>
              <a:rPr lang="zh-CN" altLang="en-US" sz="20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项目统计</a:t>
            </a: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16C0173C-6999-CBFF-98C6-60E8542EC118}"/>
              </a:ext>
            </a:extLst>
          </p:cNvPr>
          <p:cNvCxnSpPr>
            <a:cxnSpLocks/>
          </p:cNvCxnSpPr>
          <p:nvPr/>
        </p:nvCxnSpPr>
        <p:spPr>
          <a:xfrm>
            <a:off x="4440390" y="861273"/>
            <a:ext cx="3311219" cy="0"/>
          </a:xfrm>
          <a:prstGeom prst="line">
            <a:avLst/>
          </a:prstGeom>
          <a:ln w="15875">
            <a:gradFill>
              <a:gsLst>
                <a:gs pos="0">
                  <a:schemeClr val="accent3">
                    <a:alpha val="0"/>
                  </a:schemeClr>
                </a:gs>
                <a:gs pos="50000">
                  <a:schemeClr val="accent3"/>
                </a:gs>
                <a:gs pos="100000">
                  <a:schemeClr val="accent3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A-任意多边形 28">
            <a:extLst>
              <a:ext uri="{FF2B5EF4-FFF2-40B4-BE49-F238E27FC236}">
                <a16:creationId xmlns:a16="http://schemas.microsoft.com/office/drawing/2014/main" id="{7B5F120D-2DD3-9D7E-BF3A-CDFA8FDD779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829858" y="6623992"/>
            <a:ext cx="4266142" cy="101422"/>
          </a:xfrm>
          <a:custGeom>
            <a:avLst/>
            <a:gdLst>
              <a:gd name="connsiteX0" fmla="*/ 0 w 4262967"/>
              <a:gd name="connsiteY0" fmla="*/ 0 h 76200"/>
              <a:gd name="connsiteX1" fmla="*/ 3327400 w 4262967"/>
              <a:gd name="connsiteY1" fmla="*/ 0 h 76200"/>
              <a:gd name="connsiteX2" fmla="*/ 3403600 w 4262967"/>
              <a:gd name="connsiteY2" fmla="*/ 76200 h 76200"/>
              <a:gd name="connsiteX3" fmla="*/ 4262967 w 4262967"/>
              <a:gd name="connsiteY3" fmla="*/ 7620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2967" h="76200">
                <a:moveTo>
                  <a:pt x="0" y="0"/>
                </a:moveTo>
                <a:lnTo>
                  <a:pt x="3327400" y="0"/>
                </a:lnTo>
                <a:lnTo>
                  <a:pt x="3403600" y="76200"/>
                </a:lnTo>
                <a:lnTo>
                  <a:pt x="4262967" y="76200"/>
                </a:lnTo>
              </a:path>
            </a:pathLst>
          </a:custGeom>
          <a:noFill/>
          <a:ln>
            <a:gradFill>
              <a:gsLst>
                <a:gs pos="0">
                  <a:schemeClr val="accent3">
                    <a:alpha val="0"/>
                  </a:schemeClr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优设标题黑" panose="00000500000000000000" pitchFamily="2" charset="-122"/>
              <a:ea typeface="优设标题黑" panose="00000500000000000000" pitchFamily="2" charset="-122"/>
              <a:cs typeface="OPPOSans M" panose="00020600040101010101" pitchFamily="18" charset="-122"/>
              <a:sym typeface="优设标题黑" panose="00000500000000000000" pitchFamily="2" charset="-122"/>
            </a:endParaRPr>
          </a:p>
        </p:txBody>
      </p:sp>
      <p:sp>
        <p:nvSpPr>
          <p:cNvPr id="17" name="PA-任意多边形 29">
            <a:extLst>
              <a:ext uri="{FF2B5EF4-FFF2-40B4-BE49-F238E27FC236}">
                <a16:creationId xmlns:a16="http://schemas.microsoft.com/office/drawing/2014/main" id="{6BB70B10-2B8C-CF6B-ED6B-B1832A3B922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H="1">
            <a:off x="6096000" y="6623992"/>
            <a:ext cx="4266142" cy="101422"/>
          </a:xfrm>
          <a:custGeom>
            <a:avLst/>
            <a:gdLst>
              <a:gd name="connsiteX0" fmla="*/ 0 w 4262967"/>
              <a:gd name="connsiteY0" fmla="*/ 0 h 76200"/>
              <a:gd name="connsiteX1" fmla="*/ 3327400 w 4262967"/>
              <a:gd name="connsiteY1" fmla="*/ 0 h 76200"/>
              <a:gd name="connsiteX2" fmla="*/ 3403600 w 4262967"/>
              <a:gd name="connsiteY2" fmla="*/ 76200 h 76200"/>
              <a:gd name="connsiteX3" fmla="*/ 4262967 w 4262967"/>
              <a:gd name="connsiteY3" fmla="*/ 7620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2967" h="76200">
                <a:moveTo>
                  <a:pt x="0" y="0"/>
                </a:moveTo>
                <a:lnTo>
                  <a:pt x="3327400" y="0"/>
                </a:lnTo>
                <a:lnTo>
                  <a:pt x="3403600" y="76200"/>
                </a:lnTo>
                <a:lnTo>
                  <a:pt x="4262967" y="76200"/>
                </a:lnTo>
              </a:path>
            </a:pathLst>
          </a:custGeom>
          <a:noFill/>
          <a:ln>
            <a:gradFill>
              <a:gsLst>
                <a:gs pos="0">
                  <a:schemeClr val="accent3">
                    <a:alpha val="0"/>
                  </a:schemeClr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优设标题黑" panose="00000500000000000000" pitchFamily="2" charset="-122"/>
              <a:ea typeface="优设标题黑" panose="00000500000000000000" pitchFamily="2" charset="-122"/>
              <a:cs typeface="OPPOSans M" panose="00020600040101010101" pitchFamily="18" charset="-122"/>
              <a:sym typeface="优设标题黑" panose="00000500000000000000" pitchFamily="2" charset="-122"/>
            </a:endParaRPr>
          </a:p>
        </p:txBody>
      </p:sp>
      <p:sp>
        <p:nvSpPr>
          <p:cNvPr id="18" name="PA-梯形 30">
            <a:extLst>
              <a:ext uri="{FF2B5EF4-FFF2-40B4-BE49-F238E27FC236}">
                <a16:creationId xmlns:a16="http://schemas.microsoft.com/office/drawing/2014/main" id="{B967D92F-620F-1613-B518-971E8C3D0A5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flipV="1">
            <a:off x="5210175" y="6564196"/>
            <a:ext cx="1771650" cy="101600"/>
          </a:xfrm>
          <a:prstGeom prst="trapezoid">
            <a:avLst>
              <a:gd name="adj" fmla="val 70312"/>
            </a:avLst>
          </a:prstGeom>
          <a:gradFill>
            <a:gsLst>
              <a:gs pos="0">
                <a:schemeClr val="accent3">
                  <a:alpha val="0"/>
                </a:schemeClr>
              </a:gs>
              <a:gs pos="100000">
                <a:schemeClr val="accent3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优设标题黑" panose="00000500000000000000" pitchFamily="2" charset="-122"/>
              <a:ea typeface="优设标题黑" panose="00000500000000000000" pitchFamily="2" charset="-122"/>
              <a:cs typeface="OPPOSans M" panose="00020600040101010101" pitchFamily="18" charset="-122"/>
              <a:sym typeface="优设标题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93168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>
            <a:extLst>
              <a:ext uri="{FF2B5EF4-FFF2-40B4-BE49-F238E27FC236}">
                <a16:creationId xmlns:a16="http://schemas.microsoft.com/office/drawing/2014/main" id="{35877890-EDC7-67A1-B2A2-18F3228F2260}"/>
              </a:ext>
            </a:extLst>
          </p:cNvPr>
          <p:cNvSpPr/>
          <p:nvPr/>
        </p:nvSpPr>
        <p:spPr>
          <a:xfrm rot="10800000">
            <a:off x="4080663" y="1984214"/>
            <a:ext cx="4030675" cy="3474720"/>
          </a:xfrm>
          <a:prstGeom prst="triangle">
            <a:avLst/>
          </a:prstGeom>
          <a:noFill/>
          <a:ln w="101600">
            <a:gradFill>
              <a:gsLst>
                <a:gs pos="0">
                  <a:schemeClr val="accent3"/>
                </a:gs>
                <a:gs pos="75000">
                  <a:schemeClr val="accent4"/>
                </a:gs>
                <a:gs pos="100000">
                  <a:schemeClr val="accent3"/>
                </a:gs>
              </a:gsLst>
              <a:lin ang="5400000" scaled="1"/>
            </a:gradFill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优设标题黑" panose="00000500000000000000" pitchFamily="2" charset="-122"/>
              <a:ea typeface="优设标题黑" panose="00000500000000000000" pitchFamily="2" charset="-122"/>
              <a:cs typeface="OPPOSans M" panose="00020600040101010101" pitchFamily="18" charset="-122"/>
              <a:sym typeface="优设标题黑" panose="00000500000000000000" pitchFamily="2" charset="-122"/>
            </a:endParaRPr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BEE2B00-2F32-D689-0806-1F1990CCF608}"/>
              </a:ext>
            </a:extLst>
          </p:cNvPr>
          <p:cNvSpPr/>
          <p:nvPr/>
        </p:nvSpPr>
        <p:spPr>
          <a:xfrm>
            <a:off x="3563805" y="3159161"/>
            <a:ext cx="5064391" cy="1117077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800" dirty="0">
                <a:solidFill>
                  <a:prstClr val="white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医院</a:t>
            </a: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优设标题黑" panose="00000500000000000000" pitchFamily="2" charset="-122"/>
                <a:ea typeface="优设标题黑" panose="00000500000000000000" pitchFamily="2" charset="-122"/>
                <a:cs typeface="+mn-cs"/>
              </a:rPr>
              <a:t>信息化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优设标题黑" panose="00000500000000000000" pitchFamily="2" charset="-122"/>
                <a:ea typeface="优设标题黑" panose="00000500000000000000" pitchFamily="2" charset="-122"/>
                <a:cs typeface="+mn-cs"/>
              </a:rPr>
              <a:t>HOSPITAL INFORMATION SYSTEM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DE166C9-AE90-F2AC-226A-ECF04828F1EF}"/>
              </a:ext>
            </a:extLst>
          </p:cNvPr>
          <p:cNvSpPr txBox="1"/>
          <p:nvPr/>
        </p:nvSpPr>
        <p:spPr>
          <a:xfrm>
            <a:off x="4829746" y="2515026"/>
            <a:ext cx="2532508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152400" dist="38100" dir="270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优设标题黑" panose="00000500000000000000" pitchFamily="2" charset="-122"/>
                <a:ea typeface="优设标题黑" panose="00000500000000000000" pitchFamily="2" charset="-122"/>
                <a:cs typeface="+mn-cs"/>
              </a:rPr>
              <a:t>PART 03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152400" dist="38100" dir="270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优设标题黑" panose="00000500000000000000" pitchFamily="2" charset="-122"/>
              <a:ea typeface="优设标题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862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A-图片 10" descr="穿着蓝色衣服的人&#10;&#10;中度可信度描述已自动生成">
            <a:extLst>
              <a:ext uri="{FF2B5EF4-FFF2-40B4-BE49-F238E27FC236}">
                <a16:creationId xmlns:a16="http://schemas.microsoft.com/office/drawing/2014/main" id="{228EB72F-3BF3-804B-4065-86CD1394C1A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8" b="1318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" name="PA-任意多边形 8">
            <a:extLst>
              <a:ext uri="{FF2B5EF4-FFF2-40B4-BE49-F238E27FC236}">
                <a16:creationId xmlns:a16="http://schemas.microsoft.com/office/drawing/2014/main" id="{4A699E8C-35BC-A611-B52F-A64B79E7E92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1C2A">
              <a:alpha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优设标题黑" panose="00000500000000000000" pitchFamily="2" charset="-122"/>
              <a:ea typeface="优设标题黑" panose="00000500000000000000" pitchFamily="2" charset="-122"/>
              <a:cs typeface="OPPOSans M" panose="00020600040101010101" pitchFamily="18" charset="-122"/>
              <a:sym typeface="优设标题黑" panose="00000500000000000000" pitchFamily="2" charset="-122"/>
            </a:endParaRPr>
          </a:p>
        </p:txBody>
      </p:sp>
      <p:sp>
        <p:nvSpPr>
          <p:cNvPr id="46" name="Rectangle 1026">
            <a:extLst>
              <a:ext uri="{FF2B5EF4-FFF2-40B4-BE49-F238E27FC236}">
                <a16:creationId xmlns:a16="http://schemas.microsoft.com/office/drawing/2014/main" id="{A3D21AA0-2248-61F7-281E-432BD872676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414633"/>
            <a:ext cx="7772400" cy="416742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物资管理系统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08180A40-3CAD-712D-7486-CC0FFDD222DD}"/>
              </a:ext>
            </a:extLst>
          </p:cNvPr>
          <p:cNvSpPr txBox="1"/>
          <p:nvPr/>
        </p:nvSpPr>
        <p:spPr>
          <a:xfrm>
            <a:off x="5126976" y="1885168"/>
            <a:ext cx="1979804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库房</a:t>
            </a:r>
          </a:p>
        </p:txBody>
      </p:sp>
      <p:sp>
        <p:nvSpPr>
          <p:cNvPr id="33" name="立方体 32">
            <a:extLst>
              <a:ext uri="{FF2B5EF4-FFF2-40B4-BE49-F238E27FC236}">
                <a16:creationId xmlns:a16="http://schemas.microsoft.com/office/drawing/2014/main" id="{9559E5CD-1B54-6E82-6CBA-9484AB7B63A6}"/>
              </a:ext>
            </a:extLst>
          </p:cNvPr>
          <p:cNvSpPr/>
          <p:nvPr/>
        </p:nvSpPr>
        <p:spPr>
          <a:xfrm>
            <a:off x="2154189" y="2857497"/>
            <a:ext cx="1753178" cy="567266"/>
          </a:xfrm>
          <a:prstGeom prst="cube">
            <a:avLst>
              <a:gd name="adj" fmla="val 17736"/>
            </a:avLst>
          </a:prstGeom>
          <a:solidFill>
            <a:schemeClr val="accent1">
              <a:alpha val="21000"/>
            </a:schemeClr>
          </a:solidFill>
          <a:ln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latin typeface="优设标题黑" panose="00000500000000000000" pitchFamily="2" charset="-122"/>
              <a:ea typeface="优设标题黑" panose="00000500000000000000" pitchFamily="2" charset="-122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983F12B8-C450-EBF0-CBFA-1D59E14E73BA}"/>
              </a:ext>
            </a:extLst>
          </p:cNvPr>
          <p:cNvSpPr txBox="1"/>
          <p:nvPr/>
        </p:nvSpPr>
        <p:spPr>
          <a:xfrm>
            <a:off x="2434305" y="3007471"/>
            <a:ext cx="1127232" cy="40011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常用物资</a:t>
            </a:r>
          </a:p>
        </p:txBody>
      </p:sp>
      <p:sp>
        <p:nvSpPr>
          <p:cNvPr id="36" name="立方体 35">
            <a:extLst>
              <a:ext uri="{FF2B5EF4-FFF2-40B4-BE49-F238E27FC236}">
                <a16:creationId xmlns:a16="http://schemas.microsoft.com/office/drawing/2014/main" id="{0E234451-6612-4C1F-2E63-8800F01D59B1}"/>
              </a:ext>
            </a:extLst>
          </p:cNvPr>
          <p:cNvSpPr/>
          <p:nvPr/>
        </p:nvSpPr>
        <p:spPr>
          <a:xfrm>
            <a:off x="4179133" y="2857497"/>
            <a:ext cx="1753178" cy="567266"/>
          </a:xfrm>
          <a:prstGeom prst="cube">
            <a:avLst>
              <a:gd name="adj" fmla="val 17736"/>
            </a:avLst>
          </a:prstGeom>
          <a:solidFill>
            <a:schemeClr val="accent3">
              <a:alpha val="21000"/>
            </a:schemeClr>
          </a:solidFill>
          <a:ln cap="rnd">
            <a:solidFill>
              <a:schemeClr val="accent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latin typeface="优设标题黑" panose="00000500000000000000" pitchFamily="2" charset="-122"/>
              <a:ea typeface="优设标题黑" panose="00000500000000000000" pitchFamily="2" charset="-122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C5C3AA28-7BBA-785E-4A0C-735FF719FA1C}"/>
              </a:ext>
            </a:extLst>
          </p:cNvPr>
          <p:cNvSpPr txBox="1"/>
          <p:nvPr/>
        </p:nvSpPr>
        <p:spPr>
          <a:xfrm>
            <a:off x="4460050" y="3007471"/>
            <a:ext cx="1127232" cy="40011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免疫组化</a:t>
            </a:r>
          </a:p>
        </p:txBody>
      </p:sp>
      <p:sp>
        <p:nvSpPr>
          <p:cNvPr id="39" name="立方体 38">
            <a:extLst>
              <a:ext uri="{FF2B5EF4-FFF2-40B4-BE49-F238E27FC236}">
                <a16:creationId xmlns:a16="http://schemas.microsoft.com/office/drawing/2014/main" id="{15CD6D78-4583-84A9-74CA-3FA4FC351704}"/>
              </a:ext>
            </a:extLst>
          </p:cNvPr>
          <p:cNvSpPr/>
          <p:nvPr/>
        </p:nvSpPr>
        <p:spPr>
          <a:xfrm>
            <a:off x="6204077" y="2857497"/>
            <a:ext cx="1753178" cy="567266"/>
          </a:xfrm>
          <a:prstGeom prst="cube">
            <a:avLst>
              <a:gd name="adj" fmla="val 17736"/>
            </a:avLst>
          </a:prstGeom>
          <a:solidFill>
            <a:schemeClr val="accent4">
              <a:alpha val="21000"/>
            </a:schemeClr>
          </a:solidFill>
          <a:ln cap="rnd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latin typeface="优设标题黑" panose="00000500000000000000" pitchFamily="2" charset="-122"/>
              <a:ea typeface="优设标题黑" panose="00000500000000000000" pitchFamily="2" charset="-122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0518F310-35CE-E733-4033-386FF99F6352}"/>
              </a:ext>
            </a:extLst>
          </p:cNvPr>
          <p:cNvSpPr txBox="1"/>
          <p:nvPr/>
        </p:nvSpPr>
        <p:spPr>
          <a:xfrm>
            <a:off x="6460882" y="3007471"/>
            <a:ext cx="1127232" cy="40011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分子试剂</a:t>
            </a:r>
          </a:p>
        </p:txBody>
      </p:sp>
      <p:sp>
        <p:nvSpPr>
          <p:cNvPr id="42" name="立方体 41">
            <a:extLst>
              <a:ext uri="{FF2B5EF4-FFF2-40B4-BE49-F238E27FC236}">
                <a16:creationId xmlns:a16="http://schemas.microsoft.com/office/drawing/2014/main" id="{30F4CD3D-3EE5-6AB7-F040-AA7FC51E4046}"/>
              </a:ext>
            </a:extLst>
          </p:cNvPr>
          <p:cNvSpPr/>
          <p:nvPr/>
        </p:nvSpPr>
        <p:spPr>
          <a:xfrm>
            <a:off x="8229022" y="2857497"/>
            <a:ext cx="1753178" cy="567266"/>
          </a:xfrm>
          <a:prstGeom prst="cube">
            <a:avLst>
              <a:gd name="adj" fmla="val 17736"/>
            </a:avLst>
          </a:prstGeom>
          <a:solidFill>
            <a:schemeClr val="bg2">
              <a:alpha val="21000"/>
            </a:schemeClr>
          </a:solidFill>
          <a:ln cap="rnd">
            <a:solidFill>
              <a:schemeClr val="bg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优设标题黑" panose="00000500000000000000" pitchFamily="2" charset="-122"/>
              <a:ea typeface="优设标题黑" panose="00000500000000000000" pitchFamily="2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B65239A9-61C3-C375-BEF9-12989B4EE13D}"/>
              </a:ext>
            </a:extLst>
          </p:cNvPr>
          <p:cNvSpPr txBox="1"/>
          <p:nvPr/>
        </p:nvSpPr>
        <p:spPr>
          <a:xfrm>
            <a:off x="8394821" y="3007471"/>
            <a:ext cx="1362874" cy="40011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收费与收费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83E730E6-0BF9-7295-DBFF-7559D14D7B28}"/>
              </a:ext>
            </a:extLst>
          </p:cNvPr>
          <p:cNvSpPr txBox="1"/>
          <p:nvPr/>
        </p:nvSpPr>
        <p:spPr>
          <a:xfrm>
            <a:off x="2649947" y="3618070"/>
            <a:ext cx="679994" cy="307777"/>
          </a:xfrm>
          <a:prstGeom prst="rect">
            <a:avLst/>
          </a:prstGeom>
          <a:noFill/>
        </p:spPr>
        <p:txBody>
          <a:bodyPr vert="horz" wrap="none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载玻片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CC84F917-3725-9F2C-7D6C-86FEB330A878}"/>
              </a:ext>
            </a:extLst>
          </p:cNvPr>
          <p:cNvSpPr txBox="1"/>
          <p:nvPr/>
        </p:nvSpPr>
        <p:spPr>
          <a:xfrm>
            <a:off x="2649943" y="3879816"/>
            <a:ext cx="679994" cy="307777"/>
          </a:xfrm>
          <a:prstGeom prst="rect">
            <a:avLst/>
          </a:prstGeom>
          <a:noFill/>
        </p:spPr>
        <p:txBody>
          <a:bodyPr vert="horz" wrap="none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包埋盒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1AB17DA7-2323-6D00-8344-F2D4183216A6}"/>
              </a:ext>
            </a:extLst>
          </p:cNvPr>
          <p:cNvSpPr txBox="1"/>
          <p:nvPr/>
        </p:nvSpPr>
        <p:spPr>
          <a:xfrm>
            <a:off x="2649947" y="4141562"/>
            <a:ext cx="679994" cy="307777"/>
          </a:xfrm>
          <a:prstGeom prst="rect">
            <a:avLst/>
          </a:prstGeom>
          <a:noFill/>
        </p:spPr>
        <p:txBody>
          <a:bodyPr vert="horz" wrap="none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危化品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5010FC7A-2300-CC2A-4A54-62E443AB75A6}"/>
              </a:ext>
            </a:extLst>
          </p:cNvPr>
          <p:cNvSpPr txBox="1"/>
          <p:nvPr/>
        </p:nvSpPr>
        <p:spPr>
          <a:xfrm>
            <a:off x="2732502" y="4403308"/>
            <a:ext cx="514885" cy="307777"/>
          </a:xfrm>
          <a:prstGeom prst="rect">
            <a:avLst/>
          </a:prstGeom>
          <a:noFill/>
        </p:spPr>
        <p:txBody>
          <a:bodyPr vert="horz" wrap="none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石蜡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B42C7BE0-4AC6-F2B4-357E-123DB6C697C3}"/>
              </a:ext>
            </a:extLst>
          </p:cNvPr>
          <p:cNvSpPr txBox="1"/>
          <p:nvPr/>
        </p:nvSpPr>
        <p:spPr>
          <a:xfrm>
            <a:off x="2484836" y="4665055"/>
            <a:ext cx="1010213" cy="307777"/>
          </a:xfrm>
          <a:prstGeom prst="rect">
            <a:avLst/>
          </a:prstGeom>
          <a:noFill/>
        </p:spPr>
        <p:txBody>
          <a:bodyPr vert="horz" wrap="none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细胞保存液</a:t>
            </a:r>
          </a:p>
        </p:txBody>
      </p: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E8202D94-C8CD-4527-7A88-9E5182BAB6F7}"/>
              </a:ext>
            </a:extLst>
          </p:cNvPr>
          <p:cNvCxnSpPr/>
          <p:nvPr/>
        </p:nvCxnSpPr>
        <p:spPr>
          <a:xfrm>
            <a:off x="2361324" y="3902830"/>
            <a:ext cx="1251571" cy="0"/>
          </a:xfrm>
          <a:prstGeom prst="line">
            <a:avLst/>
          </a:prstGeom>
          <a:ln w="6350">
            <a:gradFill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90824B98-09E7-9692-2192-E9538D0CD20C}"/>
              </a:ext>
            </a:extLst>
          </p:cNvPr>
          <p:cNvCxnSpPr/>
          <p:nvPr/>
        </p:nvCxnSpPr>
        <p:spPr>
          <a:xfrm>
            <a:off x="2361324" y="4164576"/>
            <a:ext cx="1251571" cy="0"/>
          </a:xfrm>
          <a:prstGeom prst="line">
            <a:avLst/>
          </a:prstGeom>
          <a:ln w="6350">
            <a:gradFill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19BCFA3E-08CA-BA4F-2ABC-DC0A6A4F01C4}"/>
              </a:ext>
            </a:extLst>
          </p:cNvPr>
          <p:cNvCxnSpPr/>
          <p:nvPr/>
        </p:nvCxnSpPr>
        <p:spPr>
          <a:xfrm>
            <a:off x="2361324" y="4426322"/>
            <a:ext cx="1251571" cy="0"/>
          </a:xfrm>
          <a:prstGeom prst="line">
            <a:avLst/>
          </a:prstGeom>
          <a:ln w="6350">
            <a:gradFill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E22BCA7F-60D2-0AAD-D10F-69BED1BE39ED}"/>
              </a:ext>
            </a:extLst>
          </p:cNvPr>
          <p:cNvCxnSpPr/>
          <p:nvPr/>
        </p:nvCxnSpPr>
        <p:spPr>
          <a:xfrm>
            <a:off x="2361324" y="4688068"/>
            <a:ext cx="1251571" cy="0"/>
          </a:xfrm>
          <a:prstGeom prst="line">
            <a:avLst/>
          </a:prstGeom>
          <a:ln w="6350">
            <a:gradFill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任意多边形: 形状 83">
            <a:extLst>
              <a:ext uri="{FF2B5EF4-FFF2-40B4-BE49-F238E27FC236}">
                <a16:creationId xmlns:a16="http://schemas.microsoft.com/office/drawing/2014/main" id="{4100670F-9789-407A-D83B-7BE95E24003A}"/>
              </a:ext>
            </a:extLst>
          </p:cNvPr>
          <p:cNvSpPr/>
          <p:nvPr/>
        </p:nvSpPr>
        <p:spPr>
          <a:xfrm>
            <a:off x="3008784" y="2440647"/>
            <a:ext cx="2804932" cy="408972"/>
          </a:xfrm>
          <a:custGeom>
            <a:avLst/>
            <a:gdLst>
              <a:gd name="connsiteX0" fmla="*/ 0 w 2804932"/>
              <a:gd name="connsiteY0" fmla="*/ 408972 h 408972"/>
              <a:gd name="connsiteX1" fmla="*/ 0 w 2804932"/>
              <a:gd name="connsiteY1" fmla="*/ 131179 h 408972"/>
              <a:gd name="connsiteX2" fmla="*/ 2804932 w 2804932"/>
              <a:gd name="connsiteY2" fmla="*/ 131179 h 408972"/>
              <a:gd name="connsiteX3" fmla="*/ 2804932 w 2804932"/>
              <a:gd name="connsiteY3" fmla="*/ 0 h 40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4932" h="408972">
                <a:moveTo>
                  <a:pt x="0" y="408972"/>
                </a:moveTo>
                <a:lnTo>
                  <a:pt x="0" y="131179"/>
                </a:lnTo>
                <a:lnTo>
                  <a:pt x="2804932" y="131179"/>
                </a:lnTo>
                <a:lnTo>
                  <a:pt x="2804932" y="0"/>
                </a:lnTo>
              </a:path>
            </a:pathLst>
          </a:custGeom>
          <a:noFill/>
          <a:ln w="12700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latin typeface="优设标题黑" panose="00000500000000000000" pitchFamily="2" charset="-122"/>
              <a:ea typeface="优设标题黑" panose="00000500000000000000" pitchFamily="2" charset="-122"/>
            </a:endParaRPr>
          </a:p>
        </p:txBody>
      </p:sp>
      <p:sp>
        <p:nvSpPr>
          <p:cNvPr id="85" name="任意多边形: 形状 84">
            <a:extLst>
              <a:ext uri="{FF2B5EF4-FFF2-40B4-BE49-F238E27FC236}">
                <a16:creationId xmlns:a16="http://schemas.microsoft.com/office/drawing/2014/main" id="{B7AE11A2-B693-0556-9CA3-D37388DCE4B4}"/>
              </a:ext>
            </a:extLst>
          </p:cNvPr>
          <p:cNvSpPr/>
          <p:nvPr/>
        </p:nvSpPr>
        <p:spPr>
          <a:xfrm>
            <a:off x="5003169" y="2439139"/>
            <a:ext cx="1001187" cy="410480"/>
          </a:xfrm>
          <a:custGeom>
            <a:avLst/>
            <a:gdLst>
              <a:gd name="connsiteX0" fmla="*/ 0 w 2804932"/>
              <a:gd name="connsiteY0" fmla="*/ 408972 h 408972"/>
              <a:gd name="connsiteX1" fmla="*/ 0 w 2804932"/>
              <a:gd name="connsiteY1" fmla="*/ 131179 h 408972"/>
              <a:gd name="connsiteX2" fmla="*/ 2804932 w 2804932"/>
              <a:gd name="connsiteY2" fmla="*/ 131179 h 408972"/>
              <a:gd name="connsiteX3" fmla="*/ 2804932 w 2804932"/>
              <a:gd name="connsiteY3" fmla="*/ 0 h 408972"/>
              <a:gd name="connsiteX0" fmla="*/ 0 w 2809385"/>
              <a:gd name="connsiteY0" fmla="*/ 623625 h 623625"/>
              <a:gd name="connsiteX1" fmla="*/ 0 w 2809385"/>
              <a:gd name="connsiteY1" fmla="*/ 345832 h 623625"/>
              <a:gd name="connsiteX2" fmla="*/ 2804932 w 2809385"/>
              <a:gd name="connsiteY2" fmla="*/ 345832 h 623625"/>
              <a:gd name="connsiteX3" fmla="*/ 2809385 w 2809385"/>
              <a:gd name="connsiteY3" fmla="*/ 0 h 62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9385" h="623625">
                <a:moveTo>
                  <a:pt x="0" y="623625"/>
                </a:moveTo>
                <a:lnTo>
                  <a:pt x="0" y="345832"/>
                </a:lnTo>
                <a:lnTo>
                  <a:pt x="2804932" y="345832"/>
                </a:lnTo>
                <a:cubicBezTo>
                  <a:pt x="2804932" y="302106"/>
                  <a:pt x="2809385" y="43726"/>
                  <a:pt x="2809385" y="0"/>
                </a:cubicBezTo>
              </a:path>
            </a:pathLst>
          </a:custGeom>
          <a:noFill/>
          <a:ln w="12700">
            <a:gradFill>
              <a:gsLst>
                <a:gs pos="0">
                  <a:schemeClr val="accent3">
                    <a:alpha val="0"/>
                  </a:schemeClr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优设标题黑" panose="00000500000000000000" pitchFamily="2" charset="-122"/>
              <a:ea typeface="优设标题黑" panose="00000500000000000000" pitchFamily="2" charset="-122"/>
            </a:endParaRPr>
          </a:p>
        </p:txBody>
      </p:sp>
      <p:sp>
        <p:nvSpPr>
          <p:cNvPr id="86" name="任意多边形: 形状 85">
            <a:extLst>
              <a:ext uri="{FF2B5EF4-FFF2-40B4-BE49-F238E27FC236}">
                <a16:creationId xmlns:a16="http://schemas.microsoft.com/office/drawing/2014/main" id="{1FA7978D-B8EC-86F3-7944-D9F415A21B9D}"/>
              </a:ext>
            </a:extLst>
          </p:cNvPr>
          <p:cNvSpPr/>
          <p:nvPr/>
        </p:nvSpPr>
        <p:spPr>
          <a:xfrm flipH="1">
            <a:off x="6229400" y="2439139"/>
            <a:ext cx="1001187" cy="410480"/>
          </a:xfrm>
          <a:custGeom>
            <a:avLst/>
            <a:gdLst>
              <a:gd name="connsiteX0" fmla="*/ 0 w 2804932"/>
              <a:gd name="connsiteY0" fmla="*/ 408972 h 408972"/>
              <a:gd name="connsiteX1" fmla="*/ 0 w 2804932"/>
              <a:gd name="connsiteY1" fmla="*/ 131179 h 408972"/>
              <a:gd name="connsiteX2" fmla="*/ 2804932 w 2804932"/>
              <a:gd name="connsiteY2" fmla="*/ 131179 h 408972"/>
              <a:gd name="connsiteX3" fmla="*/ 2804932 w 2804932"/>
              <a:gd name="connsiteY3" fmla="*/ 0 h 408972"/>
              <a:gd name="connsiteX0" fmla="*/ 0 w 2809385"/>
              <a:gd name="connsiteY0" fmla="*/ 623625 h 623625"/>
              <a:gd name="connsiteX1" fmla="*/ 0 w 2809385"/>
              <a:gd name="connsiteY1" fmla="*/ 345832 h 623625"/>
              <a:gd name="connsiteX2" fmla="*/ 2804932 w 2809385"/>
              <a:gd name="connsiteY2" fmla="*/ 345832 h 623625"/>
              <a:gd name="connsiteX3" fmla="*/ 2809385 w 2809385"/>
              <a:gd name="connsiteY3" fmla="*/ 0 h 62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9385" h="623625">
                <a:moveTo>
                  <a:pt x="0" y="623625"/>
                </a:moveTo>
                <a:lnTo>
                  <a:pt x="0" y="345832"/>
                </a:lnTo>
                <a:lnTo>
                  <a:pt x="2804932" y="345832"/>
                </a:lnTo>
                <a:cubicBezTo>
                  <a:pt x="2804932" y="302106"/>
                  <a:pt x="2809385" y="43726"/>
                  <a:pt x="2809385" y="0"/>
                </a:cubicBezTo>
              </a:path>
            </a:pathLst>
          </a:custGeom>
          <a:noFill/>
          <a:ln w="12700">
            <a:gradFill>
              <a:gsLst>
                <a:gs pos="0">
                  <a:schemeClr val="accent4">
                    <a:alpha val="0"/>
                  </a:schemeClr>
                </a:gs>
                <a:gs pos="100000">
                  <a:schemeClr val="accent4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latin typeface="优设标题黑" panose="00000500000000000000" pitchFamily="2" charset="-122"/>
              <a:ea typeface="优设标题黑" panose="00000500000000000000" pitchFamily="2" charset="-122"/>
            </a:endParaRPr>
          </a:p>
        </p:txBody>
      </p:sp>
      <p:sp>
        <p:nvSpPr>
          <p:cNvPr id="87" name="任意多边形: 形状 86">
            <a:extLst>
              <a:ext uri="{FF2B5EF4-FFF2-40B4-BE49-F238E27FC236}">
                <a16:creationId xmlns:a16="http://schemas.microsoft.com/office/drawing/2014/main" id="{56685F5D-87EA-FE0F-906B-30453E54C3D1}"/>
              </a:ext>
            </a:extLst>
          </p:cNvPr>
          <p:cNvSpPr/>
          <p:nvPr/>
        </p:nvSpPr>
        <p:spPr>
          <a:xfrm flipH="1">
            <a:off x="6420040" y="2440647"/>
            <a:ext cx="2804932" cy="408972"/>
          </a:xfrm>
          <a:custGeom>
            <a:avLst/>
            <a:gdLst>
              <a:gd name="connsiteX0" fmla="*/ 0 w 2804932"/>
              <a:gd name="connsiteY0" fmla="*/ 408972 h 408972"/>
              <a:gd name="connsiteX1" fmla="*/ 0 w 2804932"/>
              <a:gd name="connsiteY1" fmla="*/ 131179 h 408972"/>
              <a:gd name="connsiteX2" fmla="*/ 2804932 w 2804932"/>
              <a:gd name="connsiteY2" fmla="*/ 131179 h 408972"/>
              <a:gd name="connsiteX3" fmla="*/ 2804932 w 2804932"/>
              <a:gd name="connsiteY3" fmla="*/ 0 h 40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4932" h="408972">
                <a:moveTo>
                  <a:pt x="0" y="408972"/>
                </a:moveTo>
                <a:lnTo>
                  <a:pt x="0" y="131179"/>
                </a:lnTo>
                <a:lnTo>
                  <a:pt x="2804932" y="131179"/>
                </a:lnTo>
                <a:lnTo>
                  <a:pt x="2804932" y="0"/>
                </a:lnTo>
              </a:path>
            </a:pathLst>
          </a:custGeom>
          <a:noFill/>
          <a:ln w="12700">
            <a:gradFill>
              <a:gsLst>
                <a:gs pos="0">
                  <a:schemeClr val="bg2">
                    <a:alpha val="0"/>
                  </a:schemeClr>
                </a:gs>
                <a:gs pos="100000">
                  <a:schemeClr val="bg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latin typeface="优设标题黑" panose="00000500000000000000" pitchFamily="2" charset="-122"/>
              <a:ea typeface="优设标题黑" panose="00000500000000000000" pitchFamily="2" charset="-122"/>
            </a:endParaRPr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639C5F90-971E-5614-95ED-F2F4A21EC438}"/>
              </a:ext>
            </a:extLst>
          </p:cNvPr>
          <p:cNvSpPr txBox="1"/>
          <p:nvPr/>
        </p:nvSpPr>
        <p:spPr>
          <a:xfrm>
            <a:off x="4748562" y="3618070"/>
            <a:ext cx="514885" cy="307777"/>
          </a:xfrm>
          <a:prstGeom prst="rect">
            <a:avLst/>
          </a:prstGeom>
          <a:noFill/>
        </p:spPr>
        <p:txBody>
          <a:bodyPr vert="horz" wrap="none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一抗</a:t>
            </a:r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FF3DA2AB-D7E0-3284-1F67-AF0EA997EAC8}"/>
              </a:ext>
            </a:extLst>
          </p:cNvPr>
          <p:cNvSpPr txBox="1"/>
          <p:nvPr/>
        </p:nvSpPr>
        <p:spPr>
          <a:xfrm>
            <a:off x="4748557" y="3879816"/>
            <a:ext cx="514885" cy="307777"/>
          </a:xfrm>
          <a:prstGeom prst="rect">
            <a:avLst/>
          </a:prstGeom>
          <a:noFill/>
        </p:spPr>
        <p:txBody>
          <a:bodyPr vert="horz" wrap="none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二抗</a:t>
            </a:r>
          </a:p>
        </p:txBody>
      </p:sp>
      <p:sp>
        <p:nvSpPr>
          <p:cNvPr id="95" name="文本框 94">
            <a:extLst>
              <a:ext uri="{FF2B5EF4-FFF2-40B4-BE49-F238E27FC236}">
                <a16:creationId xmlns:a16="http://schemas.microsoft.com/office/drawing/2014/main" id="{575604ED-8D09-C48B-67B8-C2009F6835D2}"/>
              </a:ext>
            </a:extLst>
          </p:cNvPr>
          <p:cNvSpPr txBox="1"/>
          <p:nvPr/>
        </p:nvSpPr>
        <p:spPr>
          <a:xfrm>
            <a:off x="4666007" y="4141562"/>
            <a:ext cx="679993" cy="307777"/>
          </a:xfrm>
          <a:prstGeom prst="rect">
            <a:avLst/>
          </a:prstGeom>
          <a:noFill/>
        </p:spPr>
        <p:txBody>
          <a:bodyPr vert="horz" wrap="none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修复液</a:t>
            </a:r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D50C73AC-257E-194F-D39D-4D7BCF807C49}"/>
              </a:ext>
            </a:extLst>
          </p:cNvPr>
          <p:cNvSpPr txBox="1"/>
          <p:nvPr/>
        </p:nvSpPr>
        <p:spPr>
          <a:xfrm>
            <a:off x="4666009" y="4403308"/>
            <a:ext cx="679993" cy="307777"/>
          </a:xfrm>
          <a:prstGeom prst="rect">
            <a:avLst/>
          </a:prstGeom>
          <a:noFill/>
        </p:spPr>
        <p:txBody>
          <a:bodyPr vert="horz" wrap="none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缓冲液</a:t>
            </a:r>
          </a:p>
        </p:txBody>
      </p:sp>
      <p:sp>
        <p:nvSpPr>
          <p:cNvPr id="103" name="文本框 102">
            <a:extLst>
              <a:ext uri="{FF2B5EF4-FFF2-40B4-BE49-F238E27FC236}">
                <a16:creationId xmlns:a16="http://schemas.microsoft.com/office/drawing/2014/main" id="{DB4DFD35-6BB0-EA31-0F7F-763D3ACC4946}"/>
              </a:ext>
            </a:extLst>
          </p:cNvPr>
          <p:cNvSpPr txBox="1"/>
          <p:nvPr/>
        </p:nvSpPr>
        <p:spPr>
          <a:xfrm>
            <a:off x="4666007" y="4665055"/>
            <a:ext cx="679993" cy="307777"/>
          </a:xfrm>
          <a:prstGeom prst="rect">
            <a:avLst/>
          </a:prstGeom>
          <a:noFill/>
        </p:spPr>
        <p:txBody>
          <a:bodyPr vert="horz" wrap="none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显色液</a:t>
            </a:r>
          </a:p>
        </p:txBody>
      </p:sp>
      <p:cxnSp>
        <p:nvCxnSpPr>
          <p:cNvPr id="104" name="直接连接符 103">
            <a:extLst>
              <a:ext uri="{FF2B5EF4-FFF2-40B4-BE49-F238E27FC236}">
                <a16:creationId xmlns:a16="http://schemas.microsoft.com/office/drawing/2014/main" id="{210A58A0-4BB8-1F41-9161-4146333F85FC}"/>
              </a:ext>
            </a:extLst>
          </p:cNvPr>
          <p:cNvCxnSpPr/>
          <p:nvPr/>
        </p:nvCxnSpPr>
        <p:spPr>
          <a:xfrm>
            <a:off x="4377383" y="3902830"/>
            <a:ext cx="1251571" cy="0"/>
          </a:xfrm>
          <a:prstGeom prst="line">
            <a:avLst/>
          </a:prstGeom>
          <a:ln w="6350">
            <a:gradFill>
              <a:gsLst>
                <a:gs pos="0">
                  <a:schemeClr val="accent3">
                    <a:alpha val="0"/>
                  </a:schemeClr>
                </a:gs>
                <a:gs pos="5000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0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>
            <a:extLst>
              <a:ext uri="{FF2B5EF4-FFF2-40B4-BE49-F238E27FC236}">
                <a16:creationId xmlns:a16="http://schemas.microsoft.com/office/drawing/2014/main" id="{8CABAE3B-A4FA-A1B6-15CF-0E24FB7FA801}"/>
              </a:ext>
            </a:extLst>
          </p:cNvPr>
          <p:cNvCxnSpPr/>
          <p:nvPr/>
        </p:nvCxnSpPr>
        <p:spPr>
          <a:xfrm>
            <a:off x="4377383" y="4164576"/>
            <a:ext cx="1251571" cy="0"/>
          </a:xfrm>
          <a:prstGeom prst="line">
            <a:avLst/>
          </a:prstGeom>
          <a:ln w="6350">
            <a:gradFill>
              <a:gsLst>
                <a:gs pos="0">
                  <a:schemeClr val="accent3">
                    <a:alpha val="0"/>
                  </a:schemeClr>
                </a:gs>
                <a:gs pos="5000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0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>
            <a:extLst>
              <a:ext uri="{FF2B5EF4-FFF2-40B4-BE49-F238E27FC236}">
                <a16:creationId xmlns:a16="http://schemas.microsoft.com/office/drawing/2014/main" id="{34D73A06-E46B-70F5-0B89-C8C1AEE9F969}"/>
              </a:ext>
            </a:extLst>
          </p:cNvPr>
          <p:cNvCxnSpPr/>
          <p:nvPr/>
        </p:nvCxnSpPr>
        <p:spPr>
          <a:xfrm>
            <a:off x="4377383" y="4426322"/>
            <a:ext cx="1251571" cy="0"/>
          </a:xfrm>
          <a:prstGeom prst="line">
            <a:avLst/>
          </a:prstGeom>
          <a:ln w="6350">
            <a:gradFill>
              <a:gsLst>
                <a:gs pos="0">
                  <a:schemeClr val="accent3">
                    <a:alpha val="0"/>
                  </a:schemeClr>
                </a:gs>
                <a:gs pos="5000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0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连接符 106">
            <a:extLst>
              <a:ext uri="{FF2B5EF4-FFF2-40B4-BE49-F238E27FC236}">
                <a16:creationId xmlns:a16="http://schemas.microsoft.com/office/drawing/2014/main" id="{C2EECA90-A331-B138-F41C-3AF7267D6727}"/>
              </a:ext>
            </a:extLst>
          </p:cNvPr>
          <p:cNvCxnSpPr/>
          <p:nvPr/>
        </p:nvCxnSpPr>
        <p:spPr>
          <a:xfrm>
            <a:off x="4377383" y="4688068"/>
            <a:ext cx="1251571" cy="0"/>
          </a:xfrm>
          <a:prstGeom prst="line">
            <a:avLst/>
          </a:prstGeom>
          <a:ln w="6350">
            <a:gradFill>
              <a:gsLst>
                <a:gs pos="0">
                  <a:schemeClr val="accent3">
                    <a:alpha val="0"/>
                  </a:schemeClr>
                </a:gs>
                <a:gs pos="5000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0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文本框 108">
            <a:extLst>
              <a:ext uri="{FF2B5EF4-FFF2-40B4-BE49-F238E27FC236}">
                <a16:creationId xmlns:a16="http://schemas.microsoft.com/office/drawing/2014/main" id="{E5C46059-AE99-01C6-A1EE-9D26140A1E7F}"/>
              </a:ext>
            </a:extLst>
          </p:cNvPr>
          <p:cNvSpPr txBox="1"/>
          <p:nvPr/>
        </p:nvSpPr>
        <p:spPr>
          <a:xfrm>
            <a:off x="6457306" y="3618070"/>
            <a:ext cx="1140056" cy="307777"/>
          </a:xfrm>
          <a:prstGeom prst="rect">
            <a:avLst/>
          </a:prstGeom>
          <a:noFill/>
        </p:spPr>
        <p:txBody>
          <a:bodyPr vert="horz" wrap="none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FISH</a:t>
            </a:r>
            <a:r>
              <a:rPr lang="zh-CN" altLang="en-US" sz="14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试剂盒</a:t>
            </a:r>
          </a:p>
        </p:txBody>
      </p:sp>
      <p:sp>
        <p:nvSpPr>
          <p:cNvPr id="110" name="文本框 109">
            <a:extLst>
              <a:ext uri="{FF2B5EF4-FFF2-40B4-BE49-F238E27FC236}">
                <a16:creationId xmlns:a16="http://schemas.microsoft.com/office/drawing/2014/main" id="{9E834C13-8271-EF0F-864D-31E363603719}"/>
              </a:ext>
            </a:extLst>
          </p:cNvPr>
          <p:cNvSpPr txBox="1"/>
          <p:nvPr/>
        </p:nvSpPr>
        <p:spPr>
          <a:xfrm>
            <a:off x="6484553" y="3879816"/>
            <a:ext cx="1085554" cy="307777"/>
          </a:xfrm>
          <a:prstGeom prst="rect">
            <a:avLst/>
          </a:prstGeom>
          <a:noFill/>
        </p:spPr>
        <p:txBody>
          <a:bodyPr vert="horz" wrap="none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PCR</a:t>
            </a:r>
            <a:r>
              <a:rPr lang="zh-CN" altLang="en-US" sz="14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试剂盒</a:t>
            </a:r>
          </a:p>
        </p:txBody>
      </p:sp>
      <p:sp>
        <p:nvSpPr>
          <p:cNvPr id="111" name="文本框 110">
            <a:extLst>
              <a:ext uri="{FF2B5EF4-FFF2-40B4-BE49-F238E27FC236}">
                <a16:creationId xmlns:a16="http://schemas.microsoft.com/office/drawing/2014/main" id="{432E5712-5C75-2BC3-DC12-CA9769482BE1}"/>
              </a:ext>
            </a:extLst>
          </p:cNvPr>
          <p:cNvSpPr txBox="1"/>
          <p:nvPr/>
        </p:nvSpPr>
        <p:spPr>
          <a:xfrm>
            <a:off x="6483755" y="4141562"/>
            <a:ext cx="1087157" cy="307777"/>
          </a:xfrm>
          <a:prstGeom prst="rect">
            <a:avLst/>
          </a:prstGeom>
          <a:noFill/>
        </p:spPr>
        <p:txBody>
          <a:bodyPr vert="horz" wrap="none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NGS</a:t>
            </a:r>
            <a:r>
              <a:rPr lang="zh-CN" altLang="en-US" sz="14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试剂盒</a:t>
            </a:r>
          </a:p>
        </p:txBody>
      </p:sp>
      <p:sp>
        <p:nvSpPr>
          <p:cNvPr id="112" name="文本框 111">
            <a:extLst>
              <a:ext uri="{FF2B5EF4-FFF2-40B4-BE49-F238E27FC236}">
                <a16:creationId xmlns:a16="http://schemas.microsoft.com/office/drawing/2014/main" id="{FC7EB4CD-39D9-92E7-754A-0857A98C3A41}"/>
              </a:ext>
            </a:extLst>
          </p:cNvPr>
          <p:cNvSpPr txBox="1"/>
          <p:nvPr/>
        </p:nvSpPr>
        <p:spPr>
          <a:xfrm>
            <a:off x="6604784" y="4403308"/>
            <a:ext cx="845103" cy="307777"/>
          </a:xfrm>
          <a:prstGeom prst="rect">
            <a:avLst/>
          </a:prstGeom>
          <a:noFill/>
        </p:spPr>
        <p:txBody>
          <a:bodyPr vert="horz" wrap="none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相应耗材</a:t>
            </a:r>
          </a:p>
        </p:txBody>
      </p:sp>
      <p:sp>
        <p:nvSpPr>
          <p:cNvPr id="113" name="文本框 112">
            <a:extLst>
              <a:ext uri="{FF2B5EF4-FFF2-40B4-BE49-F238E27FC236}">
                <a16:creationId xmlns:a16="http://schemas.microsoft.com/office/drawing/2014/main" id="{9289DAB3-361E-5F51-8991-46B1E4061C54}"/>
              </a:ext>
            </a:extLst>
          </p:cNvPr>
          <p:cNvSpPr txBox="1"/>
          <p:nvPr/>
        </p:nvSpPr>
        <p:spPr>
          <a:xfrm>
            <a:off x="6755462" y="4665055"/>
            <a:ext cx="543739" cy="307777"/>
          </a:xfrm>
          <a:prstGeom prst="rect">
            <a:avLst/>
          </a:prstGeom>
          <a:noFill/>
        </p:spPr>
        <p:txBody>
          <a:bodyPr vert="horz" wrap="none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……</a:t>
            </a:r>
            <a:endParaRPr lang="zh-CN" altLang="en-US" sz="1400" dirty="0">
              <a:solidFill>
                <a:schemeClr val="bg1"/>
              </a:solidFill>
              <a:latin typeface="优设标题黑" panose="00000500000000000000" pitchFamily="2" charset="-122"/>
              <a:ea typeface="优设标题黑" panose="00000500000000000000" pitchFamily="2" charset="-122"/>
            </a:endParaRPr>
          </a:p>
        </p:txBody>
      </p:sp>
      <p:cxnSp>
        <p:nvCxnSpPr>
          <p:cNvPr id="114" name="直接连接符 113">
            <a:extLst>
              <a:ext uri="{FF2B5EF4-FFF2-40B4-BE49-F238E27FC236}">
                <a16:creationId xmlns:a16="http://schemas.microsoft.com/office/drawing/2014/main" id="{AF6A1D48-DA1E-6F3C-D5A4-8B2175232B46}"/>
              </a:ext>
            </a:extLst>
          </p:cNvPr>
          <p:cNvCxnSpPr/>
          <p:nvPr/>
        </p:nvCxnSpPr>
        <p:spPr>
          <a:xfrm>
            <a:off x="6398712" y="3902830"/>
            <a:ext cx="1251571" cy="0"/>
          </a:xfrm>
          <a:prstGeom prst="line">
            <a:avLst/>
          </a:prstGeom>
          <a:ln w="6350">
            <a:gradFill>
              <a:gsLst>
                <a:gs pos="0">
                  <a:schemeClr val="accent4">
                    <a:alpha val="0"/>
                  </a:schemeClr>
                </a:gs>
                <a:gs pos="50000">
                  <a:schemeClr val="accent4"/>
                </a:gs>
                <a:gs pos="100000">
                  <a:schemeClr val="accent4">
                    <a:alpha val="0"/>
                  </a:schemeClr>
                </a:gs>
              </a:gsLst>
              <a:lin ang="0" scaled="0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>
            <a:extLst>
              <a:ext uri="{FF2B5EF4-FFF2-40B4-BE49-F238E27FC236}">
                <a16:creationId xmlns:a16="http://schemas.microsoft.com/office/drawing/2014/main" id="{7A408C93-DD00-15F3-3099-5B2D0D380F24}"/>
              </a:ext>
            </a:extLst>
          </p:cNvPr>
          <p:cNvCxnSpPr/>
          <p:nvPr/>
        </p:nvCxnSpPr>
        <p:spPr>
          <a:xfrm>
            <a:off x="6398712" y="4164576"/>
            <a:ext cx="1251571" cy="0"/>
          </a:xfrm>
          <a:prstGeom prst="line">
            <a:avLst/>
          </a:prstGeom>
          <a:ln w="6350">
            <a:gradFill>
              <a:gsLst>
                <a:gs pos="0">
                  <a:schemeClr val="accent4">
                    <a:alpha val="0"/>
                  </a:schemeClr>
                </a:gs>
                <a:gs pos="50000">
                  <a:schemeClr val="accent4"/>
                </a:gs>
                <a:gs pos="100000">
                  <a:schemeClr val="accent4">
                    <a:alpha val="0"/>
                  </a:schemeClr>
                </a:gs>
              </a:gsLst>
              <a:lin ang="0" scaled="0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>
            <a:extLst>
              <a:ext uri="{FF2B5EF4-FFF2-40B4-BE49-F238E27FC236}">
                <a16:creationId xmlns:a16="http://schemas.microsoft.com/office/drawing/2014/main" id="{DC5F1116-FBD7-E1C3-E6D0-B9C74CA11023}"/>
              </a:ext>
            </a:extLst>
          </p:cNvPr>
          <p:cNvCxnSpPr/>
          <p:nvPr/>
        </p:nvCxnSpPr>
        <p:spPr>
          <a:xfrm>
            <a:off x="6398712" y="4426322"/>
            <a:ext cx="1251571" cy="0"/>
          </a:xfrm>
          <a:prstGeom prst="line">
            <a:avLst/>
          </a:prstGeom>
          <a:ln w="6350">
            <a:gradFill>
              <a:gsLst>
                <a:gs pos="0">
                  <a:schemeClr val="accent4">
                    <a:alpha val="0"/>
                  </a:schemeClr>
                </a:gs>
                <a:gs pos="50000">
                  <a:schemeClr val="accent4"/>
                </a:gs>
                <a:gs pos="100000">
                  <a:schemeClr val="accent4">
                    <a:alpha val="0"/>
                  </a:schemeClr>
                </a:gs>
              </a:gsLst>
              <a:lin ang="0" scaled="0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>
            <a:extLst>
              <a:ext uri="{FF2B5EF4-FFF2-40B4-BE49-F238E27FC236}">
                <a16:creationId xmlns:a16="http://schemas.microsoft.com/office/drawing/2014/main" id="{564A54BA-4689-D031-007D-61F87E0C013D}"/>
              </a:ext>
            </a:extLst>
          </p:cNvPr>
          <p:cNvCxnSpPr/>
          <p:nvPr/>
        </p:nvCxnSpPr>
        <p:spPr>
          <a:xfrm>
            <a:off x="6398712" y="4688068"/>
            <a:ext cx="1251571" cy="0"/>
          </a:xfrm>
          <a:prstGeom prst="line">
            <a:avLst/>
          </a:prstGeom>
          <a:ln w="6350">
            <a:gradFill>
              <a:gsLst>
                <a:gs pos="0">
                  <a:schemeClr val="accent4">
                    <a:alpha val="0"/>
                  </a:schemeClr>
                </a:gs>
                <a:gs pos="50000">
                  <a:schemeClr val="accent4"/>
                </a:gs>
                <a:gs pos="100000">
                  <a:schemeClr val="accent4">
                    <a:alpha val="0"/>
                  </a:schemeClr>
                </a:gs>
              </a:gsLst>
              <a:lin ang="0" scaled="0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箭头: 下 131">
            <a:extLst>
              <a:ext uri="{FF2B5EF4-FFF2-40B4-BE49-F238E27FC236}">
                <a16:creationId xmlns:a16="http://schemas.microsoft.com/office/drawing/2014/main" id="{6D7EB933-9F56-D24C-ED9D-3C1E8FF75E9D}"/>
              </a:ext>
            </a:extLst>
          </p:cNvPr>
          <p:cNvSpPr/>
          <p:nvPr/>
        </p:nvSpPr>
        <p:spPr>
          <a:xfrm>
            <a:off x="8478635" y="3820071"/>
            <a:ext cx="157464" cy="232946"/>
          </a:xfrm>
          <a:prstGeom prst="downArrow">
            <a:avLst/>
          </a:prstGeom>
          <a:solidFill>
            <a:schemeClr val="accent4"/>
          </a:solidFill>
          <a:ln>
            <a:solidFill>
              <a:schemeClr val="bg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ct val="120000"/>
              </a:lnSpc>
            </a:pPr>
            <a:endParaRPr lang="zh-CN" altLang="en-US">
              <a:latin typeface="优设标题黑" panose="00000500000000000000" pitchFamily="2" charset="-122"/>
              <a:ea typeface="优设标题黑" panose="00000500000000000000" pitchFamily="2" charset="-122"/>
              <a:sym typeface="优设标题黑" panose="00000500000000000000" pitchFamily="2" charset="-122"/>
            </a:endParaRPr>
          </a:p>
        </p:txBody>
      </p:sp>
      <p:sp>
        <p:nvSpPr>
          <p:cNvPr id="133" name="箭头: 上 132">
            <a:extLst>
              <a:ext uri="{FF2B5EF4-FFF2-40B4-BE49-F238E27FC236}">
                <a16:creationId xmlns:a16="http://schemas.microsoft.com/office/drawing/2014/main" id="{2D7FCB4F-AACE-CC63-76D2-10DB0C61BFE0}"/>
              </a:ext>
            </a:extLst>
          </p:cNvPr>
          <p:cNvSpPr/>
          <p:nvPr/>
        </p:nvSpPr>
        <p:spPr>
          <a:xfrm>
            <a:off x="9459498" y="4594585"/>
            <a:ext cx="159826" cy="223518"/>
          </a:xfrm>
          <a:prstGeom prst="upArrow">
            <a:avLst/>
          </a:prstGeom>
          <a:solidFill>
            <a:schemeClr val="accent1"/>
          </a:solidFill>
          <a:ln>
            <a:solidFill>
              <a:schemeClr val="bg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ct val="120000"/>
              </a:lnSpc>
            </a:pPr>
            <a:endParaRPr lang="zh-CN" altLang="en-US">
              <a:latin typeface="优设标题黑" panose="00000500000000000000" pitchFamily="2" charset="-122"/>
              <a:ea typeface="优设标题黑" panose="00000500000000000000" pitchFamily="2" charset="-122"/>
              <a:sym typeface="优设标题黑" panose="00000500000000000000" pitchFamily="2" charset="-122"/>
            </a:endParaRPr>
          </a:p>
        </p:txBody>
      </p:sp>
      <p:sp>
        <p:nvSpPr>
          <p:cNvPr id="134" name="不等号 133">
            <a:extLst>
              <a:ext uri="{FF2B5EF4-FFF2-40B4-BE49-F238E27FC236}">
                <a16:creationId xmlns:a16="http://schemas.microsoft.com/office/drawing/2014/main" id="{4F7CE142-687B-0163-17B4-0CB5E87FA005}"/>
              </a:ext>
            </a:extLst>
          </p:cNvPr>
          <p:cNvSpPr/>
          <p:nvPr/>
        </p:nvSpPr>
        <p:spPr>
          <a:xfrm rot="20919223">
            <a:off x="8335762" y="4233301"/>
            <a:ext cx="1441485" cy="221652"/>
          </a:xfrm>
          <a:prstGeom prst="mathNotEqual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tx1"/>
              </a:solidFill>
              <a:latin typeface="优设标题黑" panose="00000500000000000000" pitchFamily="2" charset="-122"/>
              <a:ea typeface="优设标题黑" panose="00000500000000000000" pitchFamily="2" charset="-122"/>
              <a:sym typeface="优设标题黑" panose="00000500000000000000" pitchFamily="2" charset="-122"/>
            </a:endParaRPr>
          </a:p>
        </p:txBody>
      </p: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CE233536-87CF-5860-DF64-A8A6F5549706}"/>
              </a:ext>
            </a:extLst>
          </p:cNvPr>
          <p:cNvCxnSpPr>
            <a:cxnSpLocks/>
          </p:cNvCxnSpPr>
          <p:nvPr/>
        </p:nvCxnSpPr>
        <p:spPr>
          <a:xfrm>
            <a:off x="4440390" y="861273"/>
            <a:ext cx="3311219" cy="0"/>
          </a:xfrm>
          <a:prstGeom prst="line">
            <a:avLst/>
          </a:prstGeom>
          <a:ln w="15875">
            <a:gradFill>
              <a:gsLst>
                <a:gs pos="0">
                  <a:schemeClr val="accent3">
                    <a:alpha val="0"/>
                  </a:schemeClr>
                </a:gs>
                <a:gs pos="50000">
                  <a:schemeClr val="accent3"/>
                </a:gs>
                <a:gs pos="100000">
                  <a:schemeClr val="accent3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PA-任意多边形 28">
            <a:extLst>
              <a:ext uri="{FF2B5EF4-FFF2-40B4-BE49-F238E27FC236}">
                <a16:creationId xmlns:a16="http://schemas.microsoft.com/office/drawing/2014/main" id="{5C2096C8-3433-1C47-4B85-C07C684130F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829858" y="6623992"/>
            <a:ext cx="4266142" cy="101422"/>
          </a:xfrm>
          <a:custGeom>
            <a:avLst/>
            <a:gdLst>
              <a:gd name="connsiteX0" fmla="*/ 0 w 4262967"/>
              <a:gd name="connsiteY0" fmla="*/ 0 h 76200"/>
              <a:gd name="connsiteX1" fmla="*/ 3327400 w 4262967"/>
              <a:gd name="connsiteY1" fmla="*/ 0 h 76200"/>
              <a:gd name="connsiteX2" fmla="*/ 3403600 w 4262967"/>
              <a:gd name="connsiteY2" fmla="*/ 76200 h 76200"/>
              <a:gd name="connsiteX3" fmla="*/ 4262967 w 4262967"/>
              <a:gd name="connsiteY3" fmla="*/ 7620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2967" h="76200">
                <a:moveTo>
                  <a:pt x="0" y="0"/>
                </a:moveTo>
                <a:lnTo>
                  <a:pt x="3327400" y="0"/>
                </a:lnTo>
                <a:lnTo>
                  <a:pt x="3403600" y="76200"/>
                </a:lnTo>
                <a:lnTo>
                  <a:pt x="4262967" y="76200"/>
                </a:lnTo>
              </a:path>
            </a:pathLst>
          </a:custGeom>
          <a:noFill/>
          <a:ln>
            <a:gradFill>
              <a:gsLst>
                <a:gs pos="0">
                  <a:schemeClr val="accent3">
                    <a:alpha val="0"/>
                  </a:schemeClr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优设标题黑" panose="00000500000000000000" pitchFamily="2" charset="-122"/>
              <a:ea typeface="优设标题黑" panose="00000500000000000000" pitchFamily="2" charset="-122"/>
              <a:cs typeface="OPPOSans M" panose="00020600040101010101" pitchFamily="18" charset="-122"/>
              <a:sym typeface="优设标题黑" panose="00000500000000000000" pitchFamily="2" charset="-122"/>
            </a:endParaRPr>
          </a:p>
        </p:txBody>
      </p:sp>
      <p:sp>
        <p:nvSpPr>
          <p:cNvPr id="66" name="PA-任意多边形 29">
            <a:extLst>
              <a:ext uri="{FF2B5EF4-FFF2-40B4-BE49-F238E27FC236}">
                <a16:creationId xmlns:a16="http://schemas.microsoft.com/office/drawing/2014/main" id="{75576790-31BE-EDC7-FA4C-9408412E536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H="1">
            <a:off x="6096000" y="6623992"/>
            <a:ext cx="4266142" cy="101422"/>
          </a:xfrm>
          <a:custGeom>
            <a:avLst/>
            <a:gdLst>
              <a:gd name="connsiteX0" fmla="*/ 0 w 4262967"/>
              <a:gd name="connsiteY0" fmla="*/ 0 h 76200"/>
              <a:gd name="connsiteX1" fmla="*/ 3327400 w 4262967"/>
              <a:gd name="connsiteY1" fmla="*/ 0 h 76200"/>
              <a:gd name="connsiteX2" fmla="*/ 3403600 w 4262967"/>
              <a:gd name="connsiteY2" fmla="*/ 76200 h 76200"/>
              <a:gd name="connsiteX3" fmla="*/ 4262967 w 4262967"/>
              <a:gd name="connsiteY3" fmla="*/ 7620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2967" h="76200">
                <a:moveTo>
                  <a:pt x="0" y="0"/>
                </a:moveTo>
                <a:lnTo>
                  <a:pt x="3327400" y="0"/>
                </a:lnTo>
                <a:lnTo>
                  <a:pt x="3403600" y="76200"/>
                </a:lnTo>
                <a:lnTo>
                  <a:pt x="4262967" y="76200"/>
                </a:lnTo>
              </a:path>
            </a:pathLst>
          </a:custGeom>
          <a:noFill/>
          <a:ln>
            <a:gradFill>
              <a:gsLst>
                <a:gs pos="0">
                  <a:schemeClr val="accent3">
                    <a:alpha val="0"/>
                  </a:schemeClr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优设标题黑" panose="00000500000000000000" pitchFamily="2" charset="-122"/>
              <a:ea typeface="优设标题黑" panose="00000500000000000000" pitchFamily="2" charset="-122"/>
              <a:cs typeface="OPPOSans M" panose="00020600040101010101" pitchFamily="18" charset="-122"/>
              <a:sym typeface="优设标题黑" panose="00000500000000000000" pitchFamily="2" charset="-122"/>
            </a:endParaRPr>
          </a:p>
        </p:txBody>
      </p:sp>
      <p:sp>
        <p:nvSpPr>
          <p:cNvPr id="67" name="PA-梯形 30">
            <a:extLst>
              <a:ext uri="{FF2B5EF4-FFF2-40B4-BE49-F238E27FC236}">
                <a16:creationId xmlns:a16="http://schemas.microsoft.com/office/drawing/2014/main" id="{06FB145C-B610-1183-4405-66447B7C21D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flipV="1">
            <a:off x="5210175" y="6564196"/>
            <a:ext cx="1771650" cy="101600"/>
          </a:xfrm>
          <a:prstGeom prst="trapezoid">
            <a:avLst>
              <a:gd name="adj" fmla="val 70312"/>
            </a:avLst>
          </a:prstGeom>
          <a:gradFill>
            <a:gsLst>
              <a:gs pos="0">
                <a:schemeClr val="accent3">
                  <a:alpha val="0"/>
                </a:schemeClr>
              </a:gs>
              <a:gs pos="100000">
                <a:schemeClr val="accent3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优设标题黑" panose="00000500000000000000" pitchFamily="2" charset="-122"/>
              <a:ea typeface="优设标题黑" panose="00000500000000000000" pitchFamily="2" charset="-122"/>
              <a:cs typeface="OPPOSans M" panose="00020600040101010101" pitchFamily="18" charset="-122"/>
              <a:sym typeface="优设标题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2021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>
            <a:extLst>
              <a:ext uri="{FF2B5EF4-FFF2-40B4-BE49-F238E27FC236}">
                <a16:creationId xmlns:a16="http://schemas.microsoft.com/office/drawing/2014/main" id="{1E2E217E-03C4-DB42-F0E0-3AEC55131EAE}"/>
              </a:ext>
            </a:extLst>
          </p:cNvPr>
          <p:cNvSpPr/>
          <p:nvPr/>
        </p:nvSpPr>
        <p:spPr>
          <a:xfrm rot="10800000">
            <a:off x="4080663" y="1984214"/>
            <a:ext cx="4030675" cy="3474720"/>
          </a:xfrm>
          <a:prstGeom prst="triangle">
            <a:avLst/>
          </a:prstGeom>
          <a:noFill/>
          <a:ln w="101600">
            <a:gradFill>
              <a:gsLst>
                <a:gs pos="0">
                  <a:schemeClr val="accent3"/>
                </a:gs>
                <a:gs pos="75000">
                  <a:schemeClr val="accent4"/>
                </a:gs>
                <a:gs pos="100000">
                  <a:schemeClr val="accent3"/>
                </a:gs>
              </a:gsLst>
              <a:lin ang="5400000" scaled="1"/>
            </a:gradFill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优设标题黑" panose="00000500000000000000" pitchFamily="2" charset="-122"/>
              <a:ea typeface="优设标题黑" panose="00000500000000000000" pitchFamily="2" charset="-122"/>
              <a:cs typeface="OPPOSans M" panose="00020600040101010101" pitchFamily="18" charset="-122"/>
              <a:sym typeface="优设标题黑" panose="00000500000000000000" pitchFamily="2" charset="-122"/>
            </a:endParaRPr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BEE2B00-2F32-D689-0806-1F1990CCF608}"/>
              </a:ext>
            </a:extLst>
          </p:cNvPr>
          <p:cNvSpPr/>
          <p:nvPr/>
        </p:nvSpPr>
        <p:spPr>
          <a:xfrm>
            <a:off x="3563805" y="3159161"/>
            <a:ext cx="5064391" cy="1117077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优设标题黑" panose="00000500000000000000" pitchFamily="2" charset="-122"/>
                <a:ea typeface="优设标题黑" panose="00000500000000000000" pitchFamily="2" charset="-122"/>
                <a:cs typeface="+mn-cs"/>
              </a:rPr>
              <a:t>小结与展望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优设标题黑" panose="00000500000000000000" pitchFamily="2" charset="-122"/>
                <a:ea typeface="优设标题黑" panose="00000500000000000000" pitchFamily="2" charset="-122"/>
                <a:cs typeface="+mn-cs"/>
              </a:rPr>
              <a:t>Summary and outlook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DE166C9-AE90-F2AC-226A-ECF04828F1EF}"/>
              </a:ext>
            </a:extLst>
          </p:cNvPr>
          <p:cNvSpPr txBox="1"/>
          <p:nvPr/>
        </p:nvSpPr>
        <p:spPr>
          <a:xfrm>
            <a:off x="4829746" y="2515026"/>
            <a:ext cx="2532508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152400" dist="38100" dir="270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优设标题黑" panose="00000500000000000000" pitchFamily="2" charset="-122"/>
                <a:ea typeface="优设标题黑" panose="00000500000000000000" pitchFamily="2" charset="-122"/>
                <a:cs typeface="+mn-cs"/>
              </a:rPr>
              <a:t>PART 04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152400" dist="38100" dir="270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优设标题黑" panose="00000500000000000000" pitchFamily="2" charset="-122"/>
              <a:ea typeface="优设标题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750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A-图片 10" descr="穿着蓝色衣服的人&#10;&#10;中度可信度描述已自动生成">
            <a:extLst>
              <a:ext uri="{FF2B5EF4-FFF2-40B4-BE49-F238E27FC236}">
                <a16:creationId xmlns:a16="http://schemas.microsoft.com/office/drawing/2014/main" id="{228EB72F-3BF3-804B-4065-86CD1394C1A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8" b="1318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" name="PA-任意多边形 8">
            <a:extLst>
              <a:ext uri="{FF2B5EF4-FFF2-40B4-BE49-F238E27FC236}">
                <a16:creationId xmlns:a16="http://schemas.microsoft.com/office/drawing/2014/main" id="{4A699E8C-35BC-A611-B52F-A64B79E7E92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1C2A">
              <a:alpha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优设标题黑" panose="00000500000000000000" pitchFamily="2" charset="-122"/>
              <a:ea typeface="优设标题黑" panose="00000500000000000000" pitchFamily="2" charset="-122"/>
              <a:cs typeface="OPPOSans M" panose="00020600040101010101" pitchFamily="18" charset="-122"/>
              <a:sym typeface="优设标题黑" panose="00000500000000000000" pitchFamily="2" charset="-122"/>
            </a:endParaRPr>
          </a:p>
        </p:txBody>
      </p:sp>
      <p:sp>
        <p:nvSpPr>
          <p:cNvPr id="46" name="Rectangle 1026">
            <a:extLst>
              <a:ext uri="{FF2B5EF4-FFF2-40B4-BE49-F238E27FC236}">
                <a16:creationId xmlns:a16="http://schemas.microsoft.com/office/drawing/2014/main" id="{A3D21AA0-2248-61F7-281E-432BD872676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414633"/>
            <a:ext cx="7772400" cy="416742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小结</a:t>
            </a:r>
          </a:p>
        </p:txBody>
      </p:sp>
      <p:cxnSp>
        <p:nvCxnSpPr>
          <p:cNvPr id="68" name="直接连接符 67">
            <a:extLst>
              <a:ext uri="{FF2B5EF4-FFF2-40B4-BE49-F238E27FC236}">
                <a16:creationId xmlns:a16="http://schemas.microsoft.com/office/drawing/2014/main" id="{D66274B6-548B-1557-3665-6D5740BFDF17}"/>
              </a:ext>
            </a:extLst>
          </p:cNvPr>
          <p:cNvCxnSpPr>
            <a:cxnSpLocks/>
          </p:cNvCxnSpPr>
          <p:nvPr/>
        </p:nvCxnSpPr>
        <p:spPr>
          <a:xfrm flipH="1">
            <a:off x="3278115" y="2445119"/>
            <a:ext cx="383599" cy="2116667"/>
          </a:xfrm>
          <a:prstGeom prst="line">
            <a:avLst/>
          </a:prstGeom>
          <a:ln w="15875">
            <a:gradFill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>
            <a:extLst>
              <a:ext uri="{FF2B5EF4-FFF2-40B4-BE49-F238E27FC236}">
                <a16:creationId xmlns:a16="http://schemas.microsoft.com/office/drawing/2014/main" id="{4C2F3E37-90D1-2B22-6BC4-A09676596FB1}"/>
              </a:ext>
            </a:extLst>
          </p:cNvPr>
          <p:cNvCxnSpPr>
            <a:cxnSpLocks/>
          </p:cNvCxnSpPr>
          <p:nvPr/>
        </p:nvCxnSpPr>
        <p:spPr>
          <a:xfrm flipH="1">
            <a:off x="5703208" y="2358093"/>
            <a:ext cx="383599" cy="2116667"/>
          </a:xfrm>
          <a:prstGeom prst="line">
            <a:avLst/>
          </a:prstGeom>
          <a:ln w="15875">
            <a:gradFill>
              <a:gsLst>
                <a:gs pos="0">
                  <a:schemeClr val="accent3">
                    <a:alpha val="0"/>
                  </a:schemeClr>
                </a:gs>
                <a:gs pos="50000">
                  <a:schemeClr val="accent3"/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立方体 97">
            <a:extLst>
              <a:ext uri="{FF2B5EF4-FFF2-40B4-BE49-F238E27FC236}">
                <a16:creationId xmlns:a16="http://schemas.microsoft.com/office/drawing/2014/main" id="{CE8DC498-A183-9EB9-B780-39CC89F24C29}"/>
              </a:ext>
            </a:extLst>
          </p:cNvPr>
          <p:cNvSpPr/>
          <p:nvPr/>
        </p:nvSpPr>
        <p:spPr>
          <a:xfrm>
            <a:off x="1300705" y="2807441"/>
            <a:ext cx="1961808" cy="378592"/>
          </a:xfrm>
          <a:prstGeom prst="cube">
            <a:avLst>
              <a:gd name="adj" fmla="val 13258"/>
            </a:avLst>
          </a:prstGeom>
          <a:solidFill>
            <a:schemeClr val="accent3">
              <a:alpha val="21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latin typeface="优设标题黑" panose="00000500000000000000" pitchFamily="2" charset="-122"/>
              <a:ea typeface="优设标题黑" panose="00000500000000000000" pitchFamily="2" charset="-122"/>
              <a:sym typeface="优设标题黑" panose="00000500000000000000" pitchFamily="2" charset="-122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18106B27-0DCC-7EDD-F93F-2C9012D62F9E}"/>
              </a:ext>
            </a:extLst>
          </p:cNvPr>
          <p:cNvSpPr txBox="1"/>
          <p:nvPr/>
        </p:nvSpPr>
        <p:spPr>
          <a:xfrm>
            <a:off x="1300706" y="2841563"/>
            <a:ext cx="1961808" cy="40011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en-US"/>
            </a:defPPr>
            <a:lvl1pPr>
              <a:defRPr sz="2000" b="1">
                <a:gradFill>
                  <a:gsLst>
                    <a:gs pos="0">
                      <a:srgbClr val="00EDFF"/>
                    </a:gs>
                    <a:gs pos="100000">
                      <a:srgbClr val="006EFF"/>
                    </a:gs>
                  </a:gsLst>
                  <a:lin ang="5400000" scaled="1"/>
                </a:gra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Helvetica Neue"/>
              </a:defRPr>
            </a:lvl1pPr>
          </a:lstStyle>
          <a:p>
            <a:pPr algn="dist"/>
            <a:r>
              <a:rPr lang="zh-CN" altLang="en-US" b="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信息化流程建设</a:t>
            </a:r>
          </a:p>
        </p:txBody>
      </p:sp>
      <p:pic>
        <p:nvPicPr>
          <p:cNvPr id="90" name="图片 89">
            <a:extLst>
              <a:ext uri="{FF2B5EF4-FFF2-40B4-BE49-F238E27FC236}">
                <a16:creationId xmlns:a16="http://schemas.microsoft.com/office/drawing/2014/main" id="{A5D69B1E-CC9D-4DAD-CBE2-2173382FDE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2041002" y="2235235"/>
            <a:ext cx="473742" cy="473742"/>
          </a:xfrm>
          <a:prstGeom prst="rect">
            <a:avLst/>
          </a:prstGeom>
          <a:noFill/>
        </p:spPr>
      </p:pic>
      <p:sp>
        <p:nvSpPr>
          <p:cNvPr id="97" name="文本框 96">
            <a:extLst>
              <a:ext uri="{FF2B5EF4-FFF2-40B4-BE49-F238E27FC236}">
                <a16:creationId xmlns:a16="http://schemas.microsoft.com/office/drawing/2014/main" id="{0333B5E2-3F89-98B4-6DC0-F35A12B3CBAF}"/>
              </a:ext>
            </a:extLst>
          </p:cNvPr>
          <p:cNvSpPr txBox="1"/>
          <p:nvPr/>
        </p:nvSpPr>
        <p:spPr>
          <a:xfrm>
            <a:off x="1645454" y="3299326"/>
            <a:ext cx="1163238" cy="132343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登记、取材记录、脱水包埋、切片特检医嘱</a:t>
            </a:r>
            <a:endParaRPr lang="en-US" altLang="zh-CN" sz="1600" dirty="0">
              <a:solidFill>
                <a:schemeClr val="bg1"/>
              </a:solidFill>
              <a:latin typeface="优设标题黑" panose="00000500000000000000" pitchFamily="2" charset="-122"/>
              <a:ea typeface="优设标题黑" panose="00000500000000000000" pitchFamily="2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报告</a:t>
            </a:r>
          </a:p>
        </p:txBody>
      </p:sp>
      <p:pic>
        <p:nvPicPr>
          <p:cNvPr id="92" name="图片 91">
            <a:extLst>
              <a:ext uri="{FF2B5EF4-FFF2-40B4-BE49-F238E27FC236}">
                <a16:creationId xmlns:a16="http://schemas.microsoft.com/office/drawing/2014/main" id="{EE32768F-DDF0-D170-1067-D88A25DBB6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510731" y="2235235"/>
            <a:ext cx="439888" cy="439888"/>
          </a:xfrm>
          <a:prstGeom prst="rect">
            <a:avLst/>
          </a:prstGeom>
          <a:noFill/>
        </p:spPr>
      </p:pic>
      <p:sp>
        <p:nvSpPr>
          <p:cNvPr id="99" name="立方体 98">
            <a:extLst>
              <a:ext uri="{FF2B5EF4-FFF2-40B4-BE49-F238E27FC236}">
                <a16:creationId xmlns:a16="http://schemas.microsoft.com/office/drawing/2014/main" id="{332D72C2-5934-420B-83C3-B013AAC2EFE1}"/>
              </a:ext>
            </a:extLst>
          </p:cNvPr>
          <p:cNvSpPr/>
          <p:nvPr/>
        </p:nvSpPr>
        <p:spPr>
          <a:xfrm>
            <a:off x="3770787" y="2807441"/>
            <a:ext cx="1961808" cy="378592"/>
          </a:xfrm>
          <a:prstGeom prst="cube">
            <a:avLst>
              <a:gd name="adj" fmla="val 13258"/>
            </a:avLst>
          </a:prstGeom>
          <a:solidFill>
            <a:schemeClr val="accent3">
              <a:alpha val="21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latin typeface="优设标题黑" panose="00000500000000000000" pitchFamily="2" charset="-122"/>
              <a:ea typeface="优设标题黑" panose="00000500000000000000" pitchFamily="2" charset="-122"/>
              <a:sym typeface="优设标题黑" panose="00000500000000000000" pitchFamily="2" charset="-122"/>
            </a:endParaRPr>
          </a:p>
        </p:txBody>
      </p:sp>
      <p:sp>
        <p:nvSpPr>
          <p:cNvPr id="100" name="文本框 99">
            <a:extLst>
              <a:ext uri="{FF2B5EF4-FFF2-40B4-BE49-F238E27FC236}">
                <a16:creationId xmlns:a16="http://schemas.microsoft.com/office/drawing/2014/main" id="{9C159F7D-D0ED-FE70-6311-31A479DCEC0F}"/>
              </a:ext>
            </a:extLst>
          </p:cNvPr>
          <p:cNvSpPr txBox="1"/>
          <p:nvPr/>
        </p:nvSpPr>
        <p:spPr>
          <a:xfrm>
            <a:off x="3770788" y="2841563"/>
            <a:ext cx="1961808" cy="40011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en-US"/>
            </a:defPPr>
            <a:lvl1pPr>
              <a:defRPr sz="2000" b="1">
                <a:gradFill>
                  <a:gsLst>
                    <a:gs pos="0">
                      <a:srgbClr val="00EDFF"/>
                    </a:gs>
                    <a:gs pos="100000">
                      <a:srgbClr val="006EFF"/>
                    </a:gs>
                  </a:gsLst>
                  <a:lin ang="5400000" scaled="1"/>
                </a:gra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Helvetica Neue"/>
              </a:defRPr>
            </a:lvl1pPr>
          </a:lstStyle>
          <a:p>
            <a:pPr algn="dist"/>
            <a:r>
              <a:rPr lang="zh-CN" altLang="en-US" b="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信息化技辅建设</a:t>
            </a:r>
          </a:p>
        </p:txBody>
      </p:sp>
      <p:sp>
        <p:nvSpPr>
          <p:cNvPr id="101" name="文本框 100">
            <a:extLst>
              <a:ext uri="{FF2B5EF4-FFF2-40B4-BE49-F238E27FC236}">
                <a16:creationId xmlns:a16="http://schemas.microsoft.com/office/drawing/2014/main" id="{428FA148-7534-AA5B-FB78-0C978DD00080}"/>
              </a:ext>
            </a:extLst>
          </p:cNvPr>
          <p:cNvSpPr txBox="1"/>
          <p:nvPr/>
        </p:nvSpPr>
        <p:spPr>
          <a:xfrm>
            <a:off x="4115536" y="3299326"/>
            <a:ext cx="1163238" cy="83099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试剂管理</a:t>
            </a:r>
            <a:endParaRPr lang="en-US" altLang="zh-CN" sz="1600" dirty="0">
              <a:solidFill>
                <a:schemeClr val="bg1"/>
              </a:solidFill>
              <a:latin typeface="优设标题黑" panose="00000500000000000000" pitchFamily="2" charset="-122"/>
              <a:ea typeface="优设标题黑" panose="00000500000000000000" pitchFamily="2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资料管理</a:t>
            </a:r>
            <a:endParaRPr lang="en-US" altLang="zh-CN" sz="1600" dirty="0">
              <a:solidFill>
                <a:schemeClr val="bg1"/>
              </a:solidFill>
              <a:latin typeface="优设标题黑" panose="00000500000000000000" pitchFamily="2" charset="-122"/>
              <a:ea typeface="优设标题黑" panose="00000500000000000000" pitchFamily="2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工作量统计</a:t>
            </a:r>
          </a:p>
        </p:txBody>
      </p: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AC4DEA97-B7E2-1FDB-3E08-4F027BF89063}"/>
              </a:ext>
            </a:extLst>
          </p:cNvPr>
          <p:cNvCxnSpPr>
            <a:cxnSpLocks/>
          </p:cNvCxnSpPr>
          <p:nvPr/>
        </p:nvCxnSpPr>
        <p:spPr>
          <a:xfrm flipH="1">
            <a:off x="8255887" y="2370666"/>
            <a:ext cx="383599" cy="2116667"/>
          </a:xfrm>
          <a:prstGeom prst="line">
            <a:avLst/>
          </a:prstGeom>
          <a:ln w="15875">
            <a:gradFill>
              <a:gsLst>
                <a:gs pos="0">
                  <a:schemeClr val="accent4">
                    <a:alpha val="0"/>
                  </a:schemeClr>
                </a:gs>
                <a:gs pos="50000">
                  <a:schemeClr val="accent4"/>
                </a:gs>
                <a:gs pos="100000">
                  <a:schemeClr val="accent4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图片 70">
            <a:extLst>
              <a:ext uri="{FF2B5EF4-FFF2-40B4-BE49-F238E27FC236}">
                <a16:creationId xmlns:a16="http://schemas.microsoft.com/office/drawing/2014/main" id="{B4BB95BD-765E-7B3B-F8D7-0C3327A63E4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7003573" y="2235235"/>
            <a:ext cx="419768" cy="419768"/>
          </a:xfrm>
          <a:prstGeom prst="rect">
            <a:avLst/>
          </a:prstGeom>
          <a:noFill/>
        </p:spPr>
      </p:pic>
      <p:sp>
        <p:nvSpPr>
          <p:cNvPr id="102" name="立方体 101">
            <a:extLst>
              <a:ext uri="{FF2B5EF4-FFF2-40B4-BE49-F238E27FC236}">
                <a16:creationId xmlns:a16="http://schemas.microsoft.com/office/drawing/2014/main" id="{F55E37D9-12FD-EA59-DB61-C0FC6E398E21}"/>
              </a:ext>
            </a:extLst>
          </p:cNvPr>
          <p:cNvSpPr/>
          <p:nvPr/>
        </p:nvSpPr>
        <p:spPr>
          <a:xfrm>
            <a:off x="6240869" y="2807441"/>
            <a:ext cx="1961808" cy="378592"/>
          </a:xfrm>
          <a:prstGeom prst="cube">
            <a:avLst>
              <a:gd name="adj" fmla="val 13258"/>
            </a:avLst>
          </a:prstGeom>
          <a:solidFill>
            <a:schemeClr val="accent3">
              <a:alpha val="21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latin typeface="优设标题黑" panose="00000500000000000000" pitchFamily="2" charset="-122"/>
              <a:ea typeface="优设标题黑" panose="00000500000000000000" pitchFamily="2" charset="-122"/>
              <a:sym typeface="优设标题黑" panose="00000500000000000000" pitchFamily="2" charset="-122"/>
            </a:endParaRPr>
          </a:p>
        </p:txBody>
      </p:sp>
      <p:sp>
        <p:nvSpPr>
          <p:cNvPr id="103" name="文本框 102">
            <a:extLst>
              <a:ext uri="{FF2B5EF4-FFF2-40B4-BE49-F238E27FC236}">
                <a16:creationId xmlns:a16="http://schemas.microsoft.com/office/drawing/2014/main" id="{597DBF01-7834-A0FD-FBE8-A34931E69AF4}"/>
              </a:ext>
            </a:extLst>
          </p:cNvPr>
          <p:cNvSpPr txBox="1"/>
          <p:nvPr/>
        </p:nvSpPr>
        <p:spPr>
          <a:xfrm>
            <a:off x="6240870" y="2841563"/>
            <a:ext cx="1961808" cy="40011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en-US"/>
            </a:defPPr>
            <a:lvl1pPr>
              <a:defRPr sz="2000" b="1">
                <a:gradFill>
                  <a:gsLst>
                    <a:gs pos="0">
                      <a:srgbClr val="00EDFF"/>
                    </a:gs>
                    <a:gs pos="100000">
                      <a:srgbClr val="006EFF"/>
                    </a:gs>
                  </a:gsLst>
                  <a:lin ang="5400000" scaled="1"/>
                </a:gra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Helvetica Neue"/>
              </a:defRPr>
            </a:lvl1pPr>
          </a:lstStyle>
          <a:p>
            <a:pPr algn="dist"/>
            <a:r>
              <a:rPr lang="zh-CN" altLang="en-US" b="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信息化质控建设</a:t>
            </a:r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8C645BF2-E56B-46A8-0412-479E703E62BA}"/>
              </a:ext>
            </a:extLst>
          </p:cNvPr>
          <p:cNvSpPr txBox="1"/>
          <p:nvPr/>
        </p:nvSpPr>
        <p:spPr>
          <a:xfrm>
            <a:off x="6585618" y="3299326"/>
            <a:ext cx="1163238" cy="107721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不良事件</a:t>
            </a:r>
            <a:endParaRPr lang="en-US" altLang="zh-CN" sz="1600" dirty="0">
              <a:solidFill>
                <a:schemeClr val="bg1"/>
              </a:solidFill>
              <a:latin typeface="优设标题黑" panose="00000500000000000000" pitchFamily="2" charset="-122"/>
              <a:ea typeface="优设标题黑" panose="00000500000000000000" pitchFamily="2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危急值管理</a:t>
            </a:r>
            <a:endParaRPr lang="en-US" altLang="zh-CN" sz="1600" dirty="0">
              <a:solidFill>
                <a:schemeClr val="bg1"/>
              </a:solidFill>
              <a:latin typeface="优设标题黑" panose="00000500000000000000" pitchFamily="2" charset="-122"/>
              <a:ea typeface="优设标题黑" panose="00000500000000000000" pitchFamily="2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质控指标</a:t>
            </a:r>
            <a:endParaRPr lang="en-US" altLang="zh-CN" sz="1600" dirty="0">
              <a:solidFill>
                <a:schemeClr val="bg1"/>
              </a:solidFill>
              <a:latin typeface="优设标题黑" panose="00000500000000000000" pitchFamily="2" charset="-122"/>
              <a:ea typeface="优设标题黑" panose="00000500000000000000" pitchFamily="2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室间质评</a:t>
            </a:r>
          </a:p>
        </p:txBody>
      </p:sp>
      <p:pic>
        <p:nvPicPr>
          <p:cNvPr id="91" name="图片 90">
            <a:extLst>
              <a:ext uri="{FF2B5EF4-FFF2-40B4-BE49-F238E27FC236}">
                <a16:creationId xmlns:a16="http://schemas.microsoft.com/office/drawing/2014/main" id="{53BB4285-B483-8989-8A64-510CA7F9C5D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9622722" y="2235235"/>
            <a:ext cx="453634" cy="453634"/>
          </a:xfrm>
          <a:prstGeom prst="rect">
            <a:avLst/>
          </a:prstGeom>
          <a:noFill/>
        </p:spPr>
      </p:pic>
      <p:sp>
        <p:nvSpPr>
          <p:cNvPr id="105" name="立方体 104">
            <a:extLst>
              <a:ext uri="{FF2B5EF4-FFF2-40B4-BE49-F238E27FC236}">
                <a16:creationId xmlns:a16="http://schemas.microsoft.com/office/drawing/2014/main" id="{1B418655-04F6-63C4-F205-D6EF368EC704}"/>
              </a:ext>
            </a:extLst>
          </p:cNvPr>
          <p:cNvSpPr/>
          <p:nvPr/>
        </p:nvSpPr>
        <p:spPr>
          <a:xfrm>
            <a:off x="8902751" y="2807441"/>
            <a:ext cx="1961808" cy="378592"/>
          </a:xfrm>
          <a:prstGeom prst="cube">
            <a:avLst>
              <a:gd name="adj" fmla="val 13258"/>
            </a:avLst>
          </a:prstGeom>
          <a:solidFill>
            <a:schemeClr val="accent3">
              <a:alpha val="21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latin typeface="优设标题黑" panose="00000500000000000000" pitchFamily="2" charset="-122"/>
              <a:ea typeface="优设标题黑" panose="00000500000000000000" pitchFamily="2" charset="-122"/>
              <a:sym typeface="优设标题黑" panose="00000500000000000000" pitchFamily="2" charset="-122"/>
            </a:endParaRPr>
          </a:p>
        </p:txBody>
      </p:sp>
      <p:sp>
        <p:nvSpPr>
          <p:cNvPr id="106" name="文本框 105">
            <a:extLst>
              <a:ext uri="{FF2B5EF4-FFF2-40B4-BE49-F238E27FC236}">
                <a16:creationId xmlns:a16="http://schemas.microsoft.com/office/drawing/2014/main" id="{E320AD55-FC93-4C34-1255-0B193364D6D2}"/>
              </a:ext>
            </a:extLst>
          </p:cNvPr>
          <p:cNvSpPr txBox="1"/>
          <p:nvPr/>
        </p:nvSpPr>
        <p:spPr>
          <a:xfrm>
            <a:off x="8902752" y="2841563"/>
            <a:ext cx="1961808" cy="40011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en-US"/>
            </a:defPPr>
            <a:lvl1pPr>
              <a:defRPr sz="2000" b="1">
                <a:gradFill>
                  <a:gsLst>
                    <a:gs pos="0">
                      <a:srgbClr val="00EDFF"/>
                    </a:gs>
                    <a:gs pos="100000">
                      <a:srgbClr val="006EFF"/>
                    </a:gs>
                  </a:gsLst>
                  <a:lin ang="5400000" scaled="1"/>
                </a:gra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Helvetica Neue"/>
              </a:defRPr>
            </a:lvl1pPr>
          </a:lstStyle>
          <a:p>
            <a:pPr algn="dist"/>
            <a:r>
              <a:rPr lang="zh-CN" altLang="en-US" b="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搭建临床信息化</a:t>
            </a:r>
          </a:p>
        </p:txBody>
      </p:sp>
      <p:sp>
        <p:nvSpPr>
          <p:cNvPr id="107" name="文本框 106">
            <a:extLst>
              <a:ext uri="{FF2B5EF4-FFF2-40B4-BE49-F238E27FC236}">
                <a16:creationId xmlns:a16="http://schemas.microsoft.com/office/drawing/2014/main" id="{A6C40ABC-DB18-A121-662B-97200D1AE7FB}"/>
              </a:ext>
            </a:extLst>
          </p:cNvPr>
          <p:cNvSpPr txBox="1"/>
          <p:nvPr/>
        </p:nvSpPr>
        <p:spPr>
          <a:xfrm>
            <a:off x="9247500" y="3299326"/>
            <a:ext cx="1163238" cy="107721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查询</a:t>
            </a:r>
            <a:endParaRPr lang="en-US" altLang="zh-CN" sz="1600" dirty="0">
              <a:solidFill>
                <a:schemeClr val="bg1"/>
              </a:solidFill>
              <a:latin typeface="优设标题黑" panose="00000500000000000000" pitchFamily="2" charset="-122"/>
              <a:ea typeface="优设标题黑" panose="00000500000000000000" pitchFamily="2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病历关联</a:t>
            </a:r>
            <a:endParaRPr lang="en-US" altLang="zh-CN" sz="1600" dirty="0">
              <a:solidFill>
                <a:schemeClr val="bg1"/>
              </a:solidFill>
              <a:latin typeface="优设标题黑" panose="00000500000000000000" pitchFamily="2" charset="-122"/>
              <a:ea typeface="优设标题黑" panose="00000500000000000000" pitchFamily="2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检验关联</a:t>
            </a:r>
            <a:endParaRPr lang="en-US" altLang="zh-CN" sz="1600" dirty="0">
              <a:solidFill>
                <a:schemeClr val="bg1"/>
              </a:solidFill>
              <a:latin typeface="优设标题黑" panose="00000500000000000000" pitchFamily="2" charset="-122"/>
              <a:ea typeface="优设标题黑" panose="00000500000000000000" pitchFamily="2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影像关联</a:t>
            </a: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696CB8C8-095D-6C6B-A2CC-3283A2752E55}"/>
              </a:ext>
            </a:extLst>
          </p:cNvPr>
          <p:cNvCxnSpPr>
            <a:cxnSpLocks/>
          </p:cNvCxnSpPr>
          <p:nvPr/>
        </p:nvCxnSpPr>
        <p:spPr>
          <a:xfrm>
            <a:off x="4440390" y="861273"/>
            <a:ext cx="3311219" cy="0"/>
          </a:xfrm>
          <a:prstGeom prst="line">
            <a:avLst/>
          </a:prstGeom>
          <a:ln w="15875">
            <a:gradFill>
              <a:gsLst>
                <a:gs pos="0">
                  <a:schemeClr val="accent3">
                    <a:alpha val="0"/>
                  </a:schemeClr>
                </a:gs>
                <a:gs pos="50000">
                  <a:schemeClr val="accent3"/>
                </a:gs>
                <a:gs pos="100000">
                  <a:schemeClr val="accent3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A-任意多边形 28">
            <a:extLst>
              <a:ext uri="{FF2B5EF4-FFF2-40B4-BE49-F238E27FC236}">
                <a16:creationId xmlns:a16="http://schemas.microsoft.com/office/drawing/2014/main" id="{E590E4D2-84A0-AAC2-1E70-FC671FD2944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829858" y="6623992"/>
            <a:ext cx="4266142" cy="101422"/>
          </a:xfrm>
          <a:custGeom>
            <a:avLst/>
            <a:gdLst>
              <a:gd name="connsiteX0" fmla="*/ 0 w 4262967"/>
              <a:gd name="connsiteY0" fmla="*/ 0 h 76200"/>
              <a:gd name="connsiteX1" fmla="*/ 3327400 w 4262967"/>
              <a:gd name="connsiteY1" fmla="*/ 0 h 76200"/>
              <a:gd name="connsiteX2" fmla="*/ 3403600 w 4262967"/>
              <a:gd name="connsiteY2" fmla="*/ 76200 h 76200"/>
              <a:gd name="connsiteX3" fmla="*/ 4262967 w 4262967"/>
              <a:gd name="connsiteY3" fmla="*/ 7620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2967" h="76200">
                <a:moveTo>
                  <a:pt x="0" y="0"/>
                </a:moveTo>
                <a:lnTo>
                  <a:pt x="3327400" y="0"/>
                </a:lnTo>
                <a:lnTo>
                  <a:pt x="3403600" y="76200"/>
                </a:lnTo>
                <a:lnTo>
                  <a:pt x="4262967" y="76200"/>
                </a:lnTo>
              </a:path>
            </a:pathLst>
          </a:custGeom>
          <a:noFill/>
          <a:ln>
            <a:gradFill>
              <a:gsLst>
                <a:gs pos="0">
                  <a:schemeClr val="accent3">
                    <a:alpha val="0"/>
                  </a:schemeClr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优设标题黑" panose="00000500000000000000" pitchFamily="2" charset="-122"/>
              <a:ea typeface="优设标题黑" panose="00000500000000000000" pitchFamily="2" charset="-122"/>
              <a:cs typeface="OPPOSans M" panose="00020600040101010101" pitchFamily="18" charset="-122"/>
              <a:sym typeface="优设标题黑" panose="00000500000000000000" pitchFamily="2" charset="-122"/>
            </a:endParaRPr>
          </a:p>
        </p:txBody>
      </p:sp>
      <p:sp>
        <p:nvSpPr>
          <p:cNvPr id="36" name="PA-任意多边形 29">
            <a:extLst>
              <a:ext uri="{FF2B5EF4-FFF2-40B4-BE49-F238E27FC236}">
                <a16:creationId xmlns:a16="http://schemas.microsoft.com/office/drawing/2014/main" id="{E5938ECE-0AED-9143-2C3C-17AFCEF6117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H="1">
            <a:off x="6096000" y="6623992"/>
            <a:ext cx="4266142" cy="101422"/>
          </a:xfrm>
          <a:custGeom>
            <a:avLst/>
            <a:gdLst>
              <a:gd name="connsiteX0" fmla="*/ 0 w 4262967"/>
              <a:gd name="connsiteY0" fmla="*/ 0 h 76200"/>
              <a:gd name="connsiteX1" fmla="*/ 3327400 w 4262967"/>
              <a:gd name="connsiteY1" fmla="*/ 0 h 76200"/>
              <a:gd name="connsiteX2" fmla="*/ 3403600 w 4262967"/>
              <a:gd name="connsiteY2" fmla="*/ 76200 h 76200"/>
              <a:gd name="connsiteX3" fmla="*/ 4262967 w 4262967"/>
              <a:gd name="connsiteY3" fmla="*/ 7620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2967" h="76200">
                <a:moveTo>
                  <a:pt x="0" y="0"/>
                </a:moveTo>
                <a:lnTo>
                  <a:pt x="3327400" y="0"/>
                </a:lnTo>
                <a:lnTo>
                  <a:pt x="3403600" y="76200"/>
                </a:lnTo>
                <a:lnTo>
                  <a:pt x="4262967" y="76200"/>
                </a:lnTo>
              </a:path>
            </a:pathLst>
          </a:custGeom>
          <a:noFill/>
          <a:ln>
            <a:gradFill>
              <a:gsLst>
                <a:gs pos="0">
                  <a:schemeClr val="accent3">
                    <a:alpha val="0"/>
                  </a:schemeClr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优设标题黑" panose="00000500000000000000" pitchFamily="2" charset="-122"/>
              <a:ea typeface="优设标题黑" panose="00000500000000000000" pitchFamily="2" charset="-122"/>
              <a:cs typeface="OPPOSans M" panose="00020600040101010101" pitchFamily="18" charset="-122"/>
              <a:sym typeface="优设标题黑" panose="00000500000000000000" pitchFamily="2" charset="-122"/>
            </a:endParaRPr>
          </a:p>
        </p:txBody>
      </p:sp>
      <p:sp>
        <p:nvSpPr>
          <p:cNvPr id="37" name="PA-梯形 30">
            <a:extLst>
              <a:ext uri="{FF2B5EF4-FFF2-40B4-BE49-F238E27FC236}">
                <a16:creationId xmlns:a16="http://schemas.microsoft.com/office/drawing/2014/main" id="{37B31DBF-B342-1ABF-3B15-CB9797EFC0E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flipV="1">
            <a:off x="5210175" y="6564196"/>
            <a:ext cx="1771650" cy="101600"/>
          </a:xfrm>
          <a:prstGeom prst="trapezoid">
            <a:avLst>
              <a:gd name="adj" fmla="val 70312"/>
            </a:avLst>
          </a:prstGeom>
          <a:gradFill>
            <a:gsLst>
              <a:gs pos="0">
                <a:schemeClr val="accent3">
                  <a:alpha val="0"/>
                </a:schemeClr>
              </a:gs>
              <a:gs pos="100000">
                <a:schemeClr val="accent3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优设标题黑" panose="00000500000000000000" pitchFamily="2" charset="-122"/>
              <a:ea typeface="优设标题黑" panose="00000500000000000000" pitchFamily="2" charset="-122"/>
              <a:cs typeface="OPPOSans M" panose="00020600040101010101" pitchFamily="18" charset="-122"/>
              <a:sym typeface="优设标题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68727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图片 53">
            <a:extLst>
              <a:ext uri="{FF2B5EF4-FFF2-40B4-BE49-F238E27FC236}">
                <a16:creationId xmlns:a16="http://schemas.microsoft.com/office/drawing/2014/main" id="{0F8FBADA-2E0C-B485-A2F8-CE4A5F49C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9" b="7909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12AD3CA-510E-B7D4-2411-56EDECEAD73C}"/>
              </a:ext>
            </a:extLst>
          </p:cNvPr>
          <p:cNvSpPr/>
          <p:nvPr/>
        </p:nvSpPr>
        <p:spPr>
          <a:xfrm>
            <a:off x="-19050" y="0"/>
            <a:ext cx="12192000" cy="6858000"/>
          </a:xfrm>
          <a:prstGeom prst="rect">
            <a:avLst/>
          </a:prstGeom>
          <a:solidFill>
            <a:srgbClr val="001C2A">
              <a:alpha val="48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latin typeface="优设标题黑" panose="00000500000000000000" pitchFamily="2" charset="-122"/>
              <a:ea typeface="优设标题黑" panose="00000500000000000000" pitchFamily="2" charset="-122"/>
              <a:cs typeface="OPPOSans M" panose="00020600040101010101" pitchFamily="18" charset="-122"/>
              <a:sym typeface="优设标题黑" panose="00000500000000000000" pitchFamily="2" charset="-122"/>
            </a:endParaRPr>
          </a:p>
        </p:txBody>
      </p: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8B8009C0-6B4B-B948-B13E-70FD25AA802D}"/>
              </a:ext>
            </a:extLst>
          </p:cNvPr>
          <p:cNvGrpSpPr/>
          <p:nvPr/>
        </p:nvGrpSpPr>
        <p:grpSpPr>
          <a:xfrm>
            <a:off x="1060577" y="1059227"/>
            <a:ext cx="318520" cy="353601"/>
            <a:chOff x="625019" y="2930052"/>
            <a:chExt cx="318520" cy="353601"/>
          </a:xfrm>
        </p:grpSpPr>
        <p:pic>
          <p:nvPicPr>
            <p:cNvPr id="38" name="图片 37" descr="黑暗中的灯光&#10;&#10;描述已自动生成">
              <a:extLst>
                <a:ext uri="{FF2B5EF4-FFF2-40B4-BE49-F238E27FC236}">
                  <a16:creationId xmlns:a16="http://schemas.microsoft.com/office/drawing/2014/main" id="{6FBF6FC5-566A-6512-C7C7-B9968AB68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019" y="3008451"/>
              <a:ext cx="318520" cy="275202"/>
            </a:xfrm>
            <a:prstGeom prst="rect">
              <a:avLst/>
            </a:prstGeom>
          </p:spPr>
        </p:pic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D60D389C-2072-4DC1-2ECC-4C83E2EDA8DD}"/>
                </a:ext>
              </a:extLst>
            </p:cNvPr>
            <p:cNvGrpSpPr/>
            <p:nvPr/>
          </p:nvGrpSpPr>
          <p:grpSpPr>
            <a:xfrm>
              <a:off x="633698" y="2930052"/>
              <a:ext cx="216000" cy="216000"/>
              <a:chOff x="1828708" y="1038225"/>
              <a:chExt cx="216000" cy="216000"/>
            </a:xfrm>
          </p:grpSpPr>
          <p:sp>
            <p:nvSpPr>
              <p:cNvPr id="33" name="矩形: 圆角 32">
                <a:extLst>
                  <a:ext uri="{FF2B5EF4-FFF2-40B4-BE49-F238E27FC236}">
                    <a16:creationId xmlns:a16="http://schemas.microsoft.com/office/drawing/2014/main" id="{7332327E-DC66-BA5D-F2BD-1F58AC2DD80C}"/>
                  </a:ext>
                </a:extLst>
              </p:cNvPr>
              <p:cNvSpPr/>
              <p:nvPr/>
            </p:nvSpPr>
            <p:spPr>
              <a:xfrm>
                <a:off x="1900708" y="1038225"/>
                <a:ext cx="72000" cy="216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优设标题黑" panose="00000500000000000000" pitchFamily="2" charset="-122"/>
                  <a:ea typeface="优设标题黑" panose="00000500000000000000" pitchFamily="2" charset="-122"/>
                  <a:cs typeface="OPPOSans M" panose="00020600040101010101" pitchFamily="18" charset="-122"/>
                  <a:sym typeface="优设标题黑" panose="00000500000000000000" pitchFamily="2" charset="-122"/>
                </a:endParaRPr>
              </a:p>
            </p:txBody>
          </p:sp>
          <p:sp>
            <p:nvSpPr>
              <p:cNvPr id="34" name="矩形: 圆角 33">
                <a:extLst>
                  <a:ext uri="{FF2B5EF4-FFF2-40B4-BE49-F238E27FC236}">
                    <a16:creationId xmlns:a16="http://schemas.microsoft.com/office/drawing/2014/main" id="{AACE4DE6-B9B2-2585-C9B2-EC45F1E40F1D}"/>
                  </a:ext>
                </a:extLst>
              </p:cNvPr>
              <p:cNvSpPr/>
              <p:nvPr/>
            </p:nvSpPr>
            <p:spPr>
              <a:xfrm rot="5400000">
                <a:off x="1900708" y="1038225"/>
                <a:ext cx="72000" cy="216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dirty="0">
                  <a:latin typeface="优设标题黑" panose="00000500000000000000" pitchFamily="2" charset="-122"/>
                  <a:ea typeface="优设标题黑" panose="00000500000000000000" pitchFamily="2" charset="-122"/>
                  <a:cs typeface="OPPOSans M" panose="00020600040101010101" pitchFamily="18" charset="-122"/>
                  <a:sym typeface="优设标题黑" panose="00000500000000000000" pitchFamily="2" charset="-122"/>
                </a:endParaRPr>
              </a:p>
            </p:txBody>
          </p:sp>
        </p:grpSp>
      </p:grpSp>
      <p:pic>
        <p:nvPicPr>
          <p:cNvPr id="39" name="图片 38" descr="蓝色的天空&#10;&#10;中度可信度描述已自动生成">
            <a:extLst>
              <a:ext uri="{FF2B5EF4-FFF2-40B4-BE49-F238E27FC236}">
                <a16:creationId xmlns:a16="http://schemas.microsoft.com/office/drawing/2014/main" id="{C5BB81C2-B410-C653-4836-72B3F27934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636" y="624165"/>
            <a:ext cx="274683" cy="280289"/>
          </a:xfrm>
          <a:prstGeom prst="rect">
            <a:avLst/>
          </a:prstGeom>
        </p:spPr>
      </p:pic>
      <p:pic>
        <p:nvPicPr>
          <p:cNvPr id="40" name="图片 39" descr="蓝色的天空&#10;&#10;中度可信度描述已自动生成">
            <a:extLst>
              <a:ext uri="{FF2B5EF4-FFF2-40B4-BE49-F238E27FC236}">
                <a16:creationId xmlns:a16="http://schemas.microsoft.com/office/drawing/2014/main" id="{07A6E3C9-BBF0-2429-4523-D730469444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14" y="4436578"/>
            <a:ext cx="274683" cy="280289"/>
          </a:xfrm>
          <a:prstGeom prst="rect">
            <a:avLst/>
          </a:prstGeom>
        </p:spPr>
      </p:pic>
      <p:pic>
        <p:nvPicPr>
          <p:cNvPr id="41" name="图片 40" descr="蓝色的天空&#10;&#10;中度可信度描述已自动生成">
            <a:extLst>
              <a:ext uri="{FF2B5EF4-FFF2-40B4-BE49-F238E27FC236}">
                <a16:creationId xmlns:a16="http://schemas.microsoft.com/office/drawing/2014/main" id="{9B752C4B-FFA1-FA9B-CD6C-CC9DC5F10D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142" y="1209113"/>
            <a:ext cx="274683" cy="280289"/>
          </a:xfrm>
          <a:prstGeom prst="rect">
            <a:avLst/>
          </a:prstGeom>
        </p:spPr>
      </p:pic>
      <p:pic>
        <p:nvPicPr>
          <p:cNvPr id="42" name="图片 41" descr="蓝色的天空&#10;&#10;中度可信度描述已自动生成">
            <a:extLst>
              <a:ext uri="{FF2B5EF4-FFF2-40B4-BE49-F238E27FC236}">
                <a16:creationId xmlns:a16="http://schemas.microsoft.com/office/drawing/2014/main" id="{820475DE-3B5B-6E85-7626-293FBD531B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249" y="824614"/>
            <a:ext cx="274683" cy="280289"/>
          </a:xfrm>
          <a:prstGeom prst="rect">
            <a:avLst/>
          </a:prstGeom>
        </p:spPr>
      </p:pic>
      <p:pic>
        <p:nvPicPr>
          <p:cNvPr id="43" name="图片 42" descr="蓝色的天空&#10;&#10;中度可信度描述已自动生成">
            <a:extLst>
              <a:ext uri="{FF2B5EF4-FFF2-40B4-BE49-F238E27FC236}">
                <a16:creationId xmlns:a16="http://schemas.microsoft.com/office/drawing/2014/main" id="{864DB5DF-B34A-135E-69C4-357C990045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970" y="4436579"/>
            <a:ext cx="274683" cy="280289"/>
          </a:xfrm>
          <a:prstGeom prst="rect">
            <a:avLst/>
          </a:prstGeom>
        </p:spPr>
      </p:pic>
      <p:pic>
        <p:nvPicPr>
          <p:cNvPr id="44" name="图片 43" descr="蓝色的天空&#10;&#10;中度可信度描述已自动生成">
            <a:extLst>
              <a:ext uri="{FF2B5EF4-FFF2-40B4-BE49-F238E27FC236}">
                <a16:creationId xmlns:a16="http://schemas.microsoft.com/office/drawing/2014/main" id="{1F50D786-A4E1-69D6-7DB2-DED75125E4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763" y="684322"/>
            <a:ext cx="274683" cy="280289"/>
          </a:xfrm>
          <a:prstGeom prst="rect">
            <a:avLst/>
          </a:prstGeom>
        </p:spPr>
      </p:pic>
      <p:pic>
        <p:nvPicPr>
          <p:cNvPr id="45" name="图片 44" descr="蓝色的天空&#10;&#10;中度可信度描述已自动生成">
            <a:extLst>
              <a:ext uri="{FF2B5EF4-FFF2-40B4-BE49-F238E27FC236}">
                <a16:creationId xmlns:a16="http://schemas.microsoft.com/office/drawing/2014/main" id="{54310EAC-F46F-BD64-A615-0020CD565F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971" y="586054"/>
            <a:ext cx="274683" cy="280289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912049E4-A466-676A-8117-E5BAD77C12D1}"/>
              </a:ext>
            </a:extLst>
          </p:cNvPr>
          <p:cNvGrpSpPr/>
          <p:nvPr/>
        </p:nvGrpSpPr>
        <p:grpSpPr>
          <a:xfrm>
            <a:off x="2017925" y="2091852"/>
            <a:ext cx="8156150" cy="1207446"/>
            <a:chOff x="978663" y="1995748"/>
            <a:chExt cx="8156150" cy="1207446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6AD3A4C0-5FEE-4649-F49A-E3796C6B02F9}"/>
                </a:ext>
              </a:extLst>
            </p:cNvPr>
            <p:cNvGrpSpPr/>
            <p:nvPr/>
          </p:nvGrpSpPr>
          <p:grpSpPr>
            <a:xfrm>
              <a:off x="978663" y="1995748"/>
              <a:ext cx="2662493" cy="1207446"/>
              <a:chOff x="808582" y="2050569"/>
              <a:chExt cx="2662493" cy="1207446"/>
            </a:xfrm>
          </p:grpSpPr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59C18437-EBD5-5EBE-47BD-A50CC576098F}"/>
                  </a:ext>
                </a:extLst>
              </p:cNvPr>
              <p:cNvSpPr txBox="1"/>
              <p:nvPr/>
            </p:nvSpPr>
            <p:spPr>
              <a:xfrm>
                <a:off x="808582" y="2050569"/>
                <a:ext cx="1128834" cy="1207446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 defTabSz="480060">
                  <a:lnSpc>
                    <a:spcPct val="90000"/>
                  </a:lnSpc>
                  <a:spcBef>
                    <a:spcPts val="525"/>
                  </a:spcBef>
                </a:pPr>
                <a:r>
                  <a:rPr lang="zh-CN" altLang="en-US" sz="8000" dirty="0">
                    <a:gradFill>
                      <a:gsLst>
                        <a:gs pos="55000">
                          <a:prstClr val="white"/>
                        </a:gs>
                        <a:gs pos="0">
                          <a:prstClr val="white"/>
                        </a:gs>
                        <a:gs pos="100000">
                          <a:srgbClr val="020003"/>
                        </a:gs>
                      </a:gsLst>
                      <a:lin ang="0" scaled="0"/>
                    </a:gradFill>
                    <a:effectLst>
                      <a:outerShdw blurRad="50800" dist="38100" dir="10800000" algn="r" rotWithShape="0">
                        <a:prstClr val="black">
                          <a:alpha val="40000"/>
                        </a:prstClr>
                      </a:outerShdw>
                    </a:effectLst>
                    <a:latin typeface="优设标题黑" panose="00000500000000000000" pitchFamily="2" charset="-122"/>
                    <a:ea typeface="优设标题黑" panose="00000500000000000000" pitchFamily="2" charset="-122"/>
                  </a:rPr>
                  <a:t>信</a:t>
                </a:r>
              </a:p>
            </p:txBody>
          </p:sp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C9354C4A-2255-EF2D-F1B3-EA9A41FB5E2F}"/>
                  </a:ext>
                </a:extLst>
              </p:cNvPr>
              <p:cNvSpPr txBox="1"/>
              <p:nvPr/>
            </p:nvSpPr>
            <p:spPr>
              <a:xfrm>
                <a:off x="1556361" y="2050569"/>
                <a:ext cx="1128834" cy="1207446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 defTabSz="480060">
                  <a:lnSpc>
                    <a:spcPct val="90000"/>
                  </a:lnSpc>
                  <a:spcBef>
                    <a:spcPts val="525"/>
                  </a:spcBef>
                </a:pPr>
                <a:r>
                  <a:rPr lang="zh-CN" altLang="en-US" sz="8000" dirty="0">
                    <a:gradFill>
                      <a:gsLst>
                        <a:gs pos="55000">
                          <a:prstClr val="white"/>
                        </a:gs>
                        <a:gs pos="0">
                          <a:prstClr val="white"/>
                        </a:gs>
                        <a:gs pos="100000">
                          <a:srgbClr val="020003"/>
                        </a:gs>
                      </a:gsLst>
                      <a:lin ang="0" scaled="0"/>
                    </a:gradFill>
                    <a:effectLst>
                      <a:outerShdw blurRad="50800" dist="38100" dir="10800000" algn="r" rotWithShape="0">
                        <a:prstClr val="black">
                          <a:alpha val="40000"/>
                        </a:prstClr>
                      </a:outerShdw>
                    </a:effectLst>
                    <a:latin typeface="优设标题黑" panose="00000500000000000000" pitchFamily="2" charset="-122"/>
                    <a:ea typeface="优设标题黑" panose="00000500000000000000" pitchFamily="2" charset="-122"/>
                  </a:rPr>
                  <a:t>息</a:t>
                </a:r>
              </a:p>
            </p:txBody>
          </p:sp>
          <p:sp>
            <p:nvSpPr>
              <p:cNvPr id="76" name="文本框 75">
                <a:extLst>
                  <a:ext uri="{FF2B5EF4-FFF2-40B4-BE49-F238E27FC236}">
                    <a16:creationId xmlns:a16="http://schemas.microsoft.com/office/drawing/2014/main" id="{0A69C6BB-CAA4-085B-CF88-727669B7A33C}"/>
                  </a:ext>
                </a:extLst>
              </p:cNvPr>
              <p:cNvSpPr txBox="1"/>
              <p:nvPr/>
            </p:nvSpPr>
            <p:spPr>
              <a:xfrm>
                <a:off x="2342240" y="2050569"/>
                <a:ext cx="1128835" cy="1207446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>
                  <a:lnSpc>
                    <a:spcPct val="90000"/>
                  </a:lnSpc>
                  <a:spcBef>
                    <a:spcPts val="525"/>
                  </a:spcBef>
                  <a:defRPr/>
                </a:pPr>
                <a:r>
                  <a:rPr lang="zh-CN" altLang="en-US" sz="8000" dirty="0">
                    <a:gradFill>
                      <a:gsLst>
                        <a:gs pos="55000">
                          <a:prstClr val="white"/>
                        </a:gs>
                        <a:gs pos="0">
                          <a:prstClr val="white"/>
                        </a:gs>
                        <a:gs pos="100000">
                          <a:srgbClr val="020003"/>
                        </a:gs>
                      </a:gsLst>
                      <a:lin ang="0" scaled="0"/>
                    </a:gradFill>
                    <a:effectLst>
                      <a:outerShdw blurRad="50800" dist="38100" dir="10800000" algn="r" rotWithShape="0">
                        <a:prstClr val="black">
                          <a:alpha val="40000"/>
                        </a:prstClr>
                      </a:outerShdw>
                    </a:effectLst>
                    <a:latin typeface="优设标题黑" panose="00000500000000000000" pitchFamily="2" charset="-122"/>
                    <a:ea typeface="优设标题黑" panose="00000500000000000000" pitchFamily="2" charset="-122"/>
                  </a:rPr>
                  <a:t>化</a:t>
                </a:r>
              </a:p>
            </p:txBody>
          </p:sp>
        </p:grpSp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C6AA4332-ED43-73AD-095C-D5CD1A00BD7A}"/>
                </a:ext>
              </a:extLst>
            </p:cNvPr>
            <p:cNvGrpSpPr/>
            <p:nvPr/>
          </p:nvGrpSpPr>
          <p:grpSpPr>
            <a:xfrm>
              <a:off x="3725492" y="1995748"/>
              <a:ext cx="2662492" cy="1207446"/>
              <a:chOff x="808583" y="3159379"/>
              <a:chExt cx="2662492" cy="1207446"/>
            </a:xfrm>
          </p:grpSpPr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14CE321D-D2D3-C407-8813-ACEE8A96CBDC}"/>
                  </a:ext>
                </a:extLst>
              </p:cNvPr>
              <p:cNvSpPr txBox="1"/>
              <p:nvPr/>
            </p:nvSpPr>
            <p:spPr>
              <a:xfrm>
                <a:off x="808583" y="3159379"/>
                <a:ext cx="1128835" cy="1207446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 defTabSz="480060">
                  <a:lnSpc>
                    <a:spcPct val="90000"/>
                  </a:lnSpc>
                  <a:spcBef>
                    <a:spcPts val="525"/>
                  </a:spcBef>
                </a:pPr>
                <a:r>
                  <a:rPr lang="zh-CN" altLang="en-US" sz="8000" dirty="0">
                    <a:gradFill>
                      <a:gsLst>
                        <a:gs pos="55000">
                          <a:prstClr val="white"/>
                        </a:gs>
                        <a:gs pos="0">
                          <a:prstClr val="white"/>
                        </a:gs>
                        <a:gs pos="100000">
                          <a:srgbClr val="020003"/>
                        </a:gs>
                      </a:gsLst>
                      <a:lin ang="0" scaled="0"/>
                    </a:gradFill>
                    <a:effectLst>
                      <a:outerShdw blurRad="50800" dist="38100" dir="10800000" algn="r" rotWithShape="0">
                        <a:prstClr val="black">
                          <a:alpha val="40000"/>
                        </a:prstClr>
                      </a:outerShdw>
                    </a:effectLst>
                    <a:latin typeface="优设标题黑" panose="00000500000000000000" pitchFamily="2" charset="-122"/>
                    <a:ea typeface="优设标题黑" panose="00000500000000000000" pitchFamily="2" charset="-122"/>
                  </a:rPr>
                  <a:t>数</a:t>
                </a:r>
              </a:p>
            </p:txBody>
          </p:sp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B05F7D35-A993-C24A-5433-9A4D013C3F5C}"/>
                  </a:ext>
                </a:extLst>
              </p:cNvPr>
              <p:cNvSpPr txBox="1"/>
              <p:nvPr/>
            </p:nvSpPr>
            <p:spPr>
              <a:xfrm>
                <a:off x="1556362" y="3159379"/>
                <a:ext cx="1128835" cy="1207446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 defTabSz="480060">
                  <a:lnSpc>
                    <a:spcPct val="90000"/>
                  </a:lnSpc>
                  <a:spcBef>
                    <a:spcPts val="525"/>
                  </a:spcBef>
                </a:pPr>
                <a:r>
                  <a:rPr lang="zh-CN" altLang="en-US" sz="8000" dirty="0">
                    <a:gradFill>
                      <a:gsLst>
                        <a:gs pos="55000">
                          <a:prstClr val="white"/>
                        </a:gs>
                        <a:gs pos="0">
                          <a:prstClr val="white"/>
                        </a:gs>
                        <a:gs pos="100000">
                          <a:srgbClr val="020003"/>
                        </a:gs>
                      </a:gsLst>
                      <a:lin ang="0" scaled="0"/>
                    </a:gradFill>
                    <a:effectLst>
                      <a:outerShdw blurRad="50800" dist="38100" dir="10800000" algn="r" rotWithShape="0">
                        <a:prstClr val="black">
                          <a:alpha val="40000"/>
                        </a:prstClr>
                      </a:outerShdw>
                    </a:effectLst>
                    <a:latin typeface="优设标题黑" panose="00000500000000000000" pitchFamily="2" charset="-122"/>
                    <a:ea typeface="优设标题黑" panose="00000500000000000000" pitchFamily="2" charset="-122"/>
                  </a:rPr>
                  <a:t>字</a:t>
                </a:r>
              </a:p>
            </p:txBody>
          </p:sp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83FAE75D-5129-822F-EFB4-0E5C9F5A0A1B}"/>
                  </a:ext>
                </a:extLst>
              </p:cNvPr>
              <p:cNvSpPr txBox="1"/>
              <p:nvPr/>
            </p:nvSpPr>
            <p:spPr>
              <a:xfrm>
                <a:off x="2342240" y="3159379"/>
                <a:ext cx="1128835" cy="1207446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>
                  <a:lnSpc>
                    <a:spcPct val="90000"/>
                  </a:lnSpc>
                  <a:spcBef>
                    <a:spcPts val="525"/>
                  </a:spcBef>
                  <a:defRPr/>
                </a:pPr>
                <a:r>
                  <a:rPr lang="zh-CN" altLang="en-US" sz="8000" dirty="0">
                    <a:gradFill>
                      <a:gsLst>
                        <a:gs pos="55000">
                          <a:prstClr val="white"/>
                        </a:gs>
                        <a:gs pos="0">
                          <a:prstClr val="white"/>
                        </a:gs>
                        <a:gs pos="100000">
                          <a:srgbClr val="020003"/>
                        </a:gs>
                      </a:gsLst>
                      <a:lin ang="0" scaled="0"/>
                    </a:gradFill>
                    <a:effectLst>
                      <a:outerShdw blurRad="50800" dist="38100" dir="10800000" algn="r" rotWithShape="0">
                        <a:prstClr val="black">
                          <a:alpha val="40000"/>
                        </a:prstClr>
                      </a:outerShdw>
                    </a:effectLst>
                    <a:latin typeface="优设标题黑" panose="00000500000000000000" pitchFamily="2" charset="-122"/>
                    <a:ea typeface="优设标题黑" panose="00000500000000000000" pitchFamily="2" charset="-122"/>
                  </a:rPr>
                  <a:t>化</a:t>
                </a:r>
              </a:p>
            </p:txBody>
          </p: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DB874EF0-225E-E944-C54A-6F27A650B9EA}"/>
                </a:ext>
              </a:extLst>
            </p:cNvPr>
            <p:cNvGrpSpPr/>
            <p:nvPr/>
          </p:nvGrpSpPr>
          <p:grpSpPr>
            <a:xfrm>
              <a:off x="6472320" y="1995748"/>
              <a:ext cx="2662493" cy="1207446"/>
              <a:chOff x="808582" y="4517352"/>
              <a:chExt cx="2662493" cy="1207446"/>
            </a:xfrm>
          </p:grpSpPr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D19448AF-846F-BE25-9230-0BE1FD85DB85}"/>
                  </a:ext>
                </a:extLst>
              </p:cNvPr>
              <p:cNvSpPr txBox="1"/>
              <p:nvPr/>
            </p:nvSpPr>
            <p:spPr>
              <a:xfrm>
                <a:off x="808582" y="4517352"/>
                <a:ext cx="1128835" cy="1207446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 defTabSz="480060">
                  <a:lnSpc>
                    <a:spcPct val="90000"/>
                  </a:lnSpc>
                  <a:spcBef>
                    <a:spcPts val="525"/>
                  </a:spcBef>
                </a:pPr>
                <a:r>
                  <a:rPr lang="zh-CN" altLang="en-US" sz="8000" dirty="0">
                    <a:gradFill>
                      <a:gsLst>
                        <a:gs pos="55000">
                          <a:prstClr val="white"/>
                        </a:gs>
                        <a:gs pos="0">
                          <a:prstClr val="white"/>
                        </a:gs>
                        <a:gs pos="100000">
                          <a:srgbClr val="020003"/>
                        </a:gs>
                      </a:gsLst>
                      <a:lin ang="0" scaled="0"/>
                    </a:gradFill>
                    <a:effectLst>
                      <a:outerShdw blurRad="50800" dist="38100" dir="10800000" algn="r" rotWithShape="0">
                        <a:prstClr val="black">
                          <a:alpha val="40000"/>
                        </a:prstClr>
                      </a:outerShdw>
                    </a:effectLst>
                    <a:latin typeface="优设标题黑" panose="00000500000000000000" pitchFamily="2" charset="-122"/>
                    <a:ea typeface="优设标题黑" panose="00000500000000000000" pitchFamily="2" charset="-122"/>
                  </a:rPr>
                  <a:t>网</a:t>
                </a:r>
              </a:p>
            </p:txBody>
          </p:sp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874DF9F7-FFED-6C40-4391-A55535498E47}"/>
                  </a:ext>
                </a:extLst>
              </p:cNvPr>
              <p:cNvSpPr txBox="1"/>
              <p:nvPr/>
            </p:nvSpPr>
            <p:spPr>
              <a:xfrm>
                <a:off x="1556361" y="4517352"/>
                <a:ext cx="1128835" cy="1207446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 defTabSz="480060">
                  <a:lnSpc>
                    <a:spcPct val="90000"/>
                  </a:lnSpc>
                  <a:spcBef>
                    <a:spcPts val="525"/>
                  </a:spcBef>
                </a:pPr>
                <a:r>
                  <a:rPr lang="zh-CN" altLang="en-US" sz="8000" dirty="0">
                    <a:gradFill>
                      <a:gsLst>
                        <a:gs pos="55000">
                          <a:prstClr val="white"/>
                        </a:gs>
                        <a:gs pos="0">
                          <a:prstClr val="white"/>
                        </a:gs>
                        <a:gs pos="100000">
                          <a:srgbClr val="020003"/>
                        </a:gs>
                      </a:gsLst>
                      <a:lin ang="0" scaled="0"/>
                    </a:gradFill>
                    <a:effectLst>
                      <a:outerShdw blurRad="50800" dist="38100" dir="10800000" algn="r" rotWithShape="0">
                        <a:prstClr val="black">
                          <a:alpha val="40000"/>
                        </a:prstClr>
                      </a:outerShdw>
                    </a:effectLst>
                    <a:latin typeface="优设标题黑" panose="00000500000000000000" pitchFamily="2" charset="-122"/>
                    <a:ea typeface="优设标题黑" panose="00000500000000000000" pitchFamily="2" charset="-122"/>
                  </a:rPr>
                  <a:t>络</a:t>
                </a:r>
              </a:p>
            </p:txBody>
          </p:sp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78012840-356C-A9C8-E7C7-5150AB9D9071}"/>
                  </a:ext>
                </a:extLst>
              </p:cNvPr>
              <p:cNvSpPr txBox="1"/>
              <p:nvPr/>
            </p:nvSpPr>
            <p:spPr>
              <a:xfrm>
                <a:off x="2342240" y="4517352"/>
                <a:ext cx="1128835" cy="1207446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>
                  <a:lnSpc>
                    <a:spcPct val="90000"/>
                  </a:lnSpc>
                  <a:spcBef>
                    <a:spcPts val="525"/>
                  </a:spcBef>
                  <a:defRPr/>
                </a:pPr>
                <a:r>
                  <a:rPr lang="zh-CN" altLang="en-US" sz="8000" dirty="0">
                    <a:gradFill>
                      <a:gsLst>
                        <a:gs pos="55000">
                          <a:prstClr val="white"/>
                        </a:gs>
                        <a:gs pos="0">
                          <a:prstClr val="white"/>
                        </a:gs>
                        <a:gs pos="100000">
                          <a:srgbClr val="020003"/>
                        </a:gs>
                      </a:gsLst>
                      <a:lin ang="0" scaled="0"/>
                    </a:gradFill>
                    <a:effectLst>
                      <a:outerShdw blurRad="50800" dist="38100" dir="10800000" algn="r" rotWithShape="0">
                        <a:prstClr val="black">
                          <a:alpha val="40000"/>
                        </a:prstClr>
                      </a:outerShdw>
                    </a:effectLst>
                    <a:latin typeface="优设标题黑" panose="00000500000000000000" pitchFamily="2" charset="-122"/>
                    <a:ea typeface="优设标题黑" panose="00000500000000000000" pitchFamily="2" charset="-122"/>
                  </a:rPr>
                  <a:t>化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4510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816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A-图片 10" descr="穿着蓝色衣服的人&#10;&#10;中度可信度描述已自动生成">
            <a:extLst>
              <a:ext uri="{FF2B5EF4-FFF2-40B4-BE49-F238E27FC236}">
                <a16:creationId xmlns:a16="http://schemas.microsoft.com/office/drawing/2014/main" id="{228EB72F-3BF3-804B-4065-86CD1394C1A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8" b="1318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" name="PA-任意多边形 8">
            <a:extLst>
              <a:ext uri="{FF2B5EF4-FFF2-40B4-BE49-F238E27FC236}">
                <a16:creationId xmlns:a16="http://schemas.microsoft.com/office/drawing/2014/main" id="{4A699E8C-35BC-A611-B52F-A64B79E7E92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1C2A">
              <a:alpha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优设标题黑" panose="00000500000000000000" pitchFamily="2" charset="-122"/>
              <a:ea typeface="优设标题黑" panose="00000500000000000000" pitchFamily="2" charset="-122"/>
              <a:cs typeface="OPPOSans M" panose="00020600040101010101" pitchFamily="18" charset="-122"/>
              <a:sym typeface="优设标题黑" panose="00000500000000000000" pitchFamily="2" charset="-122"/>
            </a:endParaRPr>
          </a:p>
        </p:txBody>
      </p:sp>
      <p:sp>
        <p:nvSpPr>
          <p:cNvPr id="29" name="PA-任意多边形 28">
            <a:extLst>
              <a:ext uri="{FF2B5EF4-FFF2-40B4-BE49-F238E27FC236}">
                <a16:creationId xmlns:a16="http://schemas.microsoft.com/office/drawing/2014/main" id="{E376D30B-0534-A019-E926-9C681349DE1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829858" y="6623992"/>
            <a:ext cx="4266142" cy="101422"/>
          </a:xfrm>
          <a:custGeom>
            <a:avLst/>
            <a:gdLst>
              <a:gd name="connsiteX0" fmla="*/ 0 w 4262967"/>
              <a:gd name="connsiteY0" fmla="*/ 0 h 76200"/>
              <a:gd name="connsiteX1" fmla="*/ 3327400 w 4262967"/>
              <a:gd name="connsiteY1" fmla="*/ 0 h 76200"/>
              <a:gd name="connsiteX2" fmla="*/ 3403600 w 4262967"/>
              <a:gd name="connsiteY2" fmla="*/ 76200 h 76200"/>
              <a:gd name="connsiteX3" fmla="*/ 4262967 w 4262967"/>
              <a:gd name="connsiteY3" fmla="*/ 7620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2967" h="76200">
                <a:moveTo>
                  <a:pt x="0" y="0"/>
                </a:moveTo>
                <a:lnTo>
                  <a:pt x="3327400" y="0"/>
                </a:lnTo>
                <a:lnTo>
                  <a:pt x="3403600" y="76200"/>
                </a:lnTo>
                <a:lnTo>
                  <a:pt x="4262967" y="76200"/>
                </a:lnTo>
              </a:path>
            </a:pathLst>
          </a:custGeom>
          <a:noFill/>
          <a:ln>
            <a:gradFill>
              <a:gsLst>
                <a:gs pos="0">
                  <a:schemeClr val="accent3">
                    <a:alpha val="0"/>
                  </a:schemeClr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优设标题黑" panose="00000500000000000000" pitchFamily="2" charset="-122"/>
              <a:ea typeface="优设标题黑" panose="00000500000000000000" pitchFamily="2" charset="-122"/>
              <a:cs typeface="OPPOSans M" panose="00020600040101010101" pitchFamily="18" charset="-122"/>
              <a:sym typeface="优设标题黑" panose="00000500000000000000" pitchFamily="2" charset="-122"/>
            </a:endParaRPr>
          </a:p>
        </p:txBody>
      </p:sp>
      <p:sp>
        <p:nvSpPr>
          <p:cNvPr id="30" name="PA-任意多边形 29">
            <a:extLst>
              <a:ext uri="{FF2B5EF4-FFF2-40B4-BE49-F238E27FC236}">
                <a16:creationId xmlns:a16="http://schemas.microsoft.com/office/drawing/2014/main" id="{B8E29F38-6F6C-C31C-F3B5-7D3078BCB3D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H="1">
            <a:off x="6096000" y="6623992"/>
            <a:ext cx="4266142" cy="101422"/>
          </a:xfrm>
          <a:custGeom>
            <a:avLst/>
            <a:gdLst>
              <a:gd name="connsiteX0" fmla="*/ 0 w 4262967"/>
              <a:gd name="connsiteY0" fmla="*/ 0 h 76200"/>
              <a:gd name="connsiteX1" fmla="*/ 3327400 w 4262967"/>
              <a:gd name="connsiteY1" fmla="*/ 0 h 76200"/>
              <a:gd name="connsiteX2" fmla="*/ 3403600 w 4262967"/>
              <a:gd name="connsiteY2" fmla="*/ 76200 h 76200"/>
              <a:gd name="connsiteX3" fmla="*/ 4262967 w 4262967"/>
              <a:gd name="connsiteY3" fmla="*/ 7620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2967" h="76200">
                <a:moveTo>
                  <a:pt x="0" y="0"/>
                </a:moveTo>
                <a:lnTo>
                  <a:pt x="3327400" y="0"/>
                </a:lnTo>
                <a:lnTo>
                  <a:pt x="3403600" y="76200"/>
                </a:lnTo>
                <a:lnTo>
                  <a:pt x="4262967" y="76200"/>
                </a:lnTo>
              </a:path>
            </a:pathLst>
          </a:custGeom>
          <a:noFill/>
          <a:ln>
            <a:gradFill>
              <a:gsLst>
                <a:gs pos="0">
                  <a:schemeClr val="accent3">
                    <a:alpha val="0"/>
                  </a:schemeClr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优设标题黑" panose="00000500000000000000" pitchFamily="2" charset="-122"/>
              <a:ea typeface="优设标题黑" panose="00000500000000000000" pitchFamily="2" charset="-122"/>
              <a:cs typeface="OPPOSans M" panose="00020600040101010101" pitchFamily="18" charset="-122"/>
              <a:sym typeface="优设标题黑" panose="00000500000000000000" pitchFamily="2" charset="-122"/>
            </a:endParaRPr>
          </a:p>
        </p:txBody>
      </p:sp>
      <p:sp>
        <p:nvSpPr>
          <p:cNvPr id="31" name="PA-梯形 30">
            <a:extLst>
              <a:ext uri="{FF2B5EF4-FFF2-40B4-BE49-F238E27FC236}">
                <a16:creationId xmlns:a16="http://schemas.microsoft.com/office/drawing/2014/main" id="{408E68D6-2214-83D1-314B-4F522A1F46D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flipV="1">
            <a:off x="5210175" y="6564196"/>
            <a:ext cx="1771650" cy="101600"/>
          </a:xfrm>
          <a:prstGeom prst="trapezoid">
            <a:avLst>
              <a:gd name="adj" fmla="val 70312"/>
            </a:avLst>
          </a:prstGeom>
          <a:gradFill>
            <a:gsLst>
              <a:gs pos="0">
                <a:schemeClr val="accent3">
                  <a:alpha val="0"/>
                </a:schemeClr>
              </a:gs>
              <a:gs pos="100000">
                <a:schemeClr val="accent3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优设标题黑" panose="00000500000000000000" pitchFamily="2" charset="-122"/>
              <a:ea typeface="优设标题黑" panose="00000500000000000000" pitchFamily="2" charset="-122"/>
              <a:cs typeface="OPPOSans M" panose="00020600040101010101" pitchFamily="18" charset="-122"/>
              <a:sym typeface="优设标题黑" panose="00000500000000000000" pitchFamily="2" charset="-122"/>
            </a:endParaRPr>
          </a:p>
        </p:txBody>
      </p: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AD53F3B1-865E-2C63-7FF7-09A778169BE8}"/>
              </a:ext>
            </a:extLst>
          </p:cNvPr>
          <p:cNvCxnSpPr>
            <a:cxnSpLocks/>
          </p:cNvCxnSpPr>
          <p:nvPr/>
        </p:nvCxnSpPr>
        <p:spPr>
          <a:xfrm>
            <a:off x="4440390" y="861273"/>
            <a:ext cx="3311219" cy="0"/>
          </a:xfrm>
          <a:prstGeom prst="line">
            <a:avLst/>
          </a:prstGeom>
          <a:ln w="15875">
            <a:gradFill>
              <a:gsLst>
                <a:gs pos="0">
                  <a:schemeClr val="accent3">
                    <a:alpha val="0"/>
                  </a:schemeClr>
                </a:gs>
                <a:gs pos="50000">
                  <a:schemeClr val="accent3"/>
                </a:gs>
                <a:gs pos="100000">
                  <a:schemeClr val="accent3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1026">
            <a:extLst>
              <a:ext uri="{FF2B5EF4-FFF2-40B4-BE49-F238E27FC236}">
                <a16:creationId xmlns:a16="http://schemas.microsoft.com/office/drawing/2014/main" id="{A3D21AA0-2248-61F7-281E-432BD872676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381688"/>
            <a:ext cx="7772400" cy="482633"/>
          </a:xfrm>
        </p:spPr>
        <p:txBody>
          <a:bodyPr wrap="square">
            <a:no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前言</a:t>
            </a: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54CCEED7-B5F0-751C-5A95-9BF96F2C49DD}"/>
              </a:ext>
            </a:extLst>
          </p:cNvPr>
          <p:cNvSpPr txBox="1"/>
          <p:nvPr/>
        </p:nvSpPr>
        <p:spPr>
          <a:xfrm>
            <a:off x="3252614" y="2287630"/>
            <a:ext cx="5686772" cy="228274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当代社会</a:t>
            </a:r>
            <a:r>
              <a:rPr lang="en-US" altLang="zh-CN" sz="24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,</a:t>
            </a:r>
            <a:r>
              <a:rPr lang="zh-CN" altLang="en-US" sz="24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随着医院规模的扩大，信息化程度逐渐提高，如何将病理信息系统、医院管理系统与临床信息系统协同发展，创新医疗服务的模式，从而全面改革医疗卫生机构的服务能力和水平</a:t>
            </a:r>
          </a:p>
        </p:txBody>
      </p:sp>
      <p:sp>
        <p:nvSpPr>
          <p:cNvPr id="67" name="弧形 66">
            <a:extLst>
              <a:ext uri="{FF2B5EF4-FFF2-40B4-BE49-F238E27FC236}">
                <a16:creationId xmlns:a16="http://schemas.microsoft.com/office/drawing/2014/main" id="{B042068B-BF36-A653-1B12-658290797690}"/>
              </a:ext>
            </a:extLst>
          </p:cNvPr>
          <p:cNvSpPr/>
          <p:nvPr/>
        </p:nvSpPr>
        <p:spPr>
          <a:xfrm>
            <a:off x="2476500" y="251604"/>
            <a:ext cx="7238998" cy="6354794"/>
          </a:xfrm>
          <a:prstGeom prst="arc">
            <a:avLst>
              <a:gd name="adj1" fmla="val 19527984"/>
              <a:gd name="adj2" fmla="val 2375053"/>
            </a:avLst>
          </a:prstGeom>
          <a:ln w="12700">
            <a:gradFill>
              <a:gsLst>
                <a:gs pos="76000">
                  <a:schemeClr val="accent3">
                    <a:alpha val="0"/>
                  </a:schemeClr>
                </a:gs>
                <a:gs pos="100000">
                  <a:schemeClr val="accent3">
                    <a:alpha val="65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优设标题黑" panose="00000500000000000000" pitchFamily="2" charset="-122"/>
              <a:ea typeface="优设标题黑" panose="00000500000000000000" pitchFamily="2" charset="-122"/>
              <a:sym typeface="优设标题黑" panose="00000500000000000000" pitchFamily="2" charset="-122"/>
            </a:endParaRPr>
          </a:p>
        </p:txBody>
      </p:sp>
      <p:sp>
        <p:nvSpPr>
          <p:cNvPr id="68" name="弧形 67">
            <a:extLst>
              <a:ext uri="{FF2B5EF4-FFF2-40B4-BE49-F238E27FC236}">
                <a16:creationId xmlns:a16="http://schemas.microsoft.com/office/drawing/2014/main" id="{92D7F33E-6D66-9FC3-33A4-DF6C02E7661C}"/>
              </a:ext>
            </a:extLst>
          </p:cNvPr>
          <p:cNvSpPr/>
          <p:nvPr/>
        </p:nvSpPr>
        <p:spPr>
          <a:xfrm>
            <a:off x="-5909348" y="-4218382"/>
            <a:ext cx="17422872" cy="15294764"/>
          </a:xfrm>
          <a:prstGeom prst="arc">
            <a:avLst>
              <a:gd name="adj1" fmla="val 20787338"/>
              <a:gd name="adj2" fmla="val 881626"/>
            </a:avLst>
          </a:prstGeom>
          <a:ln w="15875">
            <a:gradFill>
              <a:gsLst>
                <a:gs pos="96000">
                  <a:schemeClr val="accent3">
                    <a:alpha val="0"/>
                  </a:schemeClr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优设标题黑" panose="00000500000000000000" pitchFamily="2" charset="-122"/>
              <a:ea typeface="优设标题黑" panose="00000500000000000000" pitchFamily="2" charset="-122"/>
              <a:sym typeface="优设标题黑" panose="00000500000000000000" pitchFamily="2" charset="-122"/>
            </a:endParaRPr>
          </a:p>
        </p:txBody>
      </p:sp>
      <p:sp>
        <p:nvSpPr>
          <p:cNvPr id="70" name="弧形 69">
            <a:extLst>
              <a:ext uri="{FF2B5EF4-FFF2-40B4-BE49-F238E27FC236}">
                <a16:creationId xmlns:a16="http://schemas.microsoft.com/office/drawing/2014/main" id="{4968EED2-2124-CA37-2AAB-1D2D70CBE0E8}"/>
              </a:ext>
            </a:extLst>
          </p:cNvPr>
          <p:cNvSpPr/>
          <p:nvPr/>
        </p:nvSpPr>
        <p:spPr>
          <a:xfrm flipH="1">
            <a:off x="2476503" y="251604"/>
            <a:ext cx="7238996" cy="6354794"/>
          </a:xfrm>
          <a:prstGeom prst="arc">
            <a:avLst>
              <a:gd name="adj1" fmla="val 19527984"/>
              <a:gd name="adj2" fmla="val 2375053"/>
            </a:avLst>
          </a:prstGeom>
          <a:ln w="12700">
            <a:gradFill>
              <a:gsLst>
                <a:gs pos="76000">
                  <a:schemeClr val="accent1">
                    <a:alpha val="0"/>
                  </a:schemeClr>
                </a:gs>
                <a:gs pos="100000">
                  <a:schemeClr val="accent1">
                    <a:alpha val="65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优设标题黑" panose="00000500000000000000" pitchFamily="2" charset="-122"/>
              <a:ea typeface="优设标题黑" panose="00000500000000000000" pitchFamily="2" charset="-122"/>
              <a:sym typeface="优设标题黑" panose="00000500000000000000" pitchFamily="2" charset="-122"/>
            </a:endParaRPr>
          </a:p>
        </p:txBody>
      </p:sp>
      <p:sp>
        <p:nvSpPr>
          <p:cNvPr id="71" name="弧形 70">
            <a:extLst>
              <a:ext uri="{FF2B5EF4-FFF2-40B4-BE49-F238E27FC236}">
                <a16:creationId xmlns:a16="http://schemas.microsoft.com/office/drawing/2014/main" id="{34318430-A588-3AA3-4C34-D482C478B961}"/>
              </a:ext>
            </a:extLst>
          </p:cNvPr>
          <p:cNvSpPr/>
          <p:nvPr/>
        </p:nvSpPr>
        <p:spPr>
          <a:xfrm flipH="1">
            <a:off x="695325" y="-4218382"/>
            <a:ext cx="17422870" cy="15294764"/>
          </a:xfrm>
          <a:prstGeom prst="arc">
            <a:avLst>
              <a:gd name="adj1" fmla="val 20787338"/>
              <a:gd name="adj2" fmla="val 881626"/>
            </a:avLst>
          </a:prstGeom>
          <a:ln w="15875">
            <a:gradFill>
              <a:gsLst>
                <a:gs pos="9600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优设标题黑" panose="00000500000000000000" pitchFamily="2" charset="-122"/>
              <a:ea typeface="优设标题黑" panose="00000500000000000000" pitchFamily="2" charset="-122"/>
              <a:sym typeface="优设标题黑" panose="00000500000000000000" pitchFamily="2" charset="-122"/>
            </a:endParaRPr>
          </a:p>
        </p:txBody>
      </p:sp>
      <p:sp>
        <p:nvSpPr>
          <p:cNvPr id="90" name="弧形 89">
            <a:extLst>
              <a:ext uri="{FF2B5EF4-FFF2-40B4-BE49-F238E27FC236}">
                <a16:creationId xmlns:a16="http://schemas.microsoft.com/office/drawing/2014/main" id="{FF9D0DFD-D9DE-441A-9F0F-E71A4D3762F0}"/>
              </a:ext>
            </a:extLst>
          </p:cNvPr>
          <p:cNvSpPr/>
          <p:nvPr/>
        </p:nvSpPr>
        <p:spPr>
          <a:xfrm flipH="1">
            <a:off x="2477912" y="932918"/>
            <a:ext cx="5686773" cy="4992165"/>
          </a:xfrm>
          <a:prstGeom prst="arc">
            <a:avLst>
              <a:gd name="adj1" fmla="val 21151169"/>
              <a:gd name="adj2" fmla="val 444030"/>
            </a:avLst>
          </a:prstGeom>
          <a:ln w="28575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优设标题黑" panose="00000500000000000000" pitchFamily="2" charset="-122"/>
              <a:ea typeface="优设标题黑" panose="00000500000000000000" pitchFamily="2" charset="-122"/>
              <a:sym typeface="优设标题黑" panose="00000500000000000000" pitchFamily="2" charset="-122"/>
            </a:endParaRPr>
          </a:p>
        </p:txBody>
      </p:sp>
      <p:sp>
        <p:nvSpPr>
          <p:cNvPr id="91" name="弧形 90">
            <a:extLst>
              <a:ext uri="{FF2B5EF4-FFF2-40B4-BE49-F238E27FC236}">
                <a16:creationId xmlns:a16="http://schemas.microsoft.com/office/drawing/2014/main" id="{DB0E6616-28B4-3D83-58CF-7D372235D7DB}"/>
              </a:ext>
            </a:extLst>
          </p:cNvPr>
          <p:cNvSpPr/>
          <p:nvPr/>
        </p:nvSpPr>
        <p:spPr>
          <a:xfrm>
            <a:off x="4036949" y="932918"/>
            <a:ext cx="5686773" cy="4992165"/>
          </a:xfrm>
          <a:prstGeom prst="arc">
            <a:avLst>
              <a:gd name="adj1" fmla="val 21151169"/>
              <a:gd name="adj2" fmla="val 444030"/>
            </a:avLst>
          </a:prstGeom>
          <a:ln w="28575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优设标题黑" panose="00000500000000000000" pitchFamily="2" charset="-122"/>
              <a:ea typeface="优设标题黑" panose="00000500000000000000" pitchFamily="2" charset="-122"/>
              <a:sym typeface="优设标题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5297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图片 122" descr="图形用户界面&#10;&#10;描述已自动生成">
            <a:extLst>
              <a:ext uri="{FF2B5EF4-FFF2-40B4-BE49-F238E27FC236}">
                <a16:creationId xmlns:a16="http://schemas.microsoft.com/office/drawing/2014/main" id="{8A64145F-DD90-0E36-CD5C-A3013D1F0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2" t="9588" b="9539"/>
          <a:stretch>
            <a:fillRect/>
          </a:stretch>
        </p:blipFill>
        <p:spPr>
          <a:xfrm>
            <a:off x="0" y="0"/>
            <a:ext cx="6385117" cy="6858000"/>
          </a:xfrm>
          <a:custGeom>
            <a:avLst/>
            <a:gdLst>
              <a:gd name="connsiteX0" fmla="*/ 0 w 6385117"/>
              <a:gd name="connsiteY0" fmla="*/ 0 h 6858000"/>
              <a:gd name="connsiteX1" fmla="*/ 6385117 w 6385117"/>
              <a:gd name="connsiteY1" fmla="*/ 0 h 6858000"/>
              <a:gd name="connsiteX2" fmla="*/ 6385117 w 6385117"/>
              <a:gd name="connsiteY2" fmla="*/ 6858000 h 6858000"/>
              <a:gd name="connsiteX3" fmla="*/ 0 w 638511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5117" h="6858000">
                <a:moveTo>
                  <a:pt x="0" y="0"/>
                </a:moveTo>
                <a:lnTo>
                  <a:pt x="6385117" y="0"/>
                </a:lnTo>
                <a:lnTo>
                  <a:pt x="63851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3" name="任意多边形: 形状 52">
            <a:extLst>
              <a:ext uri="{FF2B5EF4-FFF2-40B4-BE49-F238E27FC236}">
                <a16:creationId xmlns:a16="http://schemas.microsoft.com/office/drawing/2014/main" id="{3374AE6B-D1CF-1114-B448-C31F6E2D7F6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4000">
                <a:srgbClr val="001C2A">
                  <a:alpha val="82000"/>
                </a:srgbClr>
              </a:gs>
              <a:gs pos="53000">
                <a:srgbClr val="001C2A"/>
              </a:gs>
            </a:gsLst>
            <a:lin ang="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优设标题黑" panose="00000500000000000000" pitchFamily="2" charset="-122"/>
              <a:ea typeface="优设标题黑" panose="00000500000000000000" pitchFamily="2" charset="-122"/>
              <a:cs typeface="OPPOSans M" panose="00020600040101010101" pitchFamily="18" charset="-122"/>
              <a:sym typeface="优设标题黑" panose="00000500000000000000" pitchFamily="2" charset="-122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C4BE7CBE-44FC-C839-37E9-7D36F9A699A6}"/>
              </a:ext>
            </a:extLst>
          </p:cNvPr>
          <p:cNvGrpSpPr/>
          <p:nvPr/>
        </p:nvGrpSpPr>
        <p:grpSpPr>
          <a:xfrm rot="5400000">
            <a:off x="770611" y="3417071"/>
            <a:ext cx="4637356" cy="597947"/>
            <a:chOff x="5084359" y="4731673"/>
            <a:chExt cx="1981942" cy="315818"/>
          </a:xfrm>
        </p:grpSpPr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CAE56D81-8330-0033-24F7-B89BC6EF624D}"/>
                </a:ext>
              </a:extLst>
            </p:cNvPr>
            <p:cNvSpPr/>
            <p:nvPr/>
          </p:nvSpPr>
          <p:spPr>
            <a:xfrm>
              <a:off x="5084359" y="4731673"/>
              <a:ext cx="1981942" cy="315817"/>
            </a:xfrm>
            <a:prstGeom prst="rect">
              <a:avLst/>
            </a:prstGeom>
            <a:gradFill>
              <a:gsLst>
                <a:gs pos="0">
                  <a:schemeClr val="accent3">
                    <a:alpha val="0"/>
                  </a:schemeClr>
                </a:gs>
                <a:gs pos="50000">
                  <a:schemeClr val="accent3">
                    <a:alpha val="33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优设标题黑" panose="00000500000000000000" pitchFamily="2" charset="-122"/>
                <a:ea typeface="优设标题黑" panose="00000500000000000000" pitchFamily="2" charset="-122"/>
                <a:cs typeface="OPPOSans M" panose="00020600040101010101" pitchFamily="18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40" name="左中括号 39">
              <a:extLst>
                <a:ext uri="{FF2B5EF4-FFF2-40B4-BE49-F238E27FC236}">
                  <a16:creationId xmlns:a16="http://schemas.microsoft.com/office/drawing/2014/main" id="{68B981A0-B777-D9A5-12AF-B204FBC037DF}"/>
                </a:ext>
              </a:extLst>
            </p:cNvPr>
            <p:cNvSpPr/>
            <p:nvPr/>
          </p:nvSpPr>
          <p:spPr>
            <a:xfrm>
              <a:off x="5084359" y="4731674"/>
              <a:ext cx="61660" cy="315817"/>
            </a:xfrm>
            <a:prstGeom prst="leftBracket">
              <a:avLst>
                <a:gd name="adj" fmla="val 51874"/>
              </a:avLst>
            </a:prstGeom>
            <a:ln w="19050">
              <a:gradFill>
                <a:gsLst>
                  <a:gs pos="0">
                    <a:schemeClr val="accent3"/>
                  </a:gs>
                  <a:gs pos="100000">
                    <a:schemeClr val="tx2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OPPOSans M" panose="00020600040101010101" pitchFamily="18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41" name="左中括号 40">
              <a:extLst>
                <a:ext uri="{FF2B5EF4-FFF2-40B4-BE49-F238E27FC236}">
                  <a16:creationId xmlns:a16="http://schemas.microsoft.com/office/drawing/2014/main" id="{FDB98039-D0F3-0E63-6065-67AC85AB0B2C}"/>
                </a:ext>
              </a:extLst>
            </p:cNvPr>
            <p:cNvSpPr/>
            <p:nvPr/>
          </p:nvSpPr>
          <p:spPr>
            <a:xfrm flipH="1">
              <a:off x="7004641" y="4731674"/>
              <a:ext cx="61660" cy="315817"/>
            </a:xfrm>
            <a:prstGeom prst="leftBracket">
              <a:avLst>
                <a:gd name="adj" fmla="val 51874"/>
              </a:avLst>
            </a:prstGeom>
            <a:ln w="19050">
              <a:gradFill>
                <a:gsLst>
                  <a:gs pos="0">
                    <a:schemeClr val="accent3"/>
                  </a:gs>
                  <a:gs pos="100000">
                    <a:schemeClr val="tx2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OPPOSans M" panose="00020600040101010101" pitchFamily="18" charset="-122"/>
                <a:sym typeface="优设标题黑" panose="00000500000000000000" pitchFamily="2" charset="-122"/>
              </a:endParaRPr>
            </a:p>
          </p:txBody>
        </p:sp>
      </p:grpSp>
      <p:sp>
        <p:nvSpPr>
          <p:cNvPr id="48" name="文本框 47">
            <a:extLst>
              <a:ext uri="{FF2B5EF4-FFF2-40B4-BE49-F238E27FC236}">
                <a16:creationId xmlns:a16="http://schemas.microsoft.com/office/drawing/2014/main" id="{A9942A11-D3D5-3A8F-237F-8FDAA6290DAB}"/>
              </a:ext>
            </a:extLst>
          </p:cNvPr>
          <p:cNvSpPr txBox="1"/>
          <p:nvPr/>
        </p:nvSpPr>
        <p:spPr>
          <a:xfrm rot="16200000">
            <a:off x="816151" y="3377821"/>
            <a:ext cx="4420944" cy="7232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5400" b="1" spc="50" dirty="0">
                <a:solidFill>
                  <a:schemeClr val="bg2">
                    <a:alpha val="20000"/>
                  </a:schemeClr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CONTENTS</a:t>
            </a:r>
            <a:endParaRPr lang="zh-CN" altLang="en-US" sz="5400" b="1" spc="50" dirty="0">
              <a:solidFill>
                <a:schemeClr val="bg2">
                  <a:alpha val="20000"/>
                </a:schemeClr>
              </a:solidFill>
              <a:latin typeface="优设标题黑" panose="00000500000000000000" pitchFamily="2" charset="-122"/>
              <a:ea typeface="优设标题黑" panose="00000500000000000000" pitchFamily="2" charset="-122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7D42472C-4F1E-93B9-BDF6-54D4EF3EEB56}"/>
              </a:ext>
            </a:extLst>
          </p:cNvPr>
          <p:cNvSpPr txBox="1"/>
          <p:nvPr/>
        </p:nvSpPr>
        <p:spPr>
          <a:xfrm>
            <a:off x="2428435" y="2739711"/>
            <a:ext cx="1321711" cy="2140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FontTx/>
              <a:buNone/>
              <a:defRPr sz="3600">
                <a:solidFill>
                  <a:schemeClr val="accent1"/>
                </a:solidFill>
                <a:latin typeface="+mj-ea"/>
                <a:ea typeface="+mj-ea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40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目</a:t>
            </a:r>
            <a:endParaRPr lang="en-US" altLang="zh-CN" sz="4000" dirty="0">
              <a:solidFill>
                <a:schemeClr val="bg1"/>
              </a:solidFill>
              <a:latin typeface="优设标题黑" panose="00000500000000000000" pitchFamily="2" charset="-122"/>
              <a:ea typeface="优设标题黑" panose="00000500000000000000" pitchFamily="2" charset="-122"/>
            </a:endParaRPr>
          </a:p>
          <a:p>
            <a:pPr>
              <a:lnSpc>
                <a:spcPct val="100000"/>
              </a:lnSpc>
            </a:pPr>
            <a:endParaRPr lang="en-US" altLang="zh-CN" sz="4000" dirty="0">
              <a:solidFill>
                <a:schemeClr val="bg1"/>
              </a:solidFill>
              <a:latin typeface="优设标题黑" panose="00000500000000000000" pitchFamily="2" charset="-122"/>
              <a:ea typeface="优设标题黑" panose="00000500000000000000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40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录</a:t>
            </a:r>
          </a:p>
        </p:txBody>
      </p:sp>
      <p:sp>
        <p:nvSpPr>
          <p:cNvPr id="59" name="任意多边形: 形状 58">
            <a:extLst>
              <a:ext uri="{FF2B5EF4-FFF2-40B4-BE49-F238E27FC236}">
                <a16:creationId xmlns:a16="http://schemas.microsoft.com/office/drawing/2014/main" id="{99795529-5967-950C-BDD5-60089A492721}"/>
              </a:ext>
            </a:extLst>
          </p:cNvPr>
          <p:cNvSpPr/>
          <p:nvPr/>
        </p:nvSpPr>
        <p:spPr>
          <a:xfrm>
            <a:off x="6869604" y="2195739"/>
            <a:ext cx="2853266" cy="127000"/>
          </a:xfrm>
          <a:custGeom>
            <a:avLst/>
            <a:gdLst>
              <a:gd name="connsiteX0" fmla="*/ 0 w 2853266"/>
              <a:gd name="connsiteY0" fmla="*/ 127000 h 127000"/>
              <a:gd name="connsiteX1" fmla="*/ 2853266 w 2853266"/>
              <a:gd name="connsiteY1" fmla="*/ 127000 h 127000"/>
              <a:gd name="connsiteX2" fmla="*/ 2726266 w 2853266"/>
              <a:gd name="connsiteY2" fmla="*/ 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3266" h="127000">
                <a:moveTo>
                  <a:pt x="0" y="127000"/>
                </a:moveTo>
                <a:lnTo>
                  <a:pt x="2853266" y="127000"/>
                </a:lnTo>
                <a:lnTo>
                  <a:pt x="2726266" y="0"/>
                </a:lnTo>
              </a:path>
            </a:pathLst>
          </a:custGeom>
          <a:ln w="19050">
            <a:gradFill flip="none" rotWithShape="1">
              <a:gsLst>
                <a:gs pos="10000">
                  <a:schemeClr val="accent3">
                    <a:alpha val="94000"/>
                  </a:schemeClr>
                </a:gs>
                <a:gs pos="95000">
                  <a:schemeClr val="tx2">
                    <a:alpha val="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优设标题黑" panose="00000500000000000000" pitchFamily="2" charset="-122"/>
              <a:ea typeface="优设标题黑" panose="00000500000000000000" pitchFamily="2" charset="-122"/>
              <a:cs typeface="OPPOSans M" panose="00020600040101010101" pitchFamily="18" charset="-122"/>
              <a:sym typeface="优设标题黑" panose="00000500000000000000" pitchFamily="2" charset="-122"/>
            </a:endParaRPr>
          </a:p>
        </p:txBody>
      </p:sp>
      <p:sp>
        <p:nvSpPr>
          <p:cNvPr id="77" name="文本占位符 1">
            <a:extLst>
              <a:ext uri="{FF2B5EF4-FFF2-40B4-BE49-F238E27FC236}">
                <a16:creationId xmlns:a16="http://schemas.microsoft.com/office/drawing/2014/main" id="{66A943EC-2471-A8EB-470A-8CD89D13EB98}"/>
              </a:ext>
            </a:extLst>
          </p:cNvPr>
          <p:cNvSpPr txBox="1">
            <a:spLocks/>
          </p:cNvSpPr>
          <p:nvPr/>
        </p:nvSpPr>
        <p:spPr>
          <a:xfrm>
            <a:off x="6180752" y="1892239"/>
            <a:ext cx="1991096" cy="6498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80060" rtl="0" eaLnBrk="1" latinLnBrk="0" hangingPunct="1">
              <a:lnSpc>
                <a:spcPct val="90000"/>
              </a:lnSpc>
              <a:spcBef>
                <a:spcPts val="525"/>
              </a:spcBef>
              <a:buFontTx/>
              <a:buNone/>
              <a:defRPr sz="7200" kern="1200">
                <a:solidFill>
                  <a:srgbClr val="00F2FF"/>
                </a:solidFill>
                <a:latin typeface="FZLanTingHeiS-B-GB" panose="02000000000000000000" pitchFamily="2" charset="-122"/>
                <a:ea typeface="FZLanTingHeiS-B-GB" panose="02000000000000000000" pitchFamily="2" charset="-122"/>
                <a:cs typeface="+mn-cs"/>
              </a:defRPr>
            </a:lvl1pPr>
            <a:lvl2pPr marL="360045" indent="-120015" algn="l" defTabSz="480060" rtl="0" eaLnBrk="1" latinLnBrk="0" hangingPunct="1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0075" indent="-120015" algn="l" defTabSz="480060" rtl="0" eaLnBrk="1" latinLnBrk="0" hangingPunct="1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0105" indent="-120015" algn="l" defTabSz="480060" rtl="0" eaLnBrk="1" latinLnBrk="0" hangingPunct="1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9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135" indent="-120015" algn="l" defTabSz="480060" rtl="0" eaLnBrk="1" latinLnBrk="0" hangingPunct="1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9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20165" indent="-120015" algn="l" defTabSz="480060" rtl="0" eaLnBrk="1" latinLnBrk="0" hangingPunct="1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9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60195" indent="-120015" algn="l" defTabSz="480060" rtl="0" eaLnBrk="1" latinLnBrk="0" hangingPunct="1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9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indent="-120015" algn="l" defTabSz="480060" rtl="0" eaLnBrk="1" latinLnBrk="0" hangingPunct="1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9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0255" indent="-120015" algn="l" defTabSz="480060" rtl="0" eaLnBrk="1" latinLnBrk="0" hangingPunct="1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9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4000" dirty="0">
                <a:ln w="19050">
                  <a:gradFill>
                    <a:gsLst>
                      <a:gs pos="1000">
                        <a:schemeClr val="accent3"/>
                      </a:gs>
                      <a:gs pos="100000">
                        <a:schemeClr val="accent4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优设标题黑" panose="00000500000000000000" pitchFamily="2" charset="-122"/>
                <a:ea typeface="优设标题黑" panose="00000500000000000000" pitchFamily="2" charset="-122"/>
              </a:rPr>
              <a:t>1</a:t>
            </a:r>
            <a:endParaRPr kumimoji="1" lang="zh-CN" altLang="en-US" sz="4000" dirty="0">
              <a:ln w="19050">
                <a:gradFill>
                  <a:gsLst>
                    <a:gs pos="1000">
                      <a:schemeClr val="accent3"/>
                    </a:gs>
                    <a:gs pos="100000">
                      <a:schemeClr val="accent4"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  <a:latin typeface="优设标题黑" panose="00000500000000000000" pitchFamily="2" charset="-122"/>
              <a:ea typeface="优设标题黑" panose="00000500000000000000" pitchFamily="2" charset="-122"/>
            </a:endParaRP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20869B8A-E11E-79D5-48EA-7B3EBF4D52CA}"/>
              </a:ext>
            </a:extLst>
          </p:cNvPr>
          <p:cNvSpPr txBox="1"/>
          <p:nvPr/>
        </p:nvSpPr>
        <p:spPr>
          <a:xfrm>
            <a:off x="7811555" y="1896453"/>
            <a:ext cx="1903945" cy="48654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eaLnBrk="1" hangingPunct="1"/>
            <a:r>
              <a:rPr lang="zh-CN" altLang="en-US" sz="20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病理科现状</a:t>
            </a:r>
          </a:p>
        </p:txBody>
      </p:sp>
      <p:sp>
        <p:nvSpPr>
          <p:cNvPr id="92" name="任意多边形: 形状 91">
            <a:extLst>
              <a:ext uri="{FF2B5EF4-FFF2-40B4-BE49-F238E27FC236}">
                <a16:creationId xmlns:a16="http://schemas.microsoft.com/office/drawing/2014/main" id="{858B17CF-147F-688E-E493-0F095215CD94}"/>
              </a:ext>
            </a:extLst>
          </p:cNvPr>
          <p:cNvSpPr/>
          <p:nvPr/>
        </p:nvSpPr>
        <p:spPr>
          <a:xfrm>
            <a:off x="6869604" y="3013324"/>
            <a:ext cx="2853266" cy="127000"/>
          </a:xfrm>
          <a:custGeom>
            <a:avLst/>
            <a:gdLst>
              <a:gd name="connsiteX0" fmla="*/ 0 w 2853266"/>
              <a:gd name="connsiteY0" fmla="*/ 127000 h 127000"/>
              <a:gd name="connsiteX1" fmla="*/ 2853266 w 2853266"/>
              <a:gd name="connsiteY1" fmla="*/ 127000 h 127000"/>
              <a:gd name="connsiteX2" fmla="*/ 2726266 w 2853266"/>
              <a:gd name="connsiteY2" fmla="*/ 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3266" h="127000">
                <a:moveTo>
                  <a:pt x="0" y="127000"/>
                </a:moveTo>
                <a:lnTo>
                  <a:pt x="2853266" y="127000"/>
                </a:lnTo>
                <a:lnTo>
                  <a:pt x="2726266" y="0"/>
                </a:lnTo>
              </a:path>
            </a:pathLst>
          </a:custGeom>
          <a:ln w="19050">
            <a:gradFill flip="none" rotWithShape="1">
              <a:gsLst>
                <a:gs pos="10000">
                  <a:schemeClr val="accent3">
                    <a:alpha val="94000"/>
                  </a:schemeClr>
                </a:gs>
                <a:gs pos="95000">
                  <a:schemeClr val="tx2">
                    <a:alpha val="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优设标题黑" panose="00000500000000000000" pitchFamily="2" charset="-122"/>
              <a:ea typeface="优设标题黑" panose="00000500000000000000" pitchFamily="2" charset="-122"/>
              <a:cs typeface="OPPOSans M" panose="00020600040101010101" pitchFamily="18" charset="-122"/>
              <a:sym typeface="优设标题黑" panose="00000500000000000000" pitchFamily="2" charset="-122"/>
            </a:endParaRPr>
          </a:p>
        </p:txBody>
      </p:sp>
      <p:sp>
        <p:nvSpPr>
          <p:cNvPr id="93" name="文本占位符 1">
            <a:extLst>
              <a:ext uri="{FF2B5EF4-FFF2-40B4-BE49-F238E27FC236}">
                <a16:creationId xmlns:a16="http://schemas.microsoft.com/office/drawing/2014/main" id="{B9690F1F-D756-B8C5-485B-F43B1A7609C1}"/>
              </a:ext>
            </a:extLst>
          </p:cNvPr>
          <p:cNvSpPr txBox="1">
            <a:spLocks/>
          </p:cNvSpPr>
          <p:nvPr/>
        </p:nvSpPr>
        <p:spPr>
          <a:xfrm>
            <a:off x="6180752" y="2709824"/>
            <a:ext cx="1991096" cy="649858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indent="0" algn="ctr" defTabSz="480060">
              <a:lnSpc>
                <a:spcPct val="90000"/>
              </a:lnSpc>
              <a:spcBef>
                <a:spcPts val="525"/>
              </a:spcBef>
              <a:buFontTx/>
              <a:buNone/>
              <a:defRPr kumimoji="1" sz="4000">
                <a:ln w="19050">
                  <a:gradFill>
                    <a:gsLst>
                      <a:gs pos="1000">
                        <a:schemeClr val="accent3"/>
                      </a:gs>
                      <a:gs pos="100000">
                        <a:schemeClr val="accent4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优设标题黑" panose="00000500000000000000" pitchFamily="2" charset="-122"/>
                <a:ea typeface="优设标题黑" panose="00000500000000000000" pitchFamily="2" charset="-122"/>
              </a:defRPr>
            </a:lvl1pPr>
            <a:lvl2pPr marL="360045"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1260"/>
            </a:lvl2pPr>
            <a:lvl3pPr marL="600075"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1050"/>
            </a:lvl3pPr>
            <a:lvl4pPr marL="840105"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945"/>
            </a:lvl4pPr>
            <a:lvl5pPr marL="1080135"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945"/>
            </a:lvl5pPr>
            <a:lvl6pPr marL="1320165"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945"/>
            </a:lvl6pPr>
            <a:lvl7pPr marL="1560195"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945"/>
            </a:lvl7pPr>
            <a:lvl8pPr marL="1800225"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945"/>
            </a:lvl8pPr>
            <a:lvl9pPr marL="2040255"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945"/>
            </a:lvl9pPr>
          </a:lstStyle>
          <a:p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9C718B2A-EC7F-2E1E-6849-725945EE5090}"/>
              </a:ext>
            </a:extLst>
          </p:cNvPr>
          <p:cNvSpPr txBox="1"/>
          <p:nvPr/>
        </p:nvSpPr>
        <p:spPr>
          <a:xfrm>
            <a:off x="7811555" y="2714038"/>
            <a:ext cx="1798793" cy="48654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eaLnBrk="1" hangingPunct="1"/>
            <a:r>
              <a:rPr lang="zh-CN" altLang="en-US" sz="20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病理信息化</a:t>
            </a:r>
          </a:p>
        </p:txBody>
      </p:sp>
      <p:sp>
        <p:nvSpPr>
          <p:cNvPr id="95" name="任意多边形: 形状 94">
            <a:extLst>
              <a:ext uri="{FF2B5EF4-FFF2-40B4-BE49-F238E27FC236}">
                <a16:creationId xmlns:a16="http://schemas.microsoft.com/office/drawing/2014/main" id="{3DAA02F1-564C-52EE-FA33-FBEB51B704FB}"/>
              </a:ext>
            </a:extLst>
          </p:cNvPr>
          <p:cNvSpPr/>
          <p:nvPr/>
        </p:nvSpPr>
        <p:spPr>
          <a:xfrm>
            <a:off x="6869604" y="3963649"/>
            <a:ext cx="2853266" cy="127000"/>
          </a:xfrm>
          <a:custGeom>
            <a:avLst/>
            <a:gdLst>
              <a:gd name="connsiteX0" fmla="*/ 0 w 2853266"/>
              <a:gd name="connsiteY0" fmla="*/ 127000 h 127000"/>
              <a:gd name="connsiteX1" fmla="*/ 2853266 w 2853266"/>
              <a:gd name="connsiteY1" fmla="*/ 127000 h 127000"/>
              <a:gd name="connsiteX2" fmla="*/ 2726266 w 2853266"/>
              <a:gd name="connsiteY2" fmla="*/ 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3266" h="127000">
                <a:moveTo>
                  <a:pt x="0" y="127000"/>
                </a:moveTo>
                <a:lnTo>
                  <a:pt x="2853266" y="127000"/>
                </a:lnTo>
                <a:lnTo>
                  <a:pt x="2726266" y="0"/>
                </a:lnTo>
              </a:path>
            </a:pathLst>
          </a:custGeom>
          <a:ln w="19050">
            <a:gradFill flip="none" rotWithShape="1">
              <a:gsLst>
                <a:gs pos="10000">
                  <a:schemeClr val="accent3">
                    <a:alpha val="94000"/>
                  </a:schemeClr>
                </a:gs>
                <a:gs pos="95000">
                  <a:schemeClr val="tx2">
                    <a:alpha val="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优设标题黑" panose="00000500000000000000" pitchFamily="2" charset="-122"/>
              <a:ea typeface="优设标题黑" panose="00000500000000000000" pitchFamily="2" charset="-122"/>
              <a:cs typeface="OPPOSans M" panose="00020600040101010101" pitchFamily="18" charset="-122"/>
              <a:sym typeface="优设标题黑" panose="00000500000000000000" pitchFamily="2" charset="-122"/>
            </a:endParaRPr>
          </a:p>
        </p:txBody>
      </p:sp>
      <p:sp>
        <p:nvSpPr>
          <p:cNvPr id="96" name="文本占位符 1">
            <a:extLst>
              <a:ext uri="{FF2B5EF4-FFF2-40B4-BE49-F238E27FC236}">
                <a16:creationId xmlns:a16="http://schemas.microsoft.com/office/drawing/2014/main" id="{974C7099-723B-3302-E2F1-AAE76C4CC409}"/>
              </a:ext>
            </a:extLst>
          </p:cNvPr>
          <p:cNvSpPr txBox="1">
            <a:spLocks/>
          </p:cNvSpPr>
          <p:nvPr/>
        </p:nvSpPr>
        <p:spPr>
          <a:xfrm>
            <a:off x="6180752" y="3660149"/>
            <a:ext cx="1991096" cy="649858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indent="0" algn="ctr" defTabSz="480060">
              <a:lnSpc>
                <a:spcPct val="90000"/>
              </a:lnSpc>
              <a:spcBef>
                <a:spcPts val="525"/>
              </a:spcBef>
              <a:buFontTx/>
              <a:buNone/>
              <a:defRPr kumimoji="1" sz="4000">
                <a:ln w="19050">
                  <a:gradFill>
                    <a:gsLst>
                      <a:gs pos="1000">
                        <a:schemeClr val="accent3"/>
                      </a:gs>
                      <a:gs pos="100000">
                        <a:schemeClr val="accent4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优设标题黑" panose="00000500000000000000" pitchFamily="2" charset="-122"/>
                <a:ea typeface="优设标题黑" panose="00000500000000000000" pitchFamily="2" charset="-122"/>
              </a:defRPr>
            </a:lvl1pPr>
            <a:lvl2pPr marL="360045"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1260"/>
            </a:lvl2pPr>
            <a:lvl3pPr marL="600075"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1050"/>
            </a:lvl3pPr>
            <a:lvl4pPr marL="840105"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945"/>
            </a:lvl4pPr>
            <a:lvl5pPr marL="1080135"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945"/>
            </a:lvl5pPr>
            <a:lvl6pPr marL="1320165"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945"/>
            </a:lvl6pPr>
            <a:lvl7pPr marL="1560195"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945"/>
            </a:lvl7pPr>
            <a:lvl8pPr marL="1800225"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945"/>
            </a:lvl8pPr>
            <a:lvl9pPr marL="2040255"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945"/>
            </a:lvl9pPr>
          </a:lstStyle>
          <a:p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97" name="文本框 96">
            <a:extLst>
              <a:ext uri="{FF2B5EF4-FFF2-40B4-BE49-F238E27FC236}">
                <a16:creationId xmlns:a16="http://schemas.microsoft.com/office/drawing/2014/main" id="{B88F7090-16B3-ED06-5029-B835EDC5FA9B}"/>
              </a:ext>
            </a:extLst>
          </p:cNvPr>
          <p:cNvSpPr txBox="1"/>
          <p:nvPr/>
        </p:nvSpPr>
        <p:spPr>
          <a:xfrm>
            <a:off x="7811555" y="3664363"/>
            <a:ext cx="1798793" cy="48654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eaLnBrk="1" hangingPunct="1"/>
            <a:r>
              <a:rPr lang="zh-CN" altLang="en-US" sz="20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医院信息化</a:t>
            </a:r>
          </a:p>
        </p:txBody>
      </p:sp>
      <p:sp>
        <p:nvSpPr>
          <p:cNvPr id="98" name="任意多边形: 形状 97">
            <a:extLst>
              <a:ext uri="{FF2B5EF4-FFF2-40B4-BE49-F238E27FC236}">
                <a16:creationId xmlns:a16="http://schemas.microsoft.com/office/drawing/2014/main" id="{19C5EF1A-38C3-610F-FC88-75000979C213}"/>
              </a:ext>
            </a:extLst>
          </p:cNvPr>
          <p:cNvSpPr/>
          <p:nvPr/>
        </p:nvSpPr>
        <p:spPr>
          <a:xfrm>
            <a:off x="6869604" y="4712014"/>
            <a:ext cx="2853266" cy="127000"/>
          </a:xfrm>
          <a:custGeom>
            <a:avLst/>
            <a:gdLst>
              <a:gd name="connsiteX0" fmla="*/ 0 w 2853266"/>
              <a:gd name="connsiteY0" fmla="*/ 127000 h 127000"/>
              <a:gd name="connsiteX1" fmla="*/ 2853266 w 2853266"/>
              <a:gd name="connsiteY1" fmla="*/ 127000 h 127000"/>
              <a:gd name="connsiteX2" fmla="*/ 2726266 w 2853266"/>
              <a:gd name="connsiteY2" fmla="*/ 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3266" h="127000">
                <a:moveTo>
                  <a:pt x="0" y="127000"/>
                </a:moveTo>
                <a:lnTo>
                  <a:pt x="2853266" y="127000"/>
                </a:lnTo>
                <a:lnTo>
                  <a:pt x="2726266" y="0"/>
                </a:lnTo>
              </a:path>
            </a:pathLst>
          </a:custGeom>
          <a:ln w="19050">
            <a:gradFill flip="none" rotWithShape="1">
              <a:gsLst>
                <a:gs pos="10000">
                  <a:schemeClr val="accent3">
                    <a:alpha val="94000"/>
                  </a:schemeClr>
                </a:gs>
                <a:gs pos="95000">
                  <a:schemeClr val="tx2">
                    <a:alpha val="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优设标题黑" panose="00000500000000000000" pitchFamily="2" charset="-122"/>
              <a:ea typeface="优设标题黑" panose="00000500000000000000" pitchFamily="2" charset="-122"/>
              <a:cs typeface="OPPOSans M" panose="00020600040101010101" pitchFamily="18" charset="-122"/>
              <a:sym typeface="优设标题黑" panose="00000500000000000000" pitchFamily="2" charset="-122"/>
            </a:endParaRPr>
          </a:p>
        </p:txBody>
      </p:sp>
      <p:sp>
        <p:nvSpPr>
          <p:cNvPr id="99" name="文本占位符 1">
            <a:extLst>
              <a:ext uri="{FF2B5EF4-FFF2-40B4-BE49-F238E27FC236}">
                <a16:creationId xmlns:a16="http://schemas.microsoft.com/office/drawing/2014/main" id="{A6399959-4BA4-8DA1-BDC0-82A9A7FBDA6D}"/>
              </a:ext>
            </a:extLst>
          </p:cNvPr>
          <p:cNvSpPr txBox="1">
            <a:spLocks/>
          </p:cNvSpPr>
          <p:nvPr/>
        </p:nvSpPr>
        <p:spPr>
          <a:xfrm>
            <a:off x="6180752" y="4408514"/>
            <a:ext cx="1991096" cy="649858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indent="0" algn="ctr" defTabSz="480060">
              <a:lnSpc>
                <a:spcPct val="90000"/>
              </a:lnSpc>
              <a:spcBef>
                <a:spcPts val="525"/>
              </a:spcBef>
              <a:buFontTx/>
              <a:buNone/>
              <a:defRPr kumimoji="1" sz="4000">
                <a:ln w="19050">
                  <a:gradFill>
                    <a:gsLst>
                      <a:gs pos="1000">
                        <a:schemeClr val="accent3"/>
                      </a:gs>
                      <a:gs pos="100000">
                        <a:schemeClr val="accent4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优设标题黑" panose="00000500000000000000" pitchFamily="2" charset="-122"/>
                <a:ea typeface="优设标题黑" panose="00000500000000000000" pitchFamily="2" charset="-122"/>
              </a:defRPr>
            </a:lvl1pPr>
            <a:lvl2pPr marL="360045"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1260"/>
            </a:lvl2pPr>
            <a:lvl3pPr marL="600075"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1050"/>
            </a:lvl3pPr>
            <a:lvl4pPr marL="840105"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945"/>
            </a:lvl4pPr>
            <a:lvl5pPr marL="1080135"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945"/>
            </a:lvl5pPr>
            <a:lvl6pPr marL="1320165"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945"/>
            </a:lvl6pPr>
            <a:lvl7pPr marL="1560195"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945"/>
            </a:lvl7pPr>
            <a:lvl8pPr marL="1800225"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945"/>
            </a:lvl8pPr>
            <a:lvl9pPr marL="2040255"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945"/>
            </a:lvl9pPr>
          </a:lstStyle>
          <a:p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00" name="文本框 99">
            <a:extLst>
              <a:ext uri="{FF2B5EF4-FFF2-40B4-BE49-F238E27FC236}">
                <a16:creationId xmlns:a16="http://schemas.microsoft.com/office/drawing/2014/main" id="{3492683C-461E-7A6C-B3F8-16CA26CD0EA6}"/>
              </a:ext>
            </a:extLst>
          </p:cNvPr>
          <p:cNvSpPr txBox="1"/>
          <p:nvPr/>
        </p:nvSpPr>
        <p:spPr>
          <a:xfrm>
            <a:off x="7811555" y="4412728"/>
            <a:ext cx="1798793" cy="48654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eaLnBrk="1" hangingPunct="1"/>
            <a:r>
              <a:rPr lang="zh-CN" altLang="en-US" sz="20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小结与展望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88E8B1AA-1687-FEAC-B149-0CB2B233465B}"/>
              </a:ext>
            </a:extLst>
          </p:cNvPr>
          <p:cNvGrpSpPr/>
          <p:nvPr/>
        </p:nvGrpSpPr>
        <p:grpSpPr>
          <a:xfrm>
            <a:off x="10572445" y="5876924"/>
            <a:ext cx="965505" cy="965505"/>
            <a:chOff x="10553395" y="5962649"/>
            <a:chExt cx="965505" cy="965505"/>
          </a:xfrm>
        </p:grpSpPr>
        <p:grpSp>
          <p:nvGrpSpPr>
            <p:cNvPr id="109" name="组合 108">
              <a:extLst>
                <a:ext uri="{FF2B5EF4-FFF2-40B4-BE49-F238E27FC236}">
                  <a16:creationId xmlns:a16="http://schemas.microsoft.com/office/drawing/2014/main" id="{32304191-C72A-DDC6-6A30-BF529BECF4E1}"/>
                </a:ext>
              </a:extLst>
            </p:cNvPr>
            <p:cNvGrpSpPr/>
            <p:nvPr/>
          </p:nvGrpSpPr>
          <p:grpSpPr>
            <a:xfrm>
              <a:off x="10880030" y="6209174"/>
              <a:ext cx="298670" cy="298670"/>
              <a:chOff x="1828708" y="1038225"/>
              <a:chExt cx="216000" cy="216000"/>
            </a:xfrm>
          </p:grpSpPr>
          <p:sp>
            <p:nvSpPr>
              <p:cNvPr id="110" name="矩形: 圆角 109">
                <a:extLst>
                  <a:ext uri="{FF2B5EF4-FFF2-40B4-BE49-F238E27FC236}">
                    <a16:creationId xmlns:a16="http://schemas.microsoft.com/office/drawing/2014/main" id="{ED492708-1AC9-2A6C-6DCF-C36B5C51E116}"/>
                  </a:ext>
                </a:extLst>
              </p:cNvPr>
              <p:cNvSpPr/>
              <p:nvPr/>
            </p:nvSpPr>
            <p:spPr>
              <a:xfrm>
                <a:off x="1900708" y="1038225"/>
                <a:ext cx="72000" cy="216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优设标题黑" panose="00000500000000000000" pitchFamily="2" charset="-122"/>
                  <a:ea typeface="优设标题黑" panose="00000500000000000000" pitchFamily="2" charset="-122"/>
                  <a:cs typeface="OPPOSans M" panose="00020600040101010101" pitchFamily="18" charset="-122"/>
                  <a:sym typeface="优设标题黑" panose="00000500000000000000" pitchFamily="2" charset="-122"/>
                </a:endParaRPr>
              </a:p>
            </p:txBody>
          </p:sp>
          <p:sp>
            <p:nvSpPr>
              <p:cNvPr id="111" name="矩形: 圆角 110">
                <a:extLst>
                  <a:ext uri="{FF2B5EF4-FFF2-40B4-BE49-F238E27FC236}">
                    <a16:creationId xmlns:a16="http://schemas.microsoft.com/office/drawing/2014/main" id="{18FA53CB-A65E-1150-4B4F-EB871DFD0B43}"/>
                  </a:ext>
                </a:extLst>
              </p:cNvPr>
              <p:cNvSpPr/>
              <p:nvPr/>
            </p:nvSpPr>
            <p:spPr>
              <a:xfrm rot="5400000">
                <a:off x="1900708" y="1038225"/>
                <a:ext cx="72000" cy="216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优设标题黑" panose="00000500000000000000" pitchFamily="2" charset="-122"/>
                  <a:ea typeface="优设标题黑" panose="00000500000000000000" pitchFamily="2" charset="-122"/>
                  <a:cs typeface="OPPOSans M" panose="00020600040101010101" pitchFamily="18" charset="-122"/>
                  <a:sym typeface="优设标题黑" panose="00000500000000000000" pitchFamily="2" charset="-122"/>
                </a:endParaRPr>
              </a:p>
            </p:txBody>
          </p:sp>
        </p:grpSp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671BE51E-B0B7-1791-608B-7E7A493E617B}"/>
                </a:ext>
              </a:extLst>
            </p:cNvPr>
            <p:cNvGrpSpPr/>
            <p:nvPr/>
          </p:nvGrpSpPr>
          <p:grpSpPr>
            <a:xfrm>
              <a:off x="10553395" y="5962649"/>
              <a:ext cx="965505" cy="965505"/>
              <a:chOff x="10553395" y="5962649"/>
              <a:chExt cx="965505" cy="965505"/>
            </a:xfrm>
          </p:grpSpPr>
          <p:sp>
            <p:nvSpPr>
              <p:cNvPr id="113" name="椭圆 112">
                <a:extLst>
                  <a:ext uri="{FF2B5EF4-FFF2-40B4-BE49-F238E27FC236}">
                    <a16:creationId xmlns:a16="http://schemas.microsoft.com/office/drawing/2014/main" id="{8926EC39-62D6-980A-858E-E78711052B15}"/>
                  </a:ext>
                </a:extLst>
              </p:cNvPr>
              <p:cNvSpPr/>
              <p:nvPr/>
            </p:nvSpPr>
            <p:spPr>
              <a:xfrm>
                <a:off x="10693214" y="6526891"/>
                <a:ext cx="672305" cy="111495"/>
              </a:xfrm>
              <a:prstGeom prst="ellipse">
                <a:avLst/>
              </a:prstGeom>
              <a:gradFill>
                <a:gsLst>
                  <a:gs pos="100000">
                    <a:schemeClr val="accent3">
                      <a:alpha val="25000"/>
                    </a:schemeClr>
                  </a:gs>
                  <a:gs pos="0">
                    <a:schemeClr val="accent3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优设标题黑" panose="00000500000000000000" pitchFamily="2" charset="-122"/>
                  <a:ea typeface="优设标题黑" panose="00000500000000000000" pitchFamily="2" charset="-122"/>
                  <a:cs typeface="OPPOSans M" panose="00020600040101010101" pitchFamily="18" charset="-122"/>
                  <a:sym typeface="优设标题黑" panose="00000500000000000000" pitchFamily="2" charset="-122"/>
                </a:endParaRPr>
              </a:p>
            </p:txBody>
          </p:sp>
          <p:sp>
            <p:nvSpPr>
              <p:cNvPr id="114" name="弧形 113">
                <a:extLst>
                  <a:ext uri="{FF2B5EF4-FFF2-40B4-BE49-F238E27FC236}">
                    <a16:creationId xmlns:a16="http://schemas.microsoft.com/office/drawing/2014/main" id="{054D80B8-2DA0-03C2-CD19-D14674735471}"/>
                  </a:ext>
                </a:extLst>
              </p:cNvPr>
              <p:cNvSpPr/>
              <p:nvPr/>
            </p:nvSpPr>
            <p:spPr>
              <a:xfrm>
                <a:off x="10578581" y="6507881"/>
                <a:ext cx="901569" cy="149517"/>
              </a:xfrm>
              <a:prstGeom prst="arc">
                <a:avLst>
                  <a:gd name="adj1" fmla="val 10216404"/>
                  <a:gd name="adj2" fmla="val 594489"/>
                </a:avLst>
              </a:prstGeom>
              <a:noFill/>
              <a:ln>
                <a:gradFill>
                  <a:gsLst>
                    <a:gs pos="13000">
                      <a:schemeClr val="accent3">
                        <a:alpha val="0"/>
                      </a:schemeClr>
                    </a:gs>
                    <a:gs pos="44000">
                      <a:schemeClr val="accent3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优设标题黑" panose="00000500000000000000" pitchFamily="2" charset="-122"/>
                  <a:ea typeface="优设标题黑" panose="00000500000000000000" pitchFamily="2" charset="-122"/>
                  <a:cs typeface="OPPOSans M" panose="00020600040101010101" pitchFamily="18" charset="-122"/>
                  <a:sym typeface="优设标题黑" panose="00000500000000000000" pitchFamily="2" charset="-122"/>
                </a:endParaRPr>
              </a:p>
            </p:txBody>
          </p:sp>
          <p:sp>
            <p:nvSpPr>
              <p:cNvPr id="115" name="椭圆 114">
                <a:extLst>
                  <a:ext uri="{FF2B5EF4-FFF2-40B4-BE49-F238E27FC236}">
                    <a16:creationId xmlns:a16="http://schemas.microsoft.com/office/drawing/2014/main" id="{9ECCF257-1918-F78F-E9CA-3CC4EA60E42C}"/>
                  </a:ext>
                </a:extLst>
              </p:cNvPr>
              <p:cNvSpPr/>
              <p:nvPr/>
            </p:nvSpPr>
            <p:spPr>
              <a:xfrm>
                <a:off x="10833681" y="6550186"/>
                <a:ext cx="391369" cy="64905"/>
              </a:xfrm>
              <a:prstGeom prst="ellipse">
                <a:avLst/>
              </a:prstGeom>
              <a:gradFill>
                <a:gsLst>
                  <a:gs pos="100000">
                    <a:schemeClr val="accent3">
                      <a:alpha val="46000"/>
                    </a:schemeClr>
                  </a:gs>
                  <a:gs pos="0">
                    <a:schemeClr val="accent3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优设标题黑" panose="00000500000000000000" pitchFamily="2" charset="-122"/>
                  <a:ea typeface="优设标题黑" panose="00000500000000000000" pitchFamily="2" charset="-122"/>
                  <a:cs typeface="OPPOSans M" panose="00020600040101010101" pitchFamily="18" charset="-122"/>
                  <a:sym typeface="优设标题黑" panose="00000500000000000000" pitchFamily="2" charset="-122"/>
                </a:endParaRPr>
              </a:p>
            </p:txBody>
          </p:sp>
          <p:sp>
            <p:nvSpPr>
              <p:cNvPr id="116" name="椭圆 115">
                <a:extLst>
                  <a:ext uri="{FF2B5EF4-FFF2-40B4-BE49-F238E27FC236}">
                    <a16:creationId xmlns:a16="http://schemas.microsoft.com/office/drawing/2014/main" id="{0A116333-B04E-EE7F-B03E-36778AAD2E63}"/>
                  </a:ext>
                </a:extLst>
              </p:cNvPr>
              <p:cNvSpPr/>
              <p:nvPr/>
            </p:nvSpPr>
            <p:spPr>
              <a:xfrm>
                <a:off x="10553395" y="5962649"/>
                <a:ext cx="965505" cy="965505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chemeClr val="accent3"/>
                    </a:gs>
                    <a:gs pos="59000">
                      <a:schemeClr val="accent3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优设标题黑" panose="00000500000000000000" pitchFamily="2" charset="-122"/>
                  <a:ea typeface="优设标题黑" panose="00000500000000000000" pitchFamily="2" charset="-122"/>
                  <a:cs typeface="OPPOSans M" panose="00020600040101010101" pitchFamily="18" charset="-122"/>
                  <a:sym typeface="优设标题黑" panose="00000500000000000000" pitchFamily="2" charset="-122"/>
                </a:endParaRPr>
              </a:p>
            </p:txBody>
          </p:sp>
          <p:sp>
            <p:nvSpPr>
              <p:cNvPr id="117" name="椭圆 116">
                <a:extLst>
                  <a:ext uri="{FF2B5EF4-FFF2-40B4-BE49-F238E27FC236}">
                    <a16:creationId xmlns:a16="http://schemas.microsoft.com/office/drawing/2014/main" id="{D87B3F3B-D751-DFEA-66D8-A0E180CB59E9}"/>
                  </a:ext>
                </a:extLst>
              </p:cNvPr>
              <p:cNvSpPr/>
              <p:nvPr/>
            </p:nvSpPr>
            <p:spPr>
              <a:xfrm>
                <a:off x="10603337" y="6034723"/>
                <a:ext cx="865619" cy="865619"/>
              </a:xfrm>
              <a:prstGeom prst="ellipse">
                <a:avLst/>
              </a:prstGeom>
              <a:noFill/>
              <a:ln w="50800">
                <a:gradFill>
                  <a:gsLst>
                    <a:gs pos="0">
                      <a:schemeClr val="accent3"/>
                    </a:gs>
                    <a:gs pos="59000">
                      <a:schemeClr val="accent3">
                        <a:alpha val="0"/>
                      </a:schemeClr>
                    </a:gs>
                  </a:gsLst>
                  <a:lin ang="5400000" scaled="1"/>
                </a:gra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优设标题黑" panose="00000500000000000000" pitchFamily="2" charset="-122"/>
                  <a:ea typeface="优设标题黑" panose="00000500000000000000" pitchFamily="2" charset="-122"/>
                  <a:cs typeface="OPPOSans M" panose="00020600040101010101" pitchFamily="18" charset="-122"/>
                  <a:sym typeface="优设标题黑" panose="00000500000000000000" pitchFamily="2" charset="-122"/>
                </a:endParaRPr>
              </a:p>
            </p:txBody>
          </p:sp>
        </p:grpSp>
      </p:grpSp>
      <p:cxnSp>
        <p:nvCxnSpPr>
          <p:cNvPr id="119" name="直接连接符 118">
            <a:extLst>
              <a:ext uri="{FF2B5EF4-FFF2-40B4-BE49-F238E27FC236}">
                <a16:creationId xmlns:a16="http://schemas.microsoft.com/office/drawing/2014/main" id="{28932AC8-F2EB-3671-E3DE-AF3CF735A149}"/>
              </a:ext>
            </a:extLst>
          </p:cNvPr>
          <p:cNvCxnSpPr/>
          <p:nvPr/>
        </p:nvCxnSpPr>
        <p:spPr>
          <a:xfrm flipH="1">
            <a:off x="5309454" y="3003665"/>
            <a:ext cx="0" cy="846551"/>
          </a:xfrm>
          <a:prstGeom prst="line">
            <a:avLst/>
          </a:prstGeom>
          <a:ln w="22225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>
            <a:extLst>
              <a:ext uri="{FF2B5EF4-FFF2-40B4-BE49-F238E27FC236}">
                <a16:creationId xmlns:a16="http://schemas.microsoft.com/office/drawing/2014/main" id="{917D00DC-7DEA-0808-6C15-D3A964FDE7BA}"/>
              </a:ext>
            </a:extLst>
          </p:cNvPr>
          <p:cNvCxnSpPr/>
          <p:nvPr/>
        </p:nvCxnSpPr>
        <p:spPr>
          <a:xfrm flipH="1">
            <a:off x="5389812" y="3137838"/>
            <a:ext cx="0" cy="578206"/>
          </a:xfrm>
          <a:prstGeom prst="line">
            <a:avLst/>
          </a:prstGeom>
          <a:ln w="15875" cap="rnd">
            <a:solidFill>
              <a:schemeClr val="accent3">
                <a:alpha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连接符 120">
            <a:extLst>
              <a:ext uri="{FF2B5EF4-FFF2-40B4-BE49-F238E27FC236}">
                <a16:creationId xmlns:a16="http://schemas.microsoft.com/office/drawing/2014/main" id="{E5865880-199D-7D63-EBA2-58E6C0E065C4}"/>
              </a:ext>
            </a:extLst>
          </p:cNvPr>
          <p:cNvCxnSpPr/>
          <p:nvPr/>
        </p:nvCxnSpPr>
        <p:spPr>
          <a:xfrm flipH="1">
            <a:off x="5472403" y="3292072"/>
            <a:ext cx="0" cy="269737"/>
          </a:xfrm>
          <a:prstGeom prst="line">
            <a:avLst/>
          </a:prstGeom>
          <a:ln w="9525" cap="rnd">
            <a:solidFill>
              <a:schemeClr val="accent3"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029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等腰三角形 4">
            <a:extLst>
              <a:ext uri="{FF2B5EF4-FFF2-40B4-BE49-F238E27FC236}">
                <a16:creationId xmlns:a16="http://schemas.microsoft.com/office/drawing/2014/main" id="{1F1ACE50-E82A-13BC-7451-E18A30DF63D3}"/>
              </a:ext>
            </a:extLst>
          </p:cNvPr>
          <p:cNvSpPr/>
          <p:nvPr/>
        </p:nvSpPr>
        <p:spPr>
          <a:xfrm rot="10800000">
            <a:off x="4080663" y="1984214"/>
            <a:ext cx="4030675" cy="3474720"/>
          </a:xfrm>
          <a:prstGeom prst="triangle">
            <a:avLst/>
          </a:prstGeom>
          <a:noFill/>
          <a:ln w="101600">
            <a:gradFill>
              <a:gsLst>
                <a:gs pos="0">
                  <a:schemeClr val="accent3"/>
                </a:gs>
                <a:gs pos="75000">
                  <a:schemeClr val="accent4"/>
                </a:gs>
                <a:gs pos="100000">
                  <a:schemeClr val="accent3"/>
                </a:gs>
              </a:gsLst>
              <a:lin ang="5400000" scaled="1"/>
            </a:gradFill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优设标题黑" panose="00000500000000000000" pitchFamily="2" charset="-122"/>
              <a:ea typeface="优设标题黑" panose="00000500000000000000" pitchFamily="2" charset="-122"/>
              <a:cs typeface="OPPOSans M" panose="00020600040101010101" pitchFamily="18" charset="-122"/>
              <a:sym typeface="优设标题黑" panose="00000500000000000000" pitchFamily="2" charset="-122"/>
            </a:endParaRPr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BEE2B00-2F32-D689-0806-1F1990CCF608}"/>
              </a:ext>
            </a:extLst>
          </p:cNvPr>
          <p:cNvSpPr/>
          <p:nvPr/>
        </p:nvSpPr>
        <p:spPr>
          <a:xfrm>
            <a:off x="3563805" y="3159161"/>
            <a:ext cx="5064391" cy="1117077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病理科现状</a:t>
            </a:r>
            <a:endParaRPr lang="en-US" altLang="zh-CN" sz="4800" dirty="0">
              <a:solidFill>
                <a:schemeClr val="bg1"/>
              </a:solidFill>
              <a:latin typeface="优设标题黑" panose="00000500000000000000" pitchFamily="2" charset="-122"/>
              <a:ea typeface="优设标题黑" panose="00000500000000000000" pitchFamily="2" charset="-122"/>
            </a:endParaRP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Situation of Pathology Department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DE166C9-AE90-F2AC-226A-ECF04828F1EF}"/>
              </a:ext>
            </a:extLst>
          </p:cNvPr>
          <p:cNvSpPr txBox="1"/>
          <p:nvPr/>
        </p:nvSpPr>
        <p:spPr>
          <a:xfrm>
            <a:off x="4829746" y="2515026"/>
            <a:ext cx="2532508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152400" dist="38100" dir="270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优设标题黑" panose="00000500000000000000" pitchFamily="2" charset="-122"/>
                <a:ea typeface="优设标题黑" panose="00000500000000000000" pitchFamily="2" charset="-122"/>
              </a:rPr>
              <a:t>PART </a:t>
            </a:r>
            <a:r>
              <a:rPr lang="en-US" altLang="zh-CN" sz="2400" dirty="0">
                <a:solidFill>
                  <a:prstClr val="white"/>
                </a:solidFill>
                <a:effectLst>
                  <a:outerShdw blurRad="152400" dist="38100" dir="2700000" algn="tl" rotWithShape="0">
                    <a:prstClr val="black">
                      <a:alpha val="30000"/>
                    </a:prstClr>
                  </a:outerShdw>
                </a:effectLst>
                <a:latin typeface="优设标题黑" panose="00000500000000000000" pitchFamily="2" charset="-122"/>
                <a:ea typeface="优设标题黑" panose="00000500000000000000" pitchFamily="2" charset="-122"/>
              </a:rPr>
              <a:t>01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152400" dist="38100" dir="270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优设标题黑" panose="00000500000000000000" pitchFamily="2" charset="-122"/>
              <a:ea typeface="优设标题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7506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A-图片 10" descr="穿着蓝色衣服的人&#10;&#10;中度可信度描述已自动生成">
            <a:extLst>
              <a:ext uri="{FF2B5EF4-FFF2-40B4-BE49-F238E27FC236}">
                <a16:creationId xmlns:a16="http://schemas.microsoft.com/office/drawing/2014/main" id="{228EB72F-3BF3-804B-4065-86CD1394C1A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8" b="1318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" name="PA-任意多边形 8">
            <a:extLst>
              <a:ext uri="{FF2B5EF4-FFF2-40B4-BE49-F238E27FC236}">
                <a16:creationId xmlns:a16="http://schemas.microsoft.com/office/drawing/2014/main" id="{4A699E8C-35BC-A611-B52F-A64B79E7E92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1C2A">
              <a:alpha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优设标题黑" panose="00000500000000000000" pitchFamily="2" charset="-122"/>
              <a:ea typeface="优设标题黑" panose="00000500000000000000" pitchFamily="2" charset="-122"/>
              <a:cs typeface="OPPOSans M" panose="00020600040101010101" pitchFamily="18" charset="-122"/>
              <a:sym typeface="优设标题黑" panose="00000500000000000000" pitchFamily="2" charset="-122"/>
            </a:endParaRPr>
          </a:p>
        </p:txBody>
      </p:sp>
      <p:sp>
        <p:nvSpPr>
          <p:cNvPr id="46" name="Rectangle 1026">
            <a:extLst>
              <a:ext uri="{FF2B5EF4-FFF2-40B4-BE49-F238E27FC236}">
                <a16:creationId xmlns:a16="http://schemas.microsoft.com/office/drawing/2014/main" id="{A3D21AA0-2248-61F7-281E-432BD872676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414633"/>
            <a:ext cx="7772400" cy="416742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病理科建设内容</a:t>
            </a:r>
          </a:p>
        </p:txBody>
      </p:sp>
      <p:sp>
        <p:nvSpPr>
          <p:cNvPr id="36" name="弧形 35">
            <a:extLst>
              <a:ext uri="{FF2B5EF4-FFF2-40B4-BE49-F238E27FC236}">
                <a16:creationId xmlns:a16="http://schemas.microsoft.com/office/drawing/2014/main" id="{FE0F2734-55CD-2B72-E3B1-B1D34B629904}"/>
              </a:ext>
            </a:extLst>
          </p:cNvPr>
          <p:cNvSpPr/>
          <p:nvPr/>
        </p:nvSpPr>
        <p:spPr>
          <a:xfrm>
            <a:off x="5177387" y="2548905"/>
            <a:ext cx="1730298" cy="1730296"/>
          </a:xfrm>
          <a:prstGeom prst="arc">
            <a:avLst>
              <a:gd name="adj1" fmla="val 19985353"/>
              <a:gd name="adj2" fmla="val 12494128"/>
            </a:avLst>
          </a:prstGeom>
          <a:ln w="22225" cap="rnd">
            <a:solidFill>
              <a:schemeClr val="accent1">
                <a:alpha val="3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latin typeface="优设标题黑" panose="00000500000000000000" pitchFamily="2" charset="-122"/>
              <a:ea typeface="优设标题黑" panose="00000500000000000000" pitchFamily="2" charset="-122"/>
              <a:sym typeface="优设标题黑" panose="00000500000000000000" pitchFamily="2" charset="-122"/>
            </a:endParaRPr>
          </a:p>
        </p:txBody>
      </p:sp>
      <p:sp>
        <p:nvSpPr>
          <p:cNvPr id="38" name="弧形 37">
            <a:extLst>
              <a:ext uri="{FF2B5EF4-FFF2-40B4-BE49-F238E27FC236}">
                <a16:creationId xmlns:a16="http://schemas.microsoft.com/office/drawing/2014/main" id="{78AB7106-6AA0-8BD5-18D9-AD1C6670861C}"/>
              </a:ext>
            </a:extLst>
          </p:cNvPr>
          <p:cNvSpPr/>
          <p:nvPr/>
        </p:nvSpPr>
        <p:spPr>
          <a:xfrm>
            <a:off x="6568590" y="2548905"/>
            <a:ext cx="1730298" cy="1730296"/>
          </a:xfrm>
          <a:prstGeom prst="arc">
            <a:avLst>
              <a:gd name="adj1" fmla="val 9044076"/>
              <a:gd name="adj2" fmla="val 8047667"/>
            </a:avLst>
          </a:prstGeom>
          <a:ln w="22225" cap="rnd">
            <a:solidFill>
              <a:schemeClr val="accent4">
                <a:alpha val="3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latin typeface="优设标题黑" panose="00000500000000000000" pitchFamily="2" charset="-122"/>
              <a:ea typeface="优设标题黑" panose="00000500000000000000" pitchFamily="2" charset="-122"/>
              <a:sym typeface="优设标题黑" panose="00000500000000000000" pitchFamily="2" charset="-122"/>
            </a:endParaRPr>
          </a:p>
        </p:txBody>
      </p:sp>
      <p:sp>
        <p:nvSpPr>
          <p:cNvPr id="39" name="弧形 38">
            <a:extLst>
              <a:ext uri="{FF2B5EF4-FFF2-40B4-BE49-F238E27FC236}">
                <a16:creationId xmlns:a16="http://schemas.microsoft.com/office/drawing/2014/main" id="{1D56FC5B-7291-6393-E655-17C3588A1D7E}"/>
              </a:ext>
            </a:extLst>
          </p:cNvPr>
          <p:cNvSpPr/>
          <p:nvPr/>
        </p:nvSpPr>
        <p:spPr>
          <a:xfrm>
            <a:off x="5177387" y="2548905"/>
            <a:ext cx="1730298" cy="1730296"/>
          </a:xfrm>
          <a:prstGeom prst="arc">
            <a:avLst>
              <a:gd name="adj1" fmla="val 13375293"/>
              <a:gd name="adj2" fmla="val 19044753"/>
            </a:avLst>
          </a:prstGeom>
          <a:ln w="22225" cap="rnd">
            <a:solidFill>
              <a:schemeClr val="accent1">
                <a:alpha val="3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latin typeface="优设标题黑" panose="00000500000000000000" pitchFamily="2" charset="-122"/>
              <a:ea typeface="优设标题黑" panose="00000500000000000000" pitchFamily="2" charset="-122"/>
              <a:sym typeface="优设标题黑" panose="00000500000000000000" pitchFamily="2" charset="-122"/>
            </a:endParaRPr>
          </a:p>
        </p:txBody>
      </p:sp>
      <p:sp>
        <p:nvSpPr>
          <p:cNvPr id="41" name="加号 40">
            <a:extLst>
              <a:ext uri="{FF2B5EF4-FFF2-40B4-BE49-F238E27FC236}">
                <a16:creationId xmlns:a16="http://schemas.microsoft.com/office/drawing/2014/main" id="{4C709E8F-C374-264D-06C4-32D87BF1FFC6}"/>
              </a:ext>
            </a:extLst>
          </p:cNvPr>
          <p:cNvSpPr/>
          <p:nvPr/>
        </p:nvSpPr>
        <p:spPr>
          <a:xfrm>
            <a:off x="6649898" y="3327081"/>
            <a:ext cx="173941" cy="173941"/>
          </a:xfrm>
          <a:prstGeom prst="mathPlus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优设标题黑" panose="00000500000000000000" pitchFamily="2" charset="-122"/>
              <a:ea typeface="优设标题黑" panose="00000500000000000000" pitchFamily="2" charset="-122"/>
              <a:sym typeface="优设标题黑" panose="00000500000000000000" pitchFamily="2" charset="-122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BF8BF1C8-92DB-5164-D5A8-94878EC823B3}"/>
              </a:ext>
            </a:extLst>
          </p:cNvPr>
          <p:cNvSpPr txBox="1"/>
          <p:nvPr/>
        </p:nvSpPr>
        <p:spPr>
          <a:xfrm>
            <a:off x="4248805" y="3161554"/>
            <a:ext cx="805060" cy="4822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kumimoji="1" sz="2000" spc="10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defRPr>
            </a:lvl1pPr>
          </a:lstStyle>
          <a:p>
            <a:r>
              <a:rPr lang="zh-CN" altLang="en-US" sz="2400" dirty="0"/>
              <a:t>设备</a:t>
            </a:r>
            <a:endParaRPr lang="en-US" altLang="zh-CN" sz="2400" dirty="0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6202E0DE-0EE0-C8F3-F84E-448AF925A45F}"/>
              </a:ext>
            </a:extLst>
          </p:cNvPr>
          <p:cNvSpPr txBox="1"/>
          <p:nvPr/>
        </p:nvSpPr>
        <p:spPr>
          <a:xfrm>
            <a:off x="5640006" y="3170689"/>
            <a:ext cx="805060" cy="4822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kumimoji="1" sz="2000" spc="10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defRPr>
            </a:lvl1pPr>
          </a:lstStyle>
          <a:p>
            <a:r>
              <a:rPr lang="zh-CN" altLang="en-US" sz="2400" dirty="0"/>
              <a:t>设施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EFBC7855-040D-04C9-49A4-F8EF2D183E47}"/>
              </a:ext>
            </a:extLst>
          </p:cNvPr>
          <p:cNvSpPr txBox="1"/>
          <p:nvPr/>
        </p:nvSpPr>
        <p:spPr>
          <a:xfrm>
            <a:off x="6936381" y="2969858"/>
            <a:ext cx="1031436" cy="8885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kumimoji="1" sz="2000" spc="10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400" dirty="0"/>
              <a:t>质量</a:t>
            </a:r>
            <a:endParaRPr lang="en-US" altLang="zh-CN" sz="2400" dirty="0"/>
          </a:p>
          <a:p>
            <a:pPr>
              <a:lnSpc>
                <a:spcPct val="120000"/>
              </a:lnSpc>
            </a:pPr>
            <a:r>
              <a:rPr lang="zh-CN" altLang="en-US" sz="2400" dirty="0"/>
              <a:t>体系</a:t>
            </a:r>
          </a:p>
        </p:txBody>
      </p:sp>
      <p:sp>
        <p:nvSpPr>
          <p:cNvPr id="47" name="图形 1">
            <a:extLst>
              <a:ext uri="{FF2B5EF4-FFF2-40B4-BE49-F238E27FC236}">
                <a16:creationId xmlns:a16="http://schemas.microsoft.com/office/drawing/2014/main" id="{470819FF-EE94-9207-33CF-171BF3B6F910}"/>
              </a:ext>
            </a:extLst>
          </p:cNvPr>
          <p:cNvSpPr/>
          <p:nvPr/>
        </p:nvSpPr>
        <p:spPr>
          <a:xfrm rot="5400000">
            <a:off x="8279387" y="2861234"/>
            <a:ext cx="1037576" cy="1105638"/>
          </a:xfrm>
          <a:custGeom>
            <a:avLst/>
            <a:gdLst>
              <a:gd name="connsiteX0" fmla="*/ 2721928 w 7153251"/>
              <a:gd name="connsiteY0" fmla="*/ 1956147 h 6858850"/>
              <a:gd name="connsiteX1" fmla="*/ 1705140 w 7153251"/>
              <a:gd name="connsiteY1" fmla="*/ 1956147 h 6858850"/>
              <a:gd name="connsiteX2" fmla="*/ 3577051 w 7153251"/>
              <a:gd name="connsiteY2" fmla="*/ 0 h 6858850"/>
              <a:gd name="connsiteX3" fmla="*/ 5448111 w 7153251"/>
              <a:gd name="connsiteY3" fmla="*/ 1956147 h 6858850"/>
              <a:gd name="connsiteX4" fmla="*/ 4431323 w 7153251"/>
              <a:gd name="connsiteY4" fmla="*/ 1956147 h 6858850"/>
              <a:gd name="connsiteX5" fmla="*/ 4240729 w 7153251"/>
              <a:gd name="connsiteY5" fmla="*/ 2152697 h 6858850"/>
              <a:gd name="connsiteX6" fmla="*/ 7153252 w 7153251"/>
              <a:gd name="connsiteY6" fmla="*/ 6858851 h 6858850"/>
              <a:gd name="connsiteX7" fmla="*/ 0 w 7153251"/>
              <a:gd name="connsiteY7" fmla="*/ 6858851 h 6858850"/>
              <a:gd name="connsiteX8" fmla="*/ 2912523 w 7153251"/>
              <a:gd name="connsiteY8" fmla="*/ 2152697 h 6858850"/>
              <a:gd name="connsiteX9" fmla="*/ 2721928 w 7153251"/>
              <a:gd name="connsiteY9" fmla="*/ 1956147 h 685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53251" h="6858850">
                <a:moveTo>
                  <a:pt x="2721928" y="1956147"/>
                </a:moveTo>
                <a:lnTo>
                  <a:pt x="1705140" y="1956147"/>
                </a:lnTo>
                <a:lnTo>
                  <a:pt x="3577051" y="0"/>
                </a:lnTo>
                <a:lnTo>
                  <a:pt x="5448111" y="1956147"/>
                </a:lnTo>
                <a:lnTo>
                  <a:pt x="4431323" y="1956147"/>
                </a:lnTo>
                <a:cubicBezTo>
                  <a:pt x="4324114" y="1956147"/>
                  <a:pt x="4237325" y="2045488"/>
                  <a:pt x="4240729" y="2152697"/>
                </a:cubicBezTo>
                <a:cubicBezTo>
                  <a:pt x="4268808" y="3066530"/>
                  <a:pt x="4543638" y="6858851"/>
                  <a:pt x="7153252" y="6858851"/>
                </a:cubicBezTo>
                <a:lnTo>
                  <a:pt x="0" y="6858851"/>
                </a:lnTo>
                <a:cubicBezTo>
                  <a:pt x="2609614" y="6858851"/>
                  <a:pt x="2884444" y="3067381"/>
                  <a:pt x="2912523" y="2152697"/>
                </a:cubicBezTo>
                <a:cubicBezTo>
                  <a:pt x="2915927" y="2045488"/>
                  <a:pt x="2829989" y="1956147"/>
                  <a:pt x="2721928" y="1956147"/>
                </a:cubicBezTo>
                <a:close/>
              </a:path>
            </a:pathLst>
          </a:custGeom>
          <a:gradFill>
            <a:gsLst>
              <a:gs pos="0">
                <a:schemeClr val="accent3">
                  <a:alpha val="46000"/>
                </a:schemeClr>
              </a:gs>
              <a:gs pos="100000">
                <a:schemeClr val="tx2">
                  <a:alpha val="0"/>
                </a:schemeClr>
              </a:gs>
            </a:gsLst>
            <a:lin ang="5400000" scaled="0"/>
          </a:gradFill>
          <a:ln w="850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>
              <a:latin typeface="优设标题黑" panose="00000500000000000000" pitchFamily="2" charset="-122"/>
              <a:ea typeface="优设标题黑" panose="00000500000000000000" pitchFamily="2" charset="-122"/>
              <a:sym typeface="优设标题黑" panose="00000500000000000000" pitchFamily="2" charset="-122"/>
            </a:endParaRPr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F7849188-83E5-5242-DEB8-49E17046241E}"/>
              </a:ext>
            </a:extLst>
          </p:cNvPr>
          <p:cNvSpPr/>
          <p:nvPr/>
        </p:nvSpPr>
        <p:spPr>
          <a:xfrm>
            <a:off x="9448717" y="2548903"/>
            <a:ext cx="1730298" cy="1730298"/>
          </a:xfrm>
          <a:prstGeom prst="ellipse">
            <a:avLst/>
          </a:prstGeom>
          <a:ln w="22225" cap="rnd">
            <a:gradFill>
              <a:gsLst>
                <a:gs pos="0">
                  <a:schemeClr val="accent3"/>
                </a:gs>
                <a:gs pos="50000">
                  <a:schemeClr val="accent3">
                    <a:alpha val="0"/>
                  </a:schemeClr>
                </a:gs>
                <a:gs pos="100000">
                  <a:schemeClr val="accent3"/>
                </a:gs>
              </a:gsLst>
              <a:lin ang="270000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优设标题黑" panose="00000500000000000000" pitchFamily="2" charset="-122"/>
              <a:ea typeface="优设标题黑" panose="00000500000000000000" pitchFamily="2" charset="-122"/>
              <a:sym typeface="优设标题黑" panose="00000500000000000000" pitchFamily="2" charset="-122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BEAF9374-6249-F13D-8F2F-E354C62EC25C}"/>
              </a:ext>
            </a:extLst>
          </p:cNvPr>
          <p:cNvSpPr txBox="1"/>
          <p:nvPr/>
        </p:nvSpPr>
        <p:spPr>
          <a:xfrm>
            <a:off x="9811821" y="3182776"/>
            <a:ext cx="1086864" cy="4822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kumimoji="1" sz="2000" spc="10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defRPr>
            </a:lvl1pPr>
          </a:lstStyle>
          <a:p>
            <a:r>
              <a:rPr lang="zh-CN" altLang="en-US" sz="2400" dirty="0"/>
              <a:t>信息化</a:t>
            </a:r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BB452A50-4B03-D12D-938C-2810F3E463EA}"/>
              </a:ext>
            </a:extLst>
          </p:cNvPr>
          <p:cNvSpPr/>
          <p:nvPr/>
        </p:nvSpPr>
        <p:spPr>
          <a:xfrm>
            <a:off x="9520110" y="2615005"/>
            <a:ext cx="1598094" cy="1598094"/>
          </a:xfrm>
          <a:prstGeom prst="ellipse">
            <a:avLst/>
          </a:prstGeom>
          <a:ln w="12700" cap="rnd">
            <a:gradFill>
              <a:gsLst>
                <a:gs pos="0">
                  <a:schemeClr val="accent3"/>
                </a:gs>
                <a:gs pos="50000">
                  <a:schemeClr val="accent3">
                    <a:alpha val="0"/>
                  </a:schemeClr>
                </a:gs>
                <a:gs pos="100000">
                  <a:schemeClr val="accent3"/>
                </a:gs>
              </a:gsLst>
              <a:lin ang="810000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优设标题黑" panose="00000500000000000000" pitchFamily="2" charset="-122"/>
              <a:ea typeface="优设标题黑" panose="00000500000000000000" pitchFamily="2" charset="-122"/>
              <a:sym typeface="优设标题黑" panose="00000500000000000000" pitchFamily="2" charset="-122"/>
            </a:endParaRPr>
          </a:p>
        </p:txBody>
      </p:sp>
      <p:sp>
        <p:nvSpPr>
          <p:cNvPr id="52" name="弧形 51">
            <a:extLst>
              <a:ext uri="{FF2B5EF4-FFF2-40B4-BE49-F238E27FC236}">
                <a16:creationId xmlns:a16="http://schemas.microsoft.com/office/drawing/2014/main" id="{EDB50A5C-0617-68FC-8035-8D9D03171C72}"/>
              </a:ext>
            </a:extLst>
          </p:cNvPr>
          <p:cNvSpPr/>
          <p:nvPr/>
        </p:nvSpPr>
        <p:spPr>
          <a:xfrm>
            <a:off x="1012986" y="2548903"/>
            <a:ext cx="1730298" cy="1730296"/>
          </a:xfrm>
          <a:prstGeom prst="arc">
            <a:avLst>
              <a:gd name="adj1" fmla="val 2607983"/>
              <a:gd name="adj2" fmla="val 1840111"/>
            </a:avLst>
          </a:prstGeom>
          <a:ln w="22225" cap="rnd">
            <a:solidFill>
              <a:schemeClr val="accent3">
                <a:alpha val="3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latin typeface="优设标题黑" panose="00000500000000000000" pitchFamily="2" charset="-122"/>
              <a:ea typeface="优设标题黑" panose="00000500000000000000" pitchFamily="2" charset="-122"/>
              <a:sym typeface="优设标题黑" panose="00000500000000000000" pitchFamily="2" charset="-122"/>
            </a:endParaRPr>
          </a:p>
        </p:txBody>
      </p:sp>
      <p:sp>
        <p:nvSpPr>
          <p:cNvPr id="53" name="弧形 52">
            <a:extLst>
              <a:ext uri="{FF2B5EF4-FFF2-40B4-BE49-F238E27FC236}">
                <a16:creationId xmlns:a16="http://schemas.microsoft.com/office/drawing/2014/main" id="{FA81B053-8CB3-8CA9-0E8A-7E2E518222BE}"/>
              </a:ext>
            </a:extLst>
          </p:cNvPr>
          <p:cNvSpPr/>
          <p:nvPr/>
        </p:nvSpPr>
        <p:spPr>
          <a:xfrm>
            <a:off x="2394984" y="2578802"/>
            <a:ext cx="1730298" cy="1730296"/>
          </a:xfrm>
          <a:prstGeom prst="arc">
            <a:avLst>
              <a:gd name="adj1" fmla="val 19985353"/>
              <a:gd name="adj2" fmla="val 12494128"/>
            </a:avLst>
          </a:prstGeom>
          <a:ln w="22225" cap="rnd">
            <a:solidFill>
              <a:schemeClr val="accent1">
                <a:alpha val="3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latin typeface="优设标题黑" panose="00000500000000000000" pitchFamily="2" charset="-122"/>
              <a:ea typeface="优设标题黑" panose="00000500000000000000" pitchFamily="2" charset="-122"/>
              <a:sym typeface="优设标题黑" panose="00000500000000000000" pitchFamily="2" charset="-122"/>
            </a:endParaRPr>
          </a:p>
        </p:txBody>
      </p:sp>
      <p:sp>
        <p:nvSpPr>
          <p:cNvPr id="54" name="弧形 53">
            <a:extLst>
              <a:ext uri="{FF2B5EF4-FFF2-40B4-BE49-F238E27FC236}">
                <a16:creationId xmlns:a16="http://schemas.microsoft.com/office/drawing/2014/main" id="{9C02FE59-E85A-67AC-B786-74C3180906D0}"/>
              </a:ext>
            </a:extLst>
          </p:cNvPr>
          <p:cNvSpPr/>
          <p:nvPr/>
        </p:nvSpPr>
        <p:spPr>
          <a:xfrm>
            <a:off x="2394984" y="2578802"/>
            <a:ext cx="1730298" cy="1730296"/>
          </a:xfrm>
          <a:prstGeom prst="arc">
            <a:avLst>
              <a:gd name="adj1" fmla="val 13375293"/>
              <a:gd name="adj2" fmla="val 19044753"/>
            </a:avLst>
          </a:prstGeom>
          <a:ln w="22225" cap="rnd">
            <a:solidFill>
              <a:schemeClr val="accent1">
                <a:alpha val="3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latin typeface="优设标题黑" panose="00000500000000000000" pitchFamily="2" charset="-122"/>
              <a:ea typeface="优设标题黑" panose="00000500000000000000" pitchFamily="2" charset="-122"/>
              <a:sym typeface="优设标题黑" panose="00000500000000000000" pitchFamily="2" charset="-122"/>
            </a:endParaRPr>
          </a:p>
        </p:txBody>
      </p:sp>
      <p:sp>
        <p:nvSpPr>
          <p:cNvPr id="56" name="弧形 55">
            <a:extLst>
              <a:ext uri="{FF2B5EF4-FFF2-40B4-BE49-F238E27FC236}">
                <a16:creationId xmlns:a16="http://schemas.microsoft.com/office/drawing/2014/main" id="{1A6D7343-C372-A382-90B0-866AE485D924}"/>
              </a:ext>
            </a:extLst>
          </p:cNvPr>
          <p:cNvSpPr/>
          <p:nvPr/>
        </p:nvSpPr>
        <p:spPr>
          <a:xfrm rot="10800000">
            <a:off x="3794911" y="2555316"/>
            <a:ext cx="1730298" cy="1730296"/>
          </a:xfrm>
          <a:prstGeom prst="arc">
            <a:avLst>
              <a:gd name="adj1" fmla="val 13375293"/>
              <a:gd name="adj2" fmla="val 19044753"/>
            </a:avLst>
          </a:prstGeom>
          <a:ln w="22225" cap="rnd">
            <a:solidFill>
              <a:schemeClr val="accent3">
                <a:alpha val="3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latin typeface="优设标题黑" panose="00000500000000000000" pitchFamily="2" charset="-122"/>
              <a:ea typeface="优设标题黑" panose="00000500000000000000" pitchFamily="2" charset="-122"/>
              <a:sym typeface="优设标题黑" panose="00000500000000000000" pitchFamily="2" charset="-122"/>
            </a:endParaRPr>
          </a:p>
        </p:txBody>
      </p:sp>
      <p:sp>
        <p:nvSpPr>
          <p:cNvPr id="57" name="弧形 56">
            <a:extLst>
              <a:ext uri="{FF2B5EF4-FFF2-40B4-BE49-F238E27FC236}">
                <a16:creationId xmlns:a16="http://schemas.microsoft.com/office/drawing/2014/main" id="{D9F4D5F3-2E96-E210-39A1-CFF90FC5D727}"/>
              </a:ext>
            </a:extLst>
          </p:cNvPr>
          <p:cNvSpPr/>
          <p:nvPr/>
        </p:nvSpPr>
        <p:spPr>
          <a:xfrm rot="10800000">
            <a:off x="3794910" y="2555316"/>
            <a:ext cx="1730298" cy="1730296"/>
          </a:xfrm>
          <a:prstGeom prst="arc">
            <a:avLst>
              <a:gd name="adj1" fmla="val 19985353"/>
              <a:gd name="adj2" fmla="val 12494128"/>
            </a:avLst>
          </a:prstGeom>
          <a:ln w="22225" cap="rnd">
            <a:solidFill>
              <a:schemeClr val="accent3">
                <a:alpha val="3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latin typeface="优设标题黑" panose="00000500000000000000" pitchFamily="2" charset="-122"/>
              <a:ea typeface="优设标题黑" panose="00000500000000000000" pitchFamily="2" charset="-122"/>
              <a:sym typeface="优设标题黑" panose="00000500000000000000" pitchFamily="2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0062C829-93A4-0B10-2984-59CFE02EEE2C}"/>
              </a:ext>
            </a:extLst>
          </p:cNvPr>
          <p:cNvSpPr txBox="1"/>
          <p:nvPr/>
        </p:nvSpPr>
        <p:spPr>
          <a:xfrm>
            <a:off x="2851081" y="3182253"/>
            <a:ext cx="805060" cy="4822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kumimoji="1" sz="2000" spc="10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defRPr>
            </a:lvl1pPr>
          </a:lstStyle>
          <a:p>
            <a:r>
              <a:rPr lang="zh-CN" altLang="en-US" sz="2400" dirty="0"/>
              <a:t>人员</a:t>
            </a:r>
            <a:endParaRPr lang="en-US" altLang="zh-CN" sz="2400" dirty="0"/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2527B7E8-FB61-C7A9-CC48-1ECB37217728}"/>
              </a:ext>
            </a:extLst>
          </p:cNvPr>
          <p:cNvSpPr txBox="1"/>
          <p:nvPr/>
        </p:nvSpPr>
        <p:spPr>
          <a:xfrm>
            <a:off x="1435566" y="2982558"/>
            <a:ext cx="805060" cy="8885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algn="ctr">
              <a:defRPr kumimoji="1" sz="1100" spc="100">
                <a:solidFill>
                  <a:schemeClr val="bg1"/>
                </a:solidFill>
                <a:ea typeface="FZLanTingHeiS-R-GB" panose="02000000000000000000" pitchFamily="2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400" dirty="0">
                <a:latin typeface="优设标题黑" panose="00000500000000000000" pitchFamily="2" charset="-122"/>
                <a:ea typeface="优设标题黑" panose="00000500000000000000" pitchFamily="2" charset="-122"/>
              </a:rPr>
              <a:t>规章制度</a:t>
            </a:r>
            <a:endParaRPr lang="en-US" altLang="zh-CN" sz="2400" dirty="0">
              <a:latin typeface="优设标题黑" panose="00000500000000000000" pitchFamily="2" charset="-122"/>
              <a:ea typeface="优设标题黑" panose="00000500000000000000" pitchFamily="2" charset="-122"/>
            </a:endParaRPr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02DB06F2-1AAC-6B13-CF61-895750C6686E}"/>
              </a:ext>
            </a:extLst>
          </p:cNvPr>
          <p:cNvCxnSpPr>
            <a:cxnSpLocks/>
          </p:cNvCxnSpPr>
          <p:nvPr/>
        </p:nvCxnSpPr>
        <p:spPr>
          <a:xfrm>
            <a:off x="4440390" y="861273"/>
            <a:ext cx="3311219" cy="0"/>
          </a:xfrm>
          <a:prstGeom prst="line">
            <a:avLst/>
          </a:prstGeom>
          <a:ln w="15875">
            <a:gradFill>
              <a:gsLst>
                <a:gs pos="0">
                  <a:schemeClr val="accent3">
                    <a:alpha val="0"/>
                  </a:schemeClr>
                </a:gs>
                <a:gs pos="50000">
                  <a:schemeClr val="accent3"/>
                </a:gs>
                <a:gs pos="100000">
                  <a:schemeClr val="accent3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A-任意多边形 28">
            <a:extLst>
              <a:ext uri="{FF2B5EF4-FFF2-40B4-BE49-F238E27FC236}">
                <a16:creationId xmlns:a16="http://schemas.microsoft.com/office/drawing/2014/main" id="{2E5E7610-CDED-2743-3425-30F374BECED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829858" y="6623992"/>
            <a:ext cx="4266142" cy="101422"/>
          </a:xfrm>
          <a:custGeom>
            <a:avLst/>
            <a:gdLst>
              <a:gd name="connsiteX0" fmla="*/ 0 w 4262967"/>
              <a:gd name="connsiteY0" fmla="*/ 0 h 76200"/>
              <a:gd name="connsiteX1" fmla="*/ 3327400 w 4262967"/>
              <a:gd name="connsiteY1" fmla="*/ 0 h 76200"/>
              <a:gd name="connsiteX2" fmla="*/ 3403600 w 4262967"/>
              <a:gd name="connsiteY2" fmla="*/ 76200 h 76200"/>
              <a:gd name="connsiteX3" fmla="*/ 4262967 w 4262967"/>
              <a:gd name="connsiteY3" fmla="*/ 7620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2967" h="76200">
                <a:moveTo>
                  <a:pt x="0" y="0"/>
                </a:moveTo>
                <a:lnTo>
                  <a:pt x="3327400" y="0"/>
                </a:lnTo>
                <a:lnTo>
                  <a:pt x="3403600" y="76200"/>
                </a:lnTo>
                <a:lnTo>
                  <a:pt x="4262967" y="76200"/>
                </a:lnTo>
              </a:path>
            </a:pathLst>
          </a:custGeom>
          <a:noFill/>
          <a:ln>
            <a:gradFill>
              <a:gsLst>
                <a:gs pos="0">
                  <a:schemeClr val="accent3">
                    <a:alpha val="0"/>
                  </a:schemeClr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优设标题黑" panose="00000500000000000000" pitchFamily="2" charset="-122"/>
              <a:ea typeface="优设标题黑" panose="00000500000000000000" pitchFamily="2" charset="-122"/>
              <a:cs typeface="OPPOSans M" panose="00020600040101010101" pitchFamily="18" charset="-122"/>
              <a:sym typeface="优设标题黑" panose="00000500000000000000" pitchFamily="2" charset="-122"/>
            </a:endParaRPr>
          </a:p>
        </p:txBody>
      </p:sp>
      <p:sp>
        <p:nvSpPr>
          <p:cNvPr id="34" name="PA-任意多边形 29">
            <a:extLst>
              <a:ext uri="{FF2B5EF4-FFF2-40B4-BE49-F238E27FC236}">
                <a16:creationId xmlns:a16="http://schemas.microsoft.com/office/drawing/2014/main" id="{8D31B613-534B-D71E-C355-D015AD10728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H="1">
            <a:off x="6096000" y="6623992"/>
            <a:ext cx="4266142" cy="101422"/>
          </a:xfrm>
          <a:custGeom>
            <a:avLst/>
            <a:gdLst>
              <a:gd name="connsiteX0" fmla="*/ 0 w 4262967"/>
              <a:gd name="connsiteY0" fmla="*/ 0 h 76200"/>
              <a:gd name="connsiteX1" fmla="*/ 3327400 w 4262967"/>
              <a:gd name="connsiteY1" fmla="*/ 0 h 76200"/>
              <a:gd name="connsiteX2" fmla="*/ 3403600 w 4262967"/>
              <a:gd name="connsiteY2" fmla="*/ 76200 h 76200"/>
              <a:gd name="connsiteX3" fmla="*/ 4262967 w 4262967"/>
              <a:gd name="connsiteY3" fmla="*/ 7620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2967" h="76200">
                <a:moveTo>
                  <a:pt x="0" y="0"/>
                </a:moveTo>
                <a:lnTo>
                  <a:pt x="3327400" y="0"/>
                </a:lnTo>
                <a:lnTo>
                  <a:pt x="3403600" y="76200"/>
                </a:lnTo>
                <a:lnTo>
                  <a:pt x="4262967" y="76200"/>
                </a:lnTo>
              </a:path>
            </a:pathLst>
          </a:custGeom>
          <a:noFill/>
          <a:ln>
            <a:gradFill>
              <a:gsLst>
                <a:gs pos="0">
                  <a:schemeClr val="accent3">
                    <a:alpha val="0"/>
                  </a:schemeClr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优设标题黑" panose="00000500000000000000" pitchFamily="2" charset="-122"/>
              <a:ea typeface="优设标题黑" panose="00000500000000000000" pitchFamily="2" charset="-122"/>
              <a:cs typeface="OPPOSans M" panose="00020600040101010101" pitchFamily="18" charset="-122"/>
              <a:sym typeface="优设标题黑" panose="00000500000000000000" pitchFamily="2" charset="-122"/>
            </a:endParaRPr>
          </a:p>
        </p:txBody>
      </p:sp>
      <p:sp>
        <p:nvSpPr>
          <p:cNvPr id="35" name="PA-梯形 30">
            <a:extLst>
              <a:ext uri="{FF2B5EF4-FFF2-40B4-BE49-F238E27FC236}">
                <a16:creationId xmlns:a16="http://schemas.microsoft.com/office/drawing/2014/main" id="{2C8C63B1-45A3-4E94-49A5-D1B33980B08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flipV="1">
            <a:off x="5210175" y="6564196"/>
            <a:ext cx="1771650" cy="101600"/>
          </a:xfrm>
          <a:prstGeom prst="trapezoid">
            <a:avLst>
              <a:gd name="adj" fmla="val 70312"/>
            </a:avLst>
          </a:prstGeom>
          <a:gradFill>
            <a:gsLst>
              <a:gs pos="0">
                <a:schemeClr val="accent3">
                  <a:alpha val="0"/>
                </a:schemeClr>
              </a:gs>
              <a:gs pos="100000">
                <a:schemeClr val="accent3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优设标题黑" panose="00000500000000000000" pitchFamily="2" charset="-122"/>
              <a:ea typeface="优设标题黑" panose="00000500000000000000" pitchFamily="2" charset="-122"/>
              <a:cs typeface="OPPOSans M" panose="00020600040101010101" pitchFamily="18" charset="-122"/>
              <a:sym typeface="优设标题黑" panose="00000500000000000000" pitchFamily="2" charset="-122"/>
            </a:endParaRPr>
          </a:p>
        </p:txBody>
      </p:sp>
      <p:sp>
        <p:nvSpPr>
          <p:cNvPr id="37" name="加号 36">
            <a:extLst>
              <a:ext uri="{FF2B5EF4-FFF2-40B4-BE49-F238E27FC236}">
                <a16:creationId xmlns:a16="http://schemas.microsoft.com/office/drawing/2014/main" id="{CD6C9599-512B-CF13-EC59-6204F34EF3CE}"/>
              </a:ext>
            </a:extLst>
          </p:cNvPr>
          <p:cNvSpPr/>
          <p:nvPr/>
        </p:nvSpPr>
        <p:spPr>
          <a:xfrm>
            <a:off x="5278645" y="3327081"/>
            <a:ext cx="173941" cy="173941"/>
          </a:xfrm>
          <a:prstGeom prst="mathPlus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优设标题黑" panose="00000500000000000000" pitchFamily="2" charset="-122"/>
              <a:ea typeface="优设标题黑" panose="00000500000000000000" pitchFamily="2" charset="-122"/>
              <a:sym typeface="优设标题黑" panose="00000500000000000000" pitchFamily="2" charset="-122"/>
            </a:endParaRPr>
          </a:p>
        </p:txBody>
      </p:sp>
      <p:sp>
        <p:nvSpPr>
          <p:cNvPr id="51" name="加号 50">
            <a:extLst>
              <a:ext uri="{FF2B5EF4-FFF2-40B4-BE49-F238E27FC236}">
                <a16:creationId xmlns:a16="http://schemas.microsoft.com/office/drawing/2014/main" id="{7859D150-CF67-FE9D-B430-D8D8587FF738}"/>
              </a:ext>
            </a:extLst>
          </p:cNvPr>
          <p:cNvSpPr/>
          <p:nvPr/>
        </p:nvSpPr>
        <p:spPr>
          <a:xfrm>
            <a:off x="3871704" y="3327081"/>
            <a:ext cx="173941" cy="173941"/>
          </a:xfrm>
          <a:prstGeom prst="mathPlus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优设标题黑" panose="00000500000000000000" pitchFamily="2" charset="-122"/>
              <a:ea typeface="优设标题黑" panose="00000500000000000000" pitchFamily="2" charset="-122"/>
              <a:sym typeface="优设标题黑" panose="00000500000000000000" pitchFamily="2" charset="-122"/>
            </a:endParaRPr>
          </a:p>
        </p:txBody>
      </p:sp>
      <p:sp>
        <p:nvSpPr>
          <p:cNvPr id="55" name="加号 54">
            <a:extLst>
              <a:ext uri="{FF2B5EF4-FFF2-40B4-BE49-F238E27FC236}">
                <a16:creationId xmlns:a16="http://schemas.microsoft.com/office/drawing/2014/main" id="{961D4744-3DD6-7FEA-4A9B-7CCBB77313C5}"/>
              </a:ext>
            </a:extLst>
          </p:cNvPr>
          <p:cNvSpPr/>
          <p:nvPr/>
        </p:nvSpPr>
        <p:spPr>
          <a:xfrm>
            <a:off x="2480711" y="3327081"/>
            <a:ext cx="173941" cy="173941"/>
          </a:xfrm>
          <a:prstGeom prst="mathPlus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优设标题黑" panose="00000500000000000000" pitchFamily="2" charset="-122"/>
              <a:ea typeface="优设标题黑" panose="00000500000000000000" pitchFamily="2" charset="-122"/>
              <a:sym typeface="优设标题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87797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A-图片 10" descr="穿着蓝色衣服的人&#10;&#10;中度可信度描述已自动生成">
            <a:extLst>
              <a:ext uri="{FF2B5EF4-FFF2-40B4-BE49-F238E27FC236}">
                <a16:creationId xmlns:a16="http://schemas.microsoft.com/office/drawing/2014/main" id="{228EB72F-3BF3-804B-4065-86CD1394C1A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8" b="1318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" name="PA-任意多边形 8">
            <a:extLst>
              <a:ext uri="{FF2B5EF4-FFF2-40B4-BE49-F238E27FC236}">
                <a16:creationId xmlns:a16="http://schemas.microsoft.com/office/drawing/2014/main" id="{4A699E8C-35BC-A611-B52F-A64B79E7E92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1C2A">
              <a:alpha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优设标题黑" panose="00000500000000000000" pitchFamily="2" charset="-122"/>
              <a:ea typeface="优设标题黑" panose="00000500000000000000" pitchFamily="2" charset="-122"/>
              <a:cs typeface="OPPOSans M" panose="00020600040101010101" pitchFamily="18" charset="-122"/>
              <a:sym typeface="优设标题黑" panose="00000500000000000000" pitchFamily="2" charset="-122"/>
            </a:endParaRPr>
          </a:p>
        </p:txBody>
      </p:sp>
      <p:sp>
        <p:nvSpPr>
          <p:cNvPr id="46" name="Rectangle 1026">
            <a:extLst>
              <a:ext uri="{FF2B5EF4-FFF2-40B4-BE49-F238E27FC236}">
                <a16:creationId xmlns:a16="http://schemas.microsoft.com/office/drawing/2014/main" id="{A3D21AA0-2248-61F7-281E-432BD872676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414633"/>
            <a:ext cx="7772400" cy="416742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病理科管理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C6600EBF-0D03-B449-5C34-7DDD023CA2FE}"/>
              </a:ext>
            </a:extLst>
          </p:cNvPr>
          <p:cNvGrpSpPr/>
          <p:nvPr/>
        </p:nvGrpSpPr>
        <p:grpSpPr>
          <a:xfrm>
            <a:off x="375277" y="3010237"/>
            <a:ext cx="11441445" cy="1269325"/>
            <a:chOff x="375277" y="3010237"/>
            <a:chExt cx="11441445" cy="1269325"/>
          </a:xfrm>
        </p:grpSpPr>
        <p:sp>
          <p:nvSpPr>
            <p:cNvPr id="33" name="图形 1">
              <a:extLst>
                <a:ext uri="{FF2B5EF4-FFF2-40B4-BE49-F238E27FC236}">
                  <a16:creationId xmlns:a16="http://schemas.microsoft.com/office/drawing/2014/main" id="{1922F8AB-27BB-56FD-E8BD-5D399BADF1B3}"/>
                </a:ext>
              </a:extLst>
            </p:cNvPr>
            <p:cNvSpPr/>
            <p:nvPr/>
          </p:nvSpPr>
          <p:spPr>
            <a:xfrm>
              <a:off x="5282072" y="3109383"/>
              <a:ext cx="1471738" cy="223104"/>
            </a:xfrm>
            <a:custGeom>
              <a:avLst/>
              <a:gdLst>
                <a:gd name="connsiteX0" fmla="*/ 0 w 12187914"/>
                <a:gd name="connsiteY0" fmla="*/ 1847594 h 1847594"/>
                <a:gd name="connsiteX1" fmla="*/ 12187914 w 12187914"/>
                <a:gd name="connsiteY1" fmla="*/ 1847594 h 1847594"/>
                <a:gd name="connsiteX2" fmla="*/ 9865551 w 12187914"/>
                <a:gd name="connsiteY2" fmla="*/ 0 h 1847594"/>
                <a:gd name="connsiteX3" fmla="*/ 10174436 w 12187914"/>
                <a:gd name="connsiteY3" fmla="*/ 1026350 h 184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87914" h="1847594">
                  <a:moveTo>
                    <a:pt x="0" y="1847594"/>
                  </a:moveTo>
                  <a:lnTo>
                    <a:pt x="12187914" y="1847594"/>
                  </a:lnTo>
                  <a:lnTo>
                    <a:pt x="9865551" y="0"/>
                  </a:lnTo>
                  <a:lnTo>
                    <a:pt x="10174436" y="102635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25000"/>
                  </a:schemeClr>
                </a:gs>
              </a:gsLst>
              <a:lin ang="0" scaled="0"/>
            </a:gradFill>
            <a:ln w="15875" cap="flat">
              <a:gradFill>
                <a:gsLst>
                  <a:gs pos="2000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0" scaled="0"/>
              </a:gra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优设标题黑" panose="00000500000000000000" pitchFamily="2" charset="-122"/>
                <a:ea typeface="优设标题黑" panose="00000500000000000000" pitchFamily="2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34" name="图形 1">
              <a:extLst>
                <a:ext uri="{FF2B5EF4-FFF2-40B4-BE49-F238E27FC236}">
                  <a16:creationId xmlns:a16="http://schemas.microsoft.com/office/drawing/2014/main" id="{11B0D336-6D0F-3D0E-7CDA-8F2B573672CB}"/>
                </a:ext>
              </a:extLst>
            </p:cNvPr>
            <p:cNvSpPr/>
            <p:nvPr/>
          </p:nvSpPr>
          <p:spPr>
            <a:xfrm flipV="1">
              <a:off x="5282072" y="3954044"/>
              <a:ext cx="1471738" cy="223104"/>
            </a:xfrm>
            <a:custGeom>
              <a:avLst/>
              <a:gdLst>
                <a:gd name="connsiteX0" fmla="*/ 0 w 12187914"/>
                <a:gd name="connsiteY0" fmla="*/ 1847594 h 1847594"/>
                <a:gd name="connsiteX1" fmla="*/ 12187914 w 12187914"/>
                <a:gd name="connsiteY1" fmla="*/ 1847594 h 1847594"/>
                <a:gd name="connsiteX2" fmla="*/ 9865551 w 12187914"/>
                <a:gd name="connsiteY2" fmla="*/ 0 h 1847594"/>
                <a:gd name="connsiteX3" fmla="*/ 10174436 w 12187914"/>
                <a:gd name="connsiteY3" fmla="*/ 1026350 h 184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87914" h="1847594">
                  <a:moveTo>
                    <a:pt x="0" y="1847594"/>
                  </a:moveTo>
                  <a:lnTo>
                    <a:pt x="12187914" y="1847594"/>
                  </a:lnTo>
                  <a:lnTo>
                    <a:pt x="9865551" y="0"/>
                  </a:lnTo>
                  <a:lnTo>
                    <a:pt x="10174436" y="102635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alpha val="0"/>
                  </a:schemeClr>
                </a:gs>
                <a:gs pos="100000">
                  <a:schemeClr val="accent3">
                    <a:alpha val="25000"/>
                  </a:schemeClr>
                </a:gs>
              </a:gsLst>
              <a:lin ang="0" scaled="0"/>
            </a:gradFill>
            <a:ln w="15875" cap="flat">
              <a:gradFill>
                <a:gsLst>
                  <a:gs pos="20000">
                    <a:schemeClr val="accent3">
                      <a:alpha val="0"/>
                    </a:schemeClr>
                  </a:gs>
                  <a:gs pos="100000">
                    <a:schemeClr val="accent3"/>
                  </a:gs>
                </a:gsLst>
                <a:lin ang="0" scaled="0"/>
              </a:gra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优设标题黑" panose="00000500000000000000" pitchFamily="2" charset="-122"/>
                <a:ea typeface="优设标题黑" panose="00000500000000000000" pitchFamily="2" charset="-122"/>
                <a:sym typeface="优设标题黑" panose="00000500000000000000" pitchFamily="2" charset="-122"/>
              </a:endParaRPr>
            </a:p>
          </p:txBody>
        </p:sp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BE1B6B62-EB41-6127-39B6-C654206B0686}"/>
                </a:ext>
              </a:extLst>
            </p:cNvPr>
            <p:cNvGrpSpPr/>
            <p:nvPr/>
          </p:nvGrpSpPr>
          <p:grpSpPr>
            <a:xfrm flipH="1">
              <a:off x="7054222" y="3010237"/>
              <a:ext cx="4762500" cy="1269325"/>
              <a:chOff x="-457199" y="1383005"/>
              <a:chExt cx="4762500" cy="1269325"/>
            </a:xfrm>
          </p:grpSpPr>
          <p:sp>
            <p:nvSpPr>
              <p:cNvPr id="62" name="六边形 61">
                <a:extLst>
                  <a:ext uri="{FF2B5EF4-FFF2-40B4-BE49-F238E27FC236}">
                    <a16:creationId xmlns:a16="http://schemas.microsoft.com/office/drawing/2014/main" id="{2A95741A-95AA-B852-6B66-519FDE1F9DC0}"/>
                  </a:ext>
                </a:extLst>
              </p:cNvPr>
              <p:cNvSpPr/>
              <p:nvPr/>
            </p:nvSpPr>
            <p:spPr>
              <a:xfrm>
                <a:off x="-457199" y="1383005"/>
                <a:ext cx="4618566" cy="1269325"/>
              </a:xfrm>
              <a:prstGeom prst="hexagon">
                <a:avLst/>
              </a:prstGeom>
              <a:gradFill>
                <a:gsLst>
                  <a:gs pos="0">
                    <a:schemeClr val="accent3">
                      <a:alpha val="0"/>
                    </a:schemeClr>
                  </a:gs>
                  <a:gs pos="100000">
                    <a:schemeClr val="accent3">
                      <a:alpha val="15000"/>
                    </a:schemeClr>
                  </a:gs>
                </a:gsLst>
                <a:lin ang="0" scaled="0"/>
              </a:gradFill>
              <a:ln w="15875">
                <a:gradFill>
                  <a:gsLst>
                    <a:gs pos="0">
                      <a:schemeClr val="accent3">
                        <a:alpha val="0"/>
                      </a:schemeClr>
                    </a:gs>
                    <a:gs pos="100000">
                      <a:schemeClr val="accent3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dirty="0">
                  <a:latin typeface="优设标题黑" panose="00000500000000000000" pitchFamily="2" charset="-122"/>
                  <a:ea typeface="优设标题黑" panose="00000500000000000000" pitchFamily="2" charset="-122"/>
                  <a:sym typeface="优设标题黑" panose="00000500000000000000" pitchFamily="2" charset="-122"/>
                </a:endParaRPr>
              </a:p>
            </p:txBody>
          </p:sp>
          <p:sp>
            <p:nvSpPr>
              <p:cNvPr id="55" name="六边形 54">
                <a:extLst>
                  <a:ext uri="{FF2B5EF4-FFF2-40B4-BE49-F238E27FC236}">
                    <a16:creationId xmlns:a16="http://schemas.microsoft.com/office/drawing/2014/main" id="{0C3277F6-1DF9-265F-ED53-E6FEB6334793}"/>
                  </a:ext>
                </a:extLst>
              </p:cNvPr>
              <p:cNvSpPr/>
              <p:nvPr/>
            </p:nvSpPr>
            <p:spPr>
              <a:xfrm>
                <a:off x="-313265" y="1501544"/>
                <a:ext cx="4618566" cy="1049029"/>
              </a:xfrm>
              <a:prstGeom prst="hexagon">
                <a:avLst/>
              </a:prstGeom>
              <a:noFill/>
              <a:ln w="9525">
                <a:gradFill>
                  <a:gsLst>
                    <a:gs pos="93000">
                      <a:schemeClr val="accent3">
                        <a:alpha val="0"/>
                      </a:schemeClr>
                    </a:gs>
                    <a:gs pos="100000">
                      <a:schemeClr val="accent3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优设标题黑" panose="00000500000000000000" pitchFamily="2" charset="-122"/>
                  <a:ea typeface="优设标题黑" panose="00000500000000000000" pitchFamily="2" charset="-122"/>
                  <a:sym typeface="优设标题黑" panose="00000500000000000000" pitchFamily="2" charset="-122"/>
                </a:endParaRPr>
              </a:p>
            </p:txBody>
          </p:sp>
        </p:grpSp>
        <p:sp>
          <p:nvSpPr>
            <p:cNvPr id="64" name="六边形 63">
              <a:extLst>
                <a:ext uri="{FF2B5EF4-FFF2-40B4-BE49-F238E27FC236}">
                  <a16:creationId xmlns:a16="http://schemas.microsoft.com/office/drawing/2014/main" id="{AAE3DAD7-14D0-AFBC-7841-3EA16097C4EB}"/>
                </a:ext>
              </a:extLst>
            </p:cNvPr>
            <p:cNvSpPr/>
            <p:nvPr/>
          </p:nvSpPr>
          <p:spPr>
            <a:xfrm>
              <a:off x="519211" y="3128776"/>
              <a:ext cx="4618566" cy="1049029"/>
            </a:xfrm>
            <a:prstGeom prst="hexagon">
              <a:avLst/>
            </a:prstGeom>
            <a:noFill/>
            <a:ln w="9525">
              <a:gradFill>
                <a:gsLst>
                  <a:gs pos="9300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优设标题黑" panose="00000500000000000000" pitchFamily="2" charset="-122"/>
                <a:ea typeface="优设标题黑" panose="00000500000000000000" pitchFamily="2" charset="-122"/>
                <a:sym typeface="优设标题黑" panose="00000500000000000000" pitchFamily="2" charset="-122"/>
              </a:endParaRPr>
            </a:p>
          </p:txBody>
        </p:sp>
        <p:sp>
          <p:nvSpPr>
            <p:cNvPr id="65" name="六边形 64">
              <a:extLst>
                <a:ext uri="{FF2B5EF4-FFF2-40B4-BE49-F238E27FC236}">
                  <a16:creationId xmlns:a16="http://schemas.microsoft.com/office/drawing/2014/main" id="{CABCDBA7-2A5B-7F40-A416-1B775088BA18}"/>
                </a:ext>
              </a:extLst>
            </p:cNvPr>
            <p:cNvSpPr/>
            <p:nvPr/>
          </p:nvSpPr>
          <p:spPr>
            <a:xfrm>
              <a:off x="375277" y="3010237"/>
              <a:ext cx="4618566" cy="1269325"/>
            </a:xfrm>
            <a:prstGeom prst="hexagon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0" scaled="0"/>
            </a:gradFill>
            <a:ln w="15875"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优设标题黑" panose="00000500000000000000" pitchFamily="2" charset="-122"/>
                <a:ea typeface="优设标题黑" panose="00000500000000000000" pitchFamily="2" charset="-122"/>
                <a:sym typeface="优设标题黑" panose="00000500000000000000" pitchFamily="2" charset="-122"/>
              </a:endParaRPr>
            </a:p>
          </p:txBody>
        </p:sp>
      </p:grpSp>
      <p:sp>
        <p:nvSpPr>
          <p:cNvPr id="66" name="文本框 65">
            <a:extLst>
              <a:ext uri="{FF2B5EF4-FFF2-40B4-BE49-F238E27FC236}">
                <a16:creationId xmlns:a16="http://schemas.microsoft.com/office/drawing/2014/main" id="{4B2584E3-BCA0-1B95-8E4D-14A11B965E29}"/>
              </a:ext>
            </a:extLst>
          </p:cNvPr>
          <p:cNvSpPr txBox="1"/>
          <p:nvPr/>
        </p:nvSpPr>
        <p:spPr>
          <a:xfrm>
            <a:off x="830866" y="3109235"/>
            <a:ext cx="4058646" cy="461665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1" sz="3200" spc="300">
                <a:solidFill>
                  <a:srgbClr val="FFFFFF"/>
                </a:solidFill>
                <a:latin typeface="FZLanTingHeiS-B-GB" panose="02000000000000000000" pitchFamily="2" charset="-122"/>
                <a:ea typeface="FZLanTingHeiS-B-GB" panose="02000000000000000000" pitchFamily="2" charset="-122"/>
              </a:defRPr>
            </a:lvl1pPr>
          </a:lstStyle>
          <a:p>
            <a:r>
              <a:rPr lang="zh-CN" altLang="en-US" sz="2400" spc="100" dirty="0">
                <a:latin typeface="优设标题黑" panose="00000500000000000000" pitchFamily="2" charset="-122"/>
                <a:ea typeface="优设标题黑" panose="00000500000000000000" pitchFamily="2" charset="-122"/>
              </a:rPr>
              <a:t>传统模式</a:t>
            </a: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FBB62A0C-8CD9-6946-26EF-8C45B8547C03}"/>
              </a:ext>
            </a:extLst>
          </p:cNvPr>
          <p:cNvSpPr txBox="1"/>
          <p:nvPr/>
        </p:nvSpPr>
        <p:spPr>
          <a:xfrm>
            <a:off x="799171" y="3515529"/>
            <a:ext cx="4058646" cy="584775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1" sz="3200" spc="300">
                <a:solidFill>
                  <a:srgbClr val="FFFFFF"/>
                </a:solidFill>
                <a:latin typeface="FZLanTingHeiS-B-GB" panose="02000000000000000000" pitchFamily="2" charset="-122"/>
                <a:ea typeface="FZLanTingHeiS-B-GB" panose="02000000000000000000" pitchFamily="2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600" spc="100" dirty="0">
                <a:latin typeface="优设标题黑" panose="00000500000000000000" pitchFamily="2" charset="-122"/>
                <a:ea typeface="优设标题黑" panose="00000500000000000000" pitchFamily="2" charset="-122"/>
              </a:rPr>
              <a:t>2009</a:t>
            </a:r>
            <a:r>
              <a:rPr lang="zh-CN" altLang="en-US" sz="1600" spc="100" dirty="0">
                <a:latin typeface="优设标题黑" panose="00000500000000000000" pitchFamily="2" charset="-122"/>
                <a:ea typeface="优设标题黑" panose="00000500000000000000" pitchFamily="2" charset="-122"/>
              </a:rPr>
              <a:t>年以前纯手工纸质版管理</a:t>
            </a:r>
          </a:p>
          <a:p>
            <a:pPr>
              <a:lnSpc>
                <a:spcPct val="120000"/>
              </a:lnSpc>
            </a:pPr>
            <a:r>
              <a:rPr lang="en-US" altLang="zh-CN" sz="1600" spc="100" dirty="0">
                <a:latin typeface="优设标题黑" panose="00000500000000000000" pitchFamily="2" charset="-122"/>
                <a:ea typeface="优设标题黑" panose="00000500000000000000" pitchFamily="2" charset="-122"/>
              </a:rPr>
              <a:t>2009-2019</a:t>
            </a:r>
            <a:r>
              <a:rPr lang="zh-CN" altLang="en-US" sz="1600" spc="100" dirty="0">
                <a:latin typeface="优设标题黑" panose="00000500000000000000" pitchFamily="2" charset="-122"/>
                <a:ea typeface="优设标题黑" panose="00000500000000000000" pitchFamily="2" charset="-122"/>
              </a:rPr>
              <a:t>年单机版（报告和取材系统）</a:t>
            </a: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5329605D-2D2D-22FB-A138-A356EC41E6D0}"/>
              </a:ext>
            </a:extLst>
          </p:cNvPr>
          <p:cNvSpPr txBox="1"/>
          <p:nvPr/>
        </p:nvSpPr>
        <p:spPr>
          <a:xfrm>
            <a:off x="7114091" y="3121935"/>
            <a:ext cx="4058646" cy="461665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1" sz="3200" spc="300">
                <a:solidFill>
                  <a:srgbClr val="FFFFFF"/>
                </a:solidFill>
                <a:latin typeface="FZLanTingHeiS-B-GB" panose="02000000000000000000" pitchFamily="2" charset="-122"/>
                <a:ea typeface="FZLanTingHeiS-B-GB" panose="02000000000000000000" pitchFamily="2" charset="-122"/>
              </a:defRPr>
            </a:lvl1pPr>
          </a:lstStyle>
          <a:p>
            <a:r>
              <a:rPr lang="zh-CN" altLang="en-US" sz="2400" spc="100" dirty="0">
                <a:latin typeface="优设标题黑" panose="00000500000000000000" pitchFamily="2" charset="-122"/>
                <a:ea typeface="优设标题黑" panose="00000500000000000000" pitchFamily="2" charset="-122"/>
              </a:rPr>
              <a:t>信息化模式</a:t>
            </a: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44A32B4D-C910-A309-89D1-BD6C39E23CF5}"/>
              </a:ext>
            </a:extLst>
          </p:cNvPr>
          <p:cNvSpPr txBox="1"/>
          <p:nvPr/>
        </p:nvSpPr>
        <p:spPr>
          <a:xfrm>
            <a:off x="7082396" y="3528229"/>
            <a:ext cx="4058646" cy="584775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1" sz="3200" spc="300">
                <a:solidFill>
                  <a:srgbClr val="FFFFFF"/>
                </a:solidFill>
                <a:latin typeface="FZLanTingHeiS-B-GB" panose="02000000000000000000" pitchFamily="2" charset="-122"/>
                <a:ea typeface="FZLanTingHeiS-B-GB" panose="02000000000000000000" pitchFamily="2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600" spc="100" dirty="0">
                <a:latin typeface="优设标题黑" panose="00000500000000000000" pitchFamily="2" charset="-122"/>
                <a:ea typeface="优设标题黑" panose="00000500000000000000" pitchFamily="2" charset="-122"/>
              </a:rPr>
              <a:t>2019</a:t>
            </a:r>
            <a:r>
              <a:rPr lang="zh-CN" altLang="en-US" sz="1600" spc="100" dirty="0">
                <a:latin typeface="优设标题黑" panose="00000500000000000000" pitchFamily="2" charset="-122"/>
                <a:ea typeface="优设标题黑" panose="00000500000000000000" pitchFamily="2" charset="-122"/>
              </a:rPr>
              <a:t>年某某病理工作系统一期上线</a:t>
            </a:r>
          </a:p>
          <a:p>
            <a:pPr>
              <a:lnSpc>
                <a:spcPct val="120000"/>
              </a:lnSpc>
            </a:pPr>
            <a:r>
              <a:rPr lang="zh-CN" altLang="en-US" sz="1600" spc="100" dirty="0">
                <a:latin typeface="优设标题黑" panose="00000500000000000000" pitchFamily="2" charset="-122"/>
                <a:ea typeface="优设标题黑" panose="00000500000000000000" pitchFamily="2" charset="-122"/>
              </a:rPr>
              <a:t>病理科全流程信息管理系统建设中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AA812F0-8AD8-61C0-4F45-51E4598395B6}"/>
              </a:ext>
            </a:extLst>
          </p:cNvPr>
          <p:cNvSpPr txBox="1"/>
          <p:nvPr/>
        </p:nvSpPr>
        <p:spPr>
          <a:xfrm>
            <a:off x="5702300" y="3508375"/>
            <a:ext cx="1051510" cy="2231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480060">
              <a:spcBef>
                <a:spcPts val="525"/>
              </a:spcBef>
            </a:pPr>
            <a:r>
              <a:rPr kumimoji="1" lang="zh-CN" altLang="en-US" sz="1600" spc="100" dirty="0">
                <a:solidFill>
                  <a:srgbClr val="FFFFFF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OPPOSans M" panose="00020600040101010101" pitchFamily="18" charset="-122"/>
              </a:rPr>
              <a:t>全面进入</a:t>
            </a: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935A86C3-051F-C37C-201C-A3A12B2A19F5}"/>
              </a:ext>
            </a:extLst>
          </p:cNvPr>
          <p:cNvCxnSpPr>
            <a:cxnSpLocks/>
          </p:cNvCxnSpPr>
          <p:nvPr/>
        </p:nvCxnSpPr>
        <p:spPr>
          <a:xfrm>
            <a:off x="4440390" y="861273"/>
            <a:ext cx="3311219" cy="0"/>
          </a:xfrm>
          <a:prstGeom prst="line">
            <a:avLst/>
          </a:prstGeom>
          <a:ln w="15875">
            <a:gradFill>
              <a:gsLst>
                <a:gs pos="0">
                  <a:schemeClr val="accent3">
                    <a:alpha val="0"/>
                  </a:schemeClr>
                </a:gs>
                <a:gs pos="50000">
                  <a:schemeClr val="accent3"/>
                </a:gs>
                <a:gs pos="100000">
                  <a:schemeClr val="accent3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-任意多边形 28">
            <a:extLst>
              <a:ext uri="{FF2B5EF4-FFF2-40B4-BE49-F238E27FC236}">
                <a16:creationId xmlns:a16="http://schemas.microsoft.com/office/drawing/2014/main" id="{EAC35A37-570D-343F-AD3F-21FD4E1F630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829858" y="6623992"/>
            <a:ext cx="4266142" cy="101422"/>
          </a:xfrm>
          <a:custGeom>
            <a:avLst/>
            <a:gdLst>
              <a:gd name="connsiteX0" fmla="*/ 0 w 4262967"/>
              <a:gd name="connsiteY0" fmla="*/ 0 h 76200"/>
              <a:gd name="connsiteX1" fmla="*/ 3327400 w 4262967"/>
              <a:gd name="connsiteY1" fmla="*/ 0 h 76200"/>
              <a:gd name="connsiteX2" fmla="*/ 3403600 w 4262967"/>
              <a:gd name="connsiteY2" fmla="*/ 76200 h 76200"/>
              <a:gd name="connsiteX3" fmla="*/ 4262967 w 4262967"/>
              <a:gd name="connsiteY3" fmla="*/ 7620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2967" h="76200">
                <a:moveTo>
                  <a:pt x="0" y="0"/>
                </a:moveTo>
                <a:lnTo>
                  <a:pt x="3327400" y="0"/>
                </a:lnTo>
                <a:lnTo>
                  <a:pt x="3403600" y="76200"/>
                </a:lnTo>
                <a:lnTo>
                  <a:pt x="4262967" y="76200"/>
                </a:lnTo>
              </a:path>
            </a:pathLst>
          </a:custGeom>
          <a:noFill/>
          <a:ln>
            <a:gradFill>
              <a:gsLst>
                <a:gs pos="0">
                  <a:schemeClr val="accent3">
                    <a:alpha val="0"/>
                  </a:schemeClr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优设标题黑" panose="00000500000000000000" pitchFamily="2" charset="-122"/>
              <a:ea typeface="优设标题黑" panose="00000500000000000000" pitchFamily="2" charset="-122"/>
              <a:cs typeface="OPPOSans M" panose="00020600040101010101" pitchFamily="18" charset="-122"/>
              <a:sym typeface="优设标题黑" panose="00000500000000000000" pitchFamily="2" charset="-122"/>
            </a:endParaRPr>
          </a:p>
        </p:txBody>
      </p:sp>
      <p:sp>
        <p:nvSpPr>
          <p:cNvPr id="26" name="PA-任意多边形 29">
            <a:extLst>
              <a:ext uri="{FF2B5EF4-FFF2-40B4-BE49-F238E27FC236}">
                <a16:creationId xmlns:a16="http://schemas.microsoft.com/office/drawing/2014/main" id="{E28DBFF4-D67C-3F3C-D566-B1EDA34F313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H="1">
            <a:off x="6096000" y="6623992"/>
            <a:ext cx="4266142" cy="101422"/>
          </a:xfrm>
          <a:custGeom>
            <a:avLst/>
            <a:gdLst>
              <a:gd name="connsiteX0" fmla="*/ 0 w 4262967"/>
              <a:gd name="connsiteY0" fmla="*/ 0 h 76200"/>
              <a:gd name="connsiteX1" fmla="*/ 3327400 w 4262967"/>
              <a:gd name="connsiteY1" fmla="*/ 0 h 76200"/>
              <a:gd name="connsiteX2" fmla="*/ 3403600 w 4262967"/>
              <a:gd name="connsiteY2" fmla="*/ 76200 h 76200"/>
              <a:gd name="connsiteX3" fmla="*/ 4262967 w 4262967"/>
              <a:gd name="connsiteY3" fmla="*/ 7620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2967" h="76200">
                <a:moveTo>
                  <a:pt x="0" y="0"/>
                </a:moveTo>
                <a:lnTo>
                  <a:pt x="3327400" y="0"/>
                </a:lnTo>
                <a:lnTo>
                  <a:pt x="3403600" y="76200"/>
                </a:lnTo>
                <a:lnTo>
                  <a:pt x="4262967" y="76200"/>
                </a:lnTo>
              </a:path>
            </a:pathLst>
          </a:custGeom>
          <a:noFill/>
          <a:ln>
            <a:gradFill>
              <a:gsLst>
                <a:gs pos="0">
                  <a:schemeClr val="accent3">
                    <a:alpha val="0"/>
                  </a:schemeClr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优设标题黑" panose="00000500000000000000" pitchFamily="2" charset="-122"/>
              <a:ea typeface="优设标题黑" panose="00000500000000000000" pitchFamily="2" charset="-122"/>
              <a:cs typeface="OPPOSans M" panose="00020600040101010101" pitchFamily="18" charset="-122"/>
              <a:sym typeface="优设标题黑" panose="00000500000000000000" pitchFamily="2" charset="-122"/>
            </a:endParaRPr>
          </a:p>
        </p:txBody>
      </p:sp>
      <p:sp>
        <p:nvSpPr>
          <p:cNvPr id="27" name="PA-梯形 30">
            <a:extLst>
              <a:ext uri="{FF2B5EF4-FFF2-40B4-BE49-F238E27FC236}">
                <a16:creationId xmlns:a16="http://schemas.microsoft.com/office/drawing/2014/main" id="{D86DE478-4717-7729-D7A0-BD86EBC3DDB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flipV="1">
            <a:off x="5210175" y="6564196"/>
            <a:ext cx="1771650" cy="101600"/>
          </a:xfrm>
          <a:prstGeom prst="trapezoid">
            <a:avLst>
              <a:gd name="adj" fmla="val 70312"/>
            </a:avLst>
          </a:prstGeom>
          <a:gradFill>
            <a:gsLst>
              <a:gs pos="0">
                <a:schemeClr val="accent3">
                  <a:alpha val="0"/>
                </a:schemeClr>
              </a:gs>
              <a:gs pos="100000">
                <a:schemeClr val="accent3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优设标题黑" panose="00000500000000000000" pitchFamily="2" charset="-122"/>
              <a:ea typeface="优设标题黑" panose="00000500000000000000" pitchFamily="2" charset="-122"/>
              <a:cs typeface="OPPOSans M" panose="00020600040101010101" pitchFamily="18" charset="-122"/>
              <a:sym typeface="优设标题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0887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A-图片 10" descr="穿着蓝色衣服的人&#10;&#10;中度可信度描述已自动生成">
            <a:extLst>
              <a:ext uri="{FF2B5EF4-FFF2-40B4-BE49-F238E27FC236}">
                <a16:creationId xmlns:a16="http://schemas.microsoft.com/office/drawing/2014/main" id="{228EB72F-3BF3-804B-4065-86CD1394C1A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8" b="1318"/>
          <a:stretch>
            <a:fillRect/>
          </a:stretch>
        </p:blipFill>
        <p:spPr>
          <a:xfrm>
            <a:off x="-5404" y="10036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" name="PA-任意多边形 8">
            <a:extLst>
              <a:ext uri="{FF2B5EF4-FFF2-40B4-BE49-F238E27FC236}">
                <a16:creationId xmlns:a16="http://schemas.microsoft.com/office/drawing/2014/main" id="{4A699E8C-35BC-A611-B52F-A64B79E7E92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1C2A">
              <a:alpha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优设标题黑" panose="00000500000000000000" pitchFamily="2" charset="-122"/>
              <a:ea typeface="优设标题黑" panose="00000500000000000000" pitchFamily="2" charset="-122"/>
              <a:cs typeface="OPPOSans M" panose="00020600040101010101" pitchFamily="18" charset="-122"/>
              <a:sym typeface="优设标题黑" panose="00000500000000000000" pitchFamily="2" charset="-122"/>
            </a:endParaRPr>
          </a:p>
        </p:txBody>
      </p:sp>
      <p:sp>
        <p:nvSpPr>
          <p:cNvPr id="46" name="Rectangle 1026">
            <a:extLst>
              <a:ext uri="{FF2B5EF4-FFF2-40B4-BE49-F238E27FC236}">
                <a16:creationId xmlns:a16="http://schemas.microsoft.com/office/drawing/2014/main" id="{A3D21AA0-2248-61F7-281E-432BD872676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414633"/>
            <a:ext cx="7772400" cy="416742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全方位全流程信息化管理</a:t>
            </a: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25108EC4-56E7-E13D-68AB-3EC7CEC940FB}"/>
              </a:ext>
            </a:extLst>
          </p:cNvPr>
          <p:cNvSpPr/>
          <p:nvPr/>
        </p:nvSpPr>
        <p:spPr>
          <a:xfrm flipH="1">
            <a:off x="7081315" y="2967547"/>
            <a:ext cx="1881125" cy="33498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alpha val="34000"/>
                </a:schemeClr>
              </a:gs>
              <a:gs pos="87000">
                <a:schemeClr val="accent1">
                  <a:alpha val="0"/>
                </a:schemeClr>
              </a:gs>
            </a:gsLst>
            <a:lin ang="0" scaled="0"/>
          </a:gradFill>
          <a:ln w="9525">
            <a:gradFill>
              <a:gsLst>
                <a:gs pos="0">
                  <a:schemeClr val="accent1"/>
                </a:gs>
                <a:gs pos="87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just" defTabSz="457200">
              <a:lnSpc>
                <a:spcPct val="120000"/>
              </a:lnSpc>
            </a:pPr>
            <a:endParaRPr lang="zh-CN" altLang="en-US" sz="1600">
              <a:solidFill>
                <a:srgbClr val="000000"/>
              </a:solidFill>
              <a:latin typeface="优设标题黑" panose="00000500000000000000" pitchFamily="2" charset="-122"/>
              <a:ea typeface="优设标题黑" panose="00000500000000000000" pitchFamily="2" charset="-122"/>
            </a:endParaRP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75D9A090-6BE6-3D26-1C7B-A8B70CFF4D76}"/>
              </a:ext>
            </a:extLst>
          </p:cNvPr>
          <p:cNvSpPr/>
          <p:nvPr/>
        </p:nvSpPr>
        <p:spPr>
          <a:xfrm flipH="1">
            <a:off x="8943166" y="2967547"/>
            <a:ext cx="1881125" cy="33498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alpha val="34000"/>
                </a:schemeClr>
              </a:gs>
              <a:gs pos="87000">
                <a:schemeClr val="accent1">
                  <a:alpha val="0"/>
                </a:schemeClr>
              </a:gs>
            </a:gsLst>
            <a:lin ang="0" scaled="0"/>
          </a:gradFill>
          <a:ln w="9525">
            <a:gradFill>
              <a:gsLst>
                <a:gs pos="0">
                  <a:schemeClr val="accent1"/>
                </a:gs>
                <a:gs pos="87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just" defTabSz="457200">
              <a:lnSpc>
                <a:spcPct val="120000"/>
              </a:lnSpc>
            </a:pPr>
            <a:endParaRPr lang="zh-CN" altLang="en-US" sz="1600" dirty="0">
              <a:solidFill>
                <a:srgbClr val="000000"/>
              </a:solidFill>
              <a:latin typeface="优设标题黑" panose="00000500000000000000" pitchFamily="2" charset="-122"/>
              <a:ea typeface="优设标题黑" panose="00000500000000000000" pitchFamily="2" charset="-122"/>
            </a:endParaRP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47FF15CB-1DDA-A32A-2EC6-DA3113B9AC45}"/>
              </a:ext>
            </a:extLst>
          </p:cNvPr>
          <p:cNvSpPr/>
          <p:nvPr/>
        </p:nvSpPr>
        <p:spPr>
          <a:xfrm flipH="1">
            <a:off x="7081315" y="3852536"/>
            <a:ext cx="1881125" cy="33498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alpha val="34000"/>
                </a:schemeClr>
              </a:gs>
              <a:gs pos="87000">
                <a:schemeClr val="accent1">
                  <a:alpha val="0"/>
                </a:schemeClr>
              </a:gs>
            </a:gsLst>
            <a:lin ang="0" scaled="0"/>
          </a:gradFill>
          <a:ln w="9525">
            <a:gradFill>
              <a:gsLst>
                <a:gs pos="0">
                  <a:schemeClr val="accent1"/>
                </a:gs>
                <a:gs pos="87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just" defTabSz="457200">
              <a:lnSpc>
                <a:spcPct val="120000"/>
              </a:lnSpc>
            </a:pPr>
            <a:endParaRPr lang="zh-CN" altLang="en-US" sz="1600">
              <a:solidFill>
                <a:srgbClr val="000000"/>
              </a:solidFill>
              <a:latin typeface="优设标题黑" panose="00000500000000000000" pitchFamily="2" charset="-122"/>
              <a:ea typeface="优设标题黑" panose="00000500000000000000" pitchFamily="2" charset="-122"/>
            </a:endParaRP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64EA2385-D67C-5BD9-6D12-F6742FC6D72F}"/>
              </a:ext>
            </a:extLst>
          </p:cNvPr>
          <p:cNvSpPr/>
          <p:nvPr/>
        </p:nvSpPr>
        <p:spPr>
          <a:xfrm flipH="1">
            <a:off x="8943166" y="3852536"/>
            <a:ext cx="1881125" cy="33498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alpha val="34000"/>
                </a:schemeClr>
              </a:gs>
              <a:gs pos="87000">
                <a:schemeClr val="accent1">
                  <a:alpha val="0"/>
                </a:schemeClr>
              </a:gs>
            </a:gsLst>
            <a:lin ang="0" scaled="0"/>
          </a:gradFill>
          <a:ln w="9525">
            <a:gradFill>
              <a:gsLst>
                <a:gs pos="0">
                  <a:schemeClr val="accent1"/>
                </a:gs>
                <a:gs pos="87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just" defTabSz="457200">
              <a:lnSpc>
                <a:spcPct val="120000"/>
              </a:lnSpc>
            </a:pPr>
            <a:endParaRPr lang="zh-CN" altLang="en-US" sz="1600">
              <a:solidFill>
                <a:srgbClr val="000000"/>
              </a:solidFill>
              <a:latin typeface="优设标题黑" panose="00000500000000000000" pitchFamily="2" charset="-122"/>
              <a:ea typeface="优设标题黑" panose="00000500000000000000" pitchFamily="2" charset="-122"/>
            </a:endParaRPr>
          </a:p>
        </p:txBody>
      </p: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7E37E267-BCD1-94EC-FFF6-4C004ED271C0}"/>
              </a:ext>
            </a:extLst>
          </p:cNvPr>
          <p:cNvSpPr/>
          <p:nvPr/>
        </p:nvSpPr>
        <p:spPr>
          <a:xfrm flipH="1">
            <a:off x="7970009" y="3410042"/>
            <a:ext cx="1881125" cy="33498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alpha val="34000"/>
                </a:schemeClr>
              </a:gs>
              <a:gs pos="87000">
                <a:schemeClr val="accent1">
                  <a:alpha val="0"/>
                </a:schemeClr>
              </a:gs>
            </a:gsLst>
            <a:lin ang="0" scaled="0"/>
          </a:gradFill>
          <a:ln w="9525">
            <a:gradFill>
              <a:gsLst>
                <a:gs pos="0">
                  <a:schemeClr val="accent1"/>
                </a:gs>
                <a:gs pos="87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just" defTabSz="457200">
              <a:lnSpc>
                <a:spcPct val="120000"/>
              </a:lnSpc>
            </a:pPr>
            <a:endParaRPr lang="zh-CN" altLang="en-US" sz="1600">
              <a:solidFill>
                <a:srgbClr val="000000"/>
              </a:solidFill>
              <a:latin typeface="优设标题黑" panose="00000500000000000000" pitchFamily="2" charset="-122"/>
              <a:ea typeface="优设标题黑" panose="00000500000000000000" pitchFamily="2" charset="-122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83020DFA-1309-FA47-F5A5-B6E6A121D6EA}"/>
              </a:ext>
            </a:extLst>
          </p:cNvPr>
          <p:cNvGrpSpPr/>
          <p:nvPr/>
        </p:nvGrpSpPr>
        <p:grpSpPr>
          <a:xfrm>
            <a:off x="4982345" y="2532781"/>
            <a:ext cx="2216502" cy="2216502"/>
            <a:chOff x="4291630" y="980105"/>
            <a:chExt cx="2216502" cy="2216502"/>
          </a:xfrm>
        </p:grpSpPr>
        <p:sp>
          <p:nvSpPr>
            <p:cNvPr id="35" name="弧形 34">
              <a:extLst>
                <a:ext uri="{FF2B5EF4-FFF2-40B4-BE49-F238E27FC236}">
                  <a16:creationId xmlns:a16="http://schemas.microsoft.com/office/drawing/2014/main" id="{A953C749-B087-71E0-8F08-CFE53DFEEB66}"/>
                </a:ext>
              </a:extLst>
            </p:cNvPr>
            <p:cNvSpPr/>
            <p:nvPr/>
          </p:nvSpPr>
          <p:spPr>
            <a:xfrm>
              <a:off x="4291630" y="980105"/>
              <a:ext cx="2216502" cy="2216502"/>
            </a:xfrm>
            <a:prstGeom prst="arc">
              <a:avLst>
                <a:gd name="adj1" fmla="val 16200000"/>
                <a:gd name="adj2" fmla="val 8211344"/>
              </a:avLst>
            </a:prstGeom>
            <a:gradFill>
              <a:gsLst>
                <a:gs pos="26000">
                  <a:schemeClr val="accent1">
                    <a:alpha val="28000"/>
                  </a:schemeClr>
                </a:gs>
                <a:gs pos="0">
                  <a:schemeClr val="accent1">
                    <a:alpha val="67000"/>
                  </a:schemeClr>
                </a:gs>
                <a:gs pos="60000">
                  <a:schemeClr val="accent1">
                    <a:alpha val="0"/>
                  </a:schemeClr>
                </a:gs>
              </a:gsLst>
              <a:lin ang="7200000" scaled="0"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优设标题黑" panose="00000500000000000000" pitchFamily="2" charset="-122"/>
                <a:ea typeface="优设标题黑" panose="00000500000000000000" pitchFamily="2" charset="-122"/>
              </a:endParaRPr>
            </a:p>
          </p:txBody>
        </p:sp>
        <p:sp>
          <p:nvSpPr>
            <p:cNvPr id="36" name="弧形 35">
              <a:extLst>
                <a:ext uri="{FF2B5EF4-FFF2-40B4-BE49-F238E27FC236}">
                  <a16:creationId xmlns:a16="http://schemas.microsoft.com/office/drawing/2014/main" id="{5A26DD72-70DB-6CFD-C2E1-05CCC89E41CE}"/>
                </a:ext>
              </a:extLst>
            </p:cNvPr>
            <p:cNvSpPr/>
            <p:nvPr/>
          </p:nvSpPr>
          <p:spPr>
            <a:xfrm rot="8750880">
              <a:off x="4291630" y="980105"/>
              <a:ext cx="2216502" cy="2216502"/>
            </a:xfrm>
            <a:prstGeom prst="arc">
              <a:avLst>
                <a:gd name="adj1" fmla="val 16200000"/>
                <a:gd name="adj2" fmla="val 8211344"/>
              </a:avLst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优设标题黑" panose="00000500000000000000" pitchFamily="2" charset="-122"/>
                <a:ea typeface="优设标题黑" panose="00000500000000000000" pitchFamily="2" charset="-122"/>
              </a:endParaRPr>
            </a:p>
          </p:txBody>
        </p:sp>
      </p:grpSp>
      <p:sp>
        <p:nvSpPr>
          <p:cNvPr id="38" name="文本框 7">
            <a:extLst>
              <a:ext uri="{FF2B5EF4-FFF2-40B4-BE49-F238E27FC236}">
                <a16:creationId xmlns:a16="http://schemas.microsoft.com/office/drawing/2014/main" id="{B848C506-1C34-F305-D151-F8797E87E4A8}"/>
              </a:ext>
            </a:extLst>
          </p:cNvPr>
          <p:cNvSpPr txBox="1"/>
          <p:nvPr/>
        </p:nvSpPr>
        <p:spPr>
          <a:xfrm>
            <a:off x="7690870" y="2958441"/>
            <a:ext cx="1462114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noAutofit/>
          </a:bodyPr>
          <a:lstStyle>
            <a:lvl1pPr algn="ctr">
              <a:defRPr sz="1200">
                <a:solidFill>
                  <a:srgbClr val="FEFFFE"/>
                </a:solidFill>
                <a:latin typeface="FZLanTingHeiS-R-GB"/>
                <a:ea typeface="FZLanTingHeiS-R-GB"/>
                <a:cs typeface="FZLanTingHeiS-R-GB"/>
                <a:sym typeface="FZLanTingHeiS-R-GB"/>
              </a:defRPr>
            </a:lvl1pPr>
          </a:lstStyle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EFFFE"/>
                </a:solidFill>
                <a:effectLst/>
                <a:uLnTx/>
                <a:uFillTx/>
                <a:latin typeface="优设标题黑" panose="00000500000000000000" pitchFamily="2" charset="-122"/>
                <a:ea typeface="优设标题黑" panose="00000500000000000000" pitchFamily="2" charset="-122"/>
                <a:sym typeface="FZLanTingHeiS-R-GB"/>
              </a:rPr>
              <a:t>物资管理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FEFFFE"/>
              </a:solidFill>
              <a:effectLst/>
              <a:uLnTx/>
              <a:uFillTx/>
              <a:latin typeface="优设标题黑" panose="00000500000000000000" pitchFamily="2" charset="-122"/>
              <a:ea typeface="优设标题黑" panose="00000500000000000000" pitchFamily="2" charset="-122"/>
              <a:sym typeface="FZLanTingHeiS-R-GB"/>
            </a:endParaRPr>
          </a:p>
        </p:txBody>
      </p:sp>
      <p:sp>
        <p:nvSpPr>
          <p:cNvPr id="39" name="文本框 7">
            <a:extLst>
              <a:ext uri="{FF2B5EF4-FFF2-40B4-BE49-F238E27FC236}">
                <a16:creationId xmlns:a16="http://schemas.microsoft.com/office/drawing/2014/main" id="{51B71151-35B1-8F79-BE1E-DFB72C8A5480}"/>
              </a:ext>
            </a:extLst>
          </p:cNvPr>
          <p:cNvSpPr txBox="1"/>
          <p:nvPr/>
        </p:nvSpPr>
        <p:spPr>
          <a:xfrm>
            <a:off x="9552720" y="2958441"/>
            <a:ext cx="1462116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noAutofit/>
          </a:bodyPr>
          <a:lstStyle>
            <a:lvl1pPr algn="ctr">
              <a:defRPr sz="1200">
                <a:solidFill>
                  <a:srgbClr val="FEFFFE"/>
                </a:solidFill>
                <a:latin typeface="FZLanTingHeiS-R-GB"/>
                <a:ea typeface="FZLanTingHeiS-R-GB"/>
                <a:cs typeface="FZLanTingHeiS-R-GB"/>
                <a:sym typeface="FZLanTingHeiS-R-GB"/>
              </a:defRPr>
            </a:lvl1pPr>
          </a:lstStyle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EFFFE"/>
                </a:solidFill>
                <a:effectLst/>
                <a:uLnTx/>
                <a:uFillTx/>
                <a:latin typeface="优设标题黑" panose="00000500000000000000" pitchFamily="2" charset="-122"/>
                <a:ea typeface="优设标题黑" panose="00000500000000000000" pitchFamily="2" charset="-122"/>
                <a:sym typeface="FZLanTingHeiS-R-GB"/>
              </a:rPr>
              <a:t>档案管理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FEFFFE"/>
              </a:solidFill>
              <a:effectLst/>
              <a:uLnTx/>
              <a:uFillTx/>
              <a:latin typeface="优设标题黑" panose="00000500000000000000" pitchFamily="2" charset="-122"/>
              <a:ea typeface="优设标题黑" panose="00000500000000000000" pitchFamily="2" charset="-122"/>
              <a:sym typeface="FZLanTingHeiS-R-GB"/>
            </a:endParaRPr>
          </a:p>
        </p:txBody>
      </p:sp>
      <p:sp>
        <p:nvSpPr>
          <p:cNvPr id="40" name="文本框 7">
            <a:extLst>
              <a:ext uri="{FF2B5EF4-FFF2-40B4-BE49-F238E27FC236}">
                <a16:creationId xmlns:a16="http://schemas.microsoft.com/office/drawing/2014/main" id="{8DEF95EC-C10C-60C1-CDA7-AC34B74B7148}"/>
              </a:ext>
            </a:extLst>
          </p:cNvPr>
          <p:cNvSpPr txBox="1"/>
          <p:nvPr/>
        </p:nvSpPr>
        <p:spPr>
          <a:xfrm>
            <a:off x="8179512" y="3391411"/>
            <a:ext cx="1671621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noAutofit/>
          </a:bodyPr>
          <a:lstStyle>
            <a:lvl1pPr algn="ctr">
              <a:defRPr sz="1200">
                <a:solidFill>
                  <a:srgbClr val="FEFFFE"/>
                </a:solidFill>
                <a:latin typeface="FZLanTingHeiS-R-GB"/>
                <a:ea typeface="FZLanTingHeiS-R-GB"/>
                <a:cs typeface="FZLanTingHeiS-R-GB"/>
                <a:sym typeface="FZLanTingHeiS-R-GB"/>
              </a:defRPr>
            </a:lvl1pPr>
          </a:lstStyle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EFFFE"/>
                </a:solidFill>
                <a:effectLst/>
                <a:uLnTx/>
                <a:uFillTx/>
                <a:latin typeface="优设标题黑" panose="00000500000000000000" pitchFamily="2" charset="-122"/>
                <a:ea typeface="优设标题黑" panose="00000500000000000000" pitchFamily="2" charset="-122"/>
                <a:sym typeface="FZLanTingHeiS-R-GB"/>
              </a:rPr>
              <a:t>细胞学报告及时率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FEFFFE"/>
              </a:solidFill>
              <a:effectLst/>
              <a:uLnTx/>
              <a:uFillTx/>
              <a:latin typeface="优设标题黑" panose="00000500000000000000" pitchFamily="2" charset="-122"/>
              <a:ea typeface="优设标题黑" panose="00000500000000000000" pitchFamily="2" charset="-122"/>
              <a:sym typeface="FZLanTingHeiS-R-GB"/>
            </a:endParaRPr>
          </a:p>
        </p:txBody>
      </p:sp>
      <p:sp>
        <p:nvSpPr>
          <p:cNvPr id="41" name="文本框 7">
            <a:extLst>
              <a:ext uri="{FF2B5EF4-FFF2-40B4-BE49-F238E27FC236}">
                <a16:creationId xmlns:a16="http://schemas.microsoft.com/office/drawing/2014/main" id="{12D8700A-C70C-AC29-5FF5-45FB5A20F24F}"/>
              </a:ext>
            </a:extLst>
          </p:cNvPr>
          <p:cNvSpPr txBox="1"/>
          <p:nvPr/>
        </p:nvSpPr>
        <p:spPr>
          <a:xfrm>
            <a:off x="7290820" y="3843430"/>
            <a:ext cx="1462116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noAutofit/>
          </a:bodyPr>
          <a:lstStyle>
            <a:lvl1pPr algn="ctr">
              <a:defRPr sz="1200">
                <a:solidFill>
                  <a:srgbClr val="FEFFFE"/>
                </a:solidFill>
                <a:latin typeface="FZLanTingHeiS-R-GB"/>
                <a:ea typeface="FZLanTingHeiS-R-GB"/>
                <a:cs typeface="FZLanTingHeiS-R-GB"/>
                <a:sym typeface="FZLanTingHeiS-R-GB"/>
              </a:defRPr>
            </a:lvl1pPr>
          </a:lstStyle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EFFFE"/>
                </a:solidFill>
                <a:effectLst/>
                <a:uLnTx/>
                <a:uFillTx/>
                <a:latin typeface="优设标题黑" panose="00000500000000000000" pitchFamily="2" charset="-122"/>
                <a:ea typeface="优设标题黑" panose="00000500000000000000" pitchFamily="2" charset="-122"/>
                <a:sym typeface="FZLanTingHeiS-R-GB"/>
              </a:rPr>
              <a:t>冰冻报告及时率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EFFFE"/>
              </a:solidFill>
              <a:effectLst/>
              <a:uLnTx/>
              <a:uFillTx/>
              <a:latin typeface="优设标题黑" panose="00000500000000000000" pitchFamily="2" charset="-122"/>
              <a:ea typeface="优设标题黑" panose="00000500000000000000" pitchFamily="2" charset="-122"/>
              <a:sym typeface="FZLanTingHeiS-R-GB"/>
            </a:endParaRPr>
          </a:p>
        </p:txBody>
      </p:sp>
      <p:sp>
        <p:nvSpPr>
          <p:cNvPr id="42" name="文本框 7">
            <a:extLst>
              <a:ext uri="{FF2B5EF4-FFF2-40B4-BE49-F238E27FC236}">
                <a16:creationId xmlns:a16="http://schemas.microsoft.com/office/drawing/2014/main" id="{89979F20-F59F-A648-9B44-48BE0F3FC203}"/>
              </a:ext>
            </a:extLst>
          </p:cNvPr>
          <p:cNvSpPr txBox="1"/>
          <p:nvPr/>
        </p:nvSpPr>
        <p:spPr>
          <a:xfrm>
            <a:off x="9152669" y="3852955"/>
            <a:ext cx="1671619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noAutofit/>
          </a:bodyPr>
          <a:lstStyle>
            <a:lvl1pPr algn="ctr">
              <a:defRPr sz="1200">
                <a:solidFill>
                  <a:srgbClr val="FEFFFE"/>
                </a:solidFill>
                <a:latin typeface="FZLanTingHeiS-R-GB"/>
                <a:ea typeface="FZLanTingHeiS-R-GB"/>
                <a:cs typeface="FZLanTingHeiS-R-GB"/>
                <a:sym typeface="FZLanTingHeiS-R-GB"/>
              </a:defRPr>
            </a:lvl1pPr>
          </a:lstStyle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EFFFE"/>
                </a:solidFill>
                <a:effectLst/>
                <a:uLnTx/>
                <a:uFillTx/>
                <a:latin typeface="优设标题黑" panose="00000500000000000000" pitchFamily="2" charset="-122"/>
                <a:ea typeface="优设标题黑" panose="00000500000000000000" pitchFamily="2" charset="-122"/>
                <a:sym typeface="FZLanTingHeiS-R-GB"/>
              </a:rPr>
              <a:t>组织学报告及时率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FEFFFE"/>
              </a:solidFill>
              <a:effectLst/>
              <a:uLnTx/>
              <a:uFillTx/>
              <a:latin typeface="优设标题黑" panose="00000500000000000000" pitchFamily="2" charset="-122"/>
              <a:ea typeface="优设标题黑" panose="00000500000000000000" pitchFamily="2" charset="-122"/>
              <a:sym typeface="FZLanTingHeiS-R-GB"/>
            </a:endParaRPr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BFA99492-4F58-5485-D073-0221046F1772}"/>
              </a:ext>
            </a:extLst>
          </p:cNvPr>
          <p:cNvSpPr/>
          <p:nvPr/>
        </p:nvSpPr>
        <p:spPr>
          <a:xfrm>
            <a:off x="4973790" y="2524226"/>
            <a:ext cx="2233613" cy="2233613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优设标题黑" panose="00000500000000000000" pitchFamily="2" charset="-122"/>
              <a:ea typeface="优设标题黑" panose="00000500000000000000" pitchFamily="2" charset="-122"/>
            </a:endParaRPr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5579DB4E-4BEE-411C-AE0C-F07355EDACDD}"/>
              </a:ext>
            </a:extLst>
          </p:cNvPr>
          <p:cNvSpPr/>
          <p:nvPr/>
        </p:nvSpPr>
        <p:spPr>
          <a:xfrm>
            <a:off x="5356907" y="2907344"/>
            <a:ext cx="1467380" cy="1467378"/>
          </a:xfrm>
          <a:prstGeom prst="ellipse">
            <a:avLst/>
          </a:prstGeom>
          <a:noFill/>
          <a:ln w="12700">
            <a:solidFill>
              <a:schemeClr val="accent1">
                <a:alpha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优设标题黑" panose="00000500000000000000" pitchFamily="2" charset="-122"/>
              <a:ea typeface="优设标题黑" panose="00000500000000000000" pitchFamily="2" charset="-122"/>
            </a:endParaRPr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4FD96300-3DCD-7721-0989-6E302E99ABB1}"/>
              </a:ext>
            </a:extLst>
          </p:cNvPr>
          <p:cNvSpPr/>
          <p:nvPr/>
        </p:nvSpPr>
        <p:spPr>
          <a:xfrm>
            <a:off x="5734204" y="3284640"/>
            <a:ext cx="712786" cy="712786"/>
          </a:xfrm>
          <a:prstGeom prst="ellipse">
            <a:avLst/>
          </a:prstGeom>
          <a:noFill/>
          <a:ln w="12700">
            <a:solidFill>
              <a:schemeClr val="accent1">
                <a:alpha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优设标题黑" panose="00000500000000000000" pitchFamily="2" charset="-122"/>
              <a:ea typeface="优设标题黑" panose="00000500000000000000" pitchFamily="2" charset="-122"/>
            </a:endParaRPr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FE50C260-19DA-F913-F2C1-8ED174DD8E87}"/>
              </a:ext>
            </a:extLst>
          </p:cNvPr>
          <p:cNvSpPr/>
          <p:nvPr/>
        </p:nvSpPr>
        <p:spPr>
          <a:xfrm>
            <a:off x="6038473" y="3588909"/>
            <a:ext cx="104248" cy="104248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优设标题黑" panose="00000500000000000000" pitchFamily="2" charset="-122"/>
              <a:ea typeface="优设标题黑" panose="00000500000000000000" pitchFamily="2" charset="-122"/>
            </a:endParaRPr>
          </a:p>
        </p:txBody>
      </p: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E14FF898-AA97-3173-122D-CA0367A026F0}"/>
              </a:ext>
            </a:extLst>
          </p:cNvPr>
          <p:cNvCxnSpPr>
            <a:cxnSpLocks/>
            <a:stCxn id="43" idx="0"/>
            <a:endCxn id="43" idx="4"/>
          </p:cNvCxnSpPr>
          <p:nvPr/>
        </p:nvCxnSpPr>
        <p:spPr>
          <a:xfrm>
            <a:off x="6090597" y="2524226"/>
            <a:ext cx="0" cy="2233613"/>
          </a:xfrm>
          <a:prstGeom prst="line">
            <a:avLst/>
          </a:prstGeom>
          <a:noFill/>
          <a:ln w="12700">
            <a:solidFill>
              <a:schemeClr val="accent1">
                <a:alpha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11C1477E-52D9-B66A-9740-62FE7229A6EF}"/>
              </a:ext>
            </a:extLst>
          </p:cNvPr>
          <p:cNvCxnSpPr>
            <a:cxnSpLocks/>
          </p:cNvCxnSpPr>
          <p:nvPr/>
        </p:nvCxnSpPr>
        <p:spPr>
          <a:xfrm rot="5400000">
            <a:off x="6090596" y="2524226"/>
            <a:ext cx="0" cy="2233613"/>
          </a:xfrm>
          <a:prstGeom prst="line">
            <a:avLst/>
          </a:prstGeom>
          <a:noFill/>
          <a:ln w="12700">
            <a:solidFill>
              <a:schemeClr val="accent1">
                <a:alpha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1" name="矩形: 圆角 60">
            <a:extLst>
              <a:ext uri="{FF2B5EF4-FFF2-40B4-BE49-F238E27FC236}">
                <a16:creationId xmlns:a16="http://schemas.microsoft.com/office/drawing/2014/main" id="{19CFE8A4-F3B7-5248-B1F3-7F718692F67B}"/>
              </a:ext>
            </a:extLst>
          </p:cNvPr>
          <p:cNvSpPr/>
          <p:nvPr/>
        </p:nvSpPr>
        <p:spPr>
          <a:xfrm flipH="1">
            <a:off x="7970009" y="4359208"/>
            <a:ext cx="1881125" cy="33498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alpha val="34000"/>
                </a:schemeClr>
              </a:gs>
              <a:gs pos="87000">
                <a:schemeClr val="accent1">
                  <a:alpha val="0"/>
                </a:schemeClr>
              </a:gs>
            </a:gsLst>
            <a:lin ang="0" scaled="0"/>
          </a:gradFill>
          <a:ln w="9525">
            <a:gradFill>
              <a:gsLst>
                <a:gs pos="0">
                  <a:schemeClr val="accent1"/>
                </a:gs>
                <a:gs pos="87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just" defTabSz="457200">
              <a:lnSpc>
                <a:spcPct val="120000"/>
              </a:lnSpc>
            </a:pPr>
            <a:endParaRPr lang="zh-CN" altLang="en-US" sz="1600">
              <a:solidFill>
                <a:srgbClr val="000000"/>
              </a:solidFill>
              <a:latin typeface="优设标题黑" panose="00000500000000000000" pitchFamily="2" charset="-122"/>
              <a:ea typeface="优设标题黑" panose="00000500000000000000" pitchFamily="2" charset="-122"/>
            </a:endParaRPr>
          </a:p>
        </p:txBody>
      </p:sp>
      <p:sp>
        <p:nvSpPr>
          <p:cNvPr id="63" name="矩形: 圆角 62">
            <a:extLst>
              <a:ext uri="{FF2B5EF4-FFF2-40B4-BE49-F238E27FC236}">
                <a16:creationId xmlns:a16="http://schemas.microsoft.com/office/drawing/2014/main" id="{FEA98AFF-C0B8-3B26-7DC8-EBC5B5ED7AC8}"/>
              </a:ext>
            </a:extLst>
          </p:cNvPr>
          <p:cNvSpPr/>
          <p:nvPr/>
        </p:nvSpPr>
        <p:spPr>
          <a:xfrm flipH="1">
            <a:off x="8075504" y="2517165"/>
            <a:ext cx="1881125" cy="33498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alpha val="34000"/>
                </a:schemeClr>
              </a:gs>
              <a:gs pos="87000">
                <a:schemeClr val="accent1">
                  <a:alpha val="0"/>
                </a:schemeClr>
              </a:gs>
            </a:gsLst>
            <a:lin ang="0" scaled="0"/>
          </a:gradFill>
          <a:ln w="9525">
            <a:gradFill>
              <a:gsLst>
                <a:gs pos="0">
                  <a:schemeClr val="accent1"/>
                </a:gs>
                <a:gs pos="87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just" defTabSz="457200">
              <a:lnSpc>
                <a:spcPct val="120000"/>
              </a:lnSpc>
            </a:pPr>
            <a:endParaRPr lang="zh-CN" altLang="en-US" sz="1600">
              <a:solidFill>
                <a:srgbClr val="000000"/>
              </a:solidFill>
              <a:latin typeface="优设标题黑" panose="00000500000000000000" pitchFamily="2" charset="-122"/>
              <a:ea typeface="优设标题黑" panose="00000500000000000000" pitchFamily="2" charset="-122"/>
            </a:endParaRPr>
          </a:p>
        </p:txBody>
      </p:sp>
      <p:sp>
        <p:nvSpPr>
          <p:cNvPr id="70" name="文本框 7">
            <a:extLst>
              <a:ext uri="{FF2B5EF4-FFF2-40B4-BE49-F238E27FC236}">
                <a16:creationId xmlns:a16="http://schemas.microsoft.com/office/drawing/2014/main" id="{2EE840F6-DF79-C1C0-2B4C-A1A52DF8D667}"/>
              </a:ext>
            </a:extLst>
          </p:cNvPr>
          <p:cNvSpPr txBox="1"/>
          <p:nvPr/>
        </p:nvSpPr>
        <p:spPr>
          <a:xfrm>
            <a:off x="8179514" y="4350102"/>
            <a:ext cx="1671620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noAutofit/>
          </a:bodyPr>
          <a:lstStyle>
            <a:lvl1pPr algn="ctr">
              <a:defRPr sz="1200">
                <a:solidFill>
                  <a:srgbClr val="FEFFFE"/>
                </a:solidFill>
                <a:latin typeface="FZLanTingHeiS-R-GB"/>
                <a:ea typeface="FZLanTingHeiS-R-GB"/>
                <a:cs typeface="FZLanTingHeiS-R-GB"/>
                <a:sym typeface="FZLanTingHeiS-R-GB"/>
              </a:defRPr>
            </a:lvl1pPr>
          </a:lstStyle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EFFFE"/>
                </a:solidFill>
                <a:effectLst/>
                <a:uLnTx/>
                <a:uFillTx/>
                <a:latin typeface="优设标题黑" panose="00000500000000000000" pitchFamily="2" charset="-122"/>
                <a:ea typeface="优设标题黑" panose="00000500000000000000" pitchFamily="2" charset="-122"/>
                <a:sym typeface="FZLanTingHeiS-R-GB"/>
              </a:rPr>
              <a:t>细胞学诊断符合率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EFFFE"/>
              </a:solidFill>
              <a:effectLst/>
              <a:uLnTx/>
              <a:uFillTx/>
              <a:latin typeface="优设标题黑" panose="00000500000000000000" pitchFamily="2" charset="-122"/>
              <a:ea typeface="优设标题黑" panose="00000500000000000000" pitchFamily="2" charset="-122"/>
              <a:sym typeface="FZLanTingHeiS-R-GB"/>
            </a:endParaRPr>
          </a:p>
        </p:txBody>
      </p:sp>
      <p:sp>
        <p:nvSpPr>
          <p:cNvPr id="71" name="文本框 7">
            <a:extLst>
              <a:ext uri="{FF2B5EF4-FFF2-40B4-BE49-F238E27FC236}">
                <a16:creationId xmlns:a16="http://schemas.microsoft.com/office/drawing/2014/main" id="{8F950013-2522-B4F0-1849-A221E62F90FF}"/>
              </a:ext>
            </a:extLst>
          </p:cNvPr>
          <p:cNvSpPr txBox="1"/>
          <p:nvPr/>
        </p:nvSpPr>
        <p:spPr>
          <a:xfrm>
            <a:off x="8685058" y="2498534"/>
            <a:ext cx="1462116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noAutofit/>
          </a:bodyPr>
          <a:lstStyle>
            <a:lvl1pPr algn="ctr">
              <a:defRPr sz="1200">
                <a:solidFill>
                  <a:srgbClr val="FEFFFE"/>
                </a:solidFill>
                <a:latin typeface="FZLanTingHeiS-R-GB"/>
                <a:ea typeface="FZLanTingHeiS-R-GB"/>
                <a:cs typeface="FZLanTingHeiS-R-GB"/>
                <a:sym typeface="FZLanTingHeiS-R-GB"/>
              </a:defRPr>
            </a:lvl1pPr>
          </a:lstStyle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EFFFE"/>
                </a:solidFill>
                <a:effectLst/>
                <a:uLnTx/>
                <a:uFillTx/>
                <a:latin typeface="优设标题黑" panose="00000500000000000000" pitchFamily="2" charset="-122"/>
                <a:ea typeface="优设标题黑" panose="00000500000000000000" pitchFamily="2" charset="-122"/>
                <a:sym typeface="FZLanTingHeiS-R-GB"/>
              </a:rPr>
              <a:t>危化品管理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FEFFFE"/>
              </a:solidFill>
              <a:effectLst/>
              <a:uLnTx/>
              <a:uFillTx/>
              <a:latin typeface="优设标题黑" panose="00000500000000000000" pitchFamily="2" charset="-122"/>
              <a:ea typeface="优设标题黑" panose="00000500000000000000" pitchFamily="2" charset="-122"/>
              <a:sym typeface="FZLanTingHeiS-R-GB"/>
            </a:endParaRPr>
          </a:p>
        </p:txBody>
      </p:sp>
      <p:sp>
        <p:nvSpPr>
          <p:cNvPr id="84" name="矩形: 圆角 83">
            <a:extLst>
              <a:ext uri="{FF2B5EF4-FFF2-40B4-BE49-F238E27FC236}">
                <a16:creationId xmlns:a16="http://schemas.microsoft.com/office/drawing/2014/main" id="{FE06ECB0-77E4-35B5-E9F9-CEA65495346C}"/>
              </a:ext>
            </a:extLst>
          </p:cNvPr>
          <p:cNvSpPr/>
          <p:nvPr/>
        </p:nvSpPr>
        <p:spPr>
          <a:xfrm>
            <a:off x="3218752" y="2967547"/>
            <a:ext cx="1881125" cy="33498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alpha val="34000"/>
                </a:schemeClr>
              </a:gs>
              <a:gs pos="87000">
                <a:schemeClr val="accent1">
                  <a:alpha val="0"/>
                </a:schemeClr>
              </a:gs>
            </a:gsLst>
            <a:lin ang="0" scaled="0"/>
          </a:gradFill>
          <a:ln w="9525">
            <a:gradFill>
              <a:gsLst>
                <a:gs pos="0">
                  <a:schemeClr val="accent1"/>
                </a:gs>
                <a:gs pos="87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just" defTabSz="457200">
              <a:lnSpc>
                <a:spcPct val="120000"/>
              </a:lnSpc>
            </a:pPr>
            <a:endParaRPr lang="zh-CN" altLang="en-US" sz="1600">
              <a:solidFill>
                <a:srgbClr val="000000"/>
              </a:solidFill>
              <a:latin typeface="优设标题黑" panose="00000500000000000000" pitchFamily="2" charset="-122"/>
              <a:ea typeface="优设标题黑" panose="00000500000000000000" pitchFamily="2" charset="-122"/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2CA2E43D-A11D-FE89-28E0-3F26141538E0}"/>
              </a:ext>
            </a:extLst>
          </p:cNvPr>
          <p:cNvCxnSpPr/>
          <p:nvPr/>
        </p:nvCxnSpPr>
        <p:spPr>
          <a:xfrm>
            <a:off x="6090596" y="2967547"/>
            <a:ext cx="0" cy="33498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矩形: 圆角 84">
            <a:extLst>
              <a:ext uri="{FF2B5EF4-FFF2-40B4-BE49-F238E27FC236}">
                <a16:creationId xmlns:a16="http://schemas.microsoft.com/office/drawing/2014/main" id="{71AA0F9A-183A-8F23-BDF8-5DF2BFF235D0}"/>
              </a:ext>
            </a:extLst>
          </p:cNvPr>
          <p:cNvSpPr/>
          <p:nvPr/>
        </p:nvSpPr>
        <p:spPr>
          <a:xfrm>
            <a:off x="1356902" y="2967547"/>
            <a:ext cx="1881125" cy="33498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alpha val="34000"/>
                </a:schemeClr>
              </a:gs>
              <a:gs pos="87000">
                <a:schemeClr val="accent1">
                  <a:alpha val="0"/>
                </a:schemeClr>
              </a:gs>
            </a:gsLst>
            <a:lin ang="0" scaled="0"/>
          </a:gradFill>
          <a:ln w="9525">
            <a:gradFill>
              <a:gsLst>
                <a:gs pos="0">
                  <a:schemeClr val="accent1"/>
                </a:gs>
                <a:gs pos="87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just" defTabSz="457200">
              <a:lnSpc>
                <a:spcPct val="120000"/>
              </a:lnSpc>
            </a:pPr>
            <a:endParaRPr lang="zh-CN" altLang="en-US" sz="1600">
              <a:solidFill>
                <a:srgbClr val="000000"/>
              </a:solidFill>
              <a:latin typeface="优设标题黑" panose="00000500000000000000" pitchFamily="2" charset="-122"/>
              <a:ea typeface="优设标题黑" panose="00000500000000000000" pitchFamily="2" charset="-122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EAB0A413-FF90-42B4-B63E-07B73B28F6BB}"/>
              </a:ext>
            </a:extLst>
          </p:cNvPr>
          <p:cNvCxnSpPr/>
          <p:nvPr/>
        </p:nvCxnSpPr>
        <p:spPr>
          <a:xfrm>
            <a:off x="6090596" y="2967547"/>
            <a:ext cx="0" cy="33498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矩形: 圆角 85">
            <a:extLst>
              <a:ext uri="{FF2B5EF4-FFF2-40B4-BE49-F238E27FC236}">
                <a16:creationId xmlns:a16="http://schemas.microsoft.com/office/drawing/2014/main" id="{A70633C6-9B7C-70F5-0241-329CF13CD3E6}"/>
              </a:ext>
            </a:extLst>
          </p:cNvPr>
          <p:cNvSpPr/>
          <p:nvPr/>
        </p:nvSpPr>
        <p:spPr>
          <a:xfrm>
            <a:off x="3218752" y="3852536"/>
            <a:ext cx="1881125" cy="33498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alpha val="34000"/>
                </a:schemeClr>
              </a:gs>
              <a:gs pos="87000">
                <a:schemeClr val="accent1">
                  <a:alpha val="0"/>
                </a:schemeClr>
              </a:gs>
            </a:gsLst>
            <a:lin ang="0" scaled="0"/>
          </a:gradFill>
          <a:ln w="9525">
            <a:gradFill>
              <a:gsLst>
                <a:gs pos="0">
                  <a:schemeClr val="accent1"/>
                </a:gs>
                <a:gs pos="87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just" defTabSz="457200">
              <a:lnSpc>
                <a:spcPct val="120000"/>
              </a:lnSpc>
            </a:pPr>
            <a:endParaRPr lang="zh-CN" altLang="en-US" sz="1600">
              <a:solidFill>
                <a:srgbClr val="000000"/>
              </a:solidFill>
              <a:latin typeface="优设标题黑" panose="00000500000000000000" pitchFamily="2" charset="-122"/>
              <a:ea typeface="优设标题黑" panose="00000500000000000000" pitchFamily="2" charset="-122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B8E13780-1FBC-DBA2-945F-180FB7492804}"/>
              </a:ext>
            </a:extLst>
          </p:cNvPr>
          <p:cNvCxnSpPr/>
          <p:nvPr/>
        </p:nvCxnSpPr>
        <p:spPr>
          <a:xfrm>
            <a:off x="6090596" y="3852536"/>
            <a:ext cx="0" cy="33498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矩形: 圆角 86">
            <a:extLst>
              <a:ext uri="{FF2B5EF4-FFF2-40B4-BE49-F238E27FC236}">
                <a16:creationId xmlns:a16="http://schemas.microsoft.com/office/drawing/2014/main" id="{3933EB72-4307-8387-6818-CFDB0A004B6C}"/>
              </a:ext>
            </a:extLst>
          </p:cNvPr>
          <p:cNvSpPr/>
          <p:nvPr/>
        </p:nvSpPr>
        <p:spPr>
          <a:xfrm>
            <a:off x="1356902" y="3852536"/>
            <a:ext cx="1881125" cy="33498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alpha val="34000"/>
                </a:schemeClr>
              </a:gs>
              <a:gs pos="87000">
                <a:schemeClr val="accent1">
                  <a:alpha val="0"/>
                </a:schemeClr>
              </a:gs>
            </a:gsLst>
            <a:lin ang="0" scaled="0"/>
          </a:gradFill>
          <a:ln w="9525">
            <a:gradFill>
              <a:gsLst>
                <a:gs pos="0">
                  <a:schemeClr val="accent1"/>
                </a:gs>
                <a:gs pos="87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just" defTabSz="457200">
              <a:lnSpc>
                <a:spcPct val="120000"/>
              </a:lnSpc>
            </a:pPr>
            <a:endParaRPr lang="zh-CN" altLang="en-US" sz="1600">
              <a:solidFill>
                <a:srgbClr val="000000"/>
              </a:solidFill>
              <a:latin typeface="优设标题黑" panose="00000500000000000000" pitchFamily="2" charset="-122"/>
              <a:ea typeface="优设标题黑" panose="00000500000000000000" pitchFamily="2" charset="-122"/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AB828EE5-3399-0DC7-182D-057AD8CF0CCD}"/>
              </a:ext>
            </a:extLst>
          </p:cNvPr>
          <p:cNvCxnSpPr/>
          <p:nvPr/>
        </p:nvCxnSpPr>
        <p:spPr>
          <a:xfrm>
            <a:off x="6090596" y="3852536"/>
            <a:ext cx="0" cy="33498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矩形: 圆角 87">
            <a:extLst>
              <a:ext uri="{FF2B5EF4-FFF2-40B4-BE49-F238E27FC236}">
                <a16:creationId xmlns:a16="http://schemas.microsoft.com/office/drawing/2014/main" id="{C714FEE6-AE15-29E2-A769-100423047BAF}"/>
              </a:ext>
            </a:extLst>
          </p:cNvPr>
          <p:cNvSpPr/>
          <p:nvPr/>
        </p:nvSpPr>
        <p:spPr>
          <a:xfrm>
            <a:off x="2330059" y="3410042"/>
            <a:ext cx="1881125" cy="33498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alpha val="34000"/>
                </a:schemeClr>
              </a:gs>
              <a:gs pos="87000">
                <a:schemeClr val="accent1">
                  <a:alpha val="0"/>
                </a:schemeClr>
              </a:gs>
            </a:gsLst>
            <a:lin ang="0" scaled="0"/>
          </a:gradFill>
          <a:ln w="9525">
            <a:gradFill>
              <a:gsLst>
                <a:gs pos="0">
                  <a:schemeClr val="accent1"/>
                </a:gs>
                <a:gs pos="87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just" defTabSz="457200">
              <a:lnSpc>
                <a:spcPct val="120000"/>
              </a:lnSpc>
            </a:pPr>
            <a:endParaRPr lang="zh-CN" altLang="en-US" sz="1600">
              <a:solidFill>
                <a:srgbClr val="000000"/>
              </a:solidFill>
              <a:latin typeface="优设标题黑" panose="00000500000000000000" pitchFamily="2" charset="-122"/>
              <a:ea typeface="优设标题黑" panose="00000500000000000000" pitchFamily="2" charset="-122"/>
            </a:endParaRP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47ED6A43-E26B-805C-B7B2-B627705444C6}"/>
              </a:ext>
            </a:extLst>
          </p:cNvPr>
          <p:cNvCxnSpPr/>
          <p:nvPr/>
        </p:nvCxnSpPr>
        <p:spPr>
          <a:xfrm>
            <a:off x="6090596" y="3410042"/>
            <a:ext cx="0" cy="33498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文本框 7">
            <a:extLst>
              <a:ext uri="{FF2B5EF4-FFF2-40B4-BE49-F238E27FC236}">
                <a16:creationId xmlns:a16="http://schemas.microsoft.com/office/drawing/2014/main" id="{67A01464-1E36-3ED4-F97E-2543ECD589FA}"/>
              </a:ext>
            </a:extLst>
          </p:cNvPr>
          <p:cNvSpPr txBox="1"/>
          <p:nvPr/>
        </p:nvSpPr>
        <p:spPr>
          <a:xfrm flipH="1">
            <a:off x="3418733" y="2958441"/>
            <a:ext cx="1462114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noAutofit/>
          </a:bodyPr>
          <a:lstStyle>
            <a:lvl1pPr algn="ctr">
              <a:defRPr sz="1200">
                <a:solidFill>
                  <a:srgbClr val="FEFFFE"/>
                </a:solidFill>
                <a:latin typeface="FZLanTingHeiS-R-GB"/>
                <a:ea typeface="FZLanTingHeiS-R-GB"/>
                <a:cs typeface="FZLanTingHeiS-R-GB"/>
                <a:sym typeface="FZLanTingHeiS-R-GB"/>
              </a:defRPr>
            </a:lvl1pPr>
          </a:lstStyle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EFFFE"/>
                </a:solidFill>
                <a:effectLst/>
                <a:uLnTx/>
                <a:uFillTx/>
                <a:latin typeface="优设标题黑" panose="00000500000000000000" pitchFamily="2" charset="-122"/>
                <a:ea typeface="优设标题黑" panose="00000500000000000000" pitchFamily="2" charset="-122"/>
                <a:sym typeface="FZLanTingHeiS-R-GB"/>
              </a:rPr>
              <a:t>检验结果查看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FEFFFE"/>
              </a:solidFill>
              <a:effectLst/>
              <a:uLnTx/>
              <a:uFillTx/>
              <a:latin typeface="优设标题黑" panose="00000500000000000000" pitchFamily="2" charset="-122"/>
              <a:ea typeface="优设标题黑" panose="00000500000000000000" pitchFamily="2" charset="-122"/>
              <a:sym typeface="FZLanTingHeiS-R-GB"/>
            </a:endParaRP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84141AEB-E6D0-CA58-EE63-571AD722EC36}"/>
              </a:ext>
            </a:extLst>
          </p:cNvPr>
          <p:cNvCxnSpPr/>
          <p:nvPr/>
        </p:nvCxnSpPr>
        <p:spPr>
          <a:xfrm>
            <a:off x="6090596" y="2996541"/>
            <a:ext cx="0" cy="27699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文本框 7">
            <a:extLst>
              <a:ext uri="{FF2B5EF4-FFF2-40B4-BE49-F238E27FC236}">
                <a16:creationId xmlns:a16="http://schemas.microsoft.com/office/drawing/2014/main" id="{8F6A33CB-219A-9625-3DD5-3500776B5629}"/>
              </a:ext>
            </a:extLst>
          </p:cNvPr>
          <p:cNvSpPr txBox="1"/>
          <p:nvPr/>
        </p:nvSpPr>
        <p:spPr>
          <a:xfrm flipH="1">
            <a:off x="1416519" y="2948916"/>
            <a:ext cx="1612003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noAutofit/>
          </a:bodyPr>
          <a:lstStyle>
            <a:lvl1pPr algn="ctr">
              <a:defRPr sz="1200">
                <a:solidFill>
                  <a:srgbClr val="FEFFFE"/>
                </a:solidFill>
                <a:latin typeface="FZLanTingHeiS-R-GB"/>
                <a:ea typeface="FZLanTingHeiS-R-GB"/>
                <a:cs typeface="FZLanTingHeiS-R-GB"/>
                <a:sym typeface="FZLanTingHeiS-R-GB"/>
              </a:defRPr>
            </a:lvl1pPr>
          </a:lstStyle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EFFFE"/>
                </a:solidFill>
                <a:effectLst/>
                <a:uLnTx/>
                <a:uFillTx/>
                <a:latin typeface="优设标题黑" panose="00000500000000000000" pitchFamily="2" charset="-122"/>
                <a:ea typeface="优设标题黑" panose="00000500000000000000" pitchFamily="2" charset="-122"/>
                <a:sym typeface="FZLanTingHeiS-R-GB"/>
              </a:rPr>
              <a:t>意外重要病理诊断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FEFFFE"/>
              </a:solidFill>
              <a:effectLst/>
              <a:uLnTx/>
              <a:uFillTx/>
              <a:latin typeface="优设标题黑" panose="00000500000000000000" pitchFamily="2" charset="-122"/>
              <a:ea typeface="优设标题黑" panose="00000500000000000000" pitchFamily="2" charset="-122"/>
              <a:sym typeface="FZLanTingHeiS-R-GB"/>
            </a:endParaRPr>
          </a:p>
        </p:txBody>
      </p:sp>
      <p:cxnSp>
        <p:nvCxnSpPr>
          <p:cNvPr id="91" name="直接连接符 90">
            <a:extLst>
              <a:ext uri="{FF2B5EF4-FFF2-40B4-BE49-F238E27FC236}">
                <a16:creationId xmlns:a16="http://schemas.microsoft.com/office/drawing/2014/main" id="{1D992B05-9E52-16DD-61D3-FEF77CB38089}"/>
              </a:ext>
            </a:extLst>
          </p:cNvPr>
          <p:cNvCxnSpPr/>
          <p:nvPr/>
        </p:nvCxnSpPr>
        <p:spPr>
          <a:xfrm>
            <a:off x="6090596" y="2996541"/>
            <a:ext cx="0" cy="276995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文本框 7">
            <a:extLst>
              <a:ext uri="{FF2B5EF4-FFF2-40B4-BE49-F238E27FC236}">
                <a16:creationId xmlns:a16="http://schemas.microsoft.com/office/drawing/2014/main" id="{9FD8718C-D652-DE92-528D-899821501837}"/>
              </a:ext>
            </a:extLst>
          </p:cNvPr>
          <p:cNvSpPr txBox="1"/>
          <p:nvPr/>
        </p:nvSpPr>
        <p:spPr>
          <a:xfrm flipH="1">
            <a:off x="2539563" y="3391411"/>
            <a:ext cx="1462116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noAutofit/>
          </a:bodyPr>
          <a:lstStyle>
            <a:lvl1pPr algn="ctr">
              <a:defRPr sz="1200">
                <a:solidFill>
                  <a:srgbClr val="FEFFFE"/>
                </a:solidFill>
                <a:latin typeface="FZLanTingHeiS-R-GB"/>
                <a:ea typeface="FZLanTingHeiS-R-GB"/>
                <a:cs typeface="FZLanTingHeiS-R-GB"/>
                <a:sym typeface="FZLanTingHeiS-R-GB"/>
              </a:defRPr>
            </a:lvl1pPr>
          </a:lstStyle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EFFFE"/>
                </a:solidFill>
                <a:effectLst/>
                <a:uLnTx/>
                <a:uFillTx/>
                <a:latin typeface="优设标题黑" panose="00000500000000000000" pitchFamily="2" charset="-122"/>
                <a:ea typeface="优设标题黑" panose="00000500000000000000" pitchFamily="2" charset="-122"/>
                <a:sym typeface="FZLanTingHeiS-R-GB"/>
              </a:rPr>
              <a:t>不良事件管理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FEFFFE"/>
              </a:solidFill>
              <a:effectLst/>
              <a:uLnTx/>
              <a:uFillTx/>
              <a:latin typeface="优设标题黑" panose="00000500000000000000" pitchFamily="2" charset="-122"/>
              <a:ea typeface="优设标题黑" panose="00000500000000000000" pitchFamily="2" charset="-122"/>
              <a:sym typeface="FZLanTingHeiS-R-GB"/>
            </a:endParaRPr>
          </a:p>
        </p:txBody>
      </p:sp>
      <p:cxnSp>
        <p:nvCxnSpPr>
          <p:cNvPr id="93" name="直接连接符 92">
            <a:extLst>
              <a:ext uri="{FF2B5EF4-FFF2-40B4-BE49-F238E27FC236}">
                <a16:creationId xmlns:a16="http://schemas.microsoft.com/office/drawing/2014/main" id="{FE5E27F4-5860-006B-1F2F-B2AA0E855257}"/>
              </a:ext>
            </a:extLst>
          </p:cNvPr>
          <p:cNvCxnSpPr/>
          <p:nvPr/>
        </p:nvCxnSpPr>
        <p:spPr>
          <a:xfrm>
            <a:off x="6090596" y="3439036"/>
            <a:ext cx="0" cy="276995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文本框 7">
            <a:extLst>
              <a:ext uri="{FF2B5EF4-FFF2-40B4-BE49-F238E27FC236}">
                <a16:creationId xmlns:a16="http://schemas.microsoft.com/office/drawing/2014/main" id="{46F53A62-D0E5-26FB-457B-900C660676D8}"/>
              </a:ext>
            </a:extLst>
          </p:cNvPr>
          <p:cNvSpPr txBox="1"/>
          <p:nvPr/>
        </p:nvSpPr>
        <p:spPr>
          <a:xfrm flipH="1">
            <a:off x="3428256" y="3833905"/>
            <a:ext cx="1462116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noAutofit/>
          </a:bodyPr>
          <a:lstStyle>
            <a:lvl1pPr algn="ctr">
              <a:defRPr sz="1200">
                <a:solidFill>
                  <a:srgbClr val="FEFFFE"/>
                </a:solidFill>
                <a:latin typeface="FZLanTingHeiS-R-GB"/>
                <a:ea typeface="FZLanTingHeiS-R-GB"/>
                <a:cs typeface="FZLanTingHeiS-R-GB"/>
                <a:sym typeface="FZLanTingHeiS-R-GB"/>
              </a:defRPr>
            </a:lvl1pPr>
          </a:lstStyle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EFFFE"/>
                </a:solidFill>
                <a:effectLst/>
                <a:uLnTx/>
                <a:uFillTx/>
                <a:latin typeface="优设标题黑" panose="00000500000000000000" pitchFamily="2" charset="-122"/>
                <a:ea typeface="优设标题黑" panose="00000500000000000000" pitchFamily="2" charset="-122"/>
                <a:sym typeface="FZLanTingHeiS-R-GB"/>
              </a:rPr>
              <a:t>冰冻诊断符合率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EFFFE"/>
              </a:solidFill>
              <a:effectLst/>
              <a:uLnTx/>
              <a:uFillTx/>
              <a:latin typeface="优设标题黑" panose="00000500000000000000" pitchFamily="2" charset="-122"/>
              <a:ea typeface="优设标题黑" panose="00000500000000000000" pitchFamily="2" charset="-122"/>
              <a:sym typeface="FZLanTingHeiS-R-GB"/>
            </a:endParaRPr>
          </a:p>
        </p:txBody>
      </p:sp>
      <p:cxnSp>
        <p:nvCxnSpPr>
          <p:cNvPr id="95" name="直接连接符 94">
            <a:extLst>
              <a:ext uri="{FF2B5EF4-FFF2-40B4-BE49-F238E27FC236}">
                <a16:creationId xmlns:a16="http://schemas.microsoft.com/office/drawing/2014/main" id="{9034F22B-F418-1786-3C92-29FC95436931}"/>
              </a:ext>
            </a:extLst>
          </p:cNvPr>
          <p:cNvCxnSpPr/>
          <p:nvPr/>
        </p:nvCxnSpPr>
        <p:spPr>
          <a:xfrm>
            <a:off x="6090596" y="3881530"/>
            <a:ext cx="0" cy="27699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文本框 7">
            <a:extLst>
              <a:ext uri="{FF2B5EF4-FFF2-40B4-BE49-F238E27FC236}">
                <a16:creationId xmlns:a16="http://schemas.microsoft.com/office/drawing/2014/main" id="{A1338519-A86B-7A9D-F609-DB4ECBB005C0}"/>
              </a:ext>
            </a:extLst>
          </p:cNvPr>
          <p:cNvSpPr txBox="1"/>
          <p:nvPr/>
        </p:nvSpPr>
        <p:spPr>
          <a:xfrm flipH="1">
            <a:off x="1566406" y="3833905"/>
            <a:ext cx="1462116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noAutofit/>
          </a:bodyPr>
          <a:lstStyle>
            <a:lvl1pPr algn="ctr">
              <a:defRPr sz="1200">
                <a:solidFill>
                  <a:srgbClr val="FEFFFE"/>
                </a:solidFill>
                <a:latin typeface="FZLanTingHeiS-R-GB"/>
                <a:ea typeface="FZLanTingHeiS-R-GB"/>
                <a:cs typeface="FZLanTingHeiS-R-GB"/>
                <a:sym typeface="FZLanTingHeiS-R-GB"/>
              </a:defRPr>
            </a:lvl1pPr>
          </a:lstStyle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EFFFE"/>
                </a:solidFill>
                <a:effectLst/>
                <a:uLnTx/>
                <a:uFillTx/>
                <a:latin typeface="优设标题黑" panose="00000500000000000000" pitchFamily="2" charset="-122"/>
                <a:ea typeface="优设标题黑" panose="00000500000000000000" pitchFamily="2" charset="-122"/>
                <a:sym typeface="FZLanTingHeiS-R-GB"/>
              </a:rPr>
              <a:t>临床病历系统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FEFFFE"/>
              </a:solidFill>
              <a:effectLst/>
              <a:uLnTx/>
              <a:uFillTx/>
              <a:latin typeface="优设标题黑" panose="00000500000000000000" pitchFamily="2" charset="-122"/>
              <a:ea typeface="优设标题黑" panose="00000500000000000000" pitchFamily="2" charset="-122"/>
              <a:sym typeface="FZLanTingHeiS-R-GB"/>
            </a:endParaRPr>
          </a:p>
        </p:txBody>
      </p:sp>
      <p:cxnSp>
        <p:nvCxnSpPr>
          <p:cNvPr id="97" name="直接连接符 96">
            <a:extLst>
              <a:ext uri="{FF2B5EF4-FFF2-40B4-BE49-F238E27FC236}">
                <a16:creationId xmlns:a16="http://schemas.microsoft.com/office/drawing/2014/main" id="{458C5B8A-4A39-6DB7-5FC0-4AC236D81D13}"/>
              </a:ext>
            </a:extLst>
          </p:cNvPr>
          <p:cNvCxnSpPr/>
          <p:nvPr/>
        </p:nvCxnSpPr>
        <p:spPr>
          <a:xfrm>
            <a:off x="6090596" y="3881530"/>
            <a:ext cx="0" cy="27699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矩形: 圆角 97">
            <a:extLst>
              <a:ext uri="{FF2B5EF4-FFF2-40B4-BE49-F238E27FC236}">
                <a16:creationId xmlns:a16="http://schemas.microsoft.com/office/drawing/2014/main" id="{445CCF94-2162-8075-E7AC-1F1633565BBF}"/>
              </a:ext>
            </a:extLst>
          </p:cNvPr>
          <p:cNvSpPr/>
          <p:nvPr/>
        </p:nvSpPr>
        <p:spPr>
          <a:xfrm>
            <a:off x="2330059" y="4359208"/>
            <a:ext cx="1881125" cy="33498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alpha val="34000"/>
                </a:schemeClr>
              </a:gs>
              <a:gs pos="87000">
                <a:schemeClr val="accent1">
                  <a:alpha val="0"/>
                </a:schemeClr>
              </a:gs>
            </a:gsLst>
            <a:lin ang="0" scaled="0"/>
          </a:gradFill>
          <a:ln w="9525">
            <a:gradFill>
              <a:gsLst>
                <a:gs pos="0">
                  <a:schemeClr val="accent1"/>
                </a:gs>
                <a:gs pos="87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just" defTabSz="457200">
              <a:lnSpc>
                <a:spcPct val="120000"/>
              </a:lnSpc>
            </a:pPr>
            <a:endParaRPr lang="zh-CN" altLang="en-US" sz="1600">
              <a:solidFill>
                <a:srgbClr val="000000"/>
              </a:solidFill>
              <a:latin typeface="优设标题黑" panose="00000500000000000000" pitchFamily="2" charset="-122"/>
              <a:ea typeface="优设标题黑" panose="00000500000000000000" pitchFamily="2" charset="-122"/>
            </a:endParaRPr>
          </a:p>
        </p:txBody>
      </p:sp>
      <p:cxnSp>
        <p:nvCxnSpPr>
          <p:cNvPr id="99" name="直接连接符 98">
            <a:extLst>
              <a:ext uri="{FF2B5EF4-FFF2-40B4-BE49-F238E27FC236}">
                <a16:creationId xmlns:a16="http://schemas.microsoft.com/office/drawing/2014/main" id="{D3D81B8F-0772-FFB3-3BEB-2BB5F7E009B4}"/>
              </a:ext>
            </a:extLst>
          </p:cNvPr>
          <p:cNvCxnSpPr/>
          <p:nvPr/>
        </p:nvCxnSpPr>
        <p:spPr>
          <a:xfrm>
            <a:off x="6090596" y="4359208"/>
            <a:ext cx="0" cy="33498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矩形: 圆角 99">
            <a:extLst>
              <a:ext uri="{FF2B5EF4-FFF2-40B4-BE49-F238E27FC236}">
                <a16:creationId xmlns:a16="http://schemas.microsoft.com/office/drawing/2014/main" id="{6220AB55-4314-CD7B-F80B-7290C9470F19}"/>
              </a:ext>
            </a:extLst>
          </p:cNvPr>
          <p:cNvSpPr/>
          <p:nvPr/>
        </p:nvSpPr>
        <p:spPr>
          <a:xfrm>
            <a:off x="2224563" y="2517165"/>
            <a:ext cx="1881125" cy="33498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alpha val="34000"/>
                </a:schemeClr>
              </a:gs>
              <a:gs pos="87000">
                <a:schemeClr val="accent1">
                  <a:alpha val="0"/>
                </a:schemeClr>
              </a:gs>
            </a:gsLst>
            <a:lin ang="0" scaled="0"/>
          </a:gradFill>
          <a:ln w="9525">
            <a:gradFill>
              <a:gsLst>
                <a:gs pos="0">
                  <a:schemeClr val="accent1"/>
                </a:gs>
                <a:gs pos="87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优设标题黑" panose="00000500000000000000" pitchFamily="2" charset="-122"/>
              <a:ea typeface="优设标题黑" panose="00000500000000000000" pitchFamily="2" charset="-122"/>
            </a:endParaRPr>
          </a:p>
        </p:txBody>
      </p:sp>
      <p:cxnSp>
        <p:nvCxnSpPr>
          <p:cNvPr id="101" name="直接连接符 100">
            <a:extLst>
              <a:ext uri="{FF2B5EF4-FFF2-40B4-BE49-F238E27FC236}">
                <a16:creationId xmlns:a16="http://schemas.microsoft.com/office/drawing/2014/main" id="{324621DA-C1D7-69E1-84C9-F59C1531B31C}"/>
              </a:ext>
            </a:extLst>
          </p:cNvPr>
          <p:cNvCxnSpPr/>
          <p:nvPr/>
        </p:nvCxnSpPr>
        <p:spPr>
          <a:xfrm>
            <a:off x="6090596" y="2517165"/>
            <a:ext cx="0" cy="33498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文本框 7">
            <a:extLst>
              <a:ext uri="{FF2B5EF4-FFF2-40B4-BE49-F238E27FC236}">
                <a16:creationId xmlns:a16="http://schemas.microsoft.com/office/drawing/2014/main" id="{112C96A4-5108-6519-43B7-45B054102727}"/>
              </a:ext>
            </a:extLst>
          </p:cNvPr>
          <p:cNvSpPr txBox="1"/>
          <p:nvPr/>
        </p:nvSpPr>
        <p:spPr>
          <a:xfrm flipH="1">
            <a:off x="2539562" y="4340577"/>
            <a:ext cx="1462116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noAutofit/>
          </a:bodyPr>
          <a:lstStyle>
            <a:lvl1pPr algn="ctr">
              <a:defRPr sz="1200">
                <a:solidFill>
                  <a:srgbClr val="FEFFFE"/>
                </a:solidFill>
                <a:latin typeface="FZLanTingHeiS-R-GB"/>
                <a:ea typeface="FZLanTingHeiS-R-GB"/>
                <a:cs typeface="FZLanTingHeiS-R-GB"/>
                <a:sym typeface="FZLanTingHeiS-R-GB"/>
              </a:defRPr>
            </a:lvl1pPr>
          </a:lstStyle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EFFFE"/>
                </a:solidFill>
                <a:effectLst/>
                <a:uLnTx/>
                <a:uFillTx/>
                <a:latin typeface="优设标题黑" panose="00000500000000000000" pitchFamily="2" charset="-122"/>
                <a:ea typeface="优设标题黑" panose="00000500000000000000" pitchFamily="2" charset="-122"/>
                <a:sym typeface="FZLanTingHeiS-R-GB"/>
              </a:rPr>
              <a:t>影像学检查系统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EFFFE"/>
              </a:solidFill>
              <a:effectLst/>
              <a:uLnTx/>
              <a:uFillTx/>
              <a:latin typeface="优设标题黑" panose="00000500000000000000" pitchFamily="2" charset="-122"/>
              <a:ea typeface="优设标题黑" panose="00000500000000000000" pitchFamily="2" charset="-122"/>
              <a:sym typeface="FZLanTingHeiS-R-GB"/>
            </a:endParaRPr>
          </a:p>
        </p:txBody>
      </p:sp>
      <p:cxnSp>
        <p:nvCxnSpPr>
          <p:cNvPr id="103" name="直接连接符 102">
            <a:extLst>
              <a:ext uri="{FF2B5EF4-FFF2-40B4-BE49-F238E27FC236}">
                <a16:creationId xmlns:a16="http://schemas.microsoft.com/office/drawing/2014/main" id="{00767DE1-B8EE-660C-8972-463DD69C5FCF}"/>
              </a:ext>
            </a:extLst>
          </p:cNvPr>
          <p:cNvCxnSpPr/>
          <p:nvPr/>
        </p:nvCxnSpPr>
        <p:spPr>
          <a:xfrm>
            <a:off x="6090596" y="4388202"/>
            <a:ext cx="0" cy="27699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文本框 7">
            <a:extLst>
              <a:ext uri="{FF2B5EF4-FFF2-40B4-BE49-F238E27FC236}">
                <a16:creationId xmlns:a16="http://schemas.microsoft.com/office/drawing/2014/main" id="{3D714119-DDDF-9B2D-C86E-0851B263F729}"/>
              </a:ext>
            </a:extLst>
          </p:cNvPr>
          <p:cNvSpPr txBox="1"/>
          <p:nvPr/>
        </p:nvSpPr>
        <p:spPr>
          <a:xfrm flipH="1">
            <a:off x="2434068" y="2498534"/>
            <a:ext cx="1462116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noAutofit/>
          </a:bodyPr>
          <a:lstStyle>
            <a:lvl1pPr algn="ctr">
              <a:defRPr sz="1200">
                <a:solidFill>
                  <a:srgbClr val="FEFFFE"/>
                </a:solidFill>
                <a:latin typeface="FZLanTingHeiS-R-GB"/>
                <a:ea typeface="FZLanTingHeiS-R-GB"/>
                <a:cs typeface="FZLanTingHeiS-R-GB"/>
                <a:sym typeface="FZLanTingHeiS-R-GB"/>
              </a:defRPr>
            </a:lvl1pPr>
          </a:lstStyle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EFFFE"/>
                </a:solidFill>
                <a:effectLst/>
                <a:uLnTx/>
                <a:uFillTx/>
                <a:latin typeface="优设标题黑" panose="00000500000000000000" pitchFamily="2" charset="-122"/>
                <a:ea typeface="优设标题黑" panose="00000500000000000000" pitchFamily="2" charset="-122"/>
                <a:sym typeface="FZLanTingHeiS-R-GB"/>
              </a:rPr>
              <a:t>体检系统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FEFFFE"/>
              </a:solidFill>
              <a:effectLst/>
              <a:uLnTx/>
              <a:uFillTx/>
              <a:latin typeface="优设标题黑" panose="00000500000000000000" pitchFamily="2" charset="-122"/>
              <a:ea typeface="优设标题黑" panose="00000500000000000000" pitchFamily="2" charset="-122"/>
              <a:sym typeface="FZLanTingHeiS-R-GB"/>
            </a:endParaRPr>
          </a:p>
        </p:txBody>
      </p:sp>
      <p:cxnSp>
        <p:nvCxnSpPr>
          <p:cNvPr id="105" name="直接连接符 104">
            <a:extLst>
              <a:ext uri="{FF2B5EF4-FFF2-40B4-BE49-F238E27FC236}">
                <a16:creationId xmlns:a16="http://schemas.microsoft.com/office/drawing/2014/main" id="{549192EF-63BB-293D-6FA8-6BB7478D22F3}"/>
              </a:ext>
            </a:extLst>
          </p:cNvPr>
          <p:cNvCxnSpPr/>
          <p:nvPr/>
        </p:nvCxnSpPr>
        <p:spPr>
          <a:xfrm>
            <a:off x="6090596" y="2546159"/>
            <a:ext cx="0" cy="27699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文本框 105">
            <a:extLst>
              <a:ext uri="{FF2B5EF4-FFF2-40B4-BE49-F238E27FC236}">
                <a16:creationId xmlns:a16="http://schemas.microsoft.com/office/drawing/2014/main" id="{9859AB8F-9213-0C67-A40F-0BEEB4B3B4B6}"/>
              </a:ext>
            </a:extLst>
          </p:cNvPr>
          <p:cNvSpPr txBox="1"/>
          <p:nvPr/>
        </p:nvSpPr>
        <p:spPr>
          <a:xfrm rot="1609706">
            <a:off x="6113636" y="2795681"/>
            <a:ext cx="546211" cy="152651"/>
          </a:xfrm>
          <a:prstGeom prst="rect">
            <a:avLst/>
          </a:prstGeom>
          <a:noFill/>
        </p:spPr>
        <p:txBody>
          <a:bodyPr wrap="square" rtlCol="0" anchor="ctr">
            <a:prstTxWarp prst="textArchUp">
              <a:avLst/>
            </a:prstTxWarp>
            <a:noAutofit/>
          </a:bodyPr>
          <a:lstStyle/>
          <a:p>
            <a:pPr algn="ctr" defTabSz="480060">
              <a:lnSpc>
                <a:spcPct val="120000"/>
              </a:lnSpc>
              <a:spcBef>
                <a:spcPts val="525"/>
              </a:spcBef>
            </a:pPr>
            <a:r>
              <a:rPr kumimoji="1" lang="zh-CN" altLang="en-US" spc="100" dirty="0">
                <a:solidFill>
                  <a:srgbClr val="FFFFFF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OPPOSans M" panose="00020600040101010101" pitchFamily="18" charset="-122"/>
              </a:rPr>
              <a:t>登记</a:t>
            </a:r>
          </a:p>
        </p:txBody>
      </p:sp>
      <p:sp>
        <p:nvSpPr>
          <p:cNvPr id="113" name="文本框 112">
            <a:extLst>
              <a:ext uri="{FF2B5EF4-FFF2-40B4-BE49-F238E27FC236}">
                <a16:creationId xmlns:a16="http://schemas.microsoft.com/office/drawing/2014/main" id="{915B1B17-41DC-FB54-C387-900C9FE7FFA6}"/>
              </a:ext>
            </a:extLst>
          </p:cNvPr>
          <p:cNvSpPr txBox="1"/>
          <p:nvPr/>
        </p:nvSpPr>
        <p:spPr>
          <a:xfrm rot="4695420">
            <a:off x="6603383" y="3316763"/>
            <a:ext cx="546211" cy="152651"/>
          </a:xfrm>
          <a:prstGeom prst="rect">
            <a:avLst/>
          </a:prstGeom>
          <a:noFill/>
        </p:spPr>
        <p:txBody>
          <a:bodyPr wrap="square" rtlCol="0" anchor="ctr">
            <a:prstTxWarp prst="textArchUp">
              <a:avLst/>
            </a:prstTxWarp>
            <a:noAutofit/>
          </a:bodyPr>
          <a:lstStyle/>
          <a:p>
            <a:pPr algn="ctr" defTabSz="480060">
              <a:lnSpc>
                <a:spcPct val="120000"/>
              </a:lnSpc>
              <a:spcBef>
                <a:spcPts val="525"/>
              </a:spcBef>
            </a:pPr>
            <a:r>
              <a:rPr kumimoji="1" lang="zh-CN" altLang="en-US" spc="100" dirty="0">
                <a:solidFill>
                  <a:srgbClr val="FFFFFF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OPPOSans M" panose="00020600040101010101" pitchFamily="18" charset="-122"/>
              </a:rPr>
              <a:t>取材</a:t>
            </a:r>
          </a:p>
        </p:txBody>
      </p:sp>
      <p:sp>
        <p:nvSpPr>
          <p:cNvPr id="114" name="文本框 113">
            <a:extLst>
              <a:ext uri="{FF2B5EF4-FFF2-40B4-BE49-F238E27FC236}">
                <a16:creationId xmlns:a16="http://schemas.microsoft.com/office/drawing/2014/main" id="{132A8CDF-D8BF-DF9E-783F-818A3D31193E}"/>
              </a:ext>
            </a:extLst>
          </p:cNvPr>
          <p:cNvSpPr txBox="1"/>
          <p:nvPr/>
        </p:nvSpPr>
        <p:spPr>
          <a:xfrm rot="7781135">
            <a:off x="6501337" y="4024552"/>
            <a:ext cx="546211" cy="152651"/>
          </a:xfrm>
          <a:prstGeom prst="rect">
            <a:avLst/>
          </a:prstGeom>
          <a:noFill/>
        </p:spPr>
        <p:txBody>
          <a:bodyPr wrap="square" rtlCol="0" anchor="ctr">
            <a:prstTxWarp prst="textArchUp">
              <a:avLst/>
            </a:prstTxWarp>
            <a:noAutofit/>
          </a:bodyPr>
          <a:lstStyle/>
          <a:p>
            <a:pPr algn="ctr" defTabSz="480060">
              <a:lnSpc>
                <a:spcPct val="120000"/>
              </a:lnSpc>
              <a:spcBef>
                <a:spcPts val="525"/>
              </a:spcBef>
            </a:pPr>
            <a:r>
              <a:rPr kumimoji="1" lang="zh-CN" altLang="en-US" spc="100" dirty="0">
                <a:solidFill>
                  <a:srgbClr val="FFFFFF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OPPOSans M" panose="00020600040101010101" pitchFamily="18" charset="-122"/>
              </a:rPr>
              <a:t>脱水</a:t>
            </a:r>
          </a:p>
        </p:txBody>
      </p:sp>
      <p:sp>
        <p:nvSpPr>
          <p:cNvPr id="116" name="文本框 115">
            <a:extLst>
              <a:ext uri="{FF2B5EF4-FFF2-40B4-BE49-F238E27FC236}">
                <a16:creationId xmlns:a16="http://schemas.microsoft.com/office/drawing/2014/main" id="{F58F4A41-A7A5-28EC-98FC-BEBDCC881C5C}"/>
              </a:ext>
            </a:extLst>
          </p:cNvPr>
          <p:cNvSpPr txBox="1"/>
          <p:nvPr/>
        </p:nvSpPr>
        <p:spPr>
          <a:xfrm rot="13952563">
            <a:off x="5217005" y="4129082"/>
            <a:ext cx="546211" cy="152651"/>
          </a:xfrm>
          <a:prstGeom prst="rect">
            <a:avLst/>
          </a:prstGeom>
          <a:noFill/>
        </p:spPr>
        <p:txBody>
          <a:bodyPr wrap="square" rtlCol="0" anchor="ctr">
            <a:prstTxWarp prst="textArchUp">
              <a:avLst/>
            </a:prstTxWarp>
            <a:noAutofit/>
          </a:bodyPr>
          <a:lstStyle/>
          <a:p>
            <a:pPr algn="ctr" defTabSz="480060">
              <a:lnSpc>
                <a:spcPct val="120000"/>
              </a:lnSpc>
              <a:spcBef>
                <a:spcPts val="525"/>
              </a:spcBef>
            </a:pPr>
            <a:r>
              <a:rPr kumimoji="1" lang="zh-CN" altLang="en-US" spc="100" dirty="0">
                <a:solidFill>
                  <a:srgbClr val="FFFFFF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OPPOSans M" panose="00020600040101010101" pitchFamily="18" charset="-122"/>
              </a:rPr>
              <a:t>制片</a:t>
            </a:r>
          </a:p>
        </p:txBody>
      </p:sp>
      <p:sp>
        <p:nvSpPr>
          <p:cNvPr id="117" name="文本框 116">
            <a:extLst>
              <a:ext uri="{FF2B5EF4-FFF2-40B4-BE49-F238E27FC236}">
                <a16:creationId xmlns:a16="http://schemas.microsoft.com/office/drawing/2014/main" id="{E57D6C2F-13DE-30E2-79B7-5458406AA555}"/>
              </a:ext>
            </a:extLst>
          </p:cNvPr>
          <p:cNvSpPr txBox="1"/>
          <p:nvPr/>
        </p:nvSpPr>
        <p:spPr>
          <a:xfrm rot="17038277">
            <a:off x="5001847" y="3447111"/>
            <a:ext cx="546211" cy="152651"/>
          </a:xfrm>
          <a:prstGeom prst="rect">
            <a:avLst/>
          </a:prstGeom>
          <a:noFill/>
        </p:spPr>
        <p:txBody>
          <a:bodyPr wrap="square" rtlCol="0" anchor="ctr">
            <a:prstTxWarp prst="textArchUp">
              <a:avLst/>
            </a:prstTxWarp>
            <a:noAutofit/>
          </a:bodyPr>
          <a:lstStyle/>
          <a:p>
            <a:pPr algn="ctr" defTabSz="480060">
              <a:lnSpc>
                <a:spcPct val="120000"/>
              </a:lnSpc>
              <a:spcBef>
                <a:spcPts val="525"/>
              </a:spcBef>
            </a:pPr>
            <a:r>
              <a:rPr kumimoji="1" lang="zh-CN" altLang="en-US" spc="100" dirty="0">
                <a:solidFill>
                  <a:srgbClr val="FFFFFF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OPPOSans M" panose="00020600040101010101" pitchFamily="18" charset="-122"/>
              </a:rPr>
              <a:t>阅片</a:t>
            </a:r>
          </a:p>
        </p:txBody>
      </p:sp>
      <p:sp>
        <p:nvSpPr>
          <p:cNvPr id="118" name="文本框 117">
            <a:extLst>
              <a:ext uri="{FF2B5EF4-FFF2-40B4-BE49-F238E27FC236}">
                <a16:creationId xmlns:a16="http://schemas.microsoft.com/office/drawing/2014/main" id="{33025552-11CB-EDB4-2A44-97A9979BFAA5}"/>
              </a:ext>
            </a:extLst>
          </p:cNvPr>
          <p:cNvSpPr txBox="1"/>
          <p:nvPr/>
        </p:nvSpPr>
        <p:spPr>
          <a:xfrm rot="20123990">
            <a:off x="5400885" y="2853691"/>
            <a:ext cx="546211" cy="152651"/>
          </a:xfrm>
          <a:prstGeom prst="rect">
            <a:avLst/>
          </a:prstGeom>
          <a:noFill/>
        </p:spPr>
        <p:txBody>
          <a:bodyPr wrap="square" rtlCol="0" anchor="ctr">
            <a:prstTxWarp prst="textArchUp">
              <a:avLst/>
            </a:prstTxWarp>
            <a:noAutofit/>
          </a:bodyPr>
          <a:lstStyle/>
          <a:p>
            <a:pPr algn="ctr" defTabSz="480060">
              <a:lnSpc>
                <a:spcPct val="120000"/>
              </a:lnSpc>
              <a:spcBef>
                <a:spcPts val="525"/>
              </a:spcBef>
            </a:pPr>
            <a:r>
              <a:rPr kumimoji="1" lang="zh-CN" altLang="en-US" spc="100" dirty="0">
                <a:solidFill>
                  <a:srgbClr val="FFFFFF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OPPOSans M" panose="00020600040101010101" pitchFamily="18" charset="-122"/>
              </a:rPr>
              <a:t>报告</a:t>
            </a:r>
          </a:p>
        </p:txBody>
      </p:sp>
      <p:cxnSp>
        <p:nvCxnSpPr>
          <p:cNvPr id="67" name="直接连接符 66">
            <a:extLst>
              <a:ext uri="{FF2B5EF4-FFF2-40B4-BE49-F238E27FC236}">
                <a16:creationId xmlns:a16="http://schemas.microsoft.com/office/drawing/2014/main" id="{B377318C-AEF9-D1D6-4EDD-CFCB565429A9}"/>
              </a:ext>
            </a:extLst>
          </p:cNvPr>
          <p:cNvCxnSpPr>
            <a:cxnSpLocks/>
          </p:cNvCxnSpPr>
          <p:nvPr/>
        </p:nvCxnSpPr>
        <p:spPr>
          <a:xfrm>
            <a:off x="4440390" y="861273"/>
            <a:ext cx="3311219" cy="0"/>
          </a:xfrm>
          <a:prstGeom prst="line">
            <a:avLst/>
          </a:prstGeom>
          <a:ln w="15875">
            <a:gradFill>
              <a:gsLst>
                <a:gs pos="0">
                  <a:schemeClr val="accent3">
                    <a:alpha val="0"/>
                  </a:schemeClr>
                </a:gs>
                <a:gs pos="50000">
                  <a:schemeClr val="accent3"/>
                </a:gs>
                <a:gs pos="100000">
                  <a:schemeClr val="accent3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PA-任意多边形 28">
            <a:extLst>
              <a:ext uri="{FF2B5EF4-FFF2-40B4-BE49-F238E27FC236}">
                <a16:creationId xmlns:a16="http://schemas.microsoft.com/office/drawing/2014/main" id="{85EF2087-6AD3-BD56-EFCC-1BC87E84749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829858" y="6623992"/>
            <a:ext cx="4266142" cy="101422"/>
          </a:xfrm>
          <a:custGeom>
            <a:avLst/>
            <a:gdLst>
              <a:gd name="connsiteX0" fmla="*/ 0 w 4262967"/>
              <a:gd name="connsiteY0" fmla="*/ 0 h 76200"/>
              <a:gd name="connsiteX1" fmla="*/ 3327400 w 4262967"/>
              <a:gd name="connsiteY1" fmla="*/ 0 h 76200"/>
              <a:gd name="connsiteX2" fmla="*/ 3403600 w 4262967"/>
              <a:gd name="connsiteY2" fmla="*/ 76200 h 76200"/>
              <a:gd name="connsiteX3" fmla="*/ 4262967 w 4262967"/>
              <a:gd name="connsiteY3" fmla="*/ 7620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2967" h="76200">
                <a:moveTo>
                  <a:pt x="0" y="0"/>
                </a:moveTo>
                <a:lnTo>
                  <a:pt x="3327400" y="0"/>
                </a:lnTo>
                <a:lnTo>
                  <a:pt x="3403600" y="76200"/>
                </a:lnTo>
                <a:lnTo>
                  <a:pt x="4262967" y="76200"/>
                </a:lnTo>
              </a:path>
            </a:pathLst>
          </a:custGeom>
          <a:noFill/>
          <a:ln>
            <a:gradFill>
              <a:gsLst>
                <a:gs pos="0">
                  <a:schemeClr val="accent3">
                    <a:alpha val="0"/>
                  </a:schemeClr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优设标题黑" panose="00000500000000000000" pitchFamily="2" charset="-122"/>
              <a:ea typeface="优设标题黑" panose="00000500000000000000" pitchFamily="2" charset="-122"/>
              <a:cs typeface="OPPOSans M" panose="00020600040101010101" pitchFamily="18" charset="-122"/>
              <a:sym typeface="优设标题黑" panose="00000500000000000000" pitchFamily="2" charset="-122"/>
            </a:endParaRPr>
          </a:p>
        </p:txBody>
      </p:sp>
      <p:sp>
        <p:nvSpPr>
          <p:cNvPr id="69" name="PA-任意多边形 29">
            <a:extLst>
              <a:ext uri="{FF2B5EF4-FFF2-40B4-BE49-F238E27FC236}">
                <a16:creationId xmlns:a16="http://schemas.microsoft.com/office/drawing/2014/main" id="{A89C7463-A5E3-9CE3-8651-430A2CF662A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H="1">
            <a:off x="6096000" y="6623992"/>
            <a:ext cx="4266142" cy="101422"/>
          </a:xfrm>
          <a:custGeom>
            <a:avLst/>
            <a:gdLst>
              <a:gd name="connsiteX0" fmla="*/ 0 w 4262967"/>
              <a:gd name="connsiteY0" fmla="*/ 0 h 76200"/>
              <a:gd name="connsiteX1" fmla="*/ 3327400 w 4262967"/>
              <a:gd name="connsiteY1" fmla="*/ 0 h 76200"/>
              <a:gd name="connsiteX2" fmla="*/ 3403600 w 4262967"/>
              <a:gd name="connsiteY2" fmla="*/ 76200 h 76200"/>
              <a:gd name="connsiteX3" fmla="*/ 4262967 w 4262967"/>
              <a:gd name="connsiteY3" fmla="*/ 7620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2967" h="76200">
                <a:moveTo>
                  <a:pt x="0" y="0"/>
                </a:moveTo>
                <a:lnTo>
                  <a:pt x="3327400" y="0"/>
                </a:lnTo>
                <a:lnTo>
                  <a:pt x="3403600" y="76200"/>
                </a:lnTo>
                <a:lnTo>
                  <a:pt x="4262967" y="76200"/>
                </a:lnTo>
              </a:path>
            </a:pathLst>
          </a:custGeom>
          <a:noFill/>
          <a:ln>
            <a:gradFill>
              <a:gsLst>
                <a:gs pos="0">
                  <a:schemeClr val="accent3">
                    <a:alpha val="0"/>
                  </a:schemeClr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优设标题黑" panose="00000500000000000000" pitchFamily="2" charset="-122"/>
              <a:ea typeface="优设标题黑" panose="00000500000000000000" pitchFamily="2" charset="-122"/>
              <a:cs typeface="OPPOSans M" panose="00020600040101010101" pitchFamily="18" charset="-122"/>
              <a:sym typeface="优设标题黑" panose="00000500000000000000" pitchFamily="2" charset="-122"/>
            </a:endParaRPr>
          </a:p>
        </p:txBody>
      </p:sp>
      <p:sp>
        <p:nvSpPr>
          <p:cNvPr id="72" name="PA-梯形 30">
            <a:extLst>
              <a:ext uri="{FF2B5EF4-FFF2-40B4-BE49-F238E27FC236}">
                <a16:creationId xmlns:a16="http://schemas.microsoft.com/office/drawing/2014/main" id="{7C57F98F-FE7B-7DBC-A2E9-A6AFEE31ACD4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flipV="1">
            <a:off x="5210175" y="6564196"/>
            <a:ext cx="1771650" cy="101600"/>
          </a:xfrm>
          <a:prstGeom prst="trapezoid">
            <a:avLst>
              <a:gd name="adj" fmla="val 70312"/>
            </a:avLst>
          </a:prstGeom>
          <a:gradFill>
            <a:gsLst>
              <a:gs pos="0">
                <a:schemeClr val="accent3">
                  <a:alpha val="0"/>
                </a:schemeClr>
              </a:gs>
              <a:gs pos="100000">
                <a:schemeClr val="accent3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优设标题黑" panose="00000500000000000000" pitchFamily="2" charset="-122"/>
              <a:ea typeface="优设标题黑" panose="00000500000000000000" pitchFamily="2" charset="-122"/>
              <a:cs typeface="OPPOSans M" panose="00020600040101010101" pitchFamily="18" charset="-122"/>
              <a:sym typeface="优设标题黑" panose="00000500000000000000" pitchFamily="2" charset="-122"/>
            </a:endParaRPr>
          </a:p>
        </p:txBody>
      </p:sp>
      <p:sp>
        <p:nvSpPr>
          <p:cNvPr id="115" name="文本框 114">
            <a:extLst>
              <a:ext uri="{FF2B5EF4-FFF2-40B4-BE49-F238E27FC236}">
                <a16:creationId xmlns:a16="http://schemas.microsoft.com/office/drawing/2014/main" id="{684CC944-A263-5A56-7C91-84C89D43A7FF}"/>
              </a:ext>
            </a:extLst>
          </p:cNvPr>
          <p:cNvSpPr txBox="1"/>
          <p:nvPr/>
        </p:nvSpPr>
        <p:spPr>
          <a:xfrm rot="10866849">
            <a:off x="5884340" y="4386068"/>
            <a:ext cx="546211" cy="152651"/>
          </a:xfrm>
          <a:prstGeom prst="rect">
            <a:avLst/>
          </a:prstGeom>
          <a:noFill/>
        </p:spPr>
        <p:txBody>
          <a:bodyPr wrap="square" rtlCol="0" anchor="ctr">
            <a:prstTxWarp prst="textArchUp">
              <a:avLst/>
            </a:prstTxWarp>
            <a:noAutofit/>
          </a:bodyPr>
          <a:lstStyle/>
          <a:p>
            <a:pPr algn="ctr" defTabSz="480060">
              <a:lnSpc>
                <a:spcPct val="120000"/>
              </a:lnSpc>
              <a:spcBef>
                <a:spcPts val="525"/>
              </a:spcBef>
            </a:pPr>
            <a:r>
              <a:rPr kumimoji="1" lang="zh-CN" altLang="en-US" spc="100" dirty="0">
                <a:solidFill>
                  <a:srgbClr val="FFFFFF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OPPOSans M" panose="00020600040101010101" pitchFamily="18" charset="-122"/>
              </a:rPr>
              <a:t>包埋</a:t>
            </a:r>
          </a:p>
        </p:txBody>
      </p:sp>
    </p:spTree>
    <p:extLst>
      <p:ext uri="{BB962C8B-B14F-4D97-AF65-F5344CB8AC3E}">
        <p14:creationId xmlns:p14="http://schemas.microsoft.com/office/powerpoint/2010/main" val="269884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>
            <a:extLst>
              <a:ext uri="{FF2B5EF4-FFF2-40B4-BE49-F238E27FC236}">
                <a16:creationId xmlns:a16="http://schemas.microsoft.com/office/drawing/2014/main" id="{78D03B67-1FF7-6117-8013-758947F8D03E}"/>
              </a:ext>
            </a:extLst>
          </p:cNvPr>
          <p:cNvSpPr/>
          <p:nvPr/>
        </p:nvSpPr>
        <p:spPr>
          <a:xfrm rot="10800000">
            <a:off x="4080663" y="1984214"/>
            <a:ext cx="4030675" cy="3474720"/>
          </a:xfrm>
          <a:prstGeom prst="triangle">
            <a:avLst/>
          </a:prstGeom>
          <a:noFill/>
          <a:ln w="101600">
            <a:gradFill>
              <a:gsLst>
                <a:gs pos="0">
                  <a:schemeClr val="accent3"/>
                </a:gs>
                <a:gs pos="75000">
                  <a:schemeClr val="accent4"/>
                </a:gs>
                <a:gs pos="100000">
                  <a:schemeClr val="accent3"/>
                </a:gs>
              </a:gsLst>
              <a:lin ang="5400000" scaled="1"/>
            </a:gradFill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优设标题黑" panose="00000500000000000000" pitchFamily="2" charset="-122"/>
              <a:ea typeface="优设标题黑" panose="00000500000000000000" pitchFamily="2" charset="-122"/>
              <a:cs typeface="OPPOSans M" panose="00020600040101010101" pitchFamily="18" charset="-122"/>
              <a:sym typeface="优设标题黑" panose="00000500000000000000" pitchFamily="2" charset="-122"/>
            </a:endParaRPr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BEE2B00-2F32-D689-0806-1F1990CCF608}"/>
              </a:ext>
            </a:extLst>
          </p:cNvPr>
          <p:cNvSpPr/>
          <p:nvPr/>
        </p:nvSpPr>
        <p:spPr>
          <a:xfrm>
            <a:off x="3563805" y="3159161"/>
            <a:ext cx="5064391" cy="1117077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优设标题黑" panose="00000500000000000000" pitchFamily="2" charset="-122"/>
                <a:ea typeface="优设标题黑" panose="00000500000000000000" pitchFamily="2" charset="-122"/>
                <a:cs typeface="+mn-cs"/>
              </a:rPr>
              <a:t>病理信息化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优设标题黑" panose="00000500000000000000" pitchFamily="2" charset="-122"/>
                <a:ea typeface="优设标题黑" panose="00000500000000000000" pitchFamily="2" charset="-122"/>
                <a:cs typeface="+mn-cs"/>
              </a:rPr>
              <a:t>PATHOLOGY INFORMATION SYSTEM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DE166C9-AE90-F2AC-226A-ECF04828F1EF}"/>
              </a:ext>
            </a:extLst>
          </p:cNvPr>
          <p:cNvSpPr txBox="1"/>
          <p:nvPr/>
        </p:nvSpPr>
        <p:spPr>
          <a:xfrm>
            <a:off x="4829746" y="2515026"/>
            <a:ext cx="2532508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152400" dist="38100" dir="270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优设标题黑" panose="00000500000000000000" pitchFamily="2" charset="-122"/>
                <a:ea typeface="优设标题黑" panose="00000500000000000000" pitchFamily="2" charset="-122"/>
                <a:cs typeface="+mn-cs"/>
              </a:rPr>
              <a:t>PART 02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152400" dist="38100" dir="270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优设标题黑" panose="00000500000000000000" pitchFamily="2" charset="-122"/>
              <a:ea typeface="优设标题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6608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A-图片 10" descr="穿着蓝色衣服的人&#10;&#10;中度可信度描述已自动生成">
            <a:extLst>
              <a:ext uri="{FF2B5EF4-FFF2-40B4-BE49-F238E27FC236}">
                <a16:creationId xmlns:a16="http://schemas.microsoft.com/office/drawing/2014/main" id="{228EB72F-3BF3-804B-4065-86CD1394C1A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8" b="1318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" name="PA-任意多边形 8">
            <a:extLst>
              <a:ext uri="{FF2B5EF4-FFF2-40B4-BE49-F238E27FC236}">
                <a16:creationId xmlns:a16="http://schemas.microsoft.com/office/drawing/2014/main" id="{4A699E8C-35BC-A611-B52F-A64B79E7E92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1C2A">
              <a:alpha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优设标题黑" panose="00000500000000000000" pitchFamily="2" charset="-122"/>
              <a:ea typeface="优设标题黑" panose="00000500000000000000" pitchFamily="2" charset="-122"/>
              <a:cs typeface="OPPOSans M" panose="00020600040101010101" pitchFamily="18" charset="-122"/>
              <a:sym typeface="优设标题黑" panose="00000500000000000000" pitchFamily="2" charset="-122"/>
            </a:endParaRPr>
          </a:p>
        </p:txBody>
      </p:sp>
      <p:sp>
        <p:nvSpPr>
          <p:cNvPr id="46" name="Rectangle 1026">
            <a:extLst>
              <a:ext uri="{FF2B5EF4-FFF2-40B4-BE49-F238E27FC236}">
                <a16:creationId xmlns:a16="http://schemas.microsoft.com/office/drawing/2014/main" id="{A3D21AA0-2248-61F7-281E-432BD872676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414633"/>
            <a:ext cx="7772400" cy="416742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全流程信息化</a:t>
            </a:r>
          </a:p>
        </p:txBody>
      </p:sp>
      <p:sp>
        <p:nvSpPr>
          <p:cNvPr id="64" name="任意多边形: 形状 63">
            <a:extLst>
              <a:ext uri="{FF2B5EF4-FFF2-40B4-BE49-F238E27FC236}">
                <a16:creationId xmlns:a16="http://schemas.microsoft.com/office/drawing/2014/main" id="{3C396B95-F3E1-CAB9-2828-2D9EF52B2AEE}"/>
              </a:ext>
            </a:extLst>
          </p:cNvPr>
          <p:cNvSpPr/>
          <p:nvPr/>
        </p:nvSpPr>
        <p:spPr>
          <a:xfrm>
            <a:off x="660400" y="3116070"/>
            <a:ext cx="10839028" cy="449240"/>
          </a:xfrm>
          <a:custGeom>
            <a:avLst/>
            <a:gdLst>
              <a:gd name="connsiteX0" fmla="*/ 0 w 10795000"/>
              <a:gd name="connsiteY0" fmla="*/ 384249 h 582026"/>
              <a:gd name="connsiteX1" fmla="*/ 3183467 w 10795000"/>
              <a:gd name="connsiteY1" fmla="*/ 3249 h 582026"/>
              <a:gd name="connsiteX2" fmla="*/ 7831667 w 10795000"/>
              <a:gd name="connsiteY2" fmla="*/ 574749 h 582026"/>
              <a:gd name="connsiteX3" fmla="*/ 10795000 w 10795000"/>
              <a:gd name="connsiteY3" fmla="*/ 274183 h 582026"/>
              <a:gd name="connsiteX0" fmla="*/ 0 w 10795000"/>
              <a:gd name="connsiteY0" fmla="*/ 381380 h 457554"/>
              <a:gd name="connsiteX1" fmla="*/ 3183467 w 10795000"/>
              <a:gd name="connsiteY1" fmla="*/ 380 h 457554"/>
              <a:gd name="connsiteX2" fmla="*/ 7865533 w 10795000"/>
              <a:gd name="connsiteY2" fmla="*/ 440646 h 457554"/>
              <a:gd name="connsiteX3" fmla="*/ 10795000 w 10795000"/>
              <a:gd name="connsiteY3" fmla="*/ 271314 h 457554"/>
              <a:gd name="connsiteX0" fmla="*/ 0 w 10795000"/>
              <a:gd name="connsiteY0" fmla="*/ 381380 h 457554"/>
              <a:gd name="connsiteX1" fmla="*/ 3183467 w 10795000"/>
              <a:gd name="connsiteY1" fmla="*/ 380 h 457554"/>
              <a:gd name="connsiteX2" fmla="*/ 7865533 w 10795000"/>
              <a:gd name="connsiteY2" fmla="*/ 440646 h 457554"/>
              <a:gd name="connsiteX3" fmla="*/ 10795000 w 10795000"/>
              <a:gd name="connsiteY3" fmla="*/ 271314 h 457554"/>
              <a:gd name="connsiteX0" fmla="*/ 0 w 10773833"/>
              <a:gd name="connsiteY0" fmla="*/ 397933 h 461405"/>
              <a:gd name="connsiteX1" fmla="*/ 3183467 w 10773833"/>
              <a:gd name="connsiteY1" fmla="*/ 16933 h 461405"/>
              <a:gd name="connsiteX2" fmla="*/ 7865533 w 10773833"/>
              <a:gd name="connsiteY2" fmla="*/ 457199 h 461405"/>
              <a:gd name="connsiteX3" fmla="*/ 10773833 w 10773833"/>
              <a:gd name="connsiteY3" fmla="*/ 0 h 461405"/>
              <a:gd name="connsiteX0" fmla="*/ 0 w 10803466"/>
              <a:gd name="connsiteY0" fmla="*/ 397933 h 461405"/>
              <a:gd name="connsiteX1" fmla="*/ 3183467 w 10803466"/>
              <a:gd name="connsiteY1" fmla="*/ 16933 h 461405"/>
              <a:gd name="connsiteX2" fmla="*/ 7865533 w 10803466"/>
              <a:gd name="connsiteY2" fmla="*/ 457199 h 461405"/>
              <a:gd name="connsiteX3" fmla="*/ 10803466 w 10803466"/>
              <a:gd name="connsiteY3" fmla="*/ 0 h 461405"/>
              <a:gd name="connsiteX0" fmla="*/ 0 w 10803466"/>
              <a:gd name="connsiteY0" fmla="*/ 397933 h 460760"/>
              <a:gd name="connsiteX1" fmla="*/ 3183467 w 10803466"/>
              <a:gd name="connsiteY1" fmla="*/ 16933 h 460760"/>
              <a:gd name="connsiteX2" fmla="*/ 7865533 w 10803466"/>
              <a:gd name="connsiteY2" fmla="*/ 457199 h 460760"/>
              <a:gd name="connsiteX3" fmla="*/ 10803466 w 10803466"/>
              <a:gd name="connsiteY3" fmla="*/ 0 h 460760"/>
              <a:gd name="connsiteX0" fmla="*/ 0 w 10803466"/>
              <a:gd name="connsiteY0" fmla="*/ 397933 h 414623"/>
              <a:gd name="connsiteX1" fmla="*/ 3183467 w 10803466"/>
              <a:gd name="connsiteY1" fmla="*/ 16933 h 414623"/>
              <a:gd name="connsiteX2" fmla="*/ 7907867 w 10803466"/>
              <a:gd name="connsiteY2" fmla="*/ 410632 h 414623"/>
              <a:gd name="connsiteX3" fmla="*/ 10803466 w 10803466"/>
              <a:gd name="connsiteY3" fmla="*/ 0 h 414623"/>
              <a:gd name="connsiteX0" fmla="*/ 0 w 10803466"/>
              <a:gd name="connsiteY0" fmla="*/ 397933 h 423005"/>
              <a:gd name="connsiteX1" fmla="*/ 3183467 w 10803466"/>
              <a:gd name="connsiteY1" fmla="*/ 16933 h 423005"/>
              <a:gd name="connsiteX2" fmla="*/ 7933267 w 10803466"/>
              <a:gd name="connsiteY2" fmla="*/ 419099 h 423005"/>
              <a:gd name="connsiteX3" fmla="*/ 10803466 w 10803466"/>
              <a:gd name="connsiteY3" fmla="*/ 0 h 423005"/>
              <a:gd name="connsiteX0" fmla="*/ 0 w 10803466"/>
              <a:gd name="connsiteY0" fmla="*/ 397933 h 424238"/>
              <a:gd name="connsiteX1" fmla="*/ 3183467 w 10803466"/>
              <a:gd name="connsiteY1" fmla="*/ 16933 h 424238"/>
              <a:gd name="connsiteX2" fmla="*/ 7933267 w 10803466"/>
              <a:gd name="connsiteY2" fmla="*/ 419099 h 424238"/>
              <a:gd name="connsiteX3" fmla="*/ 10803466 w 10803466"/>
              <a:gd name="connsiteY3" fmla="*/ 0 h 424238"/>
              <a:gd name="connsiteX0" fmla="*/ 0 w 10811933"/>
              <a:gd name="connsiteY0" fmla="*/ 423333 h 449240"/>
              <a:gd name="connsiteX1" fmla="*/ 3183467 w 10811933"/>
              <a:gd name="connsiteY1" fmla="*/ 42333 h 449240"/>
              <a:gd name="connsiteX2" fmla="*/ 7933267 w 10811933"/>
              <a:gd name="connsiteY2" fmla="*/ 444499 h 449240"/>
              <a:gd name="connsiteX3" fmla="*/ 10811933 w 10811933"/>
              <a:gd name="connsiteY3" fmla="*/ 0 h 449240"/>
              <a:gd name="connsiteX0" fmla="*/ 0 w 10811933"/>
              <a:gd name="connsiteY0" fmla="*/ 423333 h 449240"/>
              <a:gd name="connsiteX1" fmla="*/ 3141134 w 10811933"/>
              <a:gd name="connsiteY1" fmla="*/ 42333 h 449240"/>
              <a:gd name="connsiteX2" fmla="*/ 7933267 w 10811933"/>
              <a:gd name="connsiteY2" fmla="*/ 444499 h 449240"/>
              <a:gd name="connsiteX3" fmla="*/ 10811933 w 10811933"/>
              <a:gd name="connsiteY3" fmla="*/ 0 h 449240"/>
              <a:gd name="connsiteX0" fmla="*/ 0 w 10811933"/>
              <a:gd name="connsiteY0" fmla="*/ 423333 h 449240"/>
              <a:gd name="connsiteX1" fmla="*/ 3141134 w 10811933"/>
              <a:gd name="connsiteY1" fmla="*/ 42333 h 449240"/>
              <a:gd name="connsiteX2" fmla="*/ 7933267 w 10811933"/>
              <a:gd name="connsiteY2" fmla="*/ 444499 h 449240"/>
              <a:gd name="connsiteX3" fmla="*/ 10811933 w 10811933"/>
              <a:gd name="connsiteY3" fmla="*/ 0 h 449240"/>
              <a:gd name="connsiteX0" fmla="*/ 0 w 10811933"/>
              <a:gd name="connsiteY0" fmla="*/ 423333 h 449240"/>
              <a:gd name="connsiteX1" fmla="*/ 3141134 w 10811933"/>
              <a:gd name="connsiteY1" fmla="*/ 42333 h 449240"/>
              <a:gd name="connsiteX2" fmla="*/ 7933267 w 10811933"/>
              <a:gd name="connsiteY2" fmla="*/ 444499 h 449240"/>
              <a:gd name="connsiteX3" fmla="*/ 10811933 w 10811933"/>
              <a:gd name="connsiteY3" fmla="*/ 0 h 449240"/>
              <a:gd name="connsiteX0" fmla="*/ 0 w 10811933"/>
              <a:gd name="connsiteY0" fmla="*/ 423333 h 449240"/>
              <a:gd name="connsiteX1" fmla="*/ 3124200 w 10811933"/>
              <a:gd name="connsiteY1" fmla="*/ 63499 h 449240"/>
              <a:gd name="connsiteX2" fmla="*/ 7933267 w 10811933"/>
              <a:gd name="connsiteY2" fmla="*/ 444499 h 449240"/>
              <a:gd name="connsiteX3" fmla="*/ 10811933 w 10811933"/>
              <a:gd name="connsiteY3" fmla="*/ 0 h 44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11933" h="449240">
                <a:moveTo>
                  <a:pt x="0" y="423333"/>
                </a:moveTo>
                <a:cubicBezTo>
                  <a:pt x="972961" y="183091"/>
                  <a:pt x="1827389" y="89604"/>
                  <a:pt x="3124200" y="63499"/>
                </a:cubicBezTo>
                <a:cubicBezTo>
                  <a:pt x="4421011" y="37394"/>
                  <a:pt x="6389512" y="454377"/>
                  <a:pt x="7933267" y="444499"/>
                </a:cubicBezTo>
                <a:cubicBezTo>
                  <a:pt x="9201856" y="489655"/>
                  <a:pt x="9884127" y="202495"/>
                  <a:pt x="10811933" y="0"/>
                </a:cubicBezTo>
              </a:path>
            </a:pathLst>
          </a:custGeom>
          <a:noFill/>
          <a:ln w="44450"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4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latin typeface="优设标题黑" panose="00000500000000000000" pitchFamily="2" charset="-122"/>
              <a:ea typeface="优设标题黑" panose="00000500000000000000" pitchFamily="2" charset="-122"/>
            </a:endParaRPr>
          </a:p>
        </p:txBody>
      </p:sp>
      <p:sp>
        <p:nvSpPr>
          <p:cNvPr id="66" name="弧形 65">
            <a:extLst>
              <a:ext uri="{FF2B5EF4-FFF2-40B4-BE49-F238E27FC236}">
                <a16:creationId xmlns:a16="http://schemas.microsoft.com/office/drawing/2014/main" id="{A665ECA5-0F89-92A7-0C4E-B5717E39112F}"/>
              </a:ext>
            </a:extLst>
          </p:cNvPr>
          <p:cNvSpPr/>
          <p:nvPr/>
        </p:nvSpPr>
        <p:spPr>
          <a:xfrm>
            <a:off x="5049361" y="2717582"/>
            <a:ext cx="2043893" cy="2043892"/>
          </a:xfrm>
          <a:prstGeom prst="arc">
            <a:avLst>
              <a:gd name="adj1" fmla="val 12831765"/>
              <a:gd name="adj2" fmla="val 20166843"/>
            </a:avLst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dirty="0">
              <a:latin typeface="优设标题黑" panose="00000500000000000000" pitchFamily="2" charset="-122"/>
              <a:ea typeface="优设标题黑" panose="00000500000000000000" pitchFamily="2" charset="-122"/>
            </a:endParaRPr>
          </a:p>
        </p:txBody>
      </p:sp>
      <p:sp>
        <p:nvSpPr>
          <p:cNvPr id="67" name="弧形 66">
            <a:extLst>
              <a:ext uri="{FF2B5EF4-FFF2-40B4-BE49-F238E27FC236}">
                <a16:creationId xmlns:a16="http://schemas.microsoft.com/office/drawing/2014/main" id="{519995CE-7A06-8A9D-E9D7-2379B1D7EF56}"/>
              </a:ext>
            </a:extLst>
          </p:cNvPr>
          <p:cNvSpPr/>
          <p:nvPr/>
        </p:nvSpPr>
        <p:spPr>
          <a:xfrm>
            <a:off x="5052022" y="2717582"/>
            <a:ext cx="2043893" cy="2043892"/>
          </a:xfrm>
          <a:prstGeom prst="arc">
            <a:avLst>
              <a:gd name="adj1" fmla="val 21084833"/>
              <a:gd name="adj2" fmla="val 12049641"/>
            </a:avLst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latin typeface="优设标题黑" panose="00000500000000000000" pitchFamily="2" charset="-122"/>
              <a:ea typeface="优设标题黑" panose="00000500000000000000" pitchFamily="2" charset="-122"/>
            </a:endParaRPr>
          </a:p>
        </p:txBody>
      </p:sp>
      <p:sp>
        <p:nvSpPr>
          <p:cNvPr id="68" name="弧形 67">
            <a:extLst>
              <a:ext uri="{FF2B5EF4-FFF2-40B4-BE49-F238E27FC236}">
                <a16:creationId xmlns:a16="http://schemas.microsoft.com/office/drawing/2014/main" id="{9E50CAE1-399C-14AC-EB8A-302FE20615C3}"/>
              </a:ext>
            </a:extLst>
          </p:cNvPr>
          <p:cNvSpPr/>
          <p:nvPr/>
        </p:nvSpPr>
        <p:spPr>
          <a:xfrm>
            <a:off x="5051882" y="2717582"/>
            <a:ext cx="2043893" cy="2043892"/>
          </a:xfrm>
          <a:prstGeom prst="arc">
            <a:avLst>
              <a:gd name="adj1" fmla="val 15258449"/>
              <a:gd name="adj2" fmla="val 17177122"/>
            </a:avLst>
          </a:prstGeom>
          <a:ln w="31750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dirty="0">
              <a:latin typeface="优设标题黑" panose="00000500000000000000" pitchFamily="2" charset="-122"/>
              <a:ea typeface="优设标题黑" panose="00000500000000000000" pitchFamily="2" charset="-122"/>
            </a:endParaRPr>
          </a:p>
        </p:txBody>
      </p:sp>
      <p:sp>
        <p:nvSpPr>
          <p:cNvPr id="69" name="文本">
            <a:extLst>
              <a:ext uri="{FF2B5EF4-FFF2-40B4-BE49-F238E27FC236}">
                <a16:creationId xmlns:a16="http://schemas.microsoft.com/office/drawing/2014/main" id="{AE243E7F-AA10-F7BC-08EB-8B3F03CEF505}"/>
              </a:ext>
            </a:extLst>
          </p:cNvPr>
          <p:cNvSpPr txBox="1">
            <a:spLocks/>
          </p:cNvSpPr>
          <p:nvPr/>
        </p:nvSpPr>
        <p:spPr>
          <a:xfrm>
            <a:off x="4866153" y="3246450"/>
            <a:ext cx="2352923" cy="561565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defRPr/>
            </a:pPr>
            <a:endParaRPr kumimoji="1" lang="en-US" altLang="zh-CN" sz="1800" dirty="0">
              <a:solidFill>
                <a:srgbClr val="FFFFFF"/>
              </a:solidFill>
              <a:latin typeface="优设标题黑" panose="00000500000000000000" pitchFamily="2" charset="-122"/>
              <a:ea typeface="优设标题黑" panose="00000500000000000000" pitchFamily="2" charset="-122"/>
            </a:endParaRPr>
          </a:p>
        </p:txBody>
      </p:sp>
      <p:sp>
        <p:nvSpPr>
          <p:cNvPr id="70" name="文本">
            <a:extLst>
              <a:ext uri="{FF2B5EF4-FFF2-40B4-BE49-F238E27FC236}">
                <a16:creationId xmlns:a16="http://schemas.microsoft.com/office/drawing/2014/main" id="{05ABA70D-E473-ECAC-F568-048C90ACDFA1}"/>
              </a:ext>
            </a:extLst>
          </p:cNvPr>
          <p:cNvSpPr txBox="1">
            <a:spLocks/>
          </p:cNvSpPr>
          <p:nvPr/>
        </p:nvSpPr>
        <p:spPr>
          <a:xfrm>
            <a:off x="5682179" y="2544715"/>
            <a:ext cx="827640" cy="338554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en-US"/>
            </a:defPPr>
            <a:lvl1pPr algn="ctr">
              <a:defRPr kumimoji="1" sz="3200" spc="300">
                <a:solidFill>
                  <a:schemeClr val="bg1"/>
                </a:solidFill>
                <a:latin typeface="FZLanTingHeiS-B-GB" panose="02000000000000000000" pitchFamily="2" charset="-122"/>
                <a:ea typeface="FZLanTingHeiS-B-GB" panose="02000000000000000000" pitchFamily="2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600" spc="0" dirty="0">
                <a:solidFill>
                  <a:schemeClr val="tx1">
                    <a:lumMod val="95000"/>
                    <a:lumOff val="5000"/>
                  </a:schemeClr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检查中</a:t>
            </a:r>
            <a:endParaRPr lang="en-US" altLang="zh-CN" sz="1600" spc="0" dirty="0">
              <a:solidFill>
                <a:schemeClr val="tx1">
                  <a:lumMod val="95000"/>
                  <a:lumOff val="5000"/>
                </a:schemeClr>
              </a:solidFill>
              <a:latin typeface="优设标题黑" panose="00000500000000000000" pitchFamily="2" charset="-122"/>
              <a:ea typeface="优设标题黑" panose="00000500000000000000" pitchFamily="2" charset="-122"/>
            </a:endParaRPr>
          </a:p>
        </p:txBody>
      </p:sp>
      <p:sp>
        <p:nvSpPr>
          <p:cNvPr id="100" name="椭圆 99">
            <a:extLst>
              <a:ext uri="{FF2B5EF4-FFF2-40B4-BE49-F238E27FC236}">
                <a16:creationId xmlns:a16="http://schemas.microsoft.com/office/drawing/2014/main" id="{1ACDC667-EB48-5E2D-76EE-8D1939AA634E}"/>
              </a:ext>
            </a:extLst>
          </p:cNvPr>
          <p:cNvSpPr/>
          <p:nvPr/>
        </p:nvSpPr>
        <p:spPr>
          <a:xfrm>
            <a:off x="5142494" y="3420894"/>
            <a:ext cx="671778" cy="671778"/>
          </a:xfrm>
          <a:prstGeom prst="ellipse">
            <a:avLst/>
          </a:prstGeom>
          <a:gradFill flip="none" rotWithShape="1">
            <a:gsLst>
              <a:gs pos="53000">
                <a:schemeClr val="accent3">
                  <a:alpha val="0"/>
                </a:schemeClr>
              </a:gs>
              <a:gs pos="100000">
                <a:schemeClr val="accent3">
                  <a:alpha val="4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 defTabSz="480060">
              <a:lnSpc>
                <a:spcPct val="120000"/>
              </a:lnSpc>
              <a:spcBef>
                <a:spcPts val="525"/>
              </a:spcBef>
            </a:pPr>
            <a:endParaRPr kumimoji="1" lang="en-US" altLang="zh-CN" sz="2400" dirty="0">
              <a:solidFill>
                <a:srgbClr val="FFFFFF"/>
              </a:solidFill>
              <a:latin typeface="优设标题黑" panose="00000500000000000000" pitchFamily="2" charset="-122"/>
              <a:ea typeface="优设标题黑" panose="00000500000000000000" pitchFamily="2" charset="-122"/>
            </a:endParaRPr>
          </a:p>
        </p:txBody>
      </p:sp>
      <p:sp>
        <p:nvSpPr>
          <p:cNvPr id="101" name="文本框 100">
            <a:extLst>
              <a:ext uri="{FF2B5EF4-FFF2-40B4-BE49-F238E27FC236}">
                <a16:creationId xmlns:a16="http://schemas.microsoft.com/office/drawing/2014/main" id="{E9CF55C4-7E48-E803-646E-586FAEB8F818}"/>
              </a:ext>
            </a:extLst>
          </p:cNvPr>
          <p:cNvSpPr txBox="1"/>
          <p:nvPr/>
        </p:nvSpPr>
        <p:spPr>
          <a:xfrm>
            <a:off x="5183108" y="3582400"/>
            <a:ext cx="590550" cy="33855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defTabSz="480060">
              <a:lnSpc>
                <a:spcPct val="120000"/>
              </a:lnSpc>
            </a:pPr>
            <a:r>
              <a:rPr kumimoji="1" lang="zh-CN" altLang="en-US" sz="1600" dirty="0">
                <a:solidFill>
                  <a:srgbClr val="FFFFFF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制片</a:t>
            </a:r>
            <a:endParaRPr kumimoji="1" lang="en-US" altLang="zh-CN" sz="1600" dirty="0">
              <a:solidFill>
                <a:srgbClr val="FFFFFF"/>
              </a:solidFill>
              <a:latin typeface="优设标题黑" panose="00000500000000000000" pitchFamily="2" charset="-122"/>
              <a:ea typeface="优设标题黑" panose="00000500000000000000" pitchFamily="2" charset="-122"/>
            </a:endParaRPr>
          </a:p>
        </p:txBody>
      </p:sp>
      <p:sp>
        <p:nvSpPr>
          <p:cNvPr id="98" name="椭圆 97">
            <a:extLst>
              <a:ext uri="{FF2B5EF4-FFF2-40B4-BE49-F238E27FC236}">
                <a16:creationId xmlns:a16="http://schemas.microsoft.com/office/drawing/2014/main" id="{0BBDD889-FAC9-AAB3-F22E-062A78DFC818}"/>
              </a:ext>
            </a:extLst>
          </p:cNvPr>
          <p:cNvSpPr/>
          <p:nvPr/>
        </p:nvSpPr>
        <p:spPr>
          <a:xfrm>
            <a:off x="5643483" y="3983025"/>
            <a:ext cx="671778" cy="671778"/>
          </a:xfrm>
          <a:prstGeom prst="ellipse">
            <a:avLst/>
          </a:prstGeom>
          <a:gradFill flip="none" rotWithShape="1">
            <a:gsLst>
              <a:gs pos="53000">
                <a:schemeClr val="accent3">
                  <a:alpha val="0"/>
                </a:schemeClr>
              </a:gs>
              <a:gs pos="100000">
                <a:schemeClr val="accent3">
                  <a:alpha val="4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 defTabSz="480060">
              <a:lnSpc>
                <a:spcPct val="120000"/>
              </a:lnSpc>
              <a:spcBef>
                <a:spcPts val="525"/>
              </a:spcBef>
            </a:pPr>
            <a:endParaRPr kumimoji="1" lang="en-US" altLang="zh-CN" sz="2400" dirty="0">
              <a:solidFill>
                <a:srgbClr val="FFFFFF"/>
              </a:solidFill>
              <a:latin typeface="优设标题黑" panose="00000500000000000000" pitchFamily="2" charset="-122"/>
              <a:ea typeface="优设标题黑" panose="00000500000000000000" pitchFamily="2" charset="-122"/>
            </a:endParaRPr>
          </a:p>
        </p:txBody>
      </p:sp>
      <p:sp>
        <p:nvSpPr>
          <p:cNvPr id="99" name="文本框 98">
            <a:extLst>
              <a:ext uri="{FF2B5EF4-FFF2-40B4-BE49-F238E27FC236}">
                <a16:creationId xmlns:a16="http://schemas.microsoft.com/office/drawing/2014/main" id="{1A04E189-7810-6E7C-0DC8-575C284FF181}"/>
              </a:ext>
            </a:extLst>
          </p:cNvPr>
          <p:cNvSpPr txBox="1"/>
          <p:nvPr/>
        </p:nvSpPr>
        <p:spPr>
          <a:xfrm>
            <a:off x="5681654" y="4136733"/>
            <a:ext cx="590550" cy="33855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defTabSz="480060">
              <a:lnSpc>
                <a:spcPct val="120000"/>
              </a:lnSpc>
            </a:pPr>
            <a:r>
              <a:rPr kumimoji="1" lang="zh-CN" altLang="en-US" sz="1600" dirty="0">
                <a:solidFill>
                  <a:srgbClr val="FFFFFF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阅片</a:t>
            </a:r>
          </a:p>
        </p:txBody>
      </p:sp>
      <p:sp>
        <p:nvSpPr>
          <p:cNvPr id="93" name="椭圆 92">
            <a:extLst>
              <a:ext uri="{FF2B5EF4-FFF2-40B4-BE49-F238E27FC236}">
                <a16:creationId xmlns:a16="http://schemas.microsoft.com/office/drawing/2014/main" id="{E3B2350C-2D26-1E0F-5137-0A9AA3B1FEFE}"/>
              </a:ext>
            </a:extLst>
          </p:cNvPr>
          <p:cNvSpPr/>
          <p:nvPr/>
        </p:nvSpPr>
        <p:spPr>
          <a:xfrm>
            <a:off x="6307719" y="3614569"/>
            <a:ext cx="671778" cy="671778"/>
          </a:xfrm>
          <a:prstGeom prst="ellipse">
            <a:avLst/>
          </a:prstGeom>
          <a:gradFill flip="none" rotWithShape="1">
            <a:gsLst>
              <a:gs pos="53000">
                <a:schemeClr val="accent3">
                  <a:alpha val="0"/>
                </a:schemeClr>
              </a:gs>
              <a:gs pos="100000">
                <a:schemeClr val="accent3">
                  <a:alpha val="4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 defTabSz="480060">
              <a:lnSpc>
                <a:spcPct val="120000"/>
              </a:lnSpc>
              <a:spcBef>
                <a:spcPts val="525"/>
              </a:spcBef>
            </a:pPr>
            <a:endParaRPr kumimoji="1" lang="en-US" altLang="zh-CN" sz="2400" dirty="0">
              <a:solidFill>
                <a:srgbClr val="FFFFFF"/>
              </a:solidFill>
              <a:latin typeface="优设标题黑" panose="00000500000000000000" pitchFamily="2" charset="-122"/>
              <a:ea typeface="优设标题黑" panose="00000500000000000000" pitchFamily="2" charset="-122"/>
            </a:endParaRPr>
          </a:p>
        </p:txBody>
      </p:sp>
      <p:sp>
        <p:nvSpPr>
          <p:cNvPr id="97" name="文本框 96">
            <a:extLst>
              <a:ext uri="{FF2B5EF4-FFF2-40B4-BE49-F238E27FC236}">
                <a16:creationId xmlns:a16="http://schemas.microsoft.com/office/drawing/2014/main" id="{8B985D5C-0473-D308-2BA4-3DD84CC01F81}"/>
              </a:ext>
            </a:extLst>
          </p:cNvPr>
          <p:cNvSpPr txBox="1"/>
          <p:nvPr/>
        </p:nvSpPr>
        <p:spPr>
          <a:xfrm>
            <a:off x="6357411" y="3776669"/>
            <a:ext cx="590550" cy="33855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defTabSz="480060">
              <a:lnSpc>
                <a:spcPct val="120000"/>
              </a:lnSpc>
            </a:pPr>
            <a:r>
              <a:rPr kumimoji="1" lang="zh-CN" altLang="en-US" sz="1600" dirty="0">
                <a:solidFill>
                  <a:srgbClr val="FFFFFF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报告</a:t>
            </a:r>
          </a:p>
        </p:txBody>
      </p:sp>
      <p:sp>
        <p:nvSpPr>
          <p:cNvPr id="103" name="弧形 102">
            <a:extLst>
              <a:ext uri="{FF2B5EF4-FFF2-40B4-BE49-F238E27FC236}">
                <a16:creationId xmlns:a16="http://schemas.microsoft.com/office/drawing/2014/main" id="{E17BC9CC-7575-D0C4-434C-08FA5C1A893D}"/>
              </a:ext>
            </a:extLst>
          </p:cNvPr>
          <p:cNvSpPr/>
          <p:nvPr/>
        </p:nvSpPr>
        <p:spPr>
          <a:xfrm>
            <a:off x="1599773" y="2563066"/>
            <a:ext cx="2043893" cy="2043892"/>
          </a:xfrm>
          <a:prstGeom prst="arc">
            <a:avLst>
              <a:gd name="adj1" fmla="val 12056208"/>
              <a:gd name="adj2" fmla="val 19826871"/>
            </a:avLst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dirty="0">
              <a:latin typeface="优设标题黑" panose="00000500000000000000" pitchFamily="2" charset="-122"/>
              <a:ea typeface="优设标题黑" panose="00000500000000000000" pitchFamily="2" charset="-122"/>
            </a:endParaRPr>
          </a:p>
        </p:txBody>
      </p:sp>
      <p:sp>
        <p:nvSpPr>
          <p:cNvPr id="104" name="弧形 103">
            <a:extLst>
              <a:ext uri="{FF2B5EF4-FFF2-40B4-BE49-F238E27FC236}">
                <a16:creationId xmlns:a16="http://schemas.microsoft.com/office/drawing/2014/main" id="{17F91B79-02B5-B317-8A92-CA07AA9F382C}"/>
              </a:ext>
            </a:extLst>
          </p:cNvPr>
          <p:cNvSpPr/>
          <p:nvPr/>
        </p:nvSpPr>
        <p:spPr>
          <a:xfrm>
            <a:off x="1602434" y="2563066"/>
            <a:ext cx="2043893" cy="2043892"/>
          </a:xfrm>
          <a:prstGeom prst="arc">
            <a:avLst>
              <a:gd name="adj1" fmla="val 20625641"/>
              <a:gd name="adj2" fmla="val 11110107"/>
            </a:avLst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latin typeface="优设标题黑" panose="00000500000000000000" pitchFamily="2" charset="-122"/>
              <a:ea typeface="优设标题黑" panose="00000500000000000000" pitchFamily="2" charset="-122"/>
            </a:endParaRPr>
          </a:p>
        </p:txBody>
      </p:sp>
      <p:sp>
        <p:nvSpPr>
          <p:cNvPr id="105" name="弧形 104">
            <a:extLst>
              <a:ext uri="{FF2B5EF4-FFF2-40B4-BE49-F238E27FC236}">
                <a16:creationId xmlns:a16="http://schemas.microsoft.com/office/drawing/2014/main" id="{C2E07601-8662-C7EB-0CD0-8E923248E3BE}"/>
              </a:ext>
            </a:extLst>
          </p:cNvPr>
          <p:cNvSpPr/>
          <p:nvPr/>
        </p:nvSpPr>
        <p:spPr>
          <a:xfrm>
            <a:off x="1602294" y="2563066"/>
            <a:ext cx="2043893" cy="2043892"/>
          </a:xfrm>
          <a:prstGeom prst="arc">
            <a:avLst>
              <a:gd name="adj1" fmla="val 15258449"/>
              <a:gd name="adj2" fmla="val 17177122"/>
            </a:avLst>
          </a:prstGeom>
          <a:ln w="3175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dirty="0">
              <a:latin typeface="优设标题黑" panose="00000500000000000000" pitchFamily="2" charset="-122"/>
              <a:ea typeface="优设标题黑" panose="00000500000000000000" pitchFamily="2" charset="-122"/>
            </a:endParaRPr>
          </a:p>
        </p:txBody>
      </p:sp>
      <p:sp>
        <p:nvSpPr>
          <p:cNvPr id="106" name="文本">
            <a:extLst>
              <a:ext uri="{FF2B5EF4-FFF2-40B4-BE49-F238E27FC236}">
                <a16:creationId xmlns:a16="http://schemas.microsoft.com/office/drawing/2014/main" id="{C1C4C6A7-1DF2-585D-F7EE-FA74C3F99C54}"/>
              </a:ext>
            </a:extLst>
          </p:cNvPr>
          <p:cNvSpPr txBox="1">
            <a:spLocks/>
          </p:cNvSpPr>
          <p:nvPr/>
        </p:nvSpPr>
        <p:spPr>
          <a:xfrm>
            <a:off x="1416565" y="3091934"/>
            <a:ext cx="2352923" cy="561565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defRPr/>
            </a:pPr>
            <a:endParaRPr kumimoji="1" lang="en-US" altLang="zh-CN" sz="1800" dirty="0">
              <a:solidFill>
                <a:srgbClr val="FFFFFF"/>
              </a:solidFill>
              <a:latin typeface="优设标题黑" panose="00000500000000000000" pitchFamily="2" charset="-122"/>
              <a:ea typeface="优设标题黑" panose="00000500000000000000" pitchFamily="2" charset="-122"/>
            </a:endParaRPr>
          </a:p>
        </p:txBody>
      </p:sp>
      <p:sp>
        <p:nvSpPr>
          <p:cNvPr id="107" name="文本">
            <a:extLst>
              <a:ext uri="{FF2B5EF4-FFF2-40B4-BE49-F238E27FC236}">
                <a16:creationId xmlns:a16="http://schemas.microsoft.com/office/drawing/2014/main" id="{69828CE7-30EB-409C-49CD-8A12CCF7F346}"/>
              </a:ext>
            </a:extLst>
          </p:cNvPr>
          <p:cNvSpPr txBox="1">
            <a:spLocks/>
          </p:cNvSpPr>
          <p:nvPr/>
        </p:nvSpPr>
        <p:spPr>
          <a:xfrm>
            <a:off x="2254088" y="2391210"/>
            <a:ext cx="755812" cy="338554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en-US"/>
            </a:defPPr>
            <a:lvl1pPr algn="ctr">
              <a:defRPr kumimoji="1" sz="3200" spc="300">
                <a:solidFill>
                  <a:schemeClr val="bg1"/>
                </a:solidFill>
                <a:latin typeface="FZLanTingHeiS-B-GB" panose="02000000000000000000" pitchFamily="2" charset="-122"/>
                <a:ea typeface="FZLanTingHeiS-B-GB" panose="02000000000000000000" pitchFamily="2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600" spc="0" dirty="0">
                <a:solidFill>
                  <a:schemeClr val="tx1">
                    <a:lumMod val="95000"/>
                    <a:lumOff val="5000"/>
                  </a:schemeClr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检查前</a:t>
            </a:r>
            <a:endParaRPr lang="en-US" altLang="zh-CN" sz="1600" spc="0" dirty="0">
              <a:solidFill>
                <a:schemeClr val="tx1">
                  <a:lumMod val="95000"/>
                  <a:lumOff val="5000"/>
                </a:schemeClr>
              </a:solidFill>
              <a:latin typeface="优设标题黑" panose="00000500000000000000" pitchFamily="2" charset="-122"/>
              <a:ea typeface="优设标题黑" panose="00000500000000000000" pitchFamily="2" charset="-122"/>
            </a:endParaRPr>
          </a:p>
        </p:txBody>
      </p:sp>
      <p:sp>
        <p:nvSpPr>
          <p:cNvPr id="116" name="椭圆 115">
            <a:extLst>
              <a:ext uri="{FF2B5EF4-FFF2-40B4-BE49-F238E27FC236}">
                <a16:creationId xmlns:a16="http://schemas.microsoft.com/office/drawing/2014/main" id="{C2D5B2EE-50EF-F217-664C-7E81E6BE7DCA}"/>
              </a:ext>
            </a:extLst>
          </p:cNvPr>
          <p:cNvSpPr/>
          <p:nvPr/>
        </p:nvSpPr>
        <p:spPr>
          <a:xfrm>
            <a:off x="1718612" y="3354513"/>
            <a:ext cx="671778" cy="671778"/>
          </a:xfrm>
          <a:prstGeom prst="ellipse">
            <a:avLst/>
          </a:prstGeom>
          <a:gradFill flip="none" rotWithShape="1">
            <a:gsLst>
              <a:gs pos="53000">
                <a:schemeClr val="accent1">
                  <a:alpha val="0"/>
                </a:schemeClr>
              </a:gs>
              <a:gs pos="100000">
                <a:schemeClr val="accent1">
                  <a:alpha val="4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 defTabSz="480060">
              <a:lnSpc>
                <a:spcPct val="120000"/>
              </a:lnSpc>
              <a:spcBef>
                <a:spcPts val="525"/>
              </a:spcBef>
            </a:pPr>
            <a:endParaRPr kumimoji="1" lang="en-US" altLang="zh-CN" sz="2400" dirty="0">
              <a:solidFill>
                <a:srgbClr val="FFFFFF"/>
              </a:solidFill>
              <a:latin typeface="优设标题黑" panose="00000500000000000000" pitchFamily="2" charset="-122"/>
              <a:ea typeface="优设标题黑" panose="00000500000000000000" pitchFamily="2" charset="-122"/>
            </a:endParaRPr>
          </a:p>
        </p:txBody>
      </p:sp>
      <p:sp>
        <p:nvSpPr>
          <p:cNvPr id="117" name="文本框 116">
            <a:extLst>
              <a:ext uri="{FF2B5EF4-FFF2-40B4-BE49-F238E27FC236}">
                <a16:creationId xmlns:a16="http://schemas.microsoft.com/office/drawing/2014/main" id="{0701E077-EC7F-A725-5042-D357BE01270D}"/>
              </a:ext>
            </a:extLst>
          </p:cNvPr>
          <p:cNvSpPr txBox="1"/>
          <p:nvPr/>
        </p:nvSpPr>
        <p:spPr>
          <a:xfrm>
            <a:off x="1759226" y="3495481"/>
            <a:ext cx="590550" cy="33855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defTabSz="480060">
              <a:lnSpc>
                <a:spcPct val="120000"/>
              </a:lnSpc>
            </a:pPr>
            <a:r>
              <a:rPr kumimoji="1" lang="zh-CN" altLang="en-US" sz="1600" dirty="0">
                <a:solidFill>
                  <a:srgbClr val="FFFFFF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登记</a:t>
            </a:r>
          </a:p>
        </p:txBody>
      </p:sp>
      <p:sp>
        <p:nvSpPr>
          <p:cNvPr id="114" name="椭圆 113">
            <a:extLst>
              <a:ext uri="{FF2B5EF4-FFF2-40B4-BE49-F238E27FC236}">
                <a16:creationId xmlns:a16="http://schemas.microsoft.com/office/drawing/2014/main" id="{BA4E2E9C-2D3E-35FC-881B-58CDBD2D3BA1}"/>
              </a:ext>
            </a:extLst>
          </p:cNvPr>
          <p:cNvSpPr/>
          <p:nvPr/>
        </p:nvSpPr>
        <p:spPr>
          <a:xfrm>
            <a:off x="2304063" y="3824837"/>
            <a:ext cx="671778" cy="671778"/>
          </a:xfrm>
          <a:prstGeom prst="ellipse">
            <a:avLst/>
          </a:prstGeom>
          <a:gradFill flip="none" rotWithShape="1">
            <a:gsLst>
              <a:gs pos="53000">
                <a:schemeClr val="accent1">
                  <a:alpha val="0"/>
                </a:schemeClr>
              </a:gs>
              <a:gs pos="100000">
                <a:schemeClr val="accent1">
                  <a:alpha val="4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 defTabSz="480060">
              <a:lnSpc>
                <a:spcPct val="120000"/>
              </a:lnSpc>
              <a:spcBef>
                <a:spcPts val="525"/>
              </a:spcBef>
            </a:pPr>
            <a:endParaRPr kumimoji="1" lang="en-US" altLang="zh-CN" sz="2400" dirty="0">
              <a:solidFill>
                <a:srgbClr val="FFFFFF"/>
              </a:solidFill>
              <a:latin typeface="优设标题黑" panose="00000500000000000000" pitchFamily="2" charset="-122"/>
              <a:ea typeface="优设标题黑" panose="00000500000000000000" pitchFamily="2" charset="-122"/>
            </a:endParaRPr>
          </a:p>
        </p:txBody>
      </p:sp>
      <p:sp>
        <p:nvSpPr>
          <p:cNvPr id="115" name="文本框 114">
            <a:extLst>
              <a:ext uri="{FF2B5EF4-FFF2-40B4-BE49-F238E27FC236}">
                <a16:creationId xmlns:a16="http://schemas.microsoft.com/office/drawing/2014/main" id="{ACF4E355-2F14-BDEF-6F57-982358BC3AEE}"/>
              </a:ext>
            </a:extLst>
          </p:cNvPr>
          <p:cNvSpPr txBox="1"/>
          <p:nvPr/>
        </p:nvSpPr>
        <p:spPr>
          <a:xfrm>
            <a:off x="2304063" y="3995189"/>
            <a:ext cx="671778" cy="33855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defTabSz="480060">
              <a:lnSpc>
                <a:spcPct val="120000"/>
              </a:lnSpc>
            </a:pPr>
            <a:r>
              <a:rPr kumimoji="1" lang="zh-CN" altLang="en-US" sz="1600" dirty="0">
                <a:solidFill>
                  <a:srgbClr val="FFFFFF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费用</a:t>
            </a:r>
          </a:p>
        </p:txBody>
      </p:sp>
      <p:sp>
        <p:nvSpPr>
          <p:cNvPr id="112" name="椭圆 111">
            <a:extLst>
              <a:ext uri="{FF2B5EF4-FFF2-40B4-BE49-F238E27FC236}">
                <a16:creationId xmlns:a16="http://schemas.microsoft.com/office/drawing/2014/main" id="{B1B5596E-BCB9-8111-4B66-182CFD637A24}"/>
              </a:ext>
            </a:extLst>
          </p:cNvPr>
          <p:cNvSpPr/>
          <p:nvPr/>
        </p:nvSpPr>
        <p:spPr>
          <a:xfrm>
            <a:off x="2876493" y="3324178"/>
            <a:ext cx="671778" cy="671778"/>
          </a:xfrm>
          <a:prstGeom prst="ellipse">
            <a:avLst/>
          </a:prstGeom>
          <a:gradFill flip="none" rotWithShape="1">
            <a:gsLst>
              <a:gs pos="53000">
                <a:schemeClr val="accent1">
                  <a:alpha val="0"/>
                </a:schemeClr>
              </a:gs>
              <a:gs pos="100000">
                <a:schemeClr val="accent1">
                  <a:alpha val="4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 defTabSz="480060">
              <a:lnSpc>
                <a:spcPct val="120000"/>
              </a:lnSpc>
              <a:spcBef>
                <a:spcPts val="525"/>
              </a:spcBef>
            </a:pPr>
            <a:endParaRPr kumimoji="1" lang="en-US" altLang="zh-CN" sz="2400" dirty="0">
              <a:solidFill>
                <a:srgbClr val="FFFFFF"/>
              </a:solidFill>
              <a:latin typeface="优设标题黑" panose="00000500000000000000" pitchFamily="2" charset="-122"/>
              <a:ea typeface="优设标题黑" panose="00000500000000000000" pitchFamily="2" charset="-122"/>
            </a:endParaRPr>
          </a:p>
        </p:txBody>
      </p:sp>
      <p:sp>
        <p:nvSpPr>
          <p:cNvPr id="113" name="文本框 112">
            <a:extLst>
              <a:ext uri="{FF2B5EF4-FFF2-40B4-BE49-F238E27FC236}">
                <a16:creationId xmlns:a16="http://schemas.microsoft.com/office/drawing/2014/main" id="{15E70FD6-2158-1ECF-C988-42C8B341D8B1}"/>
              </a:ext>
            </a:extLst>
          </p:cNvPr>
          <p:cNvSpPr txBox="1"/>
          <p:nvPr/>
        </p:nvSpPr>
        <p:spPr>
          <a:xfrm>
            <a:off x="2917107" y="3477825"/>
            <a:ext cx="590550" cy="33855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defTabSz="480060">
              <a:lnSpc>
                <a:spcPct val="120000"/>
              </a:lnSpc>
            </a:pPr>
            <a:r>
              <a:rPr kumimoji="1" lang="zh-CN" altLang="en-US" sz="1600" dirty="0">
                <a:solidFill>
                  <a:srgbClr val="FFFFFF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取材</a:t>
            </a:r>
          </a:p>
        </p:txBody>
      </p:sp>
      <p:sp>
        <p:nvSpPr>
          <p:cNvPr id="119" name="弧形 118">
            <a:extLst>
              <a:ext uri="{FF2B5EF4-FFF2-40B4-BE49-F238E27FC236}">
                <a16:creationId xmlns:a16="http://schemas.microsoft.com/office/drawing/2014/main" id="{08803B86-8106-982C-F6E2-9D55F413C634}"/>
              </a:ext>
            </a:extLst>
          </p:cNvPr>
          <p:cNvSpPr/>
          <p:nvPr/>
        </p:nvSpPr>
        <p:spPr>
          <a:xfrm>
            <a:off x="8561377" y="2872099"/>
            <a:ext cx="2043893" cy="2043892"/>
          </a:xfrm>
          <a:prstGeom prst="arc">
            <a:avLst>
              <a:gd name="adj1" fmla="val 12353622"/>
              <a:gd name="adj2" fmla="val 19307071"/>
            </a:avLst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dirty="0">
              <a:latin typeface="优设标题黑" panose="00000500000000000000" pitchFamily="2" charset="-122"/>
              <a:ea typeface="优设标题黑" panose="00000500000000000000" pitchFamily="2" charset="-122"/>
            </a:endParaRPr>
          </a:p>
        </p:txBody>
      </p:sp>
      <p:sp>
        <p:nvSpPr>
          <p:cNvPr id="120" name="弧形 119">
            <a:extLst>
              <a:ext uri="{FF2B5EF4-FFF2-40B4-BE49-F238E27FC236}">
                <a16:creationId xmlns:a16="http://schemas.microsoft.com/office/drawing/2014/main" id="{AF2D906D-426E-9231-A62A-594F4591200D}"/>
              </a:ext>
            </a:extLst>
          </p:cNvPr>
          <p:cNvSpPr/>
          <p:nvPr/>
        </p:nvSpPr>
        <p:spPr>
          <a:xfrm>
            <a:off x="8564038" y="2872099"/>
            <a:ext cx="2043893" cy="2043892"/>
          </a:xfrm>
          <a:prstGeom prst="arc">
            <a:avLst>
              <a:gd name="adj1" fmla="val 20118892"/>
              <a:gd name="adj2" fmla="val 11527267"/>
            </a:avLst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latin typeface="优设标题黑" panose="00000500000000000000" pitchFamily="2" charset="-122"/>
              <a:ea typeface="优设标题黑" panose="00000500000000000000" pitchFamily="2" charset="-122"/>
            </a:endParaRPr>
          </a:p>
        </p:txBody>
      </p:sp>
      <p:sp>
        <p:nvSpPr>
          <p:cNvPr id="121" name="弧形 120">
            <a:extLst>
              <a:ext uri="{FF2B5EF4-FFF2-40B4-BE49-F238E27FC236}">
                <a16:creationId xmlns:a16="http://schemas.microsoft.com/office/drawing/2014/main" id="{B76DCD9A-8471-1C5A-98F3-1061D75E4CA6}"/>
              </a:ext>
            </a:extLst>
          </p:cNvPr>
          <p:cNvSpPr/>
          <p:nvPr/>
        </p:nvSpPr>
        <p:spPr>
          <a:xfrm>
            <a:off x="8563898" y="2872099"/>
            <a:ext cx="2043893" cy="2043892"/>
          </a:xfrm>
          <a:prstGeom prst="arc">
            <a:avLst>
              <a:gd name="adj1" fmla="val 15258449"/>
              <a:gd name="adj2" fmla="val 17177122"/>
            </a:avLst>
          </a:prstGeom>
          <a:ln w="3175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dirty="0">
              <a:latin typeface="优设标题黑" panose="00000500000000000000" pitchFamily="2" charset="-122"/>
              <a:ea typeface="优设标题黑" panose="00000500000000000000" pitchFamily="2" charset="-122"/>
            </a:endParaRPr>
          </a:p>
        </p:txBody>
      </p:sp>
      <p:sp>
        <p:nvSpPr>
          <p:cNvPr id="122" name="文本">
            <a:extLst>
              <a:ext uri="{FF2B5EF4-FFF2-40B4-BE49-F238E27FC236}">
                <a16:creationId xmlns:a16="http://schemas.microsoft.com/office/drawing/2014/main" id="{633653A8-9BE8-37B2-7004-D2063FF22179}"/>
              </a:ext>
            </a:extLst>
          </p:cNvPr>
          <p:cNvSpPr txBox="1">
            <a:spLocks/>
          </p:cNvSpPr>
          <p:nvPr/>
        </p:nvSpPr>
        <p:spPr>
          <a:xfrm>
            <a:off x="8378169" y="3400967"/>
            <a:ext cx="2352923" cy="561565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defRPr/>
            </a:pPr>
            <a:endParaRPr kumimoji="1" lang="en-US" altLang="zh-CN" sz="1800" dirty="0">
              <a:solidFill>
                <a:srgbClr val="FFFFFF"/>
              </a:solidFill>
              <a:latin typeface="优设标题黑" panose="00000500000000000000" pitchFamily="2" charset="-122"/>
              <a:ea typeface="优设标题黑" panose="00000500000000000000" pitchFamily="2" charset="-122"/>
            </a:endParaRPr>
          </a:p>
        </p:txBody>
      </p:sp>
      <p:sp>
        <p:nvSpPr>
          <p:cNvPr id="123" name="文本">
            <a:extLst>
              <a:ext uri="{FF2B5EF4-FFF2-40B4-BE49-F238E27FC236}">
                <a16:creationId xmlns:a16="http://schemas.microsoft.com/office/drawing/2014/main" id="{24FCD4EE-BB17-D03B-8A59-679B02C60428}"/>
              </a:ext>
            </a:extLst>
          </p:cNvPr>
          <p:cNvSpPr txBox="1">
            <a:spLocks/>
          </p:cNvSpPr>
          <p:nvPr/>
        </p:nvSpPr>
        <p:spPr>
          <a:xfrm>
            <a:off x="9199252" y="2704735"/>
            <a:ext cx="804608" cy="338554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en-US"/>
            </a:defPPr>
            <a:lvl1pPr algn="ctr">
              <a:defRPr kumimoji="1" sz="3200" spc="300">
                <a:solidFill>
                  <a:schemeClr val="bg1"/>
                </a:solidFill>
                <a:latin typeface="FZLanTingHeiS-B-GB" panose="02000000000000000000" pitchFamily="2" charset="-122"/>
                <a:ea typeface="FZLanTingHeiS-B-GB" panose="02000000000000000000" pitchFamily="2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600" spc="0" dirty="0">
                <a:solidFill>
                  <a:schemeClr val="tx1">
                    <a:lumMod val="95000"/>
                    <a:lumOff val="5000"/>
                  </a:schemeClr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检查后</a:t>
            </a:r>
            <a:endParaRPr lang="en-US" altLang="zh-CN" sz="1600" spc="0" dirty="0">
              <a:solidFill>
                <a:schemeClr val="tx1">
                  <a:lumMod val="95000"/>
                  <a:lumOff val="5000"/>
                </a:schemeClr>
              </a:solidFill>
              <a:latin typeface="优设标题黑" panose="00000500000000000000" pitchFamily="2" charset="-122"/>
              <a:ea typeface="优设标题黑" panose="00000500000000000000" pitchFamily="2" charset="-122"/>
            </a:endParaRPr>
          </a:p>
        </p:txBody>
      </p:sp>
      <p:sp>
        <p:nvSpPr>
          <p:cNvPr id="132" name="椭圆 131">
            <a:extLst>
              <a:ext uri="{FF2B5EF4-FFF2-40B4-BE49-F238E27FC236}">
                <a16:creationId xmlns:a16="http://schemas.microsoft.com/office/drawing/2014/main" id="{6FB730CB-D2BE-C64F-41B5-4565D5F86230}"/>
              </a:ext>
            </a:extLst>
          </p:cNvPr>
          <p:cNvSpPr/>
          <p:nvPr/>
        </p:nvSpPr>
        <p:spPr>
          <a:xfrm>
            <a:off x="8680216" y="3663546"/>
            <a:ext cx="671778" cy="671778"/>
          </a:xfrm>
          <a:prstGeom prst="ellipse">
            <a:avLst/>
          </a:prstGeom>
          <a:gradFill flip="none" rotWithShape="1">
            <a:gsLst>
              <a:gs pos="53000">
                <a:schemeClr val="accent4">
                  <a:alpha val="0"/>
                </a:schemeClr>
              </a:gs>
              <a:gs pos="100000">
                <a:schemeClr val="accent4">
                  <a:alpha val="4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 defTabSz="480060">
              <a:lnSpc>
                <a:spcPct val="120000"/>
              </a:lnSpc>
              <a:spcBef>
                <a:spcPts val="525"/>
              </a:spcBef>
            </a:pPr>
            <a:endParaRPr kumimoji="1" lang="en-US" altLang="zh-CN" sz="2400" dirty="0">
              <a:solidFill>
                <a:srgbClr val="FFFFFF"/>
              </a:solidFill>
              <a:latin typeface="优设标题黑" panose="00000500000000000000" pitchFamily="2" charset="-122"/>
              <a:ea typeface="优设标题黑" panose="00000500000000000000" pitchFamily="2" charset="-122"/>
            </a:endParaRPr>
          </a:p>
        </p:txBody>
      </p:sp>
      <p:sp>
        <p:nvSpPr>
          <p:cNvPr id="133" name="文本框 132">
            <a:extLst>
              <a:ext uri="{FF2B5EF4-FFF2-40B4-BE49-F238E27FC236}">
                <a16:creationId xmlns:a16="http://schemas.microsoft.com/office/drawing/2014/main" id="{554E3B2F-D6FF-5EBC-7B84-200FB4D0510D}"/>
              </a:ext>
            </a:extLst>
          </p:cNvPr>
          <p:cNvSpPr txBox="1"/>
          <p:nvPr/>
        </p:nvSpPr>
        <p:spPr>
          <a:xfrm>
            <a:off x="8720830" y="3826577"/>
            <a:ext cx="590550" cy="33855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defTabSz="480060">
              <a:lnSpc>
                <a:spcPct val="120000"/>
              </a:lnSpc>
            </a:pPr>
            <a:r>
              <a:rPr kumimoji="1" lang="zh-CN" altLang="en-US" sz="1600" dirty="0">
                <a:solidFill>
                  <a:srgbClr val="FFFFFF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质控</a:t>
            </a:r>
          </a:p>
        </p:txBody>
      </p:sp>
      <p:sp>
        <p:nvSpPr>
          <p:cNvPr id="130" name="椭圆 129">
            <a:extLst>
              <a:ext uri="{FF2B5EF4-FFF2-40B4-BE49-F238E27FC236}">
                <a16:creationId xmlns:a16="http://schemas.microsoft.com/office/drawing/2014/main" id="{2C6EF326-972A-229B-FD0D-D23ADEB35490}"/>
              </a:ext>
            </a:extLst>
          </p:cNvPr>
          <p:cNvSpPr/>
          <p:nvPr/>
        </p:nvSpPr>
        <p:spPr>
          <a:xfrm>
            <a:off x="9265667" y="4133870"/>
            <a:ext cx="671778" cy="671778"/>
          </a:xfrm>
          <a:prstGeom prst="ellipse">
            <a:avLst/>
          </a:prstGeom>
          <a:gradFill flip="none" rotWithShape="1">
            <a:gsLst>
              <a:gs pos="53000">
                <a:schemeClr val="accent4">
                  <a:alpha val="0"/>
                </a:schemeClr>
              </a:gs>
              <a:gs pos="100000">
                <a:schemeClr val="accent4">
                  <a:alpha val="4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 defTabSz="480060">
              <a:lnSpc>
                <a:spcPct val="120000"/>
              </a:lnSpc>
              <a:spcBef>
                <a:spcPts val="525"/>
              </a:spcBef>
            </a:pPr>
            <a:endParaRPr kumimoji="1" lang="en-US" altLang="zh-CN" sz="2400" dirty="0">
              <a:solidFill>
                <a:srgbClr val="FFFFFF"/>
              </a:solidFill>
              <a:latin typeface="优设标题黑" panose="00000500000000000000" pitchFamily="2" charset="-122"/>
              <a:ea typeface="优设标题黑" panose="00000500000000000000" pitchFamily="2" charset="-122"/>
            </a:endParaRPr>
          </a:p>
        </p:txBody>
      </p:sp>
      <p:sp>
        <p:nvSpPr>
          <p:cNvPr id="131" name="文本框 130">
            <a:extLst>
              <a:ext uri="{FF2B5EF4-FFF2-40B4-BE49-F238E27FC236}">
                <a16:creationId xmlns:a16="http://schemas.microsoft.com/office/drawing/2014/main" id="{97E741E7-0F12-698F-566B-0D66FA3C3368}"/>
              </a:ext>
            </a:extLst>
          </p:cNvPr>
          <p:cNvSpPr txBox="1"/>
          <p:nvPr/>
        </p:nvSpPr>
        <p:spPr>
          <a:xfrm>
            <a:off x="9265667" y="4165555"/>
            <a:ext cx="671778" cy="58477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defTabSz="480060">
              <a:lnSpc>
                <a:spcPct val="120000"/>
              </a:lnSpc>
            </a:pPr>
            <a:r>
              <a:rPr kumimoji="1" lang="zh-CN" altLang="en-US" sz="1600" dirty="0">
                <a:solidFill>
                  <a:srgbClr val="FFFFFF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工作量</a:t>
            </a:r>
          </a:p>
        </p:txBody>
      </p:sp>
      <p:sp>
        <p:nvSpPr>
          <p:cNvPr id="128" name="椭圆 127">
            <a:extLst>
              <a:ext uri="{FF2B5EF4-FFF2-40B4-BE49-F238E27FC236}">
                <a16:creationId xmlns:a16="http://schemas.microsoft.com/office/drawing/2014/main" id="{F24D8A84-4184-7362-9E2B-9A2EE0CECF81}"/>
              </a:ext>
            </a:extLst>
          </p:cNvPr>
          <p:cNvSpPr/>
          <p:nvPr/>
        </p:nvSpPr>
        <p:spPr>
          <a:xfrm>
            <a:off x="9838097" y="3633211"/>
            <a:ext cx="671778" cy="671778"/>
          </a:xfrm>
          <a:prstGeom prst="ellipse">
            <a:avLst/>
          </a:prstGeom>
          <a:gradFill flip="none" rotWithShape="1">
            <a:gsLst>
              <a:gs pos="53000">
                <a:schemeClr val="accent4">
                  <a:alpha val="0"/>
                </a:schemeClr>
              </a:gs>
              <a:gs pos="100000">
                <a:schemeClr val="accent4">
                  <a:alpha val="4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 defTabSz="480060">
              <a:lnSpc>
                <a:spcPct val="120000"/>
              </a:lnSpc>
              <a:spcBef>
                <a:spcPts val="525"/>
              </a:spcBef>
            </a:pPr>
            <a:endParaRPr kumimoji="1" lang="en-US" altLang="zh-CN" sz="2400" dirty="0">
              <a:solidFill>
                <a:srgbClr val="FFFFFF"/>
              </a:solidFill>
              <a:latin typeface="优设标题黑" panose="00000500000000000000" pitchFamily="2" charset="-122"/>
              <a:ea typeface="优设标题黑" panose="00000500000000000000" pitchFamily="2" charset="-122"/>
            </a:endParaRPr>
          </a:p>
        </p:txBody>
      </p:sp>
      <p:sp>
        <p:nvSpPr>
          <p:cNvPr id="129" name="文本框 128">
            <a:extLst>
              <a:ext uri="{FF2B5EF4-FFF2-40B4-BE49-F238E27FC236}">
                <a16:creationId xmlns:a16="http://schemas.microsoft.com/office/drawing/2014/main" id="{CB23E0B4-FB42-ADD2-C316-3F7D9140F751}"/>
              </a:ext>
            </a:extLst>
          </p:cNvPr>
          <p:cNvSpPr txBox="1"/>
          <p:nvPr/>
        </p:nvSpPr>
        <p:spPr>
          <a:xfrm>
            <a:off x="9878711" y="3775757"/>
            <a:ext cx="590550" cy="33855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defTabSz="480060">
              <a:lnSpc>
                <a:spcPct val="120000"/>
              </a:lnSpc>
            </a:pPr>
            <a:r>
              <a:rPr kumimoji="1" lang="zh-CN" altLang="en-US" sz="1600" dirty="0">
                <a:solidFill>
                  <a:srgbClr val="FFFFFF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档案</a:t>
            </a:r>
          </a:p>
        </p:txBody>
      </p:sp>
      <p:sp>
        <p:nvSpPr>
          <p:cNvPr id="134" name="任意多边形: 形状 133">
            <a:extLst>
              <a:ext uri="{FF2B5EF4-FFF2-40B4-BE49-F238E27FC236}">
                <a16:creationId xmlns:a16="http://schemas.microsoft.com/office/drawing/2014/main" id="{3CB0B634-9253-EDCC-BB95-4AC5EA80C6F0}"/>
              </a:ext>
            </a:extLst>
          </p:cNvPr>
          <p:cNvSpPr/>
          <p:nvPr/>
        </p:nvSpPr>
        <p:spPr>
          <a:xfrm>
            <a:off x="3824963" y="3340900"/>
            <a:ext cx="1105359" cy="148317"/>
          </a:xfrm>
          <a:custGeom>
            <a:avLst/>
            <a:gdLst>
              <a:gd name="connsiteX0" fmla="*/ 0 w 1134649"/>
              <a:gd name="connsiteY0" fmla="*/ 2986 h 256374"/>
              <a:gd name="connsiteX1" fmla="*/ 448019 w 1134649"/>
              <a:gd name="connsiteY1" fmla="*/ 6659 h 256374"/>
              <a:gd name="connsiteX2" fmla="*/ 1105359 w 1134649"/>
              <a:gd name="connsiteY2" fmla="*/ 61743 h 256374"/>
              <a:gd name="connsiteX3" fmla="*/ 958468 w 1134649"/>
              <a:gd name="connsiteY3" fmla="*/ 256374 h 256374"/>
              <a:gd name="connsiteX0" fmla="*/ 0 w 1105359"/>
              <a:gd name="connsiteY0" fmla="*/ 2986 h 256374"/>
              <a:gd name="connsiteX1" fmla="*/ 448019 w 1105359"/>
              <a:gd name="connsiteY1" fmla="*/ 6659 h 256374"/>
              <a:gd name="connsiteX2" fmla="*/ 1105359 w 1105359"/>
              <a:gd name="connsiteY2" fmla="*/ 61743 h 256374"/>
              <a:gd name="connsiteX3" fmla="*/ 958468 w 1105359"/>
              <a:gd name="connsiteY3" fmla="*/ 256374 h 256374"/>
              <a:gd name="connsiteX0" fmla="*/ 0 w 1105359"/>
              <a:gd name="connsiteY0" fmla="*/ 2986 h 256374"/>
              <a:gd name="connsiteX1" fmla="*/ 448019 w 1105359"/>
              <a:gd name="connsiteY1" fmla="*/ 6659 h 256374"/>
              <a:gd name="connsiteX2" fmla="*/ 1105359 w 1105359"/>
              <a:gd name="connsiteY2" fmla="*/ 61743 h 256374"/>
              <a:gd name="connsiteX3" fmla="*/ 958468 w 1105359"/>
              <a:gd name="connsiteY3" fmla="*/ 256374 h 256374"/>
              <a:gd name="connsiteX0" fmla="*/ 0 w 1105359"/>
              <a:gd name="connsiteY0" fmla="*/ 12194 h 265582"/>
              <a:gd name="connsiteX1" fmla="*/ 475006 w 1105359"/>
              <a:gd name="connsiteY1" fmla="*/ 3167 h 265582"/>
              <a:gd name="connsiteX2" fmla="*/ 1105359 w 1105359"/>
              <a:gd name="connsiteY2" fmla="*/ 70951 h 265582"/>
              <a:gd name="connsiteX3" fmla="*/ 958468 w 1105359"/>
              <a:gd name="connsiteY3" fmla="*/ 265582 h 265582"/>
              <a:gd name="connsiteX0" fmla="*/ 0 w 1105359"/>
              <a:gd name="connsiteY0" fmla="*/ 12632 h 266020"/>
              <a:gd name="connsiteX1" fmla="*/ 475006 w 1105359"/>
              <a:gd name="connsiteY1" fmla="*/ 3605 h 266020"/>
              <a:gd name="connsiteX2" fmla="*/ 1105359 w 1105359"/>
              <a:gd name="connsiteY2" fmla="*/ 71389 h 266020"/>
              <a:gd name="connsiteX3" fmla="*/ 958468 w 1105359"/>
              <a:gd name="connsiteY3" fmla="*/ 266020 h 26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5359" h="266020">
                <a:moveTo>
                  <a:pt x="0" y="12632"/>
                </a:moveTo>
                <a:cubicBezTo>
                  <a:pt x="136659" y="6397"/>
                  <a:pt x="290780" y="-6188"/>
                  <a:pt x="475006" y="3605"/>
                </a:cubicBezTo>
                <a:cubicBezTo>
                  <a:pt x="659232" y="13398"/>
                  <a:pt x="1020284" y="29770"/>
                  <a:pt x="1105359" y="71389"/>
                </a:cubicBezTo>
                <a:cubicBezTo>
                  <a:pt x="1030097" y="176508"/>
                  <a:pt x="1106201" y="78389"/>
                  <a:pt x="958468" y="266020"/>
                </a:cubicBezTo>
              </a:path>
            </a:pathLst>
          </a:custGeom>
          <a:noFill/>
          <a:ln w="25400" cap="rnd">
            <a:gradFill>
              <a:gsLst>
                <a:gs pos="0">
                  <a:schemeClr val="accent3">
                    <a:alpha val="0"/>
                  </a:schemeClr>
                </a:gs>
                <a:gs pos="100000">
                  <a:schemeClr val="accent3"/>
                </a:gs>
              </a:gsLst>
              <a:lin ang="0" scaled="0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latin typeface="优设标题黑" panose="00000500000000000000" pitchFamily="2" charset="-122"/>
              <a:ea typeface="优设标题黑" panose="00000500000000000000" pitchFamily="2" charset="-122"/>
            </a:endParaRPr>
          </a:p>
        </p:txBody>
      </p:sp>
      <p:sp>
        <p:nvSpPr>
          <p:cNvPr id="136" name="任意多边形: 形状 135">
            <a:extLst>
              <a:ext uri="{FF2B5EF4-FFF2-40B4-BE49-F238E27FC236}">
                <a16:creationId xmlns:a16="http://schemas.microsoft.com/office/drawing/2014/main" id="{D7A77EEF-B71F-70C2-3078-AA366F318B12}"/>
              </a:ext>
            </a:extLst>
          </p:cNvPr>
          <p:cNvSpPr/>
          <p:nvPr/>
        </p:nvSpPr>
        <p:spPr>
          <a:xfrm rot="230606" flipV="1">
            <a:off x="7301781" y="3261835"/>
            <a:ext cx="1105359" cy="148317"/>
          </a:xfrm>
          <a:custGeom>
            <a:avLst/>
            <a:gdLst>
              <a:gd name="connsiteX0" fmla="*/ 0 w 1134649"/>
              <a:gd name="connsiteY0" fmla="*/ 2986 h 256374"/>
              <a:gd name="connsiteX1" fmla="*/ 448019 w 1134649"/>
              <a:gd name="connsiteY1" fmla="*/ 6659 h 256374"/>
              <a:gd name="connsiteX2" fmla="*/ 1105359 w 1134649"/>
              <a:gd name="connsiteY2" fmla="*/ 61743 h 256374"/>
              <a:gd name="connsiteX3" fmla="*/ 958468 w 1134649"/>
              <a:gd name="connsiteY3" fmla="*/ 256374 h 256374"/>
              <a:gd name="connsiteX0" fmla="*/ 0 w 1105359"/>
              <a:gd name="connsiteY0" fmla="*/ 2986 h 256374"/>
              <a:gd name="connsiteX1" fmla="*/ 448019 w 1105359"/>
              <a:gd name="connsiteY1" fmla="*/ 6659 h 256374"/>
              <a:gd name="connsiteX2" fmla="*/ 1105359 w 1105359"/>
              <a:gd name="connsiteY2" fmla="*/ 61743 h 256374"/>
              <a:gd name="connsiteX3" fmla="*/ 958468 w 1105359"/>
              <a:gd name="connsiteY3" fmla="*/ 256374 h 256374"/>
              <a:gd name="connsiteX0" fmla="*/ 0 w 1105359"/>
              <a:gd name="connsiteY0" fmla="*/ 2986 h 256374"/>
              <a:gd name="connsiteX1" fmla="*/ 448019 w 1105359"/>
              <a:gd name="connsiteY1" fmla="*/ 6659 h 256374"/>
              <a:gd name="connsiteX2" fmla="*/ 1105359 w 1105359"/>
              <a:gd name="connsiteY2" fmla="*/ 61743 h 256374"/>
              <a:gd name="connsiteX3" fmla="*/ 958468 w 1105359"/>
              <a:gd name="connsiteY3" fmla="*/ 256374 h 256374"/>
              <a:gd name="connsiteX0" fmla="*/ 0 w 1105359"/>
              <a:gd name="connsiteY0" fmla="*/ 12194 h 265582"/>
              <a:gd name="connsiteX1" fmla="*/ 475006 w 1105359"/>
              <a:gd name="connsiteY1" fmla="*/ 3167 h 265582"/>
              <a:gd name="connsiteX2" fmla="*/ 1105359 w 1105359"/>
              <a:gd name="connsiteY2" fmla="*/ 70951 h 265582"/>
              <a:gd name="connsiteX3" fmla="*/ 958468 w 1105359"/>
              <a:gd name="connsiteY3" fmla="*/ 265582 h 265582"/>
              <a:gd name="connsiteX0" fmla="*/ 0 w 1105359"/>
              <a:gd name="connsiteY0" fmla="*/ 12632 h 266020"/>
              <a:gd name="connsiteX1" fmla="*/ 475006 w 1105359"/>
              <a:gd name="connsiteY1" fmla="*/ 3605 h 266020"/>
              <a:gd name="connsiteX2" fmla="*/ 1105359 w 1105359"/>
              <a:gd name="connsiteY2" fmla="*/ 71389 h 266020"/>
              <a:gd name="connsiteX3" fmla="*/ 958468 w 1105359"/>
              <a:gd name="connsiteY3" fmla="*/ 266020 h 26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5359" h="266020">
                <a:moveTo>
                  <a:pt x="0" y="12632"/>
                </a:moveTo>
                <a:cubicBezTo>
                  <a:pt x="136659" y="6397"/>
                  <a:pt x="290780" y="-6188"/>
                  <a:pt x="475006" y="3605"/>
                </a:cubicBezTo>
                <a:cubicBezTo>
                  <a:pt x="659232" y="13398"/>
                  <a:pt x="1020284" y="29770"/>
                  <a:pt x="1105359" y="71389"/>
                </a:cubicBezTo>
                <a:cubicBezTo>
                  <a:pt x="1030097" y="176508"/>
                  <a:pt x="1106201" y="78389"/>
                  <a:pt x="958468" y="266020"/>
                </a:cubicBezTo>
              </a:path>
            </a:pathLst>
          </a:custGeom>
          <a:noFill/>
          <a:ln w="25400" cap="rnd">
            <a:gradFill>
              <a:gsLst>
                <a:gs pos="0">
                  <a:schemeClr val="accent4">
                    <a:alpha val="0"/>
                  </a:schemeClr>
                </a:gs>
                <a:gs pos="100000">
                  <a:schemeClr val="accent4"/>
                </a:gs>
              </a:gsLst>
              <a:lin ang="0" scaled="0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latin typeface="优设标题黑" panose="00000500000000000000" pitchFamily="2" charset="-122"/>
              <a:ea typeface="优设标题黑" panose="00000500000000000000" pitchFamily="2" charset="-122"/>
            </a:endParaRPr>
          </a:p>
        </p:txBody>
      </p: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C82178C1-F94F-B087-D9B9-B9654384FB6E}"/>
              </a:ext>
            </a:extLst>
          </p:cNvPr>
          <p:cNvCxnSpPr>
            <a:cxnSpLocks/>
          </p:cNvCxnSpPr>
          <p:nvPr/>
        </p:nvCxnSpPr>
        <p:spPr>
          <a:xfrm>
            <a:off x="4440390" y="861273"/>
            <a:ext cx="3311219" cy="0"/>
          </a:xfrm>
          <a:prstGeom prst="line">
            <a:avLst/>
          </a:prstGeom>
          <a:ln w="15875">
            <a:gradFill>
              <a:gsLst>
                <a:gs pos="0">
                  <a:schemeClr val="accent3">
                    <a:alpha val="0"/>
                  </a:schemeClr>
                </a:gs>
                <a:gs pos="50000">
                  <a:schemeClr val="accent3"/>
                </a:gs>
                <a:gs pos="100000">
                  <a:schemeClr val="accent3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PA-任意多边形 28">
            <a:extLst>
              <a:ext uri="{FF2B5EF4-FFF2-40B4-BE49-F238E27FC236}">
                <a16:creationId xmlns:a16="http://schemas.microsoft.com/office/drawing/2014/main" id="{49F47DD1-4D53-9F0A-8E99-8983BF80604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829858" y="6623992"/>
            <a:ext cx="4266142" cy="101422"/>
          </a:xfrm>
          <a:custGeom>
            <a:avLst/>
            <a:gdLst>
              <a:gd name="connsiteX0" fmla="*/ 0 w 4262967"/>
              <a:gd name="connsiteY0" fmla="*/ 0 h 76200"/>
              <a:gd name="connsiteX1" fmla="*/ 3327400 w 4262967"/>
              <a:gd name="connsiteY1" fmla="*/ 0 h 76200"/>
              <a:gd name="connsiteX2" fmla="*/ 3403600 w 4262967"/>
              <a:gd name="connsiteY2" fmla="*/ 76200 h 76200"/>
              <a:gd name="connsiteX3" fmla="*/ 4262967 w 4262967"/>
              <a:gd name="connsiteY3" fmla="*/ 7620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2967" h="76200">
                <a:moveTo>
                  <a:pt x="0" y="0"/>
                </a:moveTo>
                <a:lnTo>
                  <a:pt x="3327400" y="0"/>
                </a:lnTo>
                <a:lnTo>
                  <a:pt x="3403600" y="76200"/>
                </a:lnTo>
                <a:lnTo>
                  <a:pt x="4262967" y="76200"/>
                </a:lnTo>
              </a:path>
            </a:pathLst>
          </a:custGeom>
          <a:noFill/>
          <a:ln>
            <a:gradFill>
              <a:gsLst>
                <a:gs pos="0">
                  <a:schemeClr val="accent3">
                    <a:alpha val="0"/>
                  </a:schemeClr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优设标题黑" panose="00000500000000000000" pitchFamily="2" charset="-122"/>
              <a:ea typeface="优设标题黑" panose="00000500000000000000" pitchFamily="2" charset="-122"/>
              <a:cs typeface="OPPOSans M" panose="00020600040101010101" pitchFamily="18" charset="-122"/>
              <a:sym typeface="优设标题黑" panose="00000500000000000000" pitchFamily="2" charset="-122"/>
            </a:endParaRPr>
          </a:p>
        </p:txBody>
      </p:sp>
      <p:sp>
        <p:nvSpPr>
          <p:cNvPr id="57" name="PA-任意多边形 29">
            <a:extLst>
              <a:ext uri="{FF2B5EF4-FFF2-40B4-BE49-F238E27FC236}">
                <a16:creationId xmlns:a16="http://schemas.microsoft.com/office/drawing/2014/main" id="{94E6C7AC-DFE5-B0EA-991E-61215C37003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H="1">
            <a:off x="6096000" y="6623992"/>
            <a:ext cx="4266142" cy="101422"/>
          </a:xfrm>
          <a:custGeom>
            <a:avLst/>
            <a:gdLst>
              <a:gd name="connsiteX0" fmla="*/ 0 w 4262967"/>
              <a:gd name="connsiteY0" fmla="*/ 0 h 76200"/>
              <a:gd name="connsiteX1" fmla="*/ 3327400 w 4262967"/>
              <a:gd name="connsiteY1" fmla="*/ 0 h 76200"/>
              <a:gd name="connsiteX2" fmla="*/ 3403600 w 4262967"/>
              <a:gd name="connsiteY2" fmla="*/ 76200 h 76200"/>
              <a:gd name="connsiteX3" fmla="*/ 4262967 w 4262967"/>
              <a:gd name="connsiteY3" fmla="*/ 7620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2967" h="76200">
                <a:moveTo>
                  <a:pt x="0" y="0"/>
                </a:moveTo>
                <a:lnTo>
                  <a:pt x="3327400" y="0"/>
                </a:lnTo>
                <a:lnTo>
                  <a:pt x="3403600" y="76200"/>
                </a:lnTo>
                <a:lnTo>
                  <a:pt x="4262967" y="76200"/>
                </a:lnTo>
              </a:path>
            </a:pathLst>
          </a:custGeom>
          <a:noFill/>
          <a:ln>
            <a:gradFill>
              <a:gsLst>
                <a:gs pos="0">
                  <a:schemeClr val="accent3">
                    <a:alpha val="0"/>
                  </a:schemeClr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优设标题黑" panose="00000500000000000000" pitchFamily="2" charset="-122"/>
              <a:ea typeface="优设标题黑" panose="00000500000000000000" pitchFamily="2" charset="-122"/>
              <a:cs typeface="OPPOSans M" panose="00020600040101010101" pitchFamily="18" charset="-122"/>
              <a:sym typeface="优设标题黑" panose="00000500000000000000" pitchFamily="2" charset="-122"/>
            </a:endParaRPr>
          </a:p>
        </p:txBody>
      </p:sp>
      <p:sp>
        <p:nvSpPr>
          <p:cNvPr id="58" name="PA-梯形 30">
            <a:extLst>
              <a:ext uri="{FF2B5EF4-FFF2-40B4-BE49-F238E27FC236}">
                <a16:creationId xmlns:a16="http://schemas.microsoft.com/office/drawing/2014/main" id="{BB541038-BB6D-A4B0-2E0A-E8D09150503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flipV="1">
            <a:off x="5210175" y="6564196"/>
            <a:ext cx="1771650" cy="101600"/>
          </a:xfrm>
          <a:prstGeom prst="trapezoid">
            <a:avLst>
              <a:gd name="adj" fmla="val 70312"/>
            </a:avLst>
          </a:prstGeom>
          <a:gradFill>
            <a:gsLst>
              <a:gs pos="0">
                <a:schemeClr val="accent3">
                  <a:alpha val="0"/>
                </a:schemeClr>
              </a:gs>
              <a:gs pos="100000">
                <a:schemeClr val="accent3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优设标题黑" panose="00000500000000000000" pitchFamily="2" charset="-122"/>
              <a:ea typeface="优设标题黑" panose="00000500000000000000" pitchFamily="2" charset="-122"/>
              <a:cs typeface="OPPOSans M" panose="00020600040101010101" pitchFamily="18" charset="-122"/>
              <a:sym typeface="优设标题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011548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heme/theme1.xml><?xml version="1.0" encoding="utf-8"?>
<a:theme xmlns:a="http://schemas.openxmlformats.org/drawingml/2006/main" name="Office 主题​​">
  <a:themeElements>
    <a:clrScheme name="科技风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5F1B4"/>
      </a:accent1>
      <a:accent2>
        <a:srgbClr val="00E6F3"/>
      </a:accent2>
      <a:accent3>
        <a:srgbClr val="00F0FE"/>
      </a:accent3>
      <a:accent4>
        <a:srgbClr val="00B2F0"/>
      </a:accent4>
      <a:accent5>
        <a:srgbClr val="A5C249"/>
      </a:accent5>
      <a:accent6>
        <a:srgbClr val="85DFD0"/>
      </a:accent6>
      <a:hlink>
        <a:srgbClr val="F49100"/>
      </a:hlink>
      <a:folHlink>
        <a:srgbClr val="85DFD0"/>
      </a:folHlink>
    </a:clrScheme>
    <a:fontScheme name="科技风">
      <a:majorFont>
        <a:latin typeface="优设标题黑"/>
        <a:ea typeface="优设标题黑"/>
        <a:cs typeface=""/>
      </a:majorFont>
      <a:minorFont>
        <a:latin typeface="优设标题黑"/>
        <a:ea typeface="优设标题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 algn="ctr" defTabSz="480060">
          <a:lnSpc>
            <a:spcPct val="90000"/>
          </a:lnSpc>
          <a:spcBef>
            <a:spcPts val="525"/>
          </a:spcBef>
          <a:defRPr kumimoji="1" spc="100" dirty="0" smtClean="0">
            <a:solidFill>
              <a:srgbClr val="FFFFFF"/>
            </a:solidFill>
            <a:latin typeface="OPPOSans M" panose="00020600040101010101" pitchFamily="18" charset="-122"/>
            <a:ea typeface="OPPOSans M" panose="00020600040101010101" pitchFamily="18" charset="-122"/>
            <a:cs typeface="OPPOSans M" panose="00020600040101010101" pitchFamily="18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1936</TotalTime>
  <Words>383</Words>
  <Application>Microsoft Office PowerPoint</Application>
  <PresentationFormat>宽屏</PresentationFormat>
  <Paragraphs>141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1" baseType="lpstr">
      <vt:lpstr>微软雅黑 Light</vt:lpstr>
      <vt:lpstr>优设标题黑</vt:lpstr>
      <vt:lpstr>微软雅黑</vt:lpstr>
      <vt:lpstr>Arial</vt:lpstr>
      <vt:lpstr>Office 主题​​</vt:lpstr>
      <vt:lpstr>PowerPoint 演示文稿</vt:lpstr>
      <vt:lpstr>前言</vt:lpstr>
      <vt:lpstr>PowerPoint 演示文稿</vt:lpstr>
      <vt:lpstr>PowerPoint 演示文稿</vt:lpstr>
      <vt:lpstr>病理科建设内容</vt:lpstr>
      <vt:lpstr>病理科管理</vt:lpstr>
      <vt:lpstr>全方位全流程信息化管理</vt:lpstr>
      <vt:lpstr>PowerPoint 演示文稿</vt:lpstr>
      <vt:lpstr>全流程信息化</vt:lpstr>
      <vt:lpstr>工作量统计</vt:lpstr>
      <vt:lpstr>PowerPoint 演示文稿</vt:lpstr>
      <vt:lpstr>物资管理系统</vt:lpstr>
      <vt:lpstr>PowerPoint 演示文稿</vt:lpstr>
      <vt:lpstr>小结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zhao chang</dc:creator>
  <cp:lastModifiedBy>zhao chang</cp:lastModifiedBy>
  <cp:revision>157</cp:revision>
  <dcterms:created xsi:type="dcterms:W3CDTF">2022-07-09T10:10:00Z</dcterms:created>
  <dcterms:modified xsi:type="dcterms:W3CDTF">2022-07-25T15:19:07Z</dcterms:modified>
</cp:coreProperties>
</file>